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8" r:id="rId1"/>
  </p:sldMasterIdLst>
  <p:notesMasterIdLst>
    <p:notesMasterId r:id="rId14"/>
  </p:notesMasterIdLst>
  <p:sldIdLst>
    <p:sldId id="256" r:id="rId2"/>
    <p:sldId id="258" r:id="rId3"/>
    <p:sldId id="261" r:id="rId4"/>
    <p:sldId id="260" r:id="rId5"/>
    <p:sldId id="262" r:id="rId6"/>
    <p:sldId id="291" r:id="rId7"/>
    <p:sldId id="292" r:id="rId8"/>
    <p:sldId id="293" r:id="rId9"/>
    <p:sldId id="294" r:id="rId10"/>
    <p:sldId id="278" r:id="rId11"/>
    <p:sldId id="284" r:id="rId12"/>
    <p:sldId id="281" r:id="rId13"/>
  </p:sldIdLst>
  <p:sldSz cx="9144000" cy="5143500" type="screen16x9"/>
  <p:notesSz cx="6858000" cy="9144000"/>
  <p:embeddedFontLst>
    <p:embeddedFont>
      <p:font typeface="Montserrat" panose="020B0604020202020204" charset="0"/>
      <p:regular r:id="rId15"/>
      <p:bold r:id="rId16"/>
      <p:italic r:id="rId17"/>
      <p:boldItalic r:id="rId18"/>
    </p:embeddedFont>
    <p:embeddedFont>
      <p:font typeface="Source Sans Pro" panose="020B060402020202020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8E2A7AA-4790-4657-BF65-C3C02A5E2802}">
  <a:tblStyle styleId="{78E2A7AA-4790-4657-BF65-C3C02A5E280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9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Google Shape;861;ge38dc7bb6a_1_5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2" name="Google Shape;862;ge38dc7bb6a_1_5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1" name="Google Shape;2431;ge29f085d7a_1_1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2" name="Google Shape;2432;ge29f085d7a_1_1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5" name="Google Shape;3045;ge29f085d7a_1_309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6" name="Google Shape;3046;ge29f085d7a_1_309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9" name="Google Shape;2479;ge39e3565a8_0_7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0" name="Google Shape;2480;ge39e3565a8_0_7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Google Shape;905;ge1886a29ab_0_2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6" name="Google Shape;906;ge1886a29ab_0_2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" name="Google Shape;1004;ge38dc7bb6a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5" name="Google Shape;1005;ge38dc7bb6a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Google Shape;986;ge1886a29ab_0_4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7" name="Google Shape;987;ge1886a29ab_0_4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Google Shape;1036;gb8064c9c3d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7" name="Google Shape;1037;gb8064c9c3d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4359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0626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0512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888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419709" y="2145759"/>
            <a:ext cx="289868" cy="852000"/>
            <a:chOff x="456616" y="2161476"/>
            <a:chExt cx="289868" cy="852000"/>
          </a:xfrm>
        </p:grpSpPr>
        <p:sp>
          <p:nvSpPr>
            <p:cNvPr id="10" name="Google Shape;10;p2"/>
            <p:cNvSpPr/>
            <p:nvPr/>
          </p:nvSpPr>
          <p:spPr>
            <a:xfrm rot="-5400000">
              <a:off x="588942" y="2649556"/>
              <a:ext cx="25484" cy="289600"/>
            </a:xfrm>
            <a:custGeom>
              <a:avLst/>
              <a:gdLst/>
              <a:ahLst/>
              <a:cxnLst/>
              <a:rect l="l" t="t" r="r" b="b"/>
              <a:pathLst>
                <a:path w="761" h="8648" extrusionOk="0">
                  <a:moveTo>
                    <a:pt x="380" y="0"/>
                  </a:moveTo>
                  <a:cubicBezTo>
                    <a:pt x="190" y="0"/>
                    <a:pt x="0" y="130"/>
                    <a:pt x="0" y="388"/>
                  </a:cubicBezTo>
                  <a:lnTo>
                    <a:pt x="0" y="8260"/>
                  </a:lnTo>
                  <a:cubicBezTo>
                    <a:pt x="0" y="8519"/>
                    <a:pt x="190" y="8648"/>
                    <a:pt x="380" y="8648"/>
                  </a:cubicBezTo>
                  <a:cubicBezTo>
                    <a:pt x="570" y="8648"/>
                    <a:pt x="760" y="8519"/>
                    <a:pt x="760" y="8260"/>
                  </a:cubicBezTo>
                  <a:lnTo>
                    <a:pt x="760" y="388"/>
                  </a:lnTo>
                  <a:cubicBezTo>
                    <a:pt x="760" y="130"/>
                    <a:pt x="570" y="0"/>
                    <a:pt x="3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 rot="-5400000">
              <a:off x="588808" y="2235662"/>
              <a:ext cx="25484" cy="289868"/>
            </a:xfrm>
            <a:custGeom>
              <a:avLst/>
              <a:gdLst/>
              <a:ahLst/>
              <a:cxnLst/>
              <a:rect l="l" t="t" r="r" b="b"/>
              <a:pathLst>
                <a:path w="761" h="8656" extrusionOk="0">
                  <a:moveTo>
                    <a:pt x="365" y="1"/>
                  </a:moveTo>
                  <a:cubicBezTo>
                    <a:pt x="153" y="1"/>
                    <a:pt x="1" y="183"/>
                    <a:pt x="1" y="396"/>
                  </a:cubicBezTo>
                  <a:lnTo>
                    <a:pt x="1" y="8268"/>
                  </a:lnTo>
                  <a:cubicBezTo>
                    <a:pt x="1" y="8527"/>
                    <a:pt x="191" y="8656"/>
                    <a:pt x="381" y="8656"/>
                  </a:cubicBezTo>
                  <a:cubicBezTo>
                    <a:pt x="570" y="8656"/>
                    <a:pt x="760" y="8527"/>
                    <a:pt x="760" y="8268"/>
                  </a:cubicBezTo>
                  <a:lnTo>
                    <a:pt x="760" y="396"/>
                  </a:lnTo>
                  <a:cubicBezTo>
                    <a:pt x="760" y="183"/>
                    <a:pt x="578" y="1"/>
                    <a:pt x="3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rot="-5400000">
              <a:off x="576234" y="2902231"/>
              <a:ext cx="25484" cy="197007"/>
            </a:xfrm>
            <a:custGeom>
              <a:avLst/>
              <a:gdLst/>
              <a:ahLst/>
              <a:cxnLst/>
              <a:rect l="l" t="t" r="r" b="b"/>
              <a:pathLst>
                <a:path w="761" h="5883" extrusionOk="0">
                  <a:moveTo>
                    <a:pt x="380" y="1"/>
                  </a:moveTo>
                  <a:cubicBezTo>
                    <a:pt x="190" y="1"/>
                    <a:pt x="0" y="130"/>
                    <a:pt x="0" y="388"/>
                  </a:cubicBezTo>
                  <a:lnTo>
                    <a:pt x="0" y="5495"/>
                  </a:lnTo>
                  <a:cubicBezTo>
                    <a:pt x="0" y="5753"/>
                    <a:pt x="190" y="5882"/>
                    <a:pt x="380" y="5882"/>
                  </a:cubicBezTo>
                  <a:cubicBezTo>
                    <a:pt x="570" y="5882"/>
                    <a:pt x="760" y="5753"/>
                    <a:pt x="760" y="5495"/>
                  </a:cubicBezTo>
                  <a:lnTo>
                    <a:pt x="760" y="388"/>
                  </a:lnTo>
                  <a:cubicBezTo>
                    <a:pt x="760" y="130"/>
                    <a:pt x="570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575849" y="2488856"/>
              <a:ext cx="26489" cy="197241"/>
            </a:xfrm>
            <a:custGeom>
              <a:avLst/>
              <a:gdLst/>
              <a:ahLst/>
              <a:cxnLst/>
              <a:rect l="l" t="t" r="r" b="b"/>
              <a:pathLst>
                <a:path w="791" h="5890" extrusionOk="0">
                  <a:moveTo>
                    <a:pt x="410" y="1"/>
                  </a:moveTo>
                  <a:cubicBezTo>
                    <a:pt x="220" y="1"/>
                    <a:pt x="30" y="130"/>
                    <a:pt x="30" y="388"/>
                  </a:cubicBezTo>
                  <a:lnTo>
                    <a:pt x="30" y="5495"/>
                  </a:lnTo>
                  <a:cubicBezTo>
                    <a:pt x="0" y="5707"/>
                    <a:pt x="182" y="5890"/>
                    <a:pt x="395" y="5890"/>
                  </a:cubicBezTo>
                  <a:cubicBezTo>
                    <a:pt x="608" y="5890"/>
                    <a:pt x="790" y="5707"/>
                    <a:pt x="790" y="5495"/>
                  </a:cubicBezTo>
                  <a:lnTo>
                    <a:pt x="790" y="388"/>
                  </a:lnTo>
                  <a:cubicBezTo>
                    <a:pt x="790" y="130"/>
                    <a:pt x="600" y="1"/>
                    <a:pt x="4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576619" y="2076100"/>
              <a:ext cx="25484" cy="196237"/>
            </a:xfrm>
            <a:custGeom>
              <a:avLst/>
              <a:gdLst/>
              <a:ahLst/>
              <a:cxnLst/>
              <a:rect l="l" t="t" r="r" b="b"/>
              <a:pathLst>
                <a:path w="761" h="5860" extrusionOk="0">
                  <a:moveTo>
                    <a:pt x="396" y="0"/>
                  </a:moveTo>
                  <a:cubicBezTo>
                    <a:pt x="183" y="0"/>
                    <a:pt x="1" y="152"/>
                    <a:pt x="1" y="365"/>
                  </a:cubicBezTo>
                  <a:lnTo>
                    <a:pt x="1" y="5472"/>
                  </a:lnTo>
                  <a:cubicBezTo>
                    <a:pt x="1" y="5730"/>
                    <a:pt x="191" y="5859"/>
                    <a:pt x="381" y="5859"/>
                  </a:cubicBezTo>
                  <a:cubicBezTo>
                    <a:pt x="570" y="5859"/>
                    <a:pt x="760" y="5730"/>
                    <a:pt x="760" y="5472"/>
                  </a:cubicBezTo>
                  <a:lnTo>
                    <a:pt x="760" y="365"/>
                  </a:lnTo>
                  <a:cubicBezTo>
                    <a:pt x="760" y="152"/>
                    <a:pt x="608" y="0"/>
                    <a:pt x="3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" name="Google Shape;15;p2"/>
          <p:cNvGrpSpPr/>
          <p:nvPr/>
        </p:nvGrpSpPr>
        <p:grpSpPr>
          <a:xfrm>
            <a:off x="6514438" y="4556641"/>
            <a:ext cx="2808779" cy="1148975"/>
            <a:chOff x="6525475" y="148600"/>
            <a:chExt cx="2808779" cy="1148975"/>
          </a:xfrm>
        </p:grpSpPr>
        <p:sp>
          <p:nvSpPr>
            <p:cNvPr id="16" name="Google Shape;16;p2"/>
            <p:cNvSpPr/>
            <p:nvPr/>
          </p:nvSpPr>
          <p:spPr>
            <a:xfrm>
              <a:off x="6629575" y="195700"/>
              <a:ext cx="2704679" cy="1101875"/>
            </a:xfrm>
            <a:custGeom>
              <a:avLst/>
              <a:gdLst/>
              <a:ahLst/>
              <a:cxnLst/>
              <a:rect l="l" t="t" r="r" b="b"/>
              <a:pathLst>
                <a:path w="50914" h="44075" fill="none" extrusionOk="0">
                  <a:moveTo>
                    <a:pt x="50913" y="44074"/>
                  </a:moveTo>
                  <a:lnTo>
                    <a:pt x="25442" y="44074"/>
                  </a:lnTo>
                  <a:lnTo>
                    <a:pt x="25442" y="1"/>
                  </a:lnTo>
                  <a:lnTo>
                    <a:pt x="1" y="1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6525475" y="148600"/>
              <a:ext cx="118575" cy="118550"/>
            </a:xfrm>
            <a:custGeom>
              <a:avLst/>
              <a:gdLst/>
              <a:ahLst/>
              <a:cxnLst/>
              <a:rect l="l" t="t" r="r" b="b"/>
              <a:pathLst>
                <a:path w="4743" h="4742" fill="none" extrusionOk="0">
                  <a:moveTo>
                    <a:pt x="0" y="2037"/>
                  </a:moveTo>
                  <a:cubicBezTo>
                    <a:pt x="0" y="3830"/>
                    <a:pt x="2189" y="4742"/>
                    <a:pt x="3465" y="3465"/>
                  </a:cubicBezTo>
                  <a:cubicBezTo>
                    <a:pt x="4742" y="2189"/>
                    <a:pt x="3830" y="0"/>
                    <a:pt x="2037" y="30"/>
                  </a:cubicBezTo>
                  <a:cubicBezTo>
                    <a:pt x="912" y="30"/>
                    <a:pt x="0" y="912"/>
                    <a:pt x="0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2758638" y="4173929"/>
            <a:ext cx="3178775" cy="1439250"/>
            <a:chOff x="2608550" y="4236013"/>
            <a:chExt cx="3178775" cy="1439250"/>
          </a:xfrm>
        </p:grpSpPr>
        <p:grpSp>
          <p:nvGrpSpPr>
            <p:cNvPr id="19" name="Google Shape;19;p2"/>
            <p:cNvGrpSpPr/>
            <p:nvPr/>
          </p:nvGrpSpPr>
          <p:grpSpPr>
            <a:xfrm rot="10800000" flipH="1">
              <a:off x="2608550" y="4596963"/>
              <a:ext cx="1368260" cy="1078296"/>
              <a:chOff x="4231725" y="-443721"/>
              <a:chExt cx="1368260" cy="1078296"/>
            </a:xfrm>
          </p:grpSpPr>
          <p:sp>
            <p:nvSpPr>
              <p:cNvPr id="20" name="Google Shape;20;p2"/>
              <p:cNvSpPr/>
              <p:nvPr/>
            </p:nvSpPr>
            <p:spPr>
              <a:xfrm>
                <a:off x="4327869" y="-443721"/>
                <a:ext cx="1272116" cy="1006875"/>
              </a:xfrm>
              <a:custGeom>
                <a:avLst/>
                <a:gdLst/>
                <a:ahLst/>
                <a:cxnLst/>
                <a:rect l="l" t="t" r="r" b="b"/>
                <a:pathLst>
                  <a:path w="32677" h="40275" fill="none" extrusionOk="0">
                    <a:moveTo>
                      <a:pt x="1" y="40274"/>
                    </a:moveTo>
                    <a:lnTo>
                      <a:pt x="32676" y="40274"/>
                    </a:lnTo>
                    <a:lnTo>
                      <a:pt x="32676" y="0"/>
                    </a:lnTo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4231725" y="516000"/>
                <a:ext cx="117825" cy="118575"/>
              </a:xfrm>
              <a:custGeom>
                <a:avLst/>
                <a:gdLst/>
                <a:ahLst/>
                <a:cxnLst/>
                <a:rect l="l" t="t" r="r" b="b"/>
                <a:pathLst>
                  <a:path w="4713" h="4743" fill="none" extrusionOk="0">
                    <a:moveTo>
                      <a:pt x="1" y="2037"/>
                    </a:moveTo>
                    <a:cubicBezTo>
                      <a:pt x="1" y="3830"/>
                      <a:pt x="2159" y="4742"/>
                      <a:pt x="3436" y="3466"/>
                    </a:cubicBezTo>
                    <a:cubicBezTo>
                      <a:pt x="4712" y="2189"/>
                      <a:pt x="3800" y="1"/>
                      <a:pt x="2007" y="31"/>
                    </a:cubicBezTo>
                    <a:cubicBezTo>
                      <a:pt x="882" y="31"/>
                      <a:pt x="1" y="912"/>
                      <a:pt x="1" y="203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" name="Google Shape;22;p2"/>
            <p:cNvGrpSpPr/>
            <p:nvPr/>
          </p:nvGrpSpPr>
          <p:grpSpPr>
            <a:xfrm rot="10800000" flipH="1">
              <a:off x="3550450" y="4236013"/>
              <a:ext cx="1129225" cy="1439250"/>
              <a:chOff x="5173625" y="-443725"/>
              <a:chExt cx="1129225" cy="1439250"/>
            </a:xfrm>
          </p:grpSpPr>
          <p:sp>
            <p:nvSpPr>
              <p:cNvPr id="23" name="Google Shape;23;p2"/>
              <p:cNvSpPr/>
              <p:nvPr/>
            </p:nvSpPr>
            <p:spPr>
              <a:xfrm>
                <a:off x="5219975" y="-443725"/>
                <a:ext cx="1082875" cy="1320700"/>
              </a:xfrm>
              <a:custGeom>
                <a:avLst/>
                <a:gdLst/>
                <a:ahLst/>
                <a:cxnLst/>
                <a:rect l="l" t="t" r="r" b="b"/>
                <a:pathLst>
                  <a:path w="43315" h="52828" fill="none" extrusionOk="0">
                    <a:moveTo>
                      <a:pt x="0" y="52828"/>
                    </a:moveTo>
                    <a:lnTo>
                      <a:pt x="0" y="25836"/>
                    </a:lnTo>
                    <a:lnTo>
                      <a:pt x="43314" y="25836"/>
                    </a:lnTo>
                    <a:lnTo>
                      <a:pt x="43314" y="0"/>
                    </a:lnTo>
                  </a:path>
                </a:pathLst>
              </a:custGeom>
              <a:noFill/>
              <a:ln w="28575" cap="flat" cmpd="sng">
                <a:solidFill>
                  <a:schemeClr val="accent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24;p2"/>
              <p:cNvSpPr/>
              <p:nvPr/>
            </p:nvSpPr>
            <p:spPr>
              <a:xfrm>
                <a:off x="5173625" y="876950"/>
                <a:ext cx="117800" cy="118575"/>
              </a:xfrm>
              <a:custGeom>
                <a:avLst/>
                <a:gdLst/>
                <a:ahLst/>
                <a:cxnLst/>
                <a:rect l="l" t="t" r="r" b="b"/>
                <a:pathLst>
                  <a:path w="4712" h="4743" fill="none" extrusionOk="0">
                    <a:moveTo>
                      <a:pt x="0" y="2037"/>
                    </a:moveTo>
                    <a:cubicBezTo>
                      <a:pt x="0" y="3830"/>
                      <a:pt x="2158" y="4742"/>
                      <a:pt x="3435" y="3466"/>
                    </a:cubicBezTo>
                    <a:cubicBezTo>
                      <a:pt x="4711" y="2189"/>
                      <a:pt x="3800" y="1"/>
                      <a:pt x="2006" y="1"/>
                    </a:cubicBezTo>
                    <a:cubicBezTo>
                      <a:pt x="882" y="31"/>
                      <a:pt x="0" y="912"/>
                      <a:pt x="0" y="203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accent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" name="Google Shape;25;p2"/>
            <p:cNvGrpSpPr/>
            <p:nvPr/>
          </p:nvGrpSpPr>
          <p:grpSpPr>
            <a:xfrm rot="10800000">
              <a:off x="4867050" y="4596963"/>
              <a:ext cx="920275" cy="1078300"/>
              <a:chOff x="4679675" y="-443725"/>
              <a:chExt cx="920275" cy="1078300"/>
            </a:xfrm>
          </p:grpSpPr>
          <p:sp>
            <p:nvSpPr>
              <p:cNvPr id="26" name="Google Shape;26;p2"/>
              <p:cNvSpPr/>
              <p:nvPr/>
            </p:nvSpPr>
            <p:spPr>
              <a:xfrm>
                <a:off x="4783025" y="-443725"/>
                <a:ext cx="816925" cy="1006875"/>
              </a:xfrm>
              <a:custGeom>
                <a:avLst/>
                <a:gdLst/>
                <a:ahLst/>
                <a:cxnLst/>
                <a:rect l="l" t="t" r="r" b="b"/>
                <a:pathLst>
                  <a:path w="32677" h="40275" fill="none" extrusionOk="0">
                    <a:moveTo>
                      <a:pt x="1" y="40274"/>
                    </a:moveTo>
                    <a:lnTo>
                      <a:pt x="32676" y="40274"/>
                    </a:lnTo>
                    <a:lnTo>
                      <a:pt x="32676" y="0"/>
                    </a:lnTo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4679675" y="516000"/>
                <a:ext cx="117825" cy="118575"/>
              </a:xfrm>
              <a:custGeom>
                <a:avLst/>
                <a:gdLst/>
                <a:ahLst/>
                <a:cxnLst/>
                <a:rect l="l" t="t" r="r" b="b"/>
                <a:pathLst>
                  <a:path w="4713" h="4743" fill="none" extrusionOk="0">
                    <a:moveTo>
                      <a:pt x="1" y="2037"/>
                    </a:moveTo>
                    <a:cubicBezTo>
                      <a:pt x="1" y="3830"/>
                      <a:pt x="2159" y="4742"/>
                      <a:pt x="3436" y="3466"/>
                    </a:cubicBezTo>
                    <a:cubicBezTo>
                      <a:pt x="4712" y="2189"/>
                      <a:pt x="3800" y="1"/>
                      <a:pt x="2007" y="31"/>
                    </a:cubicBezTo>
                    <a:cubicBezTo>
                      <a:pt x="882" y="31"/>
                      <a:pt x="1" y="912"/>
                      <a:pt x="1" y="203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8" name="Google Shape;28;p2"/>
            <p:cNvGrpSpPr/>
            <p:nvPr/>
          </p:nvGrpSpPr>
          <p:grpSpPr>
            <a:xfrm rot="10800000">
              <a:off x="4164150" y="4236013"/>
              <a:ext cx="1129225" cy="1439250"/>
              <a:chOff x="5173625" y="-443725"/>
              <a:chExt cx="1129225" cy="1439250"/>
            </a:xfrm>
          </p:grpSpPr>
          <p:sp>
            <p:nvSpPr>
              <p:cNvPr id="29" name="Google Shape;29;p2"/>
              <p:cNvSpPr/>
              <p:nvPr/>
            </p:nvSpPr>
            <p:spPr>
              <a:xfrm>
                <a:off x="5219975" y="-443725"/>
                <a:ext cx="1082875" cy="1320700"/>
              </a:xfrm>
              <a:custGeom>
                <a:avLst/>
                <a:gdLst/>
                <a:ahLst/>
                <a:cxnLst/>
                <a:rect l="l" t="t" r="r" b="b"/>
                <a:pathLst>
                  <a:path w="43315" h="52828" fill="none" extrusionOk="0">
                    <a:moveTo>
                      <a:pt x="0" y="52828"/>
                    </a:moveTo>
                    <a:lnTo>
                      <a:pt x="0" y="25836"/>
                    </a:lnTo>
                    <a:lnTo>
                      <a:pt x="43314" y="25836"/>
                    </a:lnTo>
                    <a:lnTo>
                      <a:pt x="43314" y="0"/>
                    </a:lnTo>
                  </a:path>
                </a:pathLst>
              </a:custGeom>
              <a:noFill/>
              <a:ln w="28575" cap="flat" cmpd="sng">
                <a:solidFill>
                  <a:schemeClr val="accent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30;p2"/>
              <p:cNvSpPr/>
              <p:nvPr/>
            </p:nvSpPr>
            <p:spPr>
              <a:xfrm>
                <a:off x="5173625" y="876950"/>
                <a:ext cx="117800" cy="118575"/>
              </a:xfrm>
              <a:custGeom>
                <a:avLst/>
                <a:gdLst/>
                <a:ahLst/>
                <a:cxnLst/>
                <a:rect l="l" t="t" r="r" b="b"/>
                <a:pathLst>
                  <a:path w="4712" h="4743" fill="none" extrusionOk="0">
                    <a:moveTo>
                      <a:pt x="0" y="2037"/>
                    </a:moveTo>
                    <a:cubicBezTo>
                      <a:pt x="0" y="3830"/>
                      <a:pt x="2158" y="4742"/>
                      <a:pt x="3435" y="3466"/>
                    </a:cubicBezTo>
                    <a:cubicBezTo>
                      <a:pt x="4711" y="2189"/>
                      <a:pt x="3800" y="1"/>
                      <a:pt x="2006" y="1"/>
                    </a:cubicBezTo>
                    <a:cubicBezTo>
                      <a:pt x="882" y="31"/>
                      <a:pt x="0" y="912"/>
                      <a:pt x="0" y="203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accent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1" name="Google Shape;31;p2"/>
          <p:cNvGrpSpPr/>
          <p:nvPr/>
        </p:nvGrpSpPr>
        <p:grpSpPr>
          <a:xfrm rot="10800000" flipH="1">
            <a:off x="7154325" y="3924763"/>
            <a:ext cx="474200" cy="1505350"/>
            <a:chOff x="3995775" y="-443725"/>
            <a:chExt cx="474200" cy="1505350"/>
          </a:xfrm>
        </p:grpSpPr>
        <p:sp>
          <p:nvSpPr>
            <p:cNvPr id="32" name="Google Shape;32;p2"/>
            <p:cNvSpPr/>
            <p:nvPr/>
          </p:nvSpPr>
          <p:spPr>
            <a:xfrm>
              <a:off x="4042125" y="-443725"/>
              <a:ext cx="427850" cy="1386800"/>
            </a:xfrm>
            <a:custGeom>
              <a:avLst/>
              <a:gdLst/>
              <a:ahLst/>
              <a:cxnLst/>
              <a:rect l="l" t="t" r="r" b="b"/>
              <a:pathLst>
                <a:path w="17114" h="55472" fill="none" extrusionOk="0">
                  <a:moveTo>
                    <a:pt x="1" y="55472"/>
                  </a:moveTo>
                  <a:lnTo>
                    <a:pt x="1" y="40669"/>
                  </a:lnTo>
                  <a:lnTo>
                    <a:pt x="17114" y="40669"/>
                  </a:lnTo>
                  <a:lnTo>
                    <a:pt x="17114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3995775" y="943825"/>
              <a:ext cx="117825" cy="117800"/>
            </a:xfrm>
            <a:custGeom>
              <a:avLst/>
              <a:gdLst/>
              <a:ahLst/>
              <a:cxnLst/>
              <a:rect l="l" t="t" r="r" b="b"/>
              <a:pathLst>
                <a:path w="4713" h="4712" fill="none" extrusionOk="0">
                  <a:moveTo>
                    <a:pt x="1" y="2006"/>
                  </a:moveTo>
                  <a:cubicBezTo>
                    <a:pt x="1" y="3830"/>
                    <a:pt x="2159" y="4712"/>
                    <a:pt x="3435" y="3465"/>
                  </a:cubicBezTo>
                  <a:cubicBezTo>
                    <a:pt x="4712" y="2189"/>
                    <a:pt x="3800" y="0"/>
                    <a:pt x="2007" y="0"/>
                  </a:cubicBezTo>
                  <a:cubicBezTo>
                    <a:pt x="882" y="0"/>
                    <a:pt x="1" y="912"/>
                    <a:pt x="1" y="2006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" name="Google Shape;34;p2"/>
          <p:cNvGrpSpPr/>
          <p:nvPr/>
        </p:nvGrpSpPr>
        <p:grpSpPr>
          <a:xfrm>
            <a:off x="6612948" y="5750"/>
            <a:ext cx="1195349" cy="1078296"/>
            <a:chOff x="4404625" y="-443721"/>
            <a:chExt cx="1195349" cy="1078296"/>
          </a:xfrm>
        </p:grpSpPr>
        <p:sp>
          <p:nvSpPr>
            <p:cNvPr id="35" name="Google Shape;35;p2"/>
            <p:cNvSpPr/>
            <p:nvPr/>
          </p:nvSpPr>
          <p:spPr>
            <a:xfrm>
              <a:off x="4501128" y="-443721"/>
              <a:ext cx="1098846" cy="1006875"/>
            </a:xfrm>
            <a:custGeom>
              <a:avLst/>
              <a:gdLst/>
              <a:ahLst/>
              <a:cxnLst/>
              <a:rect l="l" t="t" r="r" b="b"/>
              <a:pathLst>
                <a:path w="32677" h="40275" fill="none" extrusionOk="0">
                  <a:moveTo>
                    <a:pt x="1" y="40274"/>
                  </a:moveTo>
                  <a:lnTo>
                    <a:pt x="32676" y="40274"/>
                  </a:lnTo>
                  <a:lnTo>
                    <a:pt x="32676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4404625" y="516000"/>
              <a:ext cx="117825" cy="118575"/>
            </a:xfrm>
            <a:custGeom>
              <a:avLst/>
              <a:gdLst/>
              <a:ahLst/>
              <a:cxnLst/>
              <a:rect l="l" t="t" r="r" b="b"/>
              <a:pathLst>
                <a:path w="4713" h="4743" fill="none" extrusionOk="0">
                  <a:moveTo>
                    <a:pt x="1" y="2037"/>
                  </a:moveTo>
                  <a:cubicBezTo>
                    <a:pt x="1" y="3830"/>
                    <a:pt x="2159" y="4742"/>
                    <a:pt x="3436" y="3466"/>
                  </a:cubicBezTo>
                  <a:cubicBezTo>
                    <a:pt x="4712" y="2189"/>
                    <a:pt x="3800" y="1"/>
                    <a:pt x="2007" y="31"/>
                  </a:cubicBezTo>
                  <a:cubicBezTo>
                    <a:pt x="882" y="31"/>
                    <a:pt x="1" y="912"/>
                    <a:pt x="1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" name="Google Shape;37;p2"/>
          <p:cNvGrpSpPr/>
          <p:nvPr/>
        </p:nvGrpSpPr>
        <p:grpSpPr>
          <a:xfrm>
            <a:off x="7429151" y="-104276"/>
            <a:ext cx="1129225" cy="1439250"/>
            <a:chOff x="5173625" y="-443725"/>
            <a:chExt cx="1129225" cy="1439250"/>
          </a:xfrm>
        </p:grpSpPr>
        <p:sp>
          <p:nvSpPr>
            <p:cNvPr id="38" name="Google Shape;38;p2"/>
            <p:cNvSpPr/>
            <p:nvPr/>
          </p:nvSpPr>
          <p:spPr>
            <a:xfrm>
              <a:off x="5219975" y="-443725"/>
              <a:ext cx="1082875" cy="1320700"/>
            </a:xfrm>
            <a:custGeom>
              <a:avLst/>
              <a:gdLst/>
              <a:ahLst/>
              <a:cxnLst/>
              <a:rect l="l" t="t" r="r" b="b"/>
              <a:pathLst>
                <a:path w="43315" h="52828" fill="none" extrusionOk="0">
                  <a:moveTo>
                    <a:pt x="0" y="52828"/>
                  </a:moveTo>
                  <a:lnTo>
                    <a:pt x="0" y="25836"/>
                  </a:lnTo>
                  <a:lnTo>
                    <a:pt x="43314" y="25836"/>
                  </a:lnTo>
                  <a:lnTo>
                    <a:pt x="43314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5173625" y="876950"/>
              <a:ext cx="117800" cy="118575"/>
            </a:xfrm>
            <a:custGeom>
              <a:avLst/>
              <a:gdLst/>
              <a:ahLst/>
              <a:cxnLst/>
              <a:rect l="l" t="t" r="r" b="b"/>
              <a:pathLst>
                <a:path w="4712" h="4743" fill="none" extrusionOk="0">
                  <a:moveTo>
                    <a:pt x="0" y="2037"/>
                  </a:moveTo>
                  <a:cubicBezTo>
                    <a:pt x="0" y="3830"/>
                    <a:pt x="2158" y="4742"/>
                    <a:pt x="3435" y="3466"/>
                  </a:cubicBezTo>
                  <a:cubicBezTo>
                    <a:pt x="4711" y="2189"/>
                    <a:pt x="3800" y="1"/>
                    <a:pt x="2006" y="1"/>
                  </a:cubicBezTo>
                  <a:cubicBezTo>
                    <a:pt x="882" y="31"/>
                    <a:pt x="0" y="912"/>
                    <a:pt x="0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" name="Google Shape;40;p2"/>
          <p:cNvGrpSpPr/>
          <p:nvPr/>
        </p:nvGrpSpPr>
        <p:grpSpPr>
          <a:xfrm>
            <a:off x="3121150" y="-475160"/>
            <a:ext cx="482550" cy="1505350"/>
            <a:chOff x="3121150" y="-443725"/>
            <a:chExt cx="482550" cy="1505350"/>
          </a:xfrm>
        </p:grpSpPr>
        <p:sp>
          <p:nvSpPr>
            <p:cNvPr id="41" name="Google Shape;41;p2"/>
            <p:cNvSpPr/>
            <p:nvPr/>
          </p:nvSpPr>
          <p:spPr>
            <a:xfrm>
              <a:off x="3121150" y="-443725"/>
              <a:ext cx="427075" cy="1386800"/>
            </a:xfrm>
            <a:custGeom>
              <a:avLst/>
              <a:gdLst/>
              <a:ahLst/>
              <a:cxnLst/>
              <a:rect l="l" t="t" r="r" b="b"/>
              <a:pathLst>
                <a:path w="17083" h="55472" fill="none" extrusionOk="0">
                  <a:moveTo>
                    <a:pt x="17083" y="55472"/>
                  </a:moveTo>
                  <a:lnTo>
                    <a:pt x="17083" y="40669"/>
                  </a:lnTo>
                  <a:lnTo>
                    <a:pt x="0" y="40669"/>
                  </a:lnTo>
                  <a:lnTo>
                    <a:pt x="0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3485125" y="943825"/>
              <a:ext cx="118575" cy="117800"/>
            </a:xfrm>
            <a:custGeom>
              <a:avLst/>
              <a:gdLst/>
              <a:ahLst/>
              <a:cxnLst/>
              <a:rect l="l" t="t" r="r" b="b"/>
              <a:pathLst>
                <a:path w="4743" h="4712" fill="none" extrusionOk="0">
                  <a:moveTo>
                    <a:pt x="4743" y="2006"/>
                  </a:moveTo>
                  <a:cubicBezTo>
                    <a:pt x="4743" y="3830"/>
                    <a:pt x="2554" y="4712"/>
                    <a:pt x="1277" y="3465"/>
                  </a:cubicBezTo>
                  <a:cubicBezTo>
                    <a:pt x="1" y="2189"/>
                    <a:pt x="913" y="0"/>
                    <a:pt x="2706" y="0"/>
                  </a:cubicBezTo>
                  <a:cubicBezTo>
                    <a:pt x="3831" y="0"/>
                    <a:pt x="4743" y="912"/>
                    <a:pt x="4743" y="2006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Google Shape;43;p2"/>
          <p:cNvGrpSpPr/>
          <p:nvPr/>
        </p:nvGrpSpPr>
        <p:grpSpPr>
          <a:xfrm>
            <a:off x="1990425" y="-467301"/>
            <a:ext cx="929375" cy="1078300"/>
            <a:chOff x="1990425" y="-443725"/>
            <a:chExt cx="929375" cy="1078300"/>
          </a:xfrm>
        </p:grpSpPr>
        <p:sp>
          <p:nvSpPr>
            <p:cNvPr id="44" name="Google Shape;44;p2"/>
            <p:cNvSpPr/>
            <p:nvPr/>
          </p:nvSpPr>
          <p:spPr>
            <a:xfrm>
              <a:off x="1990425" y="-443725"/>
              <a:ext cx="826800" cy="1006875"/>
            </a:xfrm>
            <a:custGeom>
              <a:avLst/>
              <a:gdLst/>
              <a:ahLst/>
              <a:cxnLst/>
              <a:rect l="l" t="t" r="r" b="b"/>
              <a:pathLst>
                <a:path w="33072" h="40275" fill="none" extrusionOk="0">
                  <a:moveTo>
                    <a:pt x="33071" y="40274"/>
                  </a:moveTo>
                  <a:lnTo>
                    <a:pt x="0" y="40274"/>
                  </a:lnTo>
                  <a:lnTo>
                    <a:pt x="0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2801225" y="516000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4742" y="2037"/>
                  </a:moveTo>
                  <a:cubicBezTo>
                    <a:pt x="4742" y="3830"/>
                    <a:pt x="2554" y="4742"/>
                    <a:pt x="1277" y="3466"/>
                  </a:cubicBezTo>
                  <a:cubicBezTo>
                    <a:pt x="1" y="2189"/>
                    <a:pt x="913" y="31"/>
                    <a:pt x="2706" y="31"/>
                  </a:cubicBezTo>
                  <a:cubicBezTo>
                    <a:pt x="3831" y="1"/>
                    <a:pt x="4742" y="912"/>
                    <a:pt x="4742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46;p2"/>
          <p:cNvGrpSpPr/>
          <p:nvPr/>
        </p:nvGrpSpPr>
        <p:grpSpPr>
          <a:xfrm>
            <a:off x="1287525" y="-467301"/>
            <a:ext cx="1138350" cy="1439250"/>
            <a:chOff x="1287525" y="-443725"/>
            <a:chExt cx="1138350" cy="1439250"/>
          </a:xfrm>
        </p:grpSpPr>
        <p:sp>
          <p:nvSpPr>
            <p:cNvPr id="47" name="Google Shape;47;p2"/>
            <p:cNvSpPr/>
            <p:nvPr/>
          </p:nvSpPr>
          <p:spPr>
            <a:xfrm>
              <a:off x="1287525" y="-443725"/>
              <a:ext cx="1082875" cy="1320700"/>
            </a:xfrm>
            <a:custGeom>
              <a:avLst/>
              <a:gdLst/>
              <a:ahLst/>
              <a:cxnLst/>
              <a:rect l="l" t="t" r="r" b="b"/>
              <a:pathLst>
                <a:path w="43315" h="52828" fill="none" extrusionOk="0">
                  <a:moveTo>
                    <a:pt x="43314" y="52828"/>
                  </a:moveTo>
                  <a:lnTo>
                    <a:pt x="43314" y="25836"/>
                  </a:lnTo>
                  <a:lnTo>
                    <a:pt x="0" y="25836"/>
                  </a:lnTo>
                  <a:lnTo>
                    <a:pt x="0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2307300" y="876950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4742" y="2037"/>
                  </a:moveTo>
                  <a:cubicBezTo>
                    <a:pt x="4742" y="3830"/>
                    <a:pt x="2554" y="4742"/>
                    <a:pt x="1277" y="3466"/>
                  </a:cubicBezTo>
                  <a:cubicBezTo>
                    <a:pt x="1" y="2189"/>
                    <a:pt x="912" y="31"/>
                    <a:pt x="2706" y="1"/>
                  </a:cubicBezTo>
                  <a:cubicBezTo>
                    <a:pt x="3830" y="1"/>
                    <a:pt x="4742" y="912"/>
                    <a:pt x="4742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" name="Google Shape;49;p2"/>
          <p:cNvGrpSpPr/>
          <p:nvPr/>
        </p:nvGrpSpPr>
        <p:grpSpPr>
          <a:xfrm>
            <a:off x="-241900" y="488800"/>
            <a:ext cx="1375425" cy="572805"/>
            <a:chOff x="-241900" y="154825"/>
            <a:chExt cx="1375425" cy="572805"/>
          </a:xfrm>
        </p:grpSpPr>
        <p:sp>
          <p:nvSpPr>
            <p:cNvPr id="50" name="Google Shape;50;p2"/>
            <p:cNvSpPr/>
            <p:nvPr/>
          </p:nvSpPr>
          <p:spPr>
            <a:xfrm>
              <a:off x="-241900" y="201925"/>
              <a:ext cx="1272850" cy="525705"/>
            </a:xfrm>
            <a:custGeom>
              <a:avLst/>
              <a:gdLst/>
              <a:ahLst/>
              <a:cxnLst/>
              <a:rect l="l" t="t" r="r" b="b"/>
              <a:pathLst>
                <a:path w="50914" h="44075" fill="none" extrusionOk="0">
                  <a:moveTo>
                    <a:pt x="0" y="44074"/>
                  </a:moveTo>
                  <a:lnTo>
                    <a:pt x="25077" y="44074"/>
                  </a:lnTo>
                  <a:lnTo>
                    <a:pt x="25077" y="1"/>
                  </a:lnTo>
                  <a:lnTo>
                    <a:pt x="50913" y="1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1015725" y="154825"/>
              <a:ext cx="117800" cy="118550"/>
            </a:xfrm>
            <a:custGeom>
              <a:avLst/>
              <a:gdLst/>
              <a:ahLst/>
              <a:cxnLst/>
              <a:rect l="l" t="t" r="r" b="b"/>
              <a:pathLst>
                <a:path w="4712" h="4742" fill="none" extrusionOk="0">
                  <a:moveTo>
                    <a:pt x="4712" y="2037"/>
                  </a:moveTo>
                  <a:cubicBezTo>
                    <a:pt x="4712" y="3830"/>
                    <a:pt x="2554" y="4742"/>
                    <a:pt x="1277" y="3465"/>
                  </a:cubicBezTo>
                  <a:cubicBezTo>
                    <a:pt x="0" y="2189"/>
                    <a:pt x="882" y="30"/>
                    <a:pt x="2705" y="30"/>
                  </a:cubicBezTo>
                  <a:cubicBezTo>
                    <a:pt x="3800" y="0"/>
                    <a:pt x="4712" y="912"/>
                    <a:pt x="4712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" name="Google Shape;52;p2"/>
          <p:cNvGrpSpPr/>
          <p:nvPr/>
        </p:nvGrpSpPr>
        <p:grpSpPr>
          <a:xfrm>
            <a:off x="3995775" y="-475160"/>
            <a:ext cx="474200" cy="1505350"/>
            <a:chOff x="3995775" y="-443725"/>
            <a:chExt cx="474200" cy="1505350"/>
          </a:xfrm>
        </p:grpSpPr>
        <p:sp>
          <p:nvSpPr>
            <p:cNvPr id="53" name="Google Shape;53;p2"/>
            <p:cNvSpPr/>
            <p:nvPr/>
          </p:nvSpPr>
          <p:spPr>
            <a:xfrm>
              <a:off x="4042125" y="-443725"/>
              <a:ext cx="427850" cy="1386800"/>
            </a:xfrm>
            <a:custGeom>
              <a:avLst/>
              <a:gdLst/>
              <a:ahLst/>
              <a:cxnLst/>
              <a:rect l="l" t="t" r="r" b="b"/>
              <a:pathLst>
                <a:path w="17114" h="55472" fill="none" extrusionOk="0">
                  <a:moveTo>
                    <a:pt x="1" y="55472"/>
                  </a:moveTo>
                  <a:lnTo>
                    <a:pt x="1" y="40669"/>
                  </a:lnTo>
                  <a:lnTo>
                    <a:pt x="17114" y="40669"/>
                  </a:lnTo>
                  <a:lnTo>
                    <a:pt x="17114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3995775" y="943825"/>
              <a:ext cx="117825" cy="117800"/>
            </a:xfrm>
            <a:custGeom>
              <a:avLst/>
              <a:gdLst/>
              <a:ahLst/>
              <a:cxnLst/>
              <a:rect l="l" t="t" r="r" b="b"/>
              <a:pathLst>
                <a:path w="4713" h="4712" fill="none" extrusionOk="0">
                  <a:moveTo>
                    <a:pt x="1" y="2006"/>
                  </a:moveTo>
                  <a:cubicBezTo>
                    <a:pt x="1" y="3830"/>
                    <a:pt x="2159" y="4712"/>
                    <a:pt x="3435" y="3465"/>
                  </a:cubicBezTo>
                  <a:cubicBezTo>
                    <a:pt x="4712" y="2189"/>
                    <a:pt x="3800" y="0"/>
                    <a:pt x="2007" y="0"/>
                  </a:cubicBezTo>
                  <a:cubicBezTo>
                    <a:pt x="882" y="0"/>
                    <a:pt x="1" y="912"/>
                    <a:pt x="1" y="2006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" name="Google Shape;55;p2"/>
          <p:cNvGrpSpPr/>
          <p:nvPr/>
        </p:nvGrpSpPr>
        <p:grpSpPr>
          <a:xfrm>
            <a:off x="4679675" y="-467301"/>
            <a:ext cx="920275" cy="1078300"/>
            <a:chOff x="4679675" y="-443725"/>
            <a:chExt cx="920275" cy="1078300"/>
          </a:xfrm>
        </p:grpSpPr>
        <p:sp>
          <p:nvSpPr>
            <p:cNvPr id="56" name="Google Shape;56;p2"/>
            <p:cNvSpPr/>
            <p:nvPr/>
          </p:nvSpPr>
          <p:spPr>
            <a:xfrm>
              <a:off x="4783025" y="-443725"/>
              <a:ext cx="816925" cy="1006875"/>
            </a:xfrm>
            <a:custGeom>
              <a:avLst/>
              <a:gdLst/>
              <a:ahLst/>
              <a:cxnLst/>
              <a:rect l="l" t="t" r="r" b="b"/>
              <a:pathLst>
                <a:path w="32677" h="40275" fill="none" extrusionOk="0">
                  <a:moveTo>
                    <a:pt x="1" y="40274"/>
                  </a:moveTo>
                  <a:lnTo>
                    <a:pt x="32676" y="40274"/>
                  </a:lnTo>
                  <a:lnTo>
                    <a:pt x="32676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4679675" y="516000"/>
              <a:ext cx="117825" cy="118575"/>
            </a:xfrm>
            <a:custGeom>
              <a:avLst/>
              <a:gdLst/>
              <a:ahLst/>
              <a:cxnLst/>
              <a:rect l="l" t="t" r="r" b="b"/>
              <a:pathLst>
                <a:path w="4713" h="4743" fill="none" extrusionOk="0">
                  <a:moveTo>
                    <a:pt x="1" y="2037"/>
                  </a:moveTo>
                  <a:cubicBezTo>
                    <a:pt x="1" y="3830"/>
                    <a:pt x="2159" y="4742"/>
                    <a:pt x="3436" y="3466"/>
                  </a:cubicBezTo>
                  <a:cubicBezTo>
                    <a:pt x="4712" y="2189"/>
                    <a:pt x="3800" y="1"/>
                    <a:pt x="2007" y="31"/>
                  </a:cubicBezTo>
                  <a:cubicBezTo>
                    <a:pt x="882" y="31"/>
                    <a:pt x="1" y="912"/>
                    <a:pt x="1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" name="Google Shape;58;p2"/>
          <p:cNvGrpSpPr/>
          <p:nvPr/>
        </p:nvGrpSpPr>
        <p:grpSpPr>
          <a:xfrm>
            <a:off x="5173625" y="-467301"/>
            <a:ext cx="1129225" cy="1439250"/>
            <a:chOff x="5173625" y="-443725"/>
            <a:chExt cx="1129225" cy="1439250"/>
          </a:xfrm>
        </p:grpSpPr>
        <p:sp>
          <p:nvSpPr>
            <p:cNvPr id="59" name="Google Shape;59;p2"/>
            <p:cNvSpPr/>
            <p:nvPr/>
          </p:nvSpPr>
          <p:spPr>
            <a:xfrm>
              <a:off x="5219975" y="-443725"/>
              <a:ext cx="1082875" cy="1320700"/>
            </a:xfrm>
            <a:custGeom>
              <a:avLst/>
              <a:gdLst/>
              <a:ahLst/>
              <a:cxnLst/>
              <a:rect l="l" t="t" r="r" b="b"/>
              <a:pathLst>
                <a:path w="43315" h="52828" fill="none" extrusionOk="0">
                  <a:moveTo>
                    <a:pt x="0" y="52828"/>
                  </a:moveTo>
                  <a:lnTo>
                    <a:pt x="0" y="25836"/>
                  </a:lnTo>
                  <a:lnTo>
                    <a:pt x="43314" y="25836"/>
                  </a:lnTo>
                  <a:lnTo>
                    <a:pt x="43314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5173625" y="876950"/>
              <a:ext cx="117800" cy="118575"/>
            </a:xfrm>
            <a:custGeom>
              <a:avLst/>
              <a:gdLst/>
              <a:ahLst/>
              <a:cxnLst/>
              <a:rect l="l" t="t" r="r" b="b"/>
              <a:pathLst>
                <a:path w="4712" h="4743" fill="none" extrusionOk="0">
                  <a:moveTo>
                    <a:pt x="0" y="2037"/>
                  </a:moveTo>
                  <a:cubicBezTo>
                    <a:pt x="0" y="3830"/>
                    <a:pt x="2158" y="4742"/>
                    <a:pt x="3435" y="3466"/>
                  </a:cubicBezTo>
                  <a:cubicBezTo>
                    <a:pt x="4711" y="2189"/>
                    <a:pt x="3800" y="1"/>
                    <a:pt x="2006" y="1"/>
                  </a:cubicBezTo>
                  <a:cubicBezTo>
                    <a:pt x="882" y="31"/>
                    <a:pt x="0" y="912"/>
                    <a:pt x="0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" name="Google Shape;61;p2"/>
          <p:cNvGrpSpPr/>
          <p:nvPr/>
        </p:nvGrpSpPr>
        <p:grpSpPr>
          <a:xfrm rot="-5400000">
            <a:off x="7480661" y="4711608"/>
            <a:ext cx="2014791" cy="719731"/>
            <a:chOff x="-85249" y="4203623"/>
            <a:chExt cx="2014791" cy="719731"/>
          </a:xfrm>
        </p:grpSpPr>
        <p:grpSp>
          <p:nvGrpSpPr>
            <p:cNvPr id="62" name="Google Shape;62;p2"/>
            <p:cNvGrpSpPr/>
            <p:nvPr/>
          </p:nvGrpSpPr>
          <p:grpSpPr>
            <a:xfrm>
              <a:off x="-85249" y="4203623"/>
              <a:ext cx="2014791" cy="469195"/>
              <a:chOff x="-35118" y="4163517"/>
              <a:chExt cx="2014791" cy="469195"/>
            </a:xfrm>
          </p:grpSpPr>
          <p:sp>
            <p:nvSpPr>
              <p:cNvPr id="63" name="Google Shape;63;p2"/>
              <p:cNvSpPr/>
              <p:nvPr/>
            </p:nvSpPr>
            <p:spPr>
              <a:xfrm rot="-5400000">
                <a:off x="712889" y="3459167"/>
                <a:ext cx="425539" cy="1921552"/>
              </a:xfrm>
              <a:custGeom>
                <a:avLst/>
                <a:gdLst/>
                <a:ahLst/>
                <a:cxnLst/>
                <a:rect l="l" t="t" r="r" b="b"/>
                <a:pathLst>
                  <a:path w="11430" h="51613" extrusionOk="0">
                    <a:moveTo>
                      <a:pt x="0" y="1"/>
                    </a:moveTo>
                    <a:lnTo>
                      <a:pt x="0" y="17995"/>
                    </a:lnTo>
                    <a:lnTo>
                      <a:pt x="31" y="18056"/>
                    </a:lnTo>
                    <a:cubicBezTo>
                      <a:pt x="61" y="18117"/>
                      <a:pt x="91" y="18147"/>
                      <a:pt x="122" y="18177"/>
                    </a:cubicBezTo>
                    <a:lnTo>
                      <a:pt x="10852" y="28877"/>
                    </a:lnTo>
                    <a:lnTo>
                      <a:pt x="10852" y="51612"/>
                    </a:lnTo>
                    <a:lnTo>
                      <a:pt x="11429" y="51612"/>
                    </a:lnTo>
                    <a:lnTo>
                      <a:pt x="11429" y="28633"/>
                    </a:lnTo>
                    <a:lnTo>
                      <a:pt x="669" y="17873"/>
                    </a:lnTo>
                    <a:lnTo>
                      <a:pt x="608" y="17813"/>
                    </a:lnTo>
                    <a:lnTo>
                      <a:pt x="608" y="1"/>
                    </a:ln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64;p2"/>
              <p:cNvSpPr/>
              <p:nvPr/>
            </p:nvSpPr>
            <p:spPr>
              <a:xfrm>
                <a:off x="1861099" y="4163517"/>
                <a:ext cx="118575" cy="118575"/>
              </a:xfrm>
              <a:custGeom>
                <a:avLst/>
                <a:gdLst/>
                <a:ahLst/>
                <a:cxnLst/>
                <a:rect l="l" t="t" r="r" b="b"/>
                <a:pathLst>
                  <a:path w="4743" h="4743" fill="none" extrusionOk="0">
                    <a:moveTo>
                      <a:pt x="4742" y="2037"/>
                    </a:moveTo>
                    <a:cubicBezTo>
                      <a:pt x="4742" y="3830"/>
                      <a:pt x="2554" y="4742"/>
                      <a:pt x="1277" y="3466"/>
                    </a:cubicBezTo>
                    <a:cubicBezTo>
                      <a:pt x="1" y="2189"/>
                      <a:pt x="912" y="31"/>
                      <a:pt x="2706" y="1"/>
                    </a:cubicBezTo>
                    <a:cubicBezTo>
                      <a:pt x="3830" y="1"/>
                      <a:pt x="4742" y="912"/>
                      <a:pt x="4742" y="203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5" name="Google Shape;65;p2"/>
            <p:cNvGrpSpPr/>
            <p:nvPr/>
          </p:nvGrpSpPr>
          <p:grpSpPr>
            <a:xfrm>
              <a:off x="-85249" y="4454155"/>
              <a:ext cx="2014791" cy="469199"/>
              <a:chOff x="-35118" y="4345992"/>
              <a:chExt cx="2014791" cy="469199"/>
            </a:xfrm>
          </p:grpSpPr>
          <p:sp>
            <p:nvSpPr>
              <p:cNvPr id="66" name="Google Shape;66;p2"/>
              <p:cNvSpPr/>
              <p:nvPr/>
            </p:nvSpPr>
            <p:spPr>
              <a:xfrm rot="-5400000">
                <a:off x="712889" y="3641646"/>
                <a:ext cx="425539" cy="1921552"/>
              </a:xfrm>
              <a:custGeom>
                <a:avLst/>
                <a:gdLst/>
                <a:ahLst/>
                <a:cxnLst/>
                <a:rect l="l" t="t" r="r" b="b"/>
                <a:pathLst>
                  <a:path w="11430" h="51613" extrusionOk="0">
                    <a:moveTo>
                      <a:pt x="0" y="1"/>
                    </a:moveTo>
                    <a:lnTo>
                      <a:pt x="0" y="17995"/>
                    </a:lnTo>
                    <a:lnTo>
                      <a:pt x="31" y="18056"/>
                    </a:lnTo>
                    <a:cubicBezTo>
                      <a:pt x="61" y="18117"/>
                      <a:pt x="91" y="18147"/>
                      <a:pt x="122" y="18177"/>
                    </a:cubicBezTo>
                    <a:lnTo>
                      <a:pt x="10852" y="28877"/>
                    </a:lnTo>
                    <a:lnTo>
                      <a:pt x="10852" y="51612"/>
                    </a:lnTo>
                    <a:lnTo>
                      <a:pt x="11429" y="51612"/>
                    </a:lnTo>
                    <a:lnTo>
                      <a:pt x="11429" y="28633"/>
                    </a:lnTo>
                    <a:lnTo>
                      <a:pt x="669" y="17873"/>
                    </a:lnTo>
                    <a:lnTo>
                      <a:pt x="608" y="17813"/>
                    </a:lnTo>
                    <a:lnTo>
                      <a:pt x="608" y="1"/>
                    </a:ln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67;p2"/>
              <p:cNvSpPr/>
              <p:nvPr/>
            </p:nvSpPr>
            <p:spPr>
              <a:xfrm>
                <a:off x="1861099" y="4345992"/>
                <a:ext cx="118575" cy="118575"/>
              </a:xfrm>
              <a:custGeom>
                <a:avLst/>
                <a:gdLst/>
                <a:ahLst/>
                <a:cxnLst/>
                <a:rect l="l" t="t" r="r" b="b"/>
                <a:pathLst>
                  <a:path w="4743" h="4743" fill="none" extrusionOk="0">
                    <a:moveTo>
                      <a:pt x="4742" y="2037"/>
                    </a:moveTo>
                    <a:cubicBezTo>
                      <a:pt x="4742" y="3830"/>
                      <a:pt x="2554" y="4742"/>
                      <a:pt x="1277" y="3466"/>
                    </a:cubicBezTo>
                    <a:cubicBezTo>
                      <a:pt x="1" y="2189"/>
                      <a:pt x="912" y="31"/>
                      <a:pt x="2706" y="1"/>
                    </a:cubicBezTo>
                    <a:cubicBezTo>
                      <a:pt x="3830" y="1"/>
                      <a:pt x="4742" y="912"/>
                      <a:pt x="4742" y="203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68" name="Google Shape;68;p2"/>
          <p:cNvSpPr txBox="1">
            <a:spLocks noGrp="1"/>
          </p:cNvSpPr>
          <p:nvPr>
            <p:ph type="ctrTitle"/>
          </p:nvPr>
        </p:nvSpPr>
        <p:spPr>
          <a:xfrm>
            <a:off x="929225" y="1472135"/>
            <a:ext cx="5411400" cy="18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52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2"/>
          <p:cNvSpPr txBox="1">
            <a:spLocks noGrp="1"/>
          </p:cNvSpPr>
          <p:nvPr>
            <p:ph type="subTitle" idx="1"/>
          </p:nvPr>
        </p:nvSpPr>
        <p:spPr>
          <a:xfrm>
            <a:off x="929213" y="3288800"/>
            <a:ext cx="5005500" cy="49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" name="Google Shape;747;p28"/>
          <p:cNvGrpSpPr/>
          <p:nvPr/>
        </p:nvGrpSpPr>
        <p:grpSpPr>
          <a:xfrm rot="10800000">
            <a:off x="7021" y="-639006"/>
            <a:ext cx="1623175" cy="1972650"/>
            <a:chOff x="4193384" y="4053542"/>
            <a:chExt cx="1623175" cy="1972650"/>
          </a:xfrm>
        </p:grpSpPr>
        <p:grpSp>
          <p:nvGrpSpPr>
            <p:cNvPr id="748" name="Google Shape;748;p28"/>
            <p:cNvGrpSpPr/>
            <p:nvPr/>
          </p:nvGrpSpPr>
          <p:grpSpPr>
            <a:xfrm rot="10800000" flipH="1">
              <a:off x="4193384" y="4947892"/>
              <a:ext cx="920275" cy="1078300"/>
              <a:chOff x="4679675" y="-1053325"/>
              <a:chExt cx="920275" cy="1078300"/>
            </a:xfrm>
          </p:grpSpPr>
          <p:sp>
            <p:nvSpPr>
              <p:cNvPr id="749" name="Google Shape;749;p28"/>
              <p:cNvSpPr/>
              <p:nvPr/>
            </p:nvSpPr>
            <p:spPr>
              <a:xfrm>
                <a:off x="4783025" y="-1053325"/>
                <a:ext cx="816925" cy="1006875"/>
              </a:xfrm>
              <a:custGeom>
                <a:avLst/>
                <a:gdLst/>
                <a:ahLst/>
                <a:cxnLst/>
                <a:rect l="l" t="t" r="r" b="b"/>
                <a:pathLst>
                  <a:path w="32677" h="40275" fill="none" extrusionOk="0">
                    <a:moveTo>
                      <a:pt x="1" y="40274"/>
                    </a:moveTo>
                    <a:lnTo>
                      <a:pt x="32676" y="40274"/>
                    </a:lnTo>
                    <a:lnTo>
                      <a:pt x="32676" y="0"/>
                    </a:lnTo>
                  </a:path>
                </a:pathLst>
              </a:custGeom>
              <a:noFill/>
              <a:ln w="28575" cap="flat" cmpd="sng">
                <a:solidFill>
                  <a:schemeClr val="accent2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0" name="Google Shape;750;p28"/>
              <p:cNvSpPr/>
              <p:nvPr/>
            </p:nvSpPr>
            <p:spPr>
              <a:xfrm>
                <a:off x="4679675" y="-93600"/>
                <a:ext cx="117825" cy="118575"/>
              </a:xfrm>
              <a:custGeom>
                <a:avLst/>
                <a:gdLst/>
                <a:ahLst/>
                <a:cxnLst/>
                <a:rect l="l" t="t" r="r" b="b"/>
                <a:pathLst>
                  <a:path w="4713" h="4743" fill="none" extrusionOk="0">
                    <a:moveTo>
                      <a:pt x="1" y="2037"/>
                    </a:moveTo>
                    <a:cubicBezTo>
                      <a:pt x="1" y="3830"/>
                      <a:pt x="2159" y="4742"/>
                      <a:pt x="3436" y="3466"/>
                    </a:cubicBezTo>
                    <a:cubicBezTo>
                      <a:pt x="4712" y="2189"/>
                      <a:pt x="3800" y="1"/>
                      <a:pt x="2007" y="31"/>
                    </a:cubicBezTo>
                    <a:cubicBezTo>
                      <a:pt x="882" y="31"/>
                      <a:pt x="1" y="912"/>
                      <a:pt x="1" y="203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accent2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51" name="Google Shape;751;p28"/>
            <p:cNvGrpSpPr/>
            <p:nvPr/>
          </p:nvGrpSpPr>
          <p:grpSpPr>
            <a:xfrm rot="10800000" flipH="1">
              <a:off x="4687334" y="4053542"/>
              <a:ext cx="1129225" cy="1439250"/>
              <a:chOff x="5173625" y="-443725"/>
              <a:chExt cx="1129225" cy="1439250"/>
            </a:xfrm>
          </p:grpSpPr>
          <p:sp>
            <p:nvSpPr>
              <p:cNvPr id="752" name="Google Shape;752;p28"/>
              <p:cNvSpPr/>
              <p:nvPr/>
            </p:nvSpPr>
            <p:spPr>
              <a:xfrm>
                <a:off x="5219975" y="-443725"/>
                <a:ext cx="1082875" cy="1320700"/>
              </a:xfrm>
              <a:custGeom>
                <a:avLst/>
                <a:gdLst/>
                <a:ahLst/>
                <a:cxnLst/>
                <a:rect l="l" t="t" r="r" b="b"/>
                <a:pathLst>
                  <a:path w="43315" h="52828" fill="none" extrusionOk="0">
                    <a:moveTo>
                      <a:pt x="0" y="52828"/>
                    </a:moveTo>
                    <a:lnTo>
                      <a:pt x="0" y="25836"/>
                    </a:lnTo>
                    <a:lnTo>
                      <a:pt x="43314" y="25836"/>
                    </a:lnTo>
                    <a:lnTo>
                      <a:pt x="43314" y="0"/>
                    </a:lnTo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3" name="Google Shape;753;p28"/>
              <p:cNvSpPr/>
              <p:nvPr/>
            </p:nvSpPr>
            <p:spPr>
              <a:xfrm>
                <a:off x="5173625" y="876950"/>
                <a:ext cx="117800" cy="118575"/>
              </a:xfrm>
              <a:custGeom>
                <a:avLst/>
                <a:gdLst/>
                <a:ahLst/>
                <a:cxnLst/>
                <a:rect l="l" t="t" r="r" b="b"/>
                <a:pathLst>
                  <a:path w="4712" h="4743" fill="none" extrusionOk="0">
                    <a:moveTo>
                      <a:pt x="0" y="2037"/>
                    </a:moveTo>
                    <a:cubicBezTo>
                      <a:pt x="0" y="3830"/>
                      <a:pt x="2158" y="4742"/>
                      <a:pt x="3435" y="3466"/>
                    </a:cubicBezTo>
                    <a:cubicBezTo>
                      <a:pt x="4711" y="2189"/>
                      <a:pt x="3800" y="1"/>
                      <a:pt x="2006" y="1"/>
                    </a:cubicBezTo>
                    <a:cubicBezTo>
                      <a:pt x="882" y="31"/>
                      <a:pt x="0" y="912"/>
                      <a:pt x="0" y="203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54" name="Google Shape;754;p28"/>
          <p:cNvGrpSpPr/>
          <p:nvPr/>
        </p:nvGrpSpPr>
        <p:grpSpPr>
          <a:xfrm>
            <a:off x="-1256133" y="867643"/>
            <a:ext cx="2014791" cy="473128"/>
            <a:chOff x="-35118" y="4342063"/>
            <a:chExt cx="2014791" cy="473128"/>
          </a:xfrm>
        </p:grpSpPr>
        <p:sp>
          <p:nvSpPr>
            <p:cNvPr id="755" name="Google Shape;755;p28"/>
            <p:cNvSpPr/>
            <p:nvPr/>
          </p:nvSpPr>
          <p:spPr>
            <a:xfrm rot="-5400000">
              <a:off x="712889" y="3641646"/>
              <a:ext cx="425539" cy="1921552"/>
            </a:xfrm>
            <a:custGeom>
              <a:avLst/>
              <a:gdLst/>
              <a:ahLst/>
              <a:cxnLst/>
              <a:rect l="l" t="t" r="r" b="b"/>
              <a:pathLst>
                <a:path w="11430" h="51613" extrusionOk="0">
                  <a:moveTo>
                    <a:pt x="0" y="1"/>
                  </a:moveTo>
                  <a:lnTo>
                    <a:pt x="0" y="17995"/>
                  </a:lnTo>
                  <a:lnTo>
                    <a:pt x="31" y="18056"/>
                  </a:lnTo>
                  <a:cubicBezTo>
                    <a:pt x="61" y="18117"/>
                    <a:pt x="91" y="18147"/>
                    <a:pt x="122" y="18177"/>
                  </a:cubicBezTo>
                  <a:lnTo>
                    <a:pt x="10852" y="28877"/>
                  </a:lnTo>
                  <a:lnTo>
                    <a:pt x="10852" y="51612"/>
                  </a:lnTo>
                  <a:lnTo>
                    <a:pt x="11429" y="51612"/>
                  </a:lnTo>
                  <a:lnTo>
                    <a:pt x="11429" y="28633"/>
                  </a:lnTo>
                  <a:lnTo>
                    <a:pt x="669" y="17873"/>
                  </a:lnTo>
                  <a:lnTo>
                    <a:pt x="608" y="17813"/>
                  </a:lnTo>
                  <a:lnTo>
                    <a:pt x="608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28"/>
            <p:cNvSpPr/>
            <p:nvPr/>
          </p:nvSpPr>
          <p:spPr>
            <a:xfrm>
              <a:off x="1861099" y="4342063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4742" y="2037"/>
                  </a:moveTo>
                  <a:cubicBezTo>
                    <a:pt x="4742" y="3830"/>
                    <a:pt x="2554" y="4742"/>
                    <a:pt x="1277" y="3466"/>
                  </a:cubicBezTo>
                  <a:cubicBezTo>
                    <a:pt x="1" y="2189"/>
                    <a:pt x="912" y="31"/>
                    <a:pt x="2706" y="1"/>
                  </a:cubicBezTo>
                  <a:cubicBezTo>
                    <a:pt x="3830" y="1"/>
                    <a:pt x="4742" y="912"/>
                    <a:pt x="4742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7" name="Google Shape;757;p28"/>
          <p:cNvGrpSpPr/>
          <p:nvPr/>
        </p:nvGrpSpPr>
        <p:grpSpPr>
          <a:xfrm>
            <a:off x="-1179939" y="1195668"/>
            <a:ext cx="2014791" cy="473128"/>
            <a:chOff x="-35118" y="4342063"/>
            <a:chExt cx="2014791" cy="473128"/>
          </a:xfrm>
        </p:grpSpPr>
        <p:sp>
          <p:nvSpPr>
            <p:cNvPr id="758" name="Google Shape;758;p28"/>
            <p:cNvSpPr/>
            <p:nvPr/>
          </p:nvSpPr>
          <p:spPr>
            <a:xfrm rot="-5400000">
              <a:off x="712889" y="3641646"/>
              <a:ext cx="425539" cy="1921552"/>
            </a:xfrm>
            <a:custGeom>
              <a:avLst/>
              <a:gdLst/>
              <a:ahLst/>
              <a:cxnLst/>
              <a:rect l="l" t="t" r="r" b="b"/>
              <a:pathLst>
                <a:path w="11430" h="51613" extrusionOk="0">
                  <a:moveTo>
                    <a:pt x="0" y="1"/>
                  </a:moveTo>
                  <a:lnTo>
                    <a:pt x="0" y="17995"/>
                  </a:lnTo>
                  <a:lnTo>
                    <a:pt x="31" y="18056"/>
                  </a:lnTo>
                  <a:cubicBezTo>
                    <a:pt x="61" y="18117"/>
                    <a:pt x="91" y="18147"/>
                    <a:pt x="122" y="18177"/>
                  </a:cubicBezTo>
                  <a:lnTo>
                    <a:pt x="10852" y="28877"/>
                  </a:lnTo>
                  <a:lnTo>
                    <a:pt x="10852" y="51612"/>
                  </a:lnTo>
                  <a:lnTo>
                    <a:pt x="11429" y="51612"/>
                  </a:lnTo>
                  <a:lnTo>
                    <a:pt x="11429" y="28633"/>
                  </a:lnTo>
                  <a:lnTo>
                    <a:pt x="669" y="17873"/>
                  </a:lnTo>
                  <a:lnTo>
                    <a:pt x="608" y="17813"/>
                  </a:lnTo>
                  <a:lnTo>
                    <a:pt x="608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28"/>
            <p:cNvSpPr/>
            <p:nvPr/>
          </p:nvSpPr>
          <p:spPr>
            <a:xfrm>
              <a:off x="1861099" y="4342063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4742" y="2037"/>
                  </a:moveTo>
                  <a:cubicBezTo>
                    <a:pt x="4742" y="3830"/>
                    <a:pt x="2554" y="4742"/>
                    <a:pt x="1277" y="3466"/>
                  </a:cubicBezTo>
                  <a:cubicBezTo>
                    <a:pt x="1" y="2189"/>
                    <a:pt x="912" y="31"/>
                    <a:pt x="2706" y="1"/>
                  </a:cubicBezTo>
                  <a:cubicBezTo>
                    <a:pt x="3830" y="1"/>
                    <a:pt x="4742" y="912"/>
                    <a:pt x="4742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0" name="Google Shape;760;p28"/>
          <p:cNvGrpSpPr/>
          <p:nvPr/>
        </p:nvGrpSpPr>
        <p:grpSpPr>
          <a:xfrm rot="10800000" flipH="1">
            <a:off x="39853" y="-260807"/>
            <a:ext cx="2014791" cy="473128"/>
            <a:chOff x="-35118" y="4342063"/>
            <a:chExt cx="2014791" cy="473128"/>
          </a:xfrm>
        </p:grpSpPr>
        <p:sp>
          <p:nvSpPr>
            <p:cNvPr id="761" name="Google Shape;761;p28"/>
            <p:cNvSpPr/>
            <p:nvPr/>
          </p:nvSpPr>
          <p:spPr>
            <a:xfrm rot="-5400000">
              <a:off x="712889" y="3641646"/>
              <a:ext cx="425539" cy="1921552"/>
            </a:xfrm>
            <a:custGeom>
              <a:avLst/>
              <a:gdLst/>
              <a:ahLst/>
              <a:cxnLst/>
              <a:rect l="l" t="t" r="r" b="b"/>
              <a:pathLst>
                <a:path w="11430" h="51613" extrusionOk="0">
                  <a:moveTo>
                    <a:pt x="0" y="1"/>
                  </a:moveTo>
                  <a:lnTo>
                    <a:pt x="0" y="17995"/>
                  </a:lnTo>
                  <a:lnTo>
                    <a:pt x="31" y="18056"/>
                  </a:lnTo>
                  <a:cubicBezTo>
                    <a:pt x="61" y="18117"/>
                    <a:pt x="91" y="18147"/>
                    <a:pt x="122" y="18177"/>
                  </a:cubicBezTo>
                  <a:lnTo>
                    <a:pt x="10852" y="28877"/>
                  </a:lnTo>
                  <a:lnTo>
                    <a:pt x="10852" y="51612"/>
                  </a:lnTo>
                  <a:lnTo>
                    <a:pt x="11429" y="51612"/>
                  </a:lnTo>
                  <a:lnTo>
                    <a:pt x="11429" y="28633"/>
                  </a:lnTo>
                  <a:lnTo>
                    <a:pt x="669" y="17873"/>
                  </a:lnTo>
                  <a:lnTo>
                    <a:pt x="608" y="17813"/>
                  </a:lnTo>
                  <a:lnTo>
                    <a:pt x="608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28"/>
            <p:cNvSpPr/>
            <p:nvPr/>
          </p:nvSpPr>
          <p:spPr>
            <a:xfrm>
              <a:off x="1861099" y="4342063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4742" y="2037"/>
                  </a:moveTo>
                  <a:cubicBezTo>
                    <a:pt x="4742" y="3830"/>
                    <a:pt x="2554" y="4742"/>
                    <a:pt x="1277" y="3466"/>
                  </a:cubicBezTo>
                  <a:cubicBezTo>
                    <a:pt x="1" y="2189"/>
                    <a:pt x="912" y="31"/>
                    <a:pt x="2706" y="1"/>
                  </a:cubicBezTo>
                  <a:cubicBezTo>
                    <a:pt x="3830" y="1"/>
                    <a:pt x="4742" y="912"/>
                    <a:pt x="4742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3" name="Google Shape;763;p28"/>
          <p:cNvGrpSpPr/>
          <p:nvPr/>
        </p:nvGrpSpPr>
        <p:grpSpPr>
          <a:xfrm rot="10800000">
            <a:off x="7755996" y="4031858"/>
            <a:ext cx="1129225" cy="1439250"/>
            <a:chOff x="5173625" y="-443725"/>
            <a:chExt cx="1129225" cy="1439250"/>
          </a:xfrm>
        </p:grpSpPr>
        <p:sp>
          <p:nvSpPr>
            <p:cNvPr id="764" name="Google Shape;764;p28"/>
            <p:cNvSpPr/>
            <p:nvPr/>
          </p:nvSpPr>
          <p:spPr>
            <a:xfrm>
              <a:off x="5219975" y="-443725"/>
              <a:ext cx="1082875" cy="1320700"/>
            </a:xfrm>
            <a:custGeom>
              <a:avLst/>
              <a:gdLst/>
              <a:ahLst/>
              <a:cxnLst/>
              <a:rect l="l" t="t" r="r" b="b"/>
              <a:pathLst>
                <a:path w="43315" h="52828" fill="none" extrusionOk="0">
                  <a:moveTo>
                    <a:pt x="0" y="52828"/>
                  </a:moveTo>
                  <a:lnTo>
                    <a:pt x="0" y="25836"/>
                  </a:lnTo>
                  <a:lnTo>
                    <a:pt x="43314" y="25836"/>
                  </a:lnTo>
                  <a:lnTo>
                    <a:pt x="43314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28"/>
            <p:cNvSpPr/>
            <p:nvPr/>
          </p:nvSpPr>
          <p:spPr>
            <a:xfrm>
              <a:off x="5173625" y="876950"/>
              <a:ext cx="117800" cy="118575"/>
            </a:xfrm>
            <a:custGeom>
              <a:avLst/>
              <a:gdLst/>
              <a:ahLst/>
              <a:cxnLst/>
              <a:rect l="l" t="t" r="r" b="b"/>
              <a:pathLst>
                <a:path w="4712" h="4743" fill="none" extrusionOk="0">
                  <a:moveTo>
                    <a:pt x="0" y="2037"/>
                  </a:moveTo>
                  <a:cubicBezTo>
                    <a:pt x="0" y="3830"/>
                    <a:pt x="2158" y="4742"/>
                    <a:pt x="3435" y="3466"/>
                  </a:cubicBezTo>
                  <a:cubicBezTo>
                    <a:pt x="4711" y="2189"/>
                    <a:pt x="3800" y="1"/>
                    <a:pt x="2006" y="1"/>
                  </a:cubicBezTo>
                  <a:cubicBezTo>
                    <a:pt x="882" y="31"/>
                    <a:pt x="0" y="912"/>
                    <a:pt x="0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6" name="Google Shape;766;p28"/>
          <p:cNvGrpSpPr/>
          <p:nvPr/>
        </p:nvGrpSpPr>
        <p:grpSpPr>
          <a:xfrm rot="10800000" flipH="1">
            <a:off x="7506654" y="4534879"/>
            <a:ext cx="920275" cy="1078300"/>
            <a:chOff x="4679675" y="-443725"/>
            <a:chExt cx="920275" cy="1078300"/>
          </a:xfrm>
        </p:grpSpPr>
        <p:sp>
          <p:nvSpPr>
            <p:cNvPr id="767" name="Google Shape;767;p28"/>
            <p:cNvSpPr/>
            <p:nvPr/>
          </p:nvSpPr>
          <p:spPr>
            <a:xfrm>
              <a:off x="4783025" y="-443725"/>
              <a:ext cx="816925" cy="1006875"/>
            </a:xfrm>
            <a:custGeom>
              <a:avLst/>
              <a:gdLst/>
              <a:ahLst/>
              <a:cxnLst/>
              <a:rect l="l" t="t" r="r" b="b"/>
              <a:pathLst>
                <a:path w="32677" h="40275" fill="none" extrusionOk="0">
                  <a:moveTo>
                    <a:pt x="1" y="40274"/>
                  </a:moveTo>
                  <a:lnTo>
                    <a:pt x="32676" y="40274"/>
                  </a:lnTo>
                  <a:lnTo>
                    <a:pt x="32676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28"/>
            <p:cNvSpPr/>
            <p:nvPr/>
          </p:nvSpPr>
          <p:spPr>
            <a:xfrm>
              <a:off x="4679675" y="516000"/>
              <a:ext cx="117825" cy="118575"/>
            </a:xfrm>
            <a:custGeom>
              <a:avLst/>
              <a:gdLst/>
              <a:ahLst/>
              <a:cxnLst/>
              <a:rect l="l" t="t" r="r" b="b"/>
              <a:pathLst>
                <a:path w="4713" h="4743" fill="none" extrusionOk="0">
                  <a:moveTo>
                    <a:pt x="1" y="2037"/>
                  </a:moveTo>
                  <a:cubicBezTo>
                    <a:pt x="1" y="3830"/>
                    <a:pt x="2159" y="4742"/>
                    <a:pt x="3436" y="3466"/>
                  </a:cubicBezTo>
                  <a:cubicBezTo>
                    <a:pt x="4712" y="2189"/>
                    <a:pt x="3800" y="1"/>
                    <a:pt x="2007" y="31"/>
                  </a:cubicBezTo>
                  <a:cubicBezTo>
                    <a:pt x="882" y="31"/>
                    <a:pt x="1" y="912"/>
                    <a:pt x="1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9" name="Google Shape;769;p28"/>
          <p:cNvGrpSpPr/>
          <p:nvPr/>
        </p:nvGrpSpPr>
        <p:grpSpPr>
          <a:xfrm rot="10800000">
            <a:off x="7953846" y="4266083"/>
            <a:ext cx="1129225" cy="1439250"/>
            <a:chOff x="5173625" y="-443725"/>
            <a:chExt cx="1129225" cy="1439250"/>
          </a:xfrm>
        </p:grpSpPr>
        <p:sp>
          <p:nvSpPr>
            <p:cNvPr id="770" name="Google Shape;770;p28"/>
            <p:cNvSpPr/>
            <p:nvPr/>
          </p:nvSpPr>
          <p:spPr>
            <a:xfrm>
              <a:off x="5219975" y="-443725"/>
              <a:ext cx="1082875" cy="1320700"/>
            </a:xfrm>
            <a:custGeom>
              <a:avLst/>
              <a:gdLst/>
              <a:ahLst/>
              <a:cxnLst/>
              <a:rect l="l" t="t" r="r" b="b"/>
              <a:pathLst>
                <a:path w="43315" h="52828" fill="none" extrusionOk="0">
                  <a:moveTo>
                    <a:pt x="0" y="52828"/>
                  </a:moveTo>
                  <a:lnTo>
                    <a:pt x="0" y="25836"/>
                  </a:lnTo>
                  <a:lnTo>
                    <a:pt x="43314" y="25836"/>
                  </a:lnTo>
                  <a:lnTo>
                    <a:pt x="43314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28"/>
            <p:cNvSpPr/>
            <p:nvPr/>
          </p:nvSpPr>
          <p:spPr>
            <a:xfrm>
              <a:off x="5173625" y="876950"/>
              <a:ext cx="117800" cy="118575"/>
            </a:xfrm>
            <a:custGeom>
              <a:avLst/>
              <a:gdLst/>
              <a:ahLst/>
              <a:cxnLst/>
              <a:rect l="l" t="t" r="r" b="b"/>
              <a:pathLst>
                <a:path w="4712" h="4743" fill="none" extrusionOk="0">
                  <a:moveTo>
                    <a:pt x="0" y="2037"/>
                  </a:moveTo>
                  <a:cubicBezTo>
                    <a:pt x="0" y="3830"/>
                    <a:pt x="2158" y="4742"/>
                    <a:pt x="3435" y="3466"/>
                  </a:cubicBezTo>
                  <a:cubicBezTo>
                    <a:pt x="4711" y="2189"/>
                    <a:pt x="3800" y="1"/>
                    <a:pt x="2006" y="1"/>
                  </a:cubicBezTo>
                  <a:cubicBezTo>
                    <a:pt x="882" y="31"/>
                    <a:pt x="0" y="912"/>
                    <a:pt x="0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3" name="Google Shape;773;p29"/>
          <p:cNvGrpSpPr/>
          <p:nvPr/>
        </p:nvGrpSpPr>
        <p:grpSpPr>
          <a:xfrm rot="10800000">
            <a:off x="-483504" y="3973396"/>
            <a:ext cx="920275" cy="1078300"/>
            <a:chOff x="4679675" y="-1053325"/>
            <a:chExt cx="920275" cy="1078300"/>
          </a:xfrm>
        </p:grpSpPr>
        <p:sp>
          <p:nvSpPr>
            <p:cNvPr id="774" name="Google Shape;774;p29"/>
            <p:cNvSpPr/>
            <p:nvPr/>
          </p:nvSpPr>
          <p:spPr>
            <a:xfrm>
              <a:off x="4783025" y="-1053325"/>
              <a:ext cx="816925" cy="1006875"/>
            </a:xfrm>
            <a:custGeom>
              <a:avLst/>
              <a:gdLst/>
              <a:ahLst/>
              <a:cxnLst/>
              <a:rect l="l" t="t" r="r" b="b"/>
              <a:pathLst>
                <a:path w="32677" h="40275" fill="none" extrusionOk="0">
                  <a:moveTo>
                    <a:pt x="1" y="40274"/>
                  </a:moveTo>
                  <a:lnTo>
                    <a:pt x="32676" y="40274"/>
                  </a:lnTo>
                  <a:lnTo>
                    <a:pt x="32676" y="0"/>
                  </a:lnTo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29"/>
            <p:cNvSpPr/>
            <p:nvPr/>
          </p:nvSpPr>
          <p:spPr>
            <a:xfrm>
              <a:off x="4679675" y="-93600"/>
              <a:ext cx="117825" cy="118575"/>
            </a:xfrm>
            <a:custGeom>
              <a:avLst/>
              <a:gdLst/>
              <a:ahLst/>
              <a:cxnLst/>
              <a:rect l="l" t="t" r="r" b="b"/>
              <a:pathLst>
                <a:path w="4713" h="4743" fill="none" extrusionOk="0">
                  <a:moveTo>
                    <a:pt x="1" y="2037"/>
                  </a:moveTo>
                  <a:cubicBezTo>
                    <a:pt x="1" y="3830"/>
                    <a:pt x="2159" y="4742"/>
                    <a:pt x="3436" y="3466"/>
                  </a:cubicBezTo>
                  <a:cubicBezTo>
                    <a:pt x="4712" y="2189"/>
                    <a:pt x="3800" y="1"/>
                    <a:pt x="2007" y="31"/>
                  </a:cubicBezTo>
                  <a:cubicBezTo>
                    <a:pt x="882" y="31"/>
                    <a:pt x="1" y="912"/>
                    <a:pt x="1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6" name="Google Shape;776;p29"/>
          <p:cNvGrpSpPr/>
          <p:nvPr/>
        </p:nvGrpSpPr>
        <p:grpSpPr>
          <a:xfrm rot="10800000">
            <a:off x="-364004" y="3564321"/>
            <a:ext cx="1129225" cy="1439250"/>
            <a:chOff x="5173625" y="-443725"/>
            <a:chExt cx="1129225" cy="1439250"/>
          </a:xfrm>
        </p:grpSpPr>
        <p:sp>
          <p:nvSpPr>
            <p:cNvPr id="777" name="Google Shape;777;p29"/>
            <p:cNvSpPr/>
            <p:nvPr/>
          </p:nvSpPr>
          <p:spPr>
            <a:xfrm>
              <a:off x="5219975" y="-443725"/>
              <a:ext cx="1082875" cy="1320700"/>
            </a:xfrm>
            <a:custGeom>
              <a:avLst/>
              <a:gdLst/>
              <a:ahLst/>
              <a:cxnLst/>
              <a:rect l="l" t="t" r="r" b="b"/>
              <a:pathLst>
                <a:path w="43315" h="52828" fill="none" extrusionOk="0">
                  <a:moveTo>
                    <a:pt x="0" y="52828"/>
                  </a:moveTo>
                  <a:lnTo>
                    <a:pt x="0" y="25836"/>
                  </a:lnTo>
                  <a:lnTo>
                    <a:pt x="43314" y="25836"/>
                  </a:lnTo>
                  <a:lnTo>
                    <a:pt x="43314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29"/>
            <p:cNvSpPr/>
            <p:nvPr/>
          </p:nvSpPr>
          <p:spPr>
            <a:xfrm>
              <a:off x="5173625" y="876950"/>
              <a:ext cx="117800" cy="118575"/>
            </a:xfrm>
            <a:custGeom>
              <a:avLst/>
              <a:gdLst/>
              <a:ahLst/>
              <a:cxnLst/>
              <a:rect l="l" t="t" r="r" b="b"/>
              <a:pathLst>
                <a:path w="4712" h="4743" fill="none" extrusionOk="0">
                  <a:moveTo>
                    <a:pt x="0" y="2037"/>
                  </a:moveTo>
                  <a:cubicBezTo>
                    <a:pt x="0" y="3830"/>
                    <a:pt x="2158" y="4742"/>
                    <a:pt x="3435" y="3466"/>
                  </a:cubicBezTo>
                  <a:cubicBezTo>
                    <a:pt x="4711" y="2189"/>
                    <a:pt x="3800" y="1"/>
                    <a:pt x="2006" y="1"/>
                  </a:cubicBezTo>
                  <a:cubicBezTo>
                    <a:pt x="882" y="31"/>
                    <a:pt x="0" y="912"/>
                    <a:pt x="0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9" name="Google Shape;779;p29"/>
          <p:cNvGrpSpPr/>
          <p:nvPr/>
        </p:nvGrpSpPr>
        <p:grpSpPr>
          <a:xfrm rot="10800000" flipH="1">
            <a:off x="-351289" y="128490"/>
            <a:ext cx="2014791" cy="473128"/>
            <a:chOff x="-35118" y="4342063"/>
            <a:chExt cx="2014791" cy="473128"/>
          </a:xfrm>
        </p:grpSpPr>
        <p:sp>
          <p:nvSpPr>
            <p:cNvPr id="780" name="Google Shape;780;p29"/>
            <p:cNvSpPr/>
            <p:nvPr/>
          </p:nvSpPr>
          <p:spPr>
            <a:xfrm rot="-5400000">
              <a:off x="712889" y="3641646"/>
              <a:ext cx="425539" cy="1921552"/>
            </a:xfrm>
            <a:custGeom>
              <a:avLst/>
              <a:gdLst/>
              <a:ahLst/>
              <a:cxnLst/>
              <a:rect l="l" t="t" r="r" b="b"/>
              <a:pathLst>
                <a:path w="11430" h="51613" extrusionOk="0">
                  <a:moveTo>
                    <a:pt x="0" y="1"/>
                  </a:moveTo>
                  <a:lnTo>
                    <a:pt x="0" y="17995"/>
                  </a:lnTo>
                  <a:lnTo>
                    <a:pt x="31" y="18056"/>
                  </a:lnTo>
                  <a:cubicBezTo>
                    <a:pt x="61" y="18117"/>
                    <a:pt x="91" y="18147"/>
                    <a:pt x="122" y="18177"/>
                  </a:cubicBezTo>
                  <a:lnTo>
                    <a:pt x="10852" y="28877"/>
                  </a:lnTo>
                  <a:lnTo>
                    <a:pt x="10852" y="51612"/>
                  </a:lnTo>
                  <a:lnTo>
                    <a:pt x="11429" y="51612"/>
                  </a:lnTo>
                  <a:lnTo>
                    <a:pt x="11429" y="28633"/>
                  </a:lnTo>
                  <a:lnTo>
                    <a:pt x="669" y="17873"/>
                  </a:lnTo>
                  <a:lnTo>
                    <a:pt x="608" y="17813"/>
                  </a:lnTo>
                  <a:lnTo>
                    <a:pt x="608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29"/>
            <p:cNvSpPr/>
            <p:nvPr/>
          </p:nvSpPr>
          <p:spPr>
            <a:xfrm>
              <a:off x="1861099" y="4342063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4742" y="2037"/>
                  </a:moveTo>
                  <a:cubicBezTo>
                    <a:pt x="4742" y="3830"/>
                    <a:pt x="2554" y="4742"/>
                    <a:pt x="1277" y="3466"/>
                  </a:cubicBezTo>
                  <a:cubicBezTo>
                    <a:pt x="1" y="2189"/>
                    <a:pt x="912" y="31"/>
                    <a:pt x="2706" y="1"/>
                  </a:cubicBezTo>
                  <a:cubicBezTo>
                    <a:pt x="3830" y="1"/>
                    <a:pt x="4742" y="912"/>
                    <a:pt x="4742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2" name="Google Shape;782;p29"/>
          <p:cNvGrpSpPr/>
          <p:nvPr/>
        </p:nvGrpSpPr>
        <p:grpSpPr>
          <a:xfrm rot="10800000" flipH="1">
            <a:off x="-407289" y="4585092"/>
            <a:ext cx="2014791" cy="473128"/>
            <a:chOff x="-35118" y="4342063"/>
            <a:chExt cx="2014791" cy="473128"/>
          </a:xfrm>
        </p:grpSpPr>
        <p:sp>
          <p:nvSpPr>
            <p:cNvPr id="783" name="Google Shape;783;p29"/>
            <p:cNvSpPr/>
            <p:nvPr/>
          </p:nvSpPr>
          <p:spPr>
            <a:xfrm rot="-5400000">
              <a:off x="712889" y="3641646"/>
              <a:ext cx="425539" cy="1921552"/>
            </a:xfrm>
            <a:custGeom>
              <a:avLst/>
              <a:gdLst/>
              <a:ahLst/>
              <a:cxnLst/>
              <a:rect l="l" t="t" r="r" b="b"/>
              <a:pathLst>
                <a:path w="11430" h="51613" extrusionOk="0">
                  <a:moveTo>
                    <a:pt x="0" y="1"/>
                  </a:moveTo>
                  <a:lnTo>
                    <a:pt x="0" y="17995"/>
                  </a:lnTo>
                  <a:lnTo>
                    <a:pt x="31" y="18056"/>
                  </a:lnTo>
                  <a:cubicBezTo>
                    <a:pt x="61" y="18117"/>
                    <a:pt x="91" y="18147"/>
                    <a:pt x="122" y="18177"/>
                  </a:cubicBezTo>
                  <a:lnTo>
                    <a:pt x="10852" y="28877"/>
                  </a:lnTo>
                  <a:lnTo>
                    <a:pt x="10852" y="51612"/>
                  </a:lnTo>
                  <a:lnTo>
                    <a:pt x="11429" y="51612"/>
                  </a:lnTo>
                  <a:lnTo>
                    <a:pt x="11429" y="28633"/>
                  </a:lnTo>
                  <a:lnTo>
                    <a:pt x="669" y="17873"/>
                  </a:lnTo>
                  <a:lnTo>
                    <a:pt x="608" y="17813"/>
                  </a:lnTo>
                  <a:lnTo>
                    <a:pt x="608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29"/>
            <p:cNvSpPr/>
            <p:nvPr/>
          </p:nvSpPr>
          <p:spPr>
            <a:xfrm>
              <a:off x="1861099" y="4342063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4742" y="2037"/>
                  </a:moveTo>
                  <a:cubicBezTo>
                    <a:pt x="4742" y="3830"/>
                    <a:pt x="2554" y="4742"/>
                    <a:pt x="1277" y="3466"/>
                  </a:cubicBezTo>
                  <a:cubicBezTo>
                    <a:pt x="1" y="2189"/>
                    <a:pt x="912" y="31"/>
                    <a:pt x="2706" y="1"/>
                  </a:cubicBezTo>
                  <a:cubicBezTo>
                    <a:pt x="3830" y="1"/>
                    <a:pt x="4742" y="912"/>
                    <a:pt x="4742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5" name="Google Shape;785;p29"/>
          <p:cNvGrpSpPr/>
          <p:nvPr/>
        </p:nvGrpSpPr>
        <p:grpSpPr>
          <a:xfrm>
            <a:off x="-407297" y="4545227"/>
            <a:ext cx="2014791" cy="473128"/>
            <a:chOff x="-35118" y="4342063"/>
            <a:chExt cx="2014791" cy="473128"/>
          </a:xfrm>
        </p:grpSpPr>
        <p:sp>
          <p:nvSpPr>
            <p:cNvPr id="786" name="Google Shape;786;p29"/>
            <p:cNvSpPr/>
            <p:nvPr/>
          </p:nvSpPr>
          <p:spPr>
            <a:xfrm rot="-5400000">
              <a:off x="712889" y="3641646"/>
              <a:ext cx="425539" cy="1921552"/>
            </a:xfrm>
            <a:custGeom>
              <a:avLst/>
              <a:gdLst/>
              <a:ahLst/>
              <a:cxnLst/>
              <a:rect l="l" t="t" r="r" b="b"/>
              <a:pathLst>
                <a:path w="11430" h="51613" extrusionOk="0">
                  <a:moveTo>
                    <a:pt x="0" y="1"/>
                  </a:moveTo>
                  <a:lnTo>
                    <a:pt x="0" y="17995"/>
                  </a:lnTo>
                  <a:lnTo>
                    <a:pt x="31" y="18056"/>
                  </a:lnTo>
                  <a:cubicBezTo>
                    <a:pt x="61" y="18117"/>
                    <a:pt x="91" y="18147"/>
                    <a:pt x="122" y="18177"/>
                  </a:cubicBezTo>
                  <a:lnTo>
                    <a:pt x="10852" y="28877"/>
                  </a:lnTo>
                  <a:lnTo>
                    <a:pt x="10852" y="51612"/>
                  </a:lnTo>
                  <a:lnTo>
                    <a:pt x="11429" y="51612"/>
                  </a:lnTo>
                  <a:lnTo>
                    <a:pt x="11429" y="28633"/>
                  </a:lnTo>
                  <a:lnTo>
                    <a:pt x="669" y="17873"/>
                  </a:lnTo>
                  <a:lnTo>
                    <a:pt x="608" y="17813"/>
                  </a:lnTo>
                  <a:lnTo>
                    <a:pt x="608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29"/>
            <p:cNvSpPr/>
            <p:nvPr/>
          </p:nvSpPr>
          <p:spPr>
            <a:xfrm>
              <a:off x="1861099" y="4342063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4742" y="2037"/>
                  </a:moveTo>
                  <a:cubicBezTo>
                    <a:pt x="4742" y="3830"/>
                    <a:pt x="2554" y="4742"/>
                    <a:pt x="1277" y="3466"/>
                  </a:cubicBezTo>
                  <a:cubicBezTo>
                    <a:pt x="1" y="2189"/>
                    <a:pt x="912" y="31"/>
                    <a:pt x="2706" y="1"/>
                  </a:cubicBezTo>
                  <a:cubicBezTo>
                    <a:pt x="3830" y="1"/>
                    <a:pt x="4742" y="912"/>
                    <a:pt x="4742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8" name="Google Shape;788;p29"/>
          <p:cNvGrpSpPr/>
          <p:nvPr/>
        </p:nvGrpSpPr>
        <p:grpSpPr>
          <a:xfrm flipH="1">
            <a:off x="7755996" y="-324096"/>
            <a:ext cx="1129225" cy="1439250"/>
            <a:chOff x="5173625" y="-443725"/>
            <a:chExt cx="1129225" cy="1439250"/>
          </a:xfrm>
        </p:grpSpPr>
        <p:sp>
          <p:nvSpPr>
            <p:cNvPr id="789" name="Google Shape;789;p29"/>
            <p:cNvSpPr/>
            <p:nvPr/>
          </p:nvSpPr>
          <p:spPr>
            <a:xfrm>
              <a:off x="5219975" y="-443725"/>
              <a:ext cx="1082875" cy="1320700"/>
            </a:xfrm>
            <a:custGeom>
              <a:avLst/>
              <a:gdLst/>
              <a:ahLst/>
              <a:cxnLst/>
              <a:rect l="l" t="t" r="r" b="b"/>
              <a:pathLst>
                <a:path w="43315" h="52828" fill="none" extrusionOk="0">
                  <a:moveTo>
                    <a:pt x="0" y="52828"/>
                  </a:moveTo>
                  <a:lnTo>
                    <a:pt x="0" y="25836"/>
                  </a:lnTo>
                  <a:lnTo>
                    <a:pt x="43314" y="25836"/>
                  </a:lnTo>
                  <a:lnTo>
                    <a:pt x="43314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29"/>
            <p:cNvSpPr/>
            <p:nvPr/>
          </p:nvSpPr>
          <p:spPr>
            <a:xfrm>
              <a:off x="5173625" y="876950"/>
              <a:ext cx="117800" cy="118575"/>
            </a:xfrm>
            <a:custGeom>
              <a:avLst/>
              <a:gdLst/>
              <a:ahLst/>
              <a:cxnLst/>
              <a:rect l="l" t="t" r="r" b="b"/>
              <a:pathLst>
                <a:path w="4712" h="4743" fill="none" extrusionOk="0">
                  <a:moveTo>
                    <a:pt x="0" y="2037"/>
                  </a:moveTo>
                  <a:cubicBezTo>
                    <a:pt x="0" y="3830"/>
                    <a:pt x="2158" y="4742"/>
                    <a:pt x="3435" y="3466"/>
                  </a:cubicBezTo>
                  <a:cubicBezTo>
                    <a:pt x="4711" y="2189"/>
                    <a:pt x="3800" y="1"/>
                    <a:pt x="2006" y="1"/>
                  </a:cubicBezTo>
                  <a:cubicBezTo>
                    <a:pt x="882" y="31"/>
                    <a:pt x="0" y="912"/>
                    <a:pt x="0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1" name="Google Shape;791;p29"/>
          <p:cNvGrpSpPr/>
          <p:nvPr/>
        </p:nvGrpSpPr>
        <p:grpSpPr>
          <a:xfrm>
            <a:off x="7506654" y="-466167"/>
            <a:ext cx="920275" cy="1078300"/>
            <a:chOff x="4679675" y="-443725"/>
            <a:chExt cx="920275" cy="1078300"/>
          </a:xfrm>
        </p:grpSpPr>
        <p:sp>
          <p:nvSpPr>
            <p:cNvPr id="792" name="Google Shape;792;p29"/>
            <p:cNvSpPr/>
            <p:nvPr/>
          </p:nvSpPr>
          <p:spPr>
            <a:xfrm>
              <a:off x="4783025" y="-443725"/>
              <a:ext cx="816925" cy="1006875"/>
            </a:xfrm>
            <a:custGeom>
              <a:avLst/>
              <a:gdLst/>
              <a:ahLst/>
              <a:cxnLst/>
              <a:rect l="l" t="t" r="r" b="b"/>
              <a:pathLst>
                <a:path w="32677" h="40275" fill="none" extrusionOk="0">
                  <a:moveTo>
                    <a:pt x="1" y="40274"/>
                  </a:moveTo>
                  <a:lnTo>
                    <a:pt x="32676" y="40274"/>
                  </a:lnTo>
                  <a:lnTo>
                    <a:pt x="32676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29"/>
            <p:cNvSpPr/>
            <p:nvPr/>
          </p:nvSpPr>
          <p:spPr>
            <a:xfrm>
              <a:off x="4679675" y="516000"/>
              <a:ext cx="117825" cy="118575"/>
            </a:xfrm>
            <a:custGeom>
              <a:avLst/>
              <a:gdLst/>
              <a:ahLst/>
              <a:cxnLst/>
              <a:rect l="l" t="t" r="r" b="b"/>
              <a:pathLst>
                <a:path w="4713" h="4743" fill="none" extrusionOk="0">
                  <a:moveTo>
                    <a:pt x="1" y="2037"/>
                  </a:moveTo>
                  <a:cubicBezTo>
                    <a:pt x="1" y="3830"/>
                    <a:pt x="2159" y="4742"/>
                    <a:pt x="3436" y="3466"/>
                  </a:cubicBezTo>
                  <a:cubicBezTo>
                    <a:pt x="4712" y="2189"/>
                    <a:pt x="3800" y="1"/>
                    <a:pt x="2007" y="31"/>
                  </a:cubicBezTo>
                  <a:cubicBezTo>
                    <a:pt x="882" y="31"/>
                    <a:pt x="1" y="912"/>
                    <a:pt x="1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4" name="Google Shape;794;p29"/>
          <p:cNvGrpSpPr/>
          <p:nvPr/>
        </p:nvGrpSpPr>
        <p:grpSpPr>
          <a:xfrm flipH="1">
            <a:off x="7953846" y="-558321"/>
            <a:ext cx="1129225" cy="1439250"/>
            <a:chOff x="5173625" y="-443725"/>
            <a:chExt cx="1129225" cy="1439250"/>
          </a:xfrm>
        </p:grpSpPr>
        <p:sp>
          <p:nvSpPr>
            <p:cNvPr id="795" name="Google Shape;795;p29"/>
            <p:cNvSpPr/>
            <p:nvPr/>
          </p:nvSpPr>
          <p:spPr>
            <a:xfrm>
              <a:off x="5219975" y="-443725"/>
              <a:ext cx="1082875" cy="1320700"/>
            </a:xfrm>
            <a:custGeom>
              <a:avLst/>
              <a:gdLst/>
              <a:ahLst/>
              <a:cxnLst/>
              <a:rect l="l" t="t" r="r" b="b"/>
              <a:pathLst>
                <a:path w="43315" h="52828" fill="none" extrusionOk="0">
                  <a:moveTo>
                    <a:pt x="0" y="52828"/>
                  </a:moveTo>
                  <a:lnTo>
                    <a:pt x="0" y="25836"/>
                  </a:lnTo>
                  <a:lnTo>
                    <a:pt x="43314" y="25836"/>
                  </a:lnTo>
                  <a:lnTo>
                    <a:pt x="43314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29"/>
            <p:cNvSpPr/>
            <p:nvPr/>
          </p:nvSpPr>
          <p:spPr>
            <a:xfrm>
              <a:off x="5173625" y="876950"/>
              <a:ext cx="117800" cy="118575"/>
            </a:xfrm>
            <a:custGeom>
              <a:avLst/>
              <a:gdLst/>
              <a:ahLst/>
              <a:cxnLst/>
              <a:rect l="l" t="t" r="r" b="b"/>
              <a:pathLst>
                <a:path w="4712" h="4743" fill="none" extrusionOk="0">
                  <a:moveTo>
                    <a:pt x="0" y="2037"/>
                  </a:moveTo>
                  <a:cubicBezTo>
                    <a:pt x="0" y="3830"/>
                    <a:pt x="2158" y="4742"/>
                    <a:pt x="3435" y="3466"/>
                  </a:cubicBezTo>
                  <a:cubicBezTo>
                    <a:pt x="4711" y="2189"/>
                    <a:pt x="3800" y="1"/>
                    <a:pt x="2006" y="1"/>
                  </a:cubicBezTo>
                  <a:cubicBezTo>
                    <a:pt x="882" y="31"/>
                    <a:pt x="0" y="912"/>
                    <a:pt x="0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7" name="Google Shape;797;p29"/>
          <p:cNvGrpSpPr/>
          <p:nvPr/>
        </p:nvGrpSpPr>
        <p:grpSpPr>
          <a:xfrm rot="10800000" flipH="1">
            <a:off x="-198889" y="-100110"/>
            <a:ext cx="2014791" cy="473128"/>
            <a:chOff x="-35118" y="4342063"/>
            <a:chExt cx="2014791" cy="473128"/>
          </a:xfrm>
        </p:grpSpPr>
        <p:sp>
          <p:nvSpPr>
            <p:cNvPr id="798" name="Google Shape;798;p29"/>
            <p:cNvSpPr/>
            <p:nvPr/>
          </p:nvSpPr>
          <p:spPr>
            <a:xfrm rot="-5400000">
              <a:off x="712889" y="3641646"/>
              <a:ext cx="425539" cy="1921552"/>
            </a:xfrm>
            <a:custGeom>
              <a:avLst/>
              <a:gdLst/>
              <a:ahLst/>
              <a:cxnLst/>
              <a:rect l="l" t="t" r="r" b="b"/>
              <a:pathLst>
                <a:path w="11430" h="51613" extrusionOk="0">
                  <a:moveTo>
                    <a:pt x="0" y="1"/>
                  </a:moveTo>
                  <a:lnTo>
                    <a:pt x="0" y="17995"/>
                  </a:lnTo>
                  <a:lnTo>
                    <a:pt x="31" y="18056"/>
                  </a:lnTo>
                  <a:cubicBezTo>
                    <a:pt x="61" y="18117"/>
                    <a:pt x="91" y="18147"/>
                    <a:pt x="122" y="18177"/>
                  </a:cubicBezTo>
                  <a:lnTo>
                    <a:pt x="10852" y="28877"/>
                  </a:lnTo>
                  <a:lnTo>
                    <a:pt x="10852" y="51612"/>
                  </a:lnTo>
                  <a:lnTo>
                    <a:pt x="11429" y="51612"/>
                  </a:lnTo>
                  <a:lnTo>
                    <a:pt x="11429" y="28633"/>
                  </a:lnTo>
                  <a:lnTo>
                    <a:pt x="669" y="17873"/>
                  </a:lnTo>
                  <a:lnTo>
                    <a:pt x="608" y="17813"/>
                  </a:lnTo>
                  <a:lnTo>
                    <a:pt x="608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29"/>
            <p:cNvSpPr/>
            <p:nvPr/>
          </p:nvSpPr>
          <p:spPr>
            <a:xfrm>
              <a:off x="1861099" y="4342063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4742" y="2037"/>
                  </a:moveTo>
                  <a:cubicBezTo>
                    <a:pt x="4742" y="3830"/>
                    <a:pt x="2554" y="4742"/>
                    <a:pt x="1277" y="3466"/>
                  </a:cubicBezTo>
                  <a:cubicBezTo>
                    <a:pt x="1" y="2189"/>
                    <a:pt x="912" y="31"/>
                    <a:pt x="2706" y="1"/>
                  </a:cubicBezTo>
                  <a:cubicBezTo>
                    <a:pt x="3830" y="1"/>
                    <a:pt x="4742" y="912"/>
                    <a:pt x="4742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LANK_1_1_1_1_1_1_1_1_1">
    <p:spTree>
      <p:nvGrpSpPr>
        <p:cNvPr id="1" name="Shape 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1" name="Google Shape;801;p30"/>
          <p:cNvGrpSpPr/>
          <p:nvPr/>
        </p:nvGrpSpPr>
        <p:grpSpPr>
          <a:xfrm flipH="1">
            <a:off x="-365562" y="4556641"/>
            <a:ext cx="2808779" cy="1148975"/>
            <a:chOff x="6525475" y="148600"/>
            <a:chExt cx="2808779" cy="1148975"/>
          </a:xfrm>
        </p:grpSpPr>
        <p:sp>
          <p:nvSpPr>
            <p:cNvPr id="802" name="Google Shape;802;p30"/>
            <p:cNvSpPr/>
            <p:nvPr/>
          </p:nvSpPr>
          <p:spPr>
            <a:xfrm>
              <a:off x="6629575" y="195700"/>
              <a:ext cx="2704679" cy="1101875"/>
            </a:xfrm>
            <a:custGeom>
              <a:avLst/>
              <a:gdLst/>
              <a:ahLst/>
              <a:cxnLst/>
              <a:rect l="l" t="t" r="r" b="b"/>
              <a:pathLst>
                <a:path w="50914" h="44075" fill="none" extrusionOk="0">
                  <a:moveTo>
                    <a:pt x="50913" y="44074"/>
                  </a:moveTo>
                  <a:lnTo>
                    <a:pt x="25442" y="44074"/>
                  </a:lnTo>
                  <a:lnTo>
                    <a:pt x="25442" y="1"/>
                  </a:lnTo>
                  <a:lnTo>
                    <a:pt x="1" y="1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30"/>
            <p:cNvSpPr/>
            <p:nvPr/>
          </p:nvSpPr>
          <p:spPr>
            <a:xfrm>
              <a:off x="6525475" y="148600"/>
              <a:ext cx="118575" cy="118550"/>
            </a:xfrm>
            <a:custGeom>
              <a:avLst/>
              <a:gdLst/>
              <a:ahLst/>
              <a:cxnLst/>
              <a:rect l="l" t="t" r="r" b="b"/>
              <a:pathLst>
                <a:path w="4743" h="4742" fill="none" extrusionOk="0">
                  <a:moveTo>
                    <a:pt x="0" y="2037"/>
                  </a:moveTo>
                  <a:cubicBezTo>
                    <a:pt x="0" y="3830"/>
                    <a:pt x="2189" y="4742"/>
                    <a:pt x="3465" y="3465"/>
                  </a:cubicBezTo>
                  <a:cubicBezTo>
                    <a:pt x="4742" y="2189"/>
                    <a:pt x="3830" y="0"/>
                    <a:pt x="2037" y="30"/>
                  </a:cubicBezTo>
                  <a:cubicBezTo>
                    <a:pt x="912" y="30"/>
                    <a:pt x="0" y="912"/>
                    <a:pt x="0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4" name="Google Shape;804;p30"/>
          <p:cNvGrpSpPr/>
          <p:nvPr/>
        </p:nvGrpSpPr>
        <p:grpSpPr>
          <a:xfrm rot="10800000">
            <a:off x="7497756" y="4534879"/>
            <a:ext cx="1368260" cy="1078296"/>
            <a:chOff x="4231725" y="-443721"/>
            <a:chExt cx="1368260" cy="1078296"/>
          </a:xfrm>
        </p:grpSpPr>
        <p:sp>
          <p:nvSpPr>
            <p:cNvPr id="805" name="Google Shape;805;p30"/>
            <p:cNvSpPr/>
            <p:nvPr/>
          </p:nvSpPr>
          <p:spPr>
            <a:xfrm>
              <a:off x="4327869" y="-443721"/>
              <a:ext cx="1272116" cy="1006875"/>
            </a:xfrm>
            <a:custGeom>
              <a:avLst/>
              <a:gdLst/>
              <a:ahLst/>
              <a:cxnLst/>
              <a:rect l="l" t="t" r="r" b="b"/>
              <a:pathLst>
                <a:path w="32677" h="40275" fill="none" extrusionOk="0">
                  <a:moveTo>
                    <a:pt x="1" y="40274"/>
                  </a:moveTo>
                  <a:lnTo>
                    <a:pt x="32676" y="40274"/>
                  </a:lnTo>
                  <a:lnTo>
                    <a:pt x="32676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30"/>
            <p:cNvSpPr/>
            <p:nvPr/>
          </p:nvSpPr>
          <p:spPr>
            <a:xfrm>
              <a:off x="4231725" y="516000"/>
              <a:ext cx="117825" cy="118575"/>
            </a:xfrm>
            <a:custGeom>
              <a:avLst/>
              <a:gdLst/>
              <a:ahLst/>
              <a:cxnLst/>
              <a:rect l="l" t="t" r="r" b="b"/>
              <a:pathLst>
                <a:path w="4713" h="4743" fill="none" extrusionOk="0">
                  <a:moveTo>
                    <a:pt x="1" y="2037"/>
                  </a:moveTo>
                  <a:cubicBezTo>
                    <a:pt x="1" y="3830"/>
                    <a:pt x="2159" y="4742"/>
                    <a:pt x="3436" y="3466"/>
                  </a:cubicBezTo>
                  <a:cubicBezTo>
                    <a:pt x="4712" y="2189"/>
                    <a:pt x="3800" y="1"/>
                    <a:pt x="2007" y="31"/>
                  </a:cubicBezTo>
                  <a:cubicBezTo>
                    <a:pt x="882" y="31"/>
                    <a:pt x="1" y="912"/>
                    <a:pt x="1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7" name="Google Shape;807;p30"/>
          <p:cNvGrpSpPr/>
          <p:nvPr/>
        </p:nvGrpSpPr>
        <p:grpSpPr>
          <a:xfrm rot="10800000">
            <a:off x="6794891" y="4173929"/>
            <a:ext cx="1129225" cy="1439250"/>
            <a:chOff x="5173625" y="-443725"/>
            <a:chExt cx="1129225" cy="1439250"/>
          </a:xfrm>
        </p:grpSpPr>
        <p:sp>
          <p:nvSpPr>
            <p:cNvPr id="808" name="Google Shape;808;p30"/>
            <p:cNvSpPr/>
            <p:nvPr/>
          </p:nvSpPr>
          <p:spPr>
            <a:xfrm>
              <a:off x="5219975" y="-443725"/>
              <a:ext cx="1082875" cy="1320700"/>
            </a:xfrm>
            <a:custGeom>
              <a:avLst/>
              <a:gdLst/>
              <a:ahLst/>
              <a:cxnLst/>
              <a:rect l="l" t="t" r="r" b="b"/>
              <a:pathLst>
                <a:path w="43315" h="52828" fill="none" extrusionOk="0">
                  <a:moveTo>
                    <a:pt x="0" y="52828"/>
                  </a:moveTo>
                  <a:lnTo>
                    <a:pt x="0" y="25836"/>
                  </a:lnTo>
                  <a:lnTo>
                    <a:pt x="43314" y="25836"/>
                  </a:lnTo>
                  <a:lnTo>
                    <a:pt x="43314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30"/>
            <p:cNvSpPr/>
            <p:nvPr/>
          </p:nvSpPr>
          <p:spPr>
            <a:xfrm>
              <a:off x="5173625" y="876950"/>
              <a:ext cx="117800" cy="118575"/>
            </a:xfrm>
            <a:custGeom>
              <a:avLst/>
              <a:gdLst/>
              <a:ahLst/>
              <a:cxnLst/>
              <a:rect l="l" t="t" r="r" b="b"/>
              <a:pathLst>
                <a:path w="4712" h="4743" fill="none" extrusionOk="0">
                  <a:moveTo>
                    <a:pt x="0" y="2037"/>
                  </a:moveTo>
                  <a:cubicBezTo>
                    <a:pt x="0" y="3830"/>
                    <a:pt x="2158" y="4742"/>
                    <a:pt x="3435" y="3466"/>
                  </a:cubicBezTo>
                  <a:cubicBezTo>
                    <a:pt x="4711" y="2189"/>
                    <a:pt x="3800" y="1"/>
                    <a:pt x="2006" y="1"/>
                  </a:cubicBezTo>
                  <a:cubicBezTo>
                    <a:pt x="882" y="31"/>
                    <a:pt x="0" y="912"/>
                    <a:pt x="0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0" name="Google Shape;810;p30"/>
          <p:cNvGrpSpPr/>
          <p:nvPr/>
        </p:nvGrpSpPr>
        <p:grpSpPr>
          <a:xfrm rot="10800000" flipH="1">
            <a:off x="3706041" y="4534879"/>
            <a:ext cx="920275" cy="1078300"/>
            <a:chOff x="4679675" y="-443725"/>
            <a:chExt cx="920275" cy="1078300"/>
          </a:xfrm>
        </p:grpSpPr>
        <p:sp>
          <p:nvSpPr>
            <p:cNvPr id="811" name="Google Shape;811;p30"/>
            <p:cNvSpPr/>
            <p:nvPr/>
          </p:nvSpPr>
          <p:spPr>
            <a:xfrm>
              <a:off x="4783025" y="-443725"/>
              <a:ext cx="816925" cy="1006875"/>
            </a:xfrm>
            <a:custGeom>
              <a:avLst/>
              <a:gdLst/>
              <a:ahLst/>
              <a:cxnLst/>
              <a:rect l="l" t="t" r="r" b="b"/>
              <a:pathLst>
                <a:path w="32677" h="40275" fill="none" extrusionOk="0">
                  <a:moveTo>
                    <a:pt x="1" y="40274"/>
                  </a:moveTo>
                  <a:lnTo>
                    <a:pt x="32676" y="40274"/>
                  </a:lnTo>
                  <a:lnTo>
                    <a:pt x="32676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30"/>
            <p:cNvSpPr/>
            <p:nvPr/>
          </p:nvSpPr>
          <p:spPr>
            <a:xfrm>
              <a:off x="4679675" y="516000"/>
              <a:ext cx="117825" cy="118575"/>
            </a:xfrm>
            <a:custGeom>
              <a:avLst/>
              <a:gdLst/>
              <a:ahLst/>
              <a:cxnLst/>
              <a:rect l="l" t="t" r="r" b="b"/>
              <a:pathLst>
                <a:path w="4713" h="4743" fill="none" extrusionOk="0">
                  <a:moveTo>
                    <a:pt x="1" y="2037"/>
                  </a:moveTo>
                  <a:cubicBezTo>
                    <a:pt x="1" y="3830"/>
                    <a:pt x="2159" y="4742"/>
                    <a:pt x="3436" y="3466"/>
                  </a:cubicBezTo>
                  <a:cubicBezTo>
                    <a:pt x="4712" y="2189"/>
                    <a:pt x="3800" y="1"/>
                    <a:pt x="2007" y="31"/>
                  </a:cubicBezTo>
                  <a:cubicBezTo>
                    <a:pt x="882" y="31"/>
                    <a:pt x="1" y="912"/>
                    <a:pt x="1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3" name="Google Shape;813;p30"/>
          <p:cNvGrpSpPr/>
          <p:nvPr/>
        </p:nvGrpSpPr>
        <p:grpSpPr>
          <a:xfrm rot="10800000" flipH="1">
            <a:off x="4199991" y="4173929"/>
            <a:ext cx="1129225" cy="1439250"/>
            <a:chOff x="5173625" y="-443725"/>
            <a:chExt cx="1129225" cy="1439250"/>
          </a:xfrm>
        </p:grpSpPr>
        <p:sp>
          <p:nvSpPr>
            <p:cNvPr id="814" name="Google Shape;814;p30"/>
            <p:cNvSpPr/>
            <p:nvPr/>
          </p:nvSpPr>
          <p:spPr>
            <a:xfrm>
              <a:off x="5219975" y="-443725"/>
              <a:ext cx="1082875" cy="1320700"/>
            </a:xfrm>
            <a:custGeom>
              <a:avLst/>
              <a:gdLst/>
              <a:ahLst/>
              <a:cxnLst/>
              <a:rect l="l" t="t" r="r" b="b"/>
              <a:pathLst>
                <a:path w="43315" h="52828" fill="none" extrusionOk="0">
                  <a:moveTo>
                    <a:pt x="0" y="52828"/>
                  </a:moveTo>
                  <a:lnTo>
                    <a:pt x="0" y="25836"/>
                  </a:lnTo>
                  <a:lnTo>
                    <a:pt x="43314" y="25836"/>
                  </a:lnTo>
                  <a:lnTo>
                    <a:pt x="43314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30"/>
            <p:cNvSpPr/>
            <p:nvPr/>
          </p:nvSpPr>
          <p:spPr>
            <a:xfrm>
              <a:off x="5173625" y="876950"/>
              <a:ext cx="117800" cy="118575"/>
            </a:xfrm>
            <a:custGeom>
              <a:avLst/>
              <a:gdLst/>
              <a:ahLst/>
              <a:cxnLst/>
              <a:rect l="l" t="t" r="r" b="b"/>
              <a:pathLst>
                <a:path w="4712" h="4743" fill="none" extrusionOk="0">
                  <a:moveTo>
                    <a:pt x="0" y="2037"/>
                  </a:moveTo>
                  <a:cubicBezTo>
                    <a:pt x="0" y="3830"/>
                    <a:pt x="2158" y="4742"/>
                    <a:pt x="3435" y="3466"/>
                  </a:cubicBezTo>
                  <a:cubicBezTo>
                    <a:pt x="4711" y="2189"/>
                    <a:pt x="3800" y="1"/>
                    <a:pt x="2006" y="1"/>
                  </a:cubicBezTo>
                  <a:cubicBezTo>
                    <a:pt x="882" y="31"/>
                    <a:pt x="0" y="912"/>
                    <a:pt x="0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6" name="Google Shape;816;p30"/>
          <p:cNvGrpSpPr/>
          <p:nvPr/>
        </p:nvGrpSpPr>
        <p:grpSpPr>
          <a:xfrm rot="10800000">
            <a:off x="1329129" y="3924763"/>
            <a:ext cx="474200" cy="1505350"/>
            <a:chOff x="3995775" y="-443725"/>
            <a:chExt cx="474200" cy="1505350"/>
          </a:xfrm>
        </p:grpSpPr>
        <p:sp>
          <p:nvSpPr>
            <p:cNvPr id="817" name="Google Shape;817;p30"/>
            <p:cNvSpPr/>
            <p:nvPr/>
          </p:nvSpPr>
          <p:spPr>
            <a:xfrm>
              <a:off x="4042125" y="-443725"/>
              <a:ext cx="427850" cy="1386800"/>
            </a:xfrm>
            <a:custGeom>
              <a:avLst/>
              <a:gdLst/>
              <a:ahLst/>
              <a:cxnLst/>
              <a:rect l="l" t="t" r="r" b="b"/>
              <a:pathLst>
                <a:path w="17114" h="55472" fill="none" extrusionOk="0">
                  <a:moveTo>
                    <a:pt x="1" y="55472"/>
                  </a:moveTo>
                  <a:lnTo>
                    <a:pt x="1" y="40669"/>
                  </a:lnTo>
                  <a:lnTo>
                    <a:pt x="17114" y="40669"/>
                  </a:lnTo>
                  <a:lnTo>
                    <a:pt x="17114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30"/>
            <p:cNvSpPr/>
            <p:nvPr/>
          </p:nvSpPr>
          <p:spPr>
            <a:xfrm>
              <a:off x="3995775" y="943825"/>
              <a:ext cx="117825" cy="117800"/>
            </a:xfrm>
            <a:custGeom>
              <a:avLst/>
              <a:gdLst/>
              <a:ahLst/>
              <a:cxnLst/>
              <a:rect l="l" t="t" r="r" b="b"/>
              <a:pathLst>
                <a:path w="4713" h="4712" fill="none" extrusionOk="0">
                  <a:moveTo>
                    <a:pt x="1" y="2006"/>
                  </a:moveTo>
                  <a:cubicBezTo>
                    <a:pt x="1" y="3830"/>
                    <a:pt x="2159" y="4712"/>
                    <a:pt x="3435" y="3465"/>
                  </a:cubicBezTo>
                  <a:cubicBezTo>
                    <a:pt x="4712" y="2189"/>
                    <a:pt x="3800" y="0"/>
                    <a:pt x="2007" y="0"/>
                  </a:cubicBezTo>
                  <a:cubicBezTo>
                    <a:pt x="882" y="0"/>
                    <a:pt x="1" y="912"/>
                    <a:pt x="1" y="2006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9" name="Google Shape;819;p30"/>
          <p:cNvGrpSpPr/>
          <p:nvPr/>
        </p:nvGrpSpPr>
        <p:grpSpPr>
          <a:xfrm>
            <a:off x="6612948" y="5750"/>
            <a:ext cx="1195349" cy="1078296"/>
            <a:chOff x="4404625" y="-443721"/>
            <a:chExt cx="1195349" cy="1078296"/>
          </a:xfrm>
        </p:grpSpPr>
        <p:sp>
          <p:nvSpPr>
            <p:cNvPr id="820" name="Google Shape;820;p30"/>
            <p:cNvSpPr/>
            <p:nvPr/>
          </p:nvSpPr>
          <p:spPr>
            <a:xfrm>
              <a:off x="4501128" y="-443721"/>
              <a:ext cx="1098846" cy="1006875"/>
            </a:xfrm>
            <a:custGeom>
              <a:avLst/>
              <a:gdLst/>
              <a:ahLst/>
              <a:cxnLst/>
              <a:rect l="l" t="t" r="r" b="b"/>
              <a:pathLst>
                <a:path w="32677" h="40275" fill="none" extrusionOk="0">
                  <a:moveTo>
                    <a:pt x="1" y="40274"/>
                  </a:moveTo>
                  <a:lnTo>
                    <a:pt x="32676" y="40274"/>
                  </a:lnTo>
                  <a:lnTo>
                    <a:pt x="32676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30"/>
            <p:cNvSpPr/>
            <p:nvPr/>
          </p:nvSpPr>
          <p:spPr>
            <a:xfrm>
              <a:off x="4404625" y="516000"/>
              <a:ext cx="117825" cy="118575"/>
            </a:xfrm>
            <a:custGeom>
              <a:avLst/>
              <a:gdLst/>
              <a:ahLst/>
              <a:cxnLst/>
              <a:rect l="l" t="t" r="r" b="b"/>
              <a:pathLst>
                <a:path w="4713" h="4743" fill="none" extrusionOk="0">
                  <a:moveTo>
                    <a:pt x="1" y="2037"/>
                  </a:moveTo>
                  <a:cubicBezTo>
                    <a:pt x="1" y="3830"/>
                    <a:pt x="2159" y="4742"/>
                    <a:pt x="3436" y="3466"/>
                  </a:cubicBezTo>
                  <a:cubicBezTo>
                    <a:pt x="4712" y="2189"/>
                    <a:pt x="3800" y="1"/>
                    <a:pt x="2007" y="31"/>
                  </a:cubicBezTo>
                  <a:cubicBezTo>
                    <a:pt x="882" y="31"/>
                    <a:pt x="1" y="912"/>
                    <a:pt x="1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2" name="Google Shape;822;p30"/>
          <p:cNvGrpSpPr/>
          <p:nvPr/>
        </p:nvGrpSpPr>
        <p:grpSpPr>
          <a:xfrm>
            <a:off x="7429151" y="-104276"/>
            <a:ext cx="1129225" cy="1439250"/>
            <a:chOff x="5173625" y="-443725"/>
            <a:chExt cx="1129225" cy="1439250"/>
          </a:xfrm>
        </p:grpSpPr>
        <p:sp>
          <p:nvSpPr>
            <p:cNvPr id="823" name="Google Shape;823;p30"/>
            <p:cNvSpPr/>
            <p:nvPr/>
          </p:nvSpPr>
          <p:spPr>
            <a:xfrm>
              <a:off x="5219975" y="-443725"/>
              <a:ext cx="1082875" cy="1320700"/>
            </a:xfrm>
            <a:custGeom>
              <a:avLst/>
              <a:gdLst/>
              <a:ahLst/>
              <a:cxnLst/>
              <a:rect l="l" t="t" r="r" b="b"/>
              <a:pathLst>
                <a:path w="43315" h="52828" fill="none" extrusionOk="0">
                  <a:moveTo>
                    <a:pt x="0" y="52828"/>
                  </a:moveTo>
                  <a:lnTo>
                    <a:pt x="0" y="25836"/>
                  </a:lnTo>
                  <a:lnTo>
                    <a:pt x="43314" y="25836"/>
                  </a:lnTo>
                  <a:lnTo>
                    <a:pt x="43314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30"/>
            <p:cNvSpPr/>
            <p:nvPr/>
          </p:nvSpPr>
          <p:spPr>
            <a:xfrm>
              <a:off x="5173625" y="876950"/>
              <a:ext cx="117800" cy="118575"/>
            </a:xfrm>
            <a:custGeom>
              <a:avLst/>
              <a:gdLst/>
              <a:ahLst/>
              <a:cxnLst/>
              <a:rect l="l" t="t" r="r" b="b"/>
              <a:pathLst>
                <a:path w="4712" h="4743" fill="none" extrusionOk="0">
                  <a:moveTo>
                    <a:pt x="0" y="2037"/>
                  </a:moveTo>
                  <a:cubicBezTo>
                    <a:pt x="0" y="3830"/>
                    <a:pt x="2158" y="4742"/>
                    <a:pt x="3435" y="3466"/>
                  </a:cubicBezTo>
                  <a:cubicBezTo>
                    <a:pt x="4711" y="2189"/>
                    <a:pt x="3800" y="1"/>
                    <a:pt x="2006" y="1"/>
                  </a:cubicBezTo>
                  <a:cubicBezTo>
                    <a:pt x="882" y="31"/>
                    <a:pt x="0" y="912"/>
                    <a:pt x="0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5" name="Google Shape;825;p30"/>
          <p:cNvGrpSpPr/>
          <p:nvPr/>
        </p:nvGrpSpPr>
        <p:grpSpPr>
          <a:xfrm>
            <a:off x="3121150" y="-475160"/>
            <a:ext cx="482550" cy="1505350"/>
            <a:chOff x="3121150" y="-443725"/>
            <a:chExt cx="482550" cy="1505350"/>
          </a:xfrm>
        </p:grpSpPr>
        <p:sp>
          <p:nvSpPr>
            <p:cNvPr id="826" name="Google Shape;826;p30"/>
            <p:cNvSpPr/>
            <p:nvPr/>
          </p:nvSpPr>
          <p:spPr>
            <a:xfrm>
              <a:off x="3121150" y="-443725"/>
              <a:ext cx="427075" cy="1386800"/>
            </a:xfrm>
            <a:custGeom>
              <a:avLst/>
              <a:gdLst/>
              <a:ahLst/>
              <a:cxnLst/>
              <a:rect l="l" t="t" r="r" b="b"/>
              <a:pathLst>
                <a:path w="17083" h="55472" fill="none" extrusionOk="0">
                  <a:moveTo>
                    <a:pt x="17083" y="55472"/>
                  </a:moveTo>
                  <a:lnTo>
                    <a:pt x="17083" y="40669"/>
                  </a:lnTo>
                  <a:lnTo>
                    <a:pt x="0" y="40669"/>
                  </a:lnTo>
                  <a:lnTo>
                    <a:pt x="0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30"/>
            <p:cNvSpPr/>
            <p:nvPr/>
          </p:nvSpPr>
          <p:spPr>
            <a:xfrm>
              <a:off x="3485125" y="943825"/>
              <a:ext cx="118575" cy="117800"/>
            </a:xfrm>
            <a:custGeom>
              <a:avLst/>
              <a:gdLst/>
              <a:ahLst/>
              <a:cxnLst/>
              <a:rect l="l" t="t" r="r" b="b"/>
              <a:pathLst>
                <a:path w="4743" h="4712" fill="none" extrusionOk="0">
                  <a:moveTo>
                    <a:pt x="4743" y="2006"/>
                  </a:moveTo>
                  <a:cubicBezTo>
                    <a:pt x="4743" y="3830"/>
                    <a:pt x="2554" y="4712"/>
                    <a:pt x="1277" y="3465"/>
                  </a:cubicBezTo>
                  <a:cubicBezTo>
                    <a:pt x="1" y="2189"/>
                    <a:pt x="913" y="0"/>
                    <a:pt x="2706" y="0"/>
                  </a:cubicBezTo>
                  <a:cubicBezTo>
                    <a:pt x="3831" y="0"/>
                    <a:pt x="4743" y="912"/>
                    <a:pt x="4743" y="2006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8" name="Google Shape;828;p30"/>
          <p:cNvGrpSpPr/>
          <p:nvPr/>
        </p:nvGrpSpPr>
        <p:grpSpPr>
          <a:xfrm>
            <a:off x="1990425" y="-467301"/>
            <a:ext cx="929375" cy="1078300"/>
            <a:chOff x="1990425" y="-443725"/>
            <a:chExt cx="929375" cy="1078300"/>
          </a:xfrm>
        </p:grpSpPr>
        <p:sp>
          <p:nvSpPr>
            <p:cNvPr id="829" name="Google Shape;829;p30"/>
            <p:cNvSpPr/>
            <p:nvPr/>
          </p:nvSpPr>
          <p:spPr>
            <a:xfrm>
              <a:off x="1990425" y="-443725"/>
              <a:ext cx="826800" cy="1006875"/>
            </a:xfrm>
            <a:custGeom>
              <a:avLst/>
              <a:gdLst/>
              <a:ahLst/>
              <a:cxnLst/>
              <a:rect l="l" t="t" r="r" b="b"/>
              <a:pathLst>
                <a:path w="33072" h="40275" fill="none" extrusionOk="0">
                  <a:moveTo>
                    <a:pt x="33071" y="40274"/>
                  </a:moveTo>
                  <a:lnTo>
                    <a:pt x="0" y="40274"/>
                  </a:lnTo>
                  <a:lnTo>
                    <a:pt x="0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30"/>
            <p:cNvSpPr/>
            <p:nvPr/>
          </p:nvSpPr>
          <p:spPr>
            <a:xfrm>
              <a:off x="2801225" y="516000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4742" y="2037"/>
                  </a:moveTo>
                  <a:cubicBezTo>
                    <a:pt x="4742" y="3830"/>
                    <a:pt x="2554" y="4742"/>
                    <a:pt x="1277" y="3466"/>
                  </a:cubicBezTo>
                  <a:cubicBezTo>
                    <a:pt x="1" y="2189"/>
                    <a:pt x="913" y="31"/>
                    <a:pt x="2706" y="31"/>
                  </a:cubicBezTo>
                  <a:cubicBezTo>
                    <a:pt x="3831" y="1"/>
                    <a:pt x="4742" y="912"/>
                    <a:pt x="4742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31" name="Google Shape;831;p30"/>
          <p:cNvGrpSpPr/>
          <p:nvPr/>
        </p:nvGrpSpPr>
        <p:grpSpPr>
          <a:xfrm>
            <a:off x="1287525" y="-467301"/>
            <a:ext cx="1138350" cy="1439250"/>
            <a:chOff x="1287525" y="-443725"/>
            <a:chExt cx="1138350" cy="1439250"/>
          </a:xfrm>
        </p:grpSpPr>
        <p:sp>
          <p:nvSpPr>
            <p:cNvPr id="832" name="Google Shape;832;p30"/>
            <p:cNvSpPr/>
            <p:nvPr/>
          </p:nvSpPr>
          <p:spPr>
            <a:xfrm>
              <a:off x="1287525" y="-443725"/>
              <a:ext cx="1082875" cy="1320700"/>
            </a:xfrm>
            <a:custGeom>
              <a:avLst/>
              <a:gdLst/>
              <a:ahLst/>
              <a:cxnLst/>
              <a:rect l="l" t="t" r="r" b="b"/>
              <a:pathLst>
                <a:path w="43315" h="52828" fill="none" extrusionOk="0">
                  <a:moveTo>
                    <a:pt x="43314" y="52828"/>
                  </a:moveTo>
                  <a:lnTo>
                    <a:pt x="43314" y="25836"/>
                  </a:lnTo>
                  <a:lnTo>
                    <a:pt x="0" y="25836"/>
                  </a:lnTo>
                  <a:lnTo>
                    <a:pt x="0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30"/>
            <p:cNvSpPr/>
            <p:nvPr/>
          </p:nvSpPr>
          <p:spPr>
            <a:xfrm>
              <a:off x="2307300" y="876950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4742" y="2037"/>
                  </a:moveTo>
                  <a:cubicBezTo>
                    <a:pt x="4742" y="3830"/>
                    <a:pt x="2554" y="4742"/>
                    <a:pt x="1277" y="3466"/>
                  </a:cubicBezTo>
                  <a:cubicBezTo>
                    <a:pt x="1" y="2189"/>
                    <a:pt x="912" y="31"/>
                    <a:pt x="2706" y="1"/>
                  </a:cubicBezTo>
                  <a:cubicBezTo>
                    <a:pt x="3830" y="1"/>
                    <a:pt x="4742" y="912"/>
                    <a:pt x="4742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34" name="Google Shape;834;p30"/>
          <p:cNvGrpSpPr/>
          <p:nvPr/>
        </p:nvGrpSpPr>
        <p:grpSpPr>
          <a:xfrm>
            <a:off x="-241900" y="488800"/>
            <a:ext cx="1375425" cy="572805"/>
            <a:chOff x="-241900" y="154825"/>
            <a:chExt cx="1375425" cy="572805"/>
          </a:xfrm>
        </p:grpSpPr>
        <p:sp>
          <p:nvSpPr>
            <p:cNvPr id="835" name="Google Shape;835;p30"/>
            <p:cNvSpPr/>
            <p:nvPr/>
          </p:nvSpPr>
          <p:spPr>
            <a:xfrm>
              <a:off x="-241900" y="201925"/>
              <a:ext cx="1272850" cy="525705"/>
            </a:xfrm>
            <a:custGeom>
              <a:avLst/>
              <a:gdLst/>
              <a:ahLst/>
              <a:cxnLst/>
              <a:rect l="l" t="t" r="r" b="b"/>
              <a:pathLst>
                <a:path w="50914" h="44075" fill="none" extrusionOk="0">
                  <a:moveTo>
                    <a:pt x="0" y="44074"/>
                  </a:moveTo>
                  <a:lnTo>
                    <a:pt x="25077" y="44074"/>
                  </a:lnTo>
                  <a:lnTo>
                    <a:pt x="25077" y="1"/>
                  </a:lnTo>
                  <a:lnTo>
                    <a:pt x="50913" y="1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30"/>
            <p:cNvSpPr/>
            <p:nvPr/>
          </p:nvSpPr>
          <p:spPr>
            <a:xfrm>
              <a:off x="1015725" y="154825"/>
              <a:ext cx="117800" cy="118550"/>
            </a:xfrm>
            <a:custGeom>
              <a:avLst/>
              <a:gdLst/>
              <a:ahLst/>
              <a:cxnLst/>
              <a:rect l="l" t="t" r="r" b="b"/>
              <a:pathLst>
                <a:path w="4712" h="4742" fill="none" extrusionOk="0">
                  <a:moveTo>
                    <a:pt x="4712" y="2037"/>
                  </a:moveTo>
                  <a:cubicBezTo>
                    <a:pt x="4712" y="3830"/>
                    <a:pt x="2554" y="4742"/>
                    <a:pt x="1277" y="3465"/>
                  </a:cubicBezTo>
                  <a:cubicBezTo>
                    <a:pt x="0" y="2189"/>
                    <a:pt x="882" y="30"/>
                    <a:pt x="2705" y="30"/>
                  </a:cubicBezTo>
                  <a:cubicBezTo>
                    <a:pt x="3800" y="0"/>
                    <a:pt x="4712" y="912"/>
                    <a:pt x="4712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37" name="Google Shape;837;p30"/>
          <p:cNvGrpSpPr/>
          <p:nvPr/>
        </p:nvGrpSpPr>
        <p:grpSpPr>
          <a:xfrm>
            <a:off x="3995775" y="-475160"/>
            <a:ext cx="474200" cy="1505350"/>
            <a:chOff x="3995775" y="-443725"/>
            <a:chExt cx="474200" cy="1505350"/>
          </a:xfrm>
        </p:grpSpPr>
        <p:sp>
          <p:nvSpPr>
            <p:cNvPr id="838" name="Google Shape;838;p30"/>
            <p:cNvSpPr/>
            <p:nvPr/>
          </p:nvSpPr>
          <p:spPr>
            <a:xfrm>
              <a:off x="4042125" y="-443725"/>
              <a:ext cx="427850" cy="1386800"/>
            </a:xfrm>
            <a:custGeom>
              <a:avLst/>
              <a:gdLst/>
              <a:ahLst/>
              <a:cxnLst/>
              <a:rect l="l" t="t" r="r" b="b"/>
              <a:pathLst>
                <a:path w="17114" h="55472" fill="none" extrusionOk="0">
                  <a:moveTo>
                    <a:pt x="1" y="55472"/>
                  </a:moveTo>
                  <a:lnTo>
                    <a:pt x="1" y="40669"/>
                  </a:lnTo>
                  <a:lnTo>
                    <a:pt x="17114" y="40669"/>
                  </a:lnTo>
                  <a:lnTo>
                    <a:pt x="17114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30"/>
            <p:cNvSpPr/>
            <p:nvPr/>
          </p:nvSpPr>
          <p:spPr>
            <a:xfrm>
              <a:off x="3995775" y="943825"/>
              <a:ext cx="117825" cy="117800"/>
            </a:xfrm>
            <a:custGeom>
              <a:avLst/>
              <a:gdLst/>
              <a:ahLst/>
              <a:cxnLst/>
              <a:rect l="l" t="t" r="r" b="b"/>
              <a:pathLst>
                <a:path w="4713" h="4712" fill="none" extrusionOk="0">
                  <a:moveTo>
                    <a:pt x="1" y="2006"/>
                  </a:moveTo>
                  <a:cubicBezTo>
                    <a:pt x="1" y="3830"/>
                    <a:pt x="2159" y="4712"/>
                    <a:pt x="3435" y="3465"/>
                  </a:cubicBezTo>
                  <a:cubicBezTo>
                    <a:pt x="4712" y="2189"/>
                    <a:pt x="3800" y="0"/>
                    <a:pt x="2007" y="0"/>
                  </a:cubicBezTo>
                  <a:cubicBezTo>
                    <a:pt x="882" y="0"/>
                    <a:pt x="1" y="912"/>
                    <a:pt x="1" y="2006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0" name="Google Shape;840;p30"/>
          <p:cNvGrpSpPr/>
          <p:nvPr/>
        </p:nvGrpSpPr>
        <p:grpSpPr>
          <a:xfrm>
            <a:off x="4679675" y="-467301"/>
            <a:ext cx="920275" cy="1078300"/>
            <a:chOff x="4679675" y="-443725"/>
            <a:chExt cx="920275" cy="1078300"/>
          </a:xfrm>
        </p:grpSpPr>
        <p:sp>
          <p:nvSpPr>
            <p:cNvPr id="841" name="Google Shape;841;p30"/>
            <p:cNvSpPr/>
            <p:nvPr/>
          </p:nvSpPr>
          <p:spPr>
            <a:xfrm>
              <a:off x="4783025" y="-443725"/>
              <a:ext cx="816925" cy="1006875"/>
            </a:xfrm>
            <a:custGeom>
              <a:avLst/>
              <a:gdLst/>
              <a:ahLst/>
              <a:cxnLst/>
              <a:rect l="l" t="t" r="r" b="b"/>
              <a:pathLst>
                <a:path w="32677" h="40275" fill="none" extrusionOk="0">
                  <a:moveTo>
                    <a:pt x="1" y="40274"/>
                  </a:moveTo>
                  <a:lnTo>
                    <a:pt x="32676" y="40274"/>
                  </a:lnTo>
                  <a:lnTo>
                    <a:pt x="32676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30"/>
            <p:cNvSpPr/>
            <p:nvPr/>
          </p:nvSpPr>
          <p:spPr>
            <a:xfrm>
              <a:off x="4679675" y="516000"/>
              <a:ext cx="117825" cy="118575"/>
            </a:xfrm>
            <a:custGeom>
              <a:avLst/>
              <a:gdLst/>
              <a:ahLst/>
              <a:cxnLst/>
              <a:rect l="l" t="t" r="r" b="b"/>
              <a:pathLst>
                <a:path w="4713" h="4743" fill="none" extrusionOk="0">
                  <a:moveTo>
                    <a:pt x="1" y="2037"/>
                  </a:moveTo>
                  <a:cubicBezTo>
                    <a:pt x="1" y="3830"/>
                    <a:pt x="2159" y="4742"/>
                    <a:pt x="3436" y="3466"/>
                  </a:cubicBezTo>
                  <a:cubicBezTo>
                    <a:pt x="4712" y="2189"/>
                    <a:pt x="3800" y="1"/>
                    <a:pt x="2007" y="31"/>
                  </a:cubicBezTo>
                  <a:cubicBezTo>
                    <a:pt x="882" y="31"/>
                    <a:pt x="1" y="912"/>
                    <a:pt x="1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3" name="Google Shape;843;p30"/>
          <p:cNvGrpSpPr/>
          <p:nvPr/>
        </p:nvGrpSpPr>
        <p:grpSpPr>
          <a:xfrm>
            <a:off x="5173625" y="-467301"/>
            <a:ext cx="1129225" cy="1439250"/>
            <a:chOff x="5173625" y="-443725"/>
            <a:chExt cx="1129225" cy="1439250"/>
          </a:xfrm>
        </p:grpSpPr>
        <p:sp>
          <p:nvSpPr>
            <p:cNvPr id="844" name="Google Shape;844;p30"/>
            <p:cNvSpPr/>
            <p:nvPr/>
          </p:nvSpPr>
          <p:spPr>
            <a:xfrm>
              <a:off x="5219975" y="-443725"/>
              <a:ext cx="1082875" cy="1320700"/>
            </a:xfrm>
            <a:custGeom>
              <a:avLst/>
              <a:gdLst/>
              <a:ahLst/>
              <a:cxnLst/>
              <a:rect l="l" t="t" r="r" b="b"/>
              <a:pathLst>
                <a:path w="43315" h="52828" fill="none" extrusionOk="0">
                  <a:moveTo>
                    <a:pt x="0" y="52828"/>
                  </a:moveTo>
                  <a:lnTo>
                    <a:pt x="0" y="25836"/>
                  </a:lnTo>
                  <a:lnTo>
                    <a:pt x="43314" y="25836"/>
                  </a:lnTo>
                  <a:lnTo>
                    <a:pt x="43314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30"/>
            <p:cNvSpPr/>
            <p:nvPr/>
          </p:nvSpPr>
          <p:spPr>
            <a:xfrm>
              <a:off x="5173625" y="876950"/>
              <a:ext cx="117800" cy="118575"/>
            </a:xfrm>
            <a:custGeom>
              <a:avLst/>
              <a:gdLst/>
              <a:ahLst/>
              <a:cxnLst/>
              <a:rect l="l" t="t" r="r" b="b"/>
              <a:pathLst>
                <a:path w="4712" h="4743" fill="none" extrusionOk="0">
                  <a:moveTo>
                    <a:pt x="0" y="2037"/>
                  </a:moveTo>
                  <a:cubicBezTo>
                    <a:pt x="0" y="3830"/>
                    <a:pt x="2158" y="4742"/>
                    <a:pt x="3435" y="3466"/>
                  </a:cubicBezTo>
                  <a:cubicBezTo>
                    <a:pt x="4711" y="2189"/>
                    <a:pt x="3800" y="1"/>
                    <a:pt x="2006" y="1"/>
                  </a:cubicBezTo>
                  <a:cubicBezTo>
                    <a:pt x="882" y="31"/>
                    <a:pt x="0" y="912"/>
                    <a:pt x="0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6" name="Google Shape;846;p30"/>
          <p:cNvGrpSpPr/>
          <p:nvPr/>
        </p:nvGrpSpPr>
        <p:grpSpPr>
          <a:xfrm rot="5400000" flipH="1">
            <a:off x="-766398" y="4711608"/>
            <a:ext cx="2014791" cy="719731"/>
            <a:chOff x="-85249" y="4203623"/>
            <a:chExt cx="2014791" cy="719731"/>
          </a:xfrm>
        </p:grpSpPr>
        <p:grpSp>
          <p:nvGrpSpPr>
            <p:cNvPr id="847" name="Google Shape;847;p30"/>
            <p:cNvGrpSpPr/>
            <p:nvPr/>
          </p:nvGrpSpPr>
          <p:grpSpPr>
            <a:xfrm>
              <a:off x="-85249" y="4203623"/>
              <a:ext cx="2014791" cy="469195"/>
              <a:chOff x="-35118" y="4163517"/>
              <a:chExt cx="2014791" cy="469195"/>
            </a:xfrm>
          </p:grpSpPr>
          <p:sp>
            <p:nvSpPr>
              <p:cNvPr id="848" name="Google Shape;848;p30"/>
              <p:cNvSpPr/>
              <p:nvPr/>
            </p:nvSpPr>
            <p:spPr>
              <a:xfrm rot="-5400000">
                <a:off x="712889" y="3459167"/>
                <a:ext cx="425539" cy="1921552"/>
              </a:xfrm>
              <a:custGeom>
                <a:avLst/>
                <a:gdLst/>
                <a:ahLst/>
                <a:cxnLst/>
                <a:rect l="l" t="t" r="r" b="b"/>
                <a:pathLst>
                  <a:path w="11430" h="51613" extrusionOk="0">
                    <a:moveTo>
                      <a:pt x="0" y="1"/>
                    </a:moveTo>
                    <a:lnTo>
                      <a:pt x="0" y="17995"/>
                    </a:lnTo>
                    <a:lnTo>
                      <a:pt x="31" y="18056"/>
                    </a:lnTo>
                    <a:cubicBezTo>
                      <a:pt x="61" y="18117"/>
                      <a:pt x="91" y="18147"/>
                      <a:pt x="122" y="18177"/>
                    </a:cubicBezTo>
                    <a:lnTo>
                      <a:pt x="10852" y="28877"/>
                    </a:lnTo>
                    <a:lnTo>
                      <a:pt x="10852" y="51612"/>
                    </a:lnTo>
                    <a:lnTo>
                      <a:pt x="11429" y="51612"/>
                    </a:lnTo>
                    <a:lnTo>
                      <a:pt x="11429" y="28633"/>
                    </a:lnTo>
                    <a:lnTo>
                      <a:pt x="669" y="17873"/>
                    </a:lnTo>
                    <a:lnTo>
                      <a:pt x="608" y="17813"/>
                    </a:lnTo>
                    <a:lnTo>
                      <a:pt x="608" y="1"/>
                    </a:ln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9" name="Google Shape;849;p30"/>
              <p:cNvSpPr/>
              <p:nvPr/>
            </p:nvSpPr>
            <p:spPr>
              <a:xfrm>
                <a:off x="1861099" y="4163517"/>
                <a:ext cx="118575" cy="118575"/>
              </a:xfrm>
              <a:custGeom>
                <a:avLst/>
                <a:gdLst/>
                <a:ahLst/>
                <a:cxnLst/>
                <a:rect l="l" t="t" r="r" b="b"/>
                <a:pathLst>
                  <a:path w="4743" h="4743" fill="none" extrusionOk="0">
                    <a:moveTo>
                      <a:pt x="4742" y="2037"/>
                    </a:moveTo>
                    <a:cubicBezTo>
                      <a:pt x="4742" y="3830"/>
                      <a:pt x="2554" y="4742"/>
                      <a:pt x="1277" y="3466"/>
                    </a:cubicBezTo>
                    <a:cubicBezTo>
                      <a:pt x="1" y="2189"/>
                      <a:pt x="912" y="31"/>
                      <a:pt x="2706" y="1"/>
                    </a:cubicBezTo>
                    <a:cubicBezTo>
                      <a:pt x="3830" y="1"/>
                      <a:pt x="4742" y="912"/>
                      <a:pt x="4742" y="203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50" name="Google Shape;850;p30"/>
            <p:cNvGrpSpPr/>
            <p:nvPr/>
          </p:nvGrpSpPr>
          <p:grpSpPr>
            <a:xfrm>
              <a:off x="-85249" y="4454155"/>
              <a:ext cx="2014791" cy="469199"/>
              <a:chOff x="-35118" y="4345992"/>
              <a:chExt cx="2014791" cy="469199"/>
            </a:xfrm>
          </p:grpSpPr>
          <p:sp>
            <p:nvSpPr>
              <p:cNvPr id="851" name="Google Shape;851;p30"/>
              <p:cNvSpPr/>
              <p:nvPr/>
            </p:nvSpPr>
            <p:spPr>
              <a:xfrm rot="-5400000">
                <a:off x="712889" y="3641646"/>
                <a:ext cx="425539" cy="1921552"/>
              </a:xfrm>
              <a:custGeom>
                <a:avLst/>
                <a:gdLst/>
                <a:ahLst/>
                <a:cxnLst/>
                <a:rect l="l" t="t" r="r" b="b"/>
                <a:pathLst>
                  <a:path w="11430" h="51613" extrusionOk="0">
                    <a:moveTo>
                      <a:pt x="0" y="1"/>
                    </a:moveTo>
                    <a:lnTo>
                      <a:pt x="0" y="17995"/>
                    </a:lnTo>
                    <a:lnTo>
                      <a:pt x="31" y="18056"/>
                    </a:lnTo>
                    <a:cubicBezTo>
                      <a:pt x="61" y="18117"/>
                      <a:pt x="91" y="18147"/>
                      <a:pt x="122" y="18177"/>
                    </a:cubicBezTo>
                    <a:lnTo>
                      <a:pt x="10852" y="28877"/>
                    </a:lnTo>
                    <a:lnTo>
                      <a:pt x="10852" y="51612"/>
                    </a:lnTo>
                    <a:lnTo>
                      <a:pt x="11429" y="51612"/>
                    </a:lnTo>
                    <a:lnTo>
                      <a:pt x="11429" y="28633"/>
                    </a:lnTo>
                    <a:lnTo>
                      <a:pt x="669" y="17873"/>
                    </a:lnTo>
                    <a:lnTo>
                      <a:pt x="608" y="17813"/>
                    </a:lnTo>
                    <a:lnTo>
                      <a:pt x="608" y="1"/>
                    </a:ln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2" name="Google Shape;852;p30"/>
              <p:cNvSpPr/>
              <p:nvPr/>
            </p:nvSpPr>
            <p:spPr>
              <a:xfrm>
                <a:off x="1861099" y="4345992"/>
                <a:ext cx="118575" cy="118575"/>
              </a:xfrm>
              <a:custGeom>
                <a:avLst/>
                <a:gdLst/>
                <a:ahLst/>
                <a:cxnLst/>
                <a:rect l="l" t="t" r="r" b="b"/>
                <a:pathLst>
                  <a:path w="4743" h="4743" fill="none" extrusionOk="0">
                    <a:moveTo>
                      <a:pt x="4742" y="2037"/>
                    </a:moveTo>
                    <a:cubicBezTo>
                      <a:pt x="4742" y="3830"/>
                      <a:pt x="2554" y="4742"/>
                      <a:pt x="1277" y="3466"/>
                    </a:cubicBezTo>
                    <a:cubicBezTo>
                      <a:pt x="1" y="2189"/>
                      <a:pt x="912" y="31"/>
                      <a:pt x="2706" y="1"/>
                    </a:cubicBezTo>
                    <a:cubicBezTo>
                      <a:pt x="3830" y="1"/>
                      <a:pt x="4742" y="912"/>
                      <a:pt x="4742" y="203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853" name="Google Shape;853;p30"/>
          <p:cNvGrpSpPr/>
          <p:nvPr/>
        </p:nvGrpSpPr>
        <p:grpSpPr>
          <a:xfrm flipH="1">
            <a:off x="8418670" y="734101"/>
            <a:ext cx="2014791" cy="469195"/>
            <a:chOff x="-35118" y="4163517"/>
            <a:chExt cx="2014791" cy="469195"/>
          </a:xfrm>
        </p:grpSpPr>
        <p:sp>
          <p:nvSpPr>
            <p:cNvPr id="854" name="Google Shape;854;p30"/>
            <p:cNvSpPr/>
            <p:nvPr/>
          </p:nvSpPr>
          <p:spPr>
            <a:xfrm rot="-5400000">
              <a:off x="712889" y="3459167"/>
              <a:ext cx="425539" cy="1921552"/>
            </a:xfrm>
            <a:custGeom>
              <a:avLst/>
              <a:gdLst/>
              <a:ahLst/>
              <a:cxnLst/>
              <a:rect l="l" t="t" r="r" b="b"/>
              <a:pathLst>
                <a:path w="11430" h="51613" extrusionOk="0">
                  <a:moveTo>
                    <a:pt x="0" y="1"/>
                  </a:moveTo>
                  <a:lnTo>
                    <a:pt x="0" y="17995"/>
                  </a:lnTo>
                  <a:lnTo>
                    <a:pt x="31" y="18056"/>
                  </a:lnTo>
                  <a:cubicBezTo>
                    <a:pt x="61" y="18117"/>
                    <a:pt x="91" y="18147"/>
                    <a:pt x="122" y="18177"/>
                  </a:cubicBezTo>
                  <a:lnTo>
                    <a:pt x="10852" y="28877"/>
                  </a:lnTo>
                  <a:lnTo>
                    <a:pt x="10852" y="51612"/>
                  </a:lnTo>
                  <a:lnTo>
                    <a:pt x="11429" y="51612"/>
                  </a:lnTo>
                  <a:lnTo>
                    <a:pt x="11429" y="28633"/>
                  </a:lnTo>
                  <a:lnTo>
                    <a:pt x="669" y="17873"/>
                  </a:lnTo>
                  <a:lnTo>
                    <a:pt x="608" y="17813"/>
                  </a:lnTo>
                  <a:lnTo>
                    <a:pt x="608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30"/>
            <p:cNvSpPr/>
            <p:nvPr/>
          </p:nvSpPr>
          <p:spPr>
            <a:xfrm>
              <a:off x="1861099" y="4163517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4742" y="2037"/>
                  </a:moveTo>
                  <a:cubicBezTo>
                    <a:pt x="4742" y="3830"/>
                    <a:pt x="2554" y="4742"/>
                    <a:pt x="1277" y="3466"/>
                  </a:cubicBezTo>
                  <a:cubicBezTo>
                    <a:pt x="1" y="2189"/>
                    <a:pt x="912" y="31"/>
                    <a:pt x="2706" y="1"/>
                  </a:cubicBezTo>
                  <a:cubicBezTo>
                    <a:pt x="3830" y="1"/>
                    <a:pt x="4742" y="912"/>
                    <a:pt x="4742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"/>
          <p:cNvSpPr txBox="1">
            <a:spLocks noGrp="1"/>
          </p:cNvSpPr>
          <p:nvPr>
            <p:ph type="title"/>
          </p:nvPr>
        </p:nvSpPr>
        <p:spPr>
          <a:xfrm>
            <a:off x="2450700" y="3072854"/>
            <a:ext cx="4242600" cy="61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72" name="Google Shape;72;p3"/>
          <p:cNvSpPr txBox="1">
            <a:spLocks noGrp="1"/>
          </p:cNvSpPr>
          <p:nvPr>
            <p:ph type="title" idx="2" hasCustomPrompt="1"/>
          </p:nvPr>
        </p:nvSpPr>
        <p:spPr>
          <a:xfrm>
            <a:off x="3995121" y="1227576"/>
            <a:ext cx="1157400" cy="1157400"/>
          </a:xfrm>
          <a:prstGeom prst="rect">
            <a:avLst/>
          </a:prstGeom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5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73" name="Google Shape;73;p3"/>
          <p:cNvSpPr txBox="1">
            <a:spLocks noGrp="1"/>
          </p:cNvSpPr>
          <p:nvPr>
            <p:ph type="subTitle" idx="1"/>
          </p:nvPr>
        </p:nvSpPr>
        <p:spPr>
          <a:xfrm>
            <a:off x="2509200" y="3652872"/>
            <a:ext cx="4125600" cy="41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74" name="Google Shape;74;p3"/>
          <p:cNvGrpSpPr/>
          <p:nvPr/>
        </p:nvGrpSpPr>
        <p:grpSpPr>
          <a:xfrm flipH="1">
            <a:off x="7153751" y="4056822"/>
            <a:ext cx="2074949" cy="962378"/>
            <a:chOff x="-85249" y="3960975"/>
            <a:chExt cx="2074949" cy="962378"/>
          </a:xfrm>
        </p:grpSpPr>
        <p:grpSp>
          <p:nvGrpSpPr>
            <p:cNvPr id="75" name="Google Shape;75;p3"/>
            <p:cNvGrpSpPr/>
            <p:nvPr/>
          </p:nvGrpSpPr>
          <p:grpSpPr>
            <a:xfrm>
              <a:off x="-44137" y="3960975"/>
              <a:ext cx="2033837" cy="459179"/>
              <a:chOff x="-101291" y="3971002"/>
              <a:chExt cx="2033837" cy="459179"/>
            </a:xfrm>
          </p:grpSpPr>
          <p:sp>
            <p:nvSpPr>
              <p:cNvPr id="76" name="Google Shape;76;p3"/>
              <p:cNvSpPr/>
              <p:nvPr/>
            </p:nvSpPr>
            <p:spPr>
              <a:xfrm rot="-5400000">
                <a:off x="646715" y="3256635"/>
                <a:ext cx="425539" cy="1921552"/>
              </a:xfrm>
              <a:custGeom>
                <a:avLst/>
                <a:gdLst/>
                <a:ahLst/>
                <a:cxnLst/>
                <a:rect l="l" t="t" r="r" b="b"/>
                <a:pathLst>
                  <a:path w="11430" h="51613" extrusionOk="0">
                    <a:moveTo>
                      <a:pt x="0" y="1"/>
                    </a:moveTo>
                    <a:lnTo>
                      <a:pt x="0" y="17995"/>
                    </a:lnTo>
                    <a:lnTo>
                      <a:pt x="31" y="18056"/>
                    </a:lnTo>
                    <a:cubicBezTo>
                      <a:pt x="61" y="18117"/>
                      <a:pt x="91" y="18147"/>
                      <a:pt x="122" y="18177"/>
                    </a:cubicBezTo>
                    <a:lnTo>
                      <a:pt x="10852" y="28877"/>
                    </a:lnTo>
                    <a:lnTo>
                      <a:pt x="10852" y="51612"/>
                    </a:lnTo>
                    <a:lnTo>
                      <a:pt x="11429" y="51612"/>
                    </a:lnTo>
                    <a:lnTo>
                      <a:pt x="11429" y="28633"/>
                    </a:lnTo>
                    <a:lnTo>
                      <a:pt x="669" y="17873"/>
                    </a:lnTo>
                    <a:lnTo>
                      <a:pt x="608" y="17813"/>
                    </a:lnTo>
                    <a:lnTo>
                      <a:pt x="608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7;p3"/>
              <p:cNvSpPr/>
              <p:nvPr/>
            </p:nvSpPr>
            <p:spPr>
              <a:xfrm>
                <a:off x="1813971" y="3971002"/>
                <a:ext cx="118575" cy="118575"/>
              </a:xfrm>
              <a:custGeom>
                <a:avLst/>
                <a:gdLst/>
                <a:ahLst/>
                <a:cxnLst/>
                <a:rect l="l" t="t" r="r" b="b"/>
                <a:pathLst>
                  <a:path w="4743" h="4743" fill="none" extrusionOk="0">
                    <a:moveTo>
                      <a:pt x="4742" y="2037"/>
                    </a:moveTo>
                    <a:cubicBezTo>
                      <a:pt x="4742" y="3830"/>
                      <a:pt x="2554" y="4742"/>
                      <a:pt x="1277" y="3466"/>
                    </a:cubicBezTo>
                    <a:cubicBezTo>
                      <a:pt x="1" y="2189"/>
                      <a:pt x="912" y="31"/>
                      <a:pt x="2706" y="1"/>
                    </a:cubicBezTo>
                    <a:cubicBezTo>
                      <a:pt x="3830" y="1"/>
                      <a:pt x="4742" y="912"/>
                      <a:pt x="4742" y="203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accent2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8" name="Google Shape;78;p3"/>
            <p:cNvGrpSpPr/>
            <p:nvPr/>
          </p:nvGrpSpPr>
          <p:grpSpPr>
            <a:xfrm>
              <a:off x="-85249" y="4203623"/>
              <a:ext cx="2014791" cy="469195"/>
              <a:chOff x="-35118" y="4163517"/>
              <a:chExt cx="2014791" cy="469195"/>
            </a:xfrm>
          </p:grpSpPr>
          <p:sp>
            <p:nvSpPr>
              <p:cNvPr id="79" name="Google Shape;79;p3"/>
              <p:cNvSpPr/>
              <p:nvPr/>
            </p:nvSpPr>
            <p:spPr>
              <a:xfrm rot="-5400000">
                <a:off x="712889" y="3459167"/>
                <a:ext cx="425539" cy="1921552"/>
              </a:xfrm>
              <a:custGeom>
                <a:avLst/>
                <a:gdLst/>
                <a:ahLst/>
                <a:cxnLst/>
                <a:rect l="l" t="t" r="r" b="b"/>
                <a:pathLst>
                  <a:path w="11430" h="51613" extrusionOk="0">
                    <a:moveTo>
                      <a:pt x="0" y="1"/>
                    </a:moveTo>
                    <a:lnTo>
                      <a:pt x="0" y="17995"/>
                    </a:lnTo>
                    <a:lnTo>
                      <a:pt x="31" y="18056"/>
                    </a:lnTo>
                    <a:cubicBezTo>
                      <a:pt x="61" y="18117"/>
                      <a:pt x="91" y="18147"/>
                      <a:pt x="122" y="18177"/>
                    </a:cubicBezTo>
                    <a:lnTo>
                      <a:pt x="10852" y="28877"/>
                    </a:lnTo>
                    <a:lnTo>
                      <a:pt x="10852" y="51612"/>
                    </a:lnTo>
                    <a:lnTo>
                      <a:pt x="11429" y="51612"/>
                    </a:lnTo>
                    <a:lnTo>
                      <a:pt x="11429" y="28633"/>
                    </a:lnTo>
                    <a:lnTo>
                      <a:pt x="669" y="17873"/>
                    </a:lnTo>
                    <a:lnTo>
                      <a:pt x="608" y="17813"/>
                    </a:lnTo>
                    <a:lnTo>
                      <a:pt x="608" y="1"/>
                    </a:ln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1861099" y="4163517"/>
                <a:ext cx="118575" cy="118575"/>
              </a:xfrm>
              <a:custGeom>
                <a:avLst/>
                <a:gdLst/>
                <a:ahLst/>
                <a:cxnLst/>
                <a:rect l="l" t="t" r="r" b="b"/>
                <a:pathLst>
                  <a:path w="4743" h="4743" fill="none" extrusionOk="0">
                    <a:moveTo>
                      <a:pt x="4742" y="2037"/>
                    </a:moveTo>
                    <a:cubicBezTo>
                      <a:pt x="4742" y="3830"/>
                      <a:pt x="2554" y="4742"/>
                      <a:pt x="1277" y="3466"/>
                    </a:cubicBezTo>
                    <a:cubicBezTo>
                      <a:pt x="1" y="2189"/>
                      <a:pt x="912" y="31"/>
                      <a:pt x="2706" y="1"/>
                    </a:cubicBezTo>
                    <a:cubicBezTo>
                      <a:pt x="3830" y="1"/>
                      <a:pt x="4742" y="912"/>
                      <a:pt x="4742" y="203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1" name="Google Shape;81;p3"/>
            <p:cNvGrpSpPr/>
            <p:nvPr/>
          </p:nvGrpSpPr>
          <p:grpSpPr>
            <a:xfrm>
              <a:off x="-85249" y="4454155"/>
              <a:ext cx="2014791" cy="469199"/>
              <a:chOff x="-35118" y="4345992"/>
              <a:chExt cx="2014791" cy="469199"/>
            </a:xfrm>
          </p:grpSpPr>
          <p:sp>
            <p:nvSpPr>
              <p:cNvPr id="82" name="Google Shape;82;p3"/>
              <p:cNvSpPr/>
              <p:nvPr/>
            </p:nvSpPr>
            <p:spPr>
              <a:xfrm rot="-5400000">
                <a:off x="712889" y="3641646"/>
                <a:ext cx="425539" cy="1921552"/>
              </a:xfrm>
              <a:custGeom>
                <a:avLst/>
                <a:gdLst/>
                <a:ahLst/>
                <a:cxnLst/>
                <a:rect l="l" t="t" r="r" b="b"/>
                <a:pathLst>
                  <a:path w="11430" h="51613" extrusionOk="0">
                    <a:moveTo>
                      <a:pt x="0" y="1"/>
                    </a:moveTo>
                    <a:lnTo>
                      <a:pt x="0" y="17995"/>
                    </a:lnTo>
                    <a:lnTo>
                      <a:pt x="31" y="18056"/>
                    </a:lnTo>
                    <a:cubicBezTo>
                      <a:pt x="61" y="18117"/>
                      <a:pt x="91" y="18147"/>
                      <a:pt x="122" y="18177"/>
                    </a:cubicBezTo>
                    <a:lnTo>
                      <a:pt x="10852" y="28877"/>
                    </a:lnTo>
                    <a:lnTo>
                      <a:pt x="10852" y="51612"/>
                    </a:lnTo>
                    <a:lnTo>
                      <a:pt x="11429" y="51612"/>
                    </a:lnTo>
                    <a:lnTo>
                      <a:pt x="11429" y="28633"/>
                    </a:lnTo>
                    <a:lnTo>
                      <a:pt x="669" y="17873"/>
                    </a:lnTo>
                    <a:lnTo>
                      <a:pt x="608" y="17813"/>
                    </a:lnTo>
                    <a:lnTo>
                      <a:pt x="608" y="1"/>
                    </a:ln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83;p3"/>
              <p:cNvSpPr/>
              <p:nvPr/>
            </p:nvSpPr>
            <p:spPr>
              <a:xfrm>
                <a:off x="1861099" y="4345992"/>
                <a:ext cx="118575" cy="118575"/>
              </a:xfrm>
              <a:custGeom>
                <a:avLst/>
                <a:gdLst/>
                <a:ahLst/>
                <a:cxnLst/>
                <a:rect l="l" t="t" r="r" b="b"/>
                <a:pathLst>
                  <a:path w="4743" h="4743" fill="none" extrusionOk="0">
                    <a:moveTo>
                      <a:pt x="4742" y="2037"/>
                    </a:moveTo>
                    <a:cubicBezTo>
                      <a:pt x="4742" y="3830"/>
                      <a:pt x="2554" y="4742"/>
                      <a:pt x="1277" y="3466"/>
                    </a:cubicBezTo>
                    <a:cubicBezTo>
                      <a:pt x="1" y="2189"/>
                      <a:pt x="912" y="31"/>
                      <a:pt x="2706" y="1"/>
                    </a:cubicBezTo>
                    <a:cubicBezTo>
                      <a:pt x="3830" y="1"/>
                      <a:pt x="4742" y="912"/>
                      <a:pt x="4742" y="203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84" name="Google Shape;84;p3"/>
          <p:cNvGrpSpPr/>
          <p:nvPr/>
        </p:nvGrpSpPr>
        <p:grpSpPr>
          <a:xfrm flipH="1">
            <a:off x="323625" y="3807546"/>
            <a:ext cx="1138350" cy="1418750"/>
            <a:chOff x="1287525" y="3801250"/>
            <a:chExt cx="1138350" cy="1418750"/>
          </a:xfrm>
        </p:grpSpPr>
        <p:sp>
          <p:nvSpPr>
            <p:cNvPr id="85" name="Google Shape;85;p3"/>
            <p:cNvSpPr/>
            <p:nvPr/>
          </p:nvSpPr>
          <p:spPr>
            <a:xfrm>
              <a:off x="1287525" y="3909150"/>
              <a:ext cx="1082875" cy="1310850"/>
            </a:xfrm>
            <a:custGeom>
              <a:avLst/>
              <a:gdLst/>
              <a:ahLst/>
              <a:cxnLst/>
              <a:rect l="l" t="t" r="r" b="b"/>
              <a:pathLst>
                <a:path w="43315" h="52434" fill="none" extrusionOk="0">
                  <a:moveTo>
                    <a:pt x="43314" y="1"/>
                  </a:moveTo>
                  <a:lnTo>
                    <a:pt x="43314" y="27357"/>
                  </a:lnTo>
                  <a:lnTo>
                    <a:pt x="0" y="27357"/>
                  </a:lnTo>
                  <a:lnTo>
                    <a:pt x="0" y="52433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3"/>
            <p:cNvSpPr/>
            <p:nvPr/>
          </p:nvSpPr>
          <p:spPr>
            <a:xfrm>
              <a:off x="2307300" y="3801250"/>
              <a:ext cx="118575" cy="117825"/>
            </a:xfrm>
            <a:custGeom>
              <a:avLst/>
              <a:gdLst/>
              <a:ahLst/>
              <a:cxnLst/>
              <a:rect l="l" t="t" r="r" b="b"/>
              <a:pathLst>
                <a:path w="4743" h="4713" fill="none" extrusionOk="0">
                  <a:moveTo>
                    <a:pt x="4742" y="2706"/>
                  </a:moveTo>
                  <a:cubicBezTo>
                    <a:pt x="4742" y="913"/>
                    <a:pt x="2554" y="1"/>
                    <a:pt x="1277" y="1277"/>
                  </a:cubicBezTo>
                  <a:cubicBezTo>
                    <a:pt x="1" y="2554"/>
                    <a:pt x="912" y="4712"/>
                    <a:pt x="2706" y="4712"/>
                  </a:cubicBezTo>
                  <a:cubicBezTo>
                    <a:pt x="3830" y="4712"/>
                    <a:pt x="4742" y="3831"/>
                    <a:pt x="4742" y="2706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" name="Google Shape;87;p3"/>
          <p:cNvGrpSpPr/>
          <p:nvPr/>
        </p:nvGrpSpPr>
        <p:grpSpPr>
          <a:xfrm flipH="1">
            <a:off x="210775" y="4159825"/>
            <a:ext cx="929375" cy="1057800"/>
            <a:chOff x="8076400" y="4159825"/>
            <a:chExt cx="929375" cy="1057800"/>
          </a:xfrm>
        </p:grpSpPr>
        <p:sp>
          <p:nvSpPr>
            <p:cNvPr id="88" name="Google Shape;88;p3"/>
            <p:cNvSpPr/>
            <p:nvPr/>
          </p:nvSpPr>
          <p:spPr>
            <a:xfrm flipH="1">
              <a:off x="8178975" y="4229750"/>
              <a:ext cx="826800" cy="987875"/>
            </a:xfrm>
            <a:custGeom>
              <a:avLst/>
              <a:gdLst/>
              <a:ahLst/>
              <a:cxnLst/>
              <a:rect l="l" t="t" r="r" b="b"/>
              <a:pathLst>
                <a:path w="33072" h="39515" fill="none" extrusionOk="0">
                  <a:moveTo>
                    <a:pt x="33071" y="0"/>
                  </a:moveTo>
                  <a:lnTo>
                    <a:pt x="0" y="0"/>
                  </a:lnTo>
                  <a:lnTo>
                    <a:pt x="0" y="39514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3"/>
            <p:cNvSpPr/>
            <p:nvPr/>
          </p:nvSpPr>
          <p:spPr>
            <a:xfrm flipH="1">
              <a:off x="8076400" y="4159825"/>
              <a:ext cx="118575" cy="117825"/>
            </a:xfrm>
            <a:custGeom>
              <a:avLst/>
              <a:gdLst/>
              <a:ahLst/>
              <a:cxnLst/>
              <a:rect l="l" t="t" r="r" b="b"/>
              <a:pathLst>
                <a:path w="4743" h="4713" fill="none" extrusionOk="0">
                  <a:moveTo>
                    <a:pt x="4742" y="2706"/>
                  </a:moveTo>
                  <a:cubicBezTo>
                    <a:pt x="4742" y="913"/>
                    <a:pt x="2554" y="1"/>
                    <a:pt x="1277" y="1277"/>
                  </a:cubicBezTo>
                  <a:cubicBezTo>
                    <a:pt x="1" y="2554"/>
                    <a:pt x="913" y="4712"/>
                    <a:pt x="2706" y="4712"/>
                  </a:cubicBezTo>
                  <a:cubicBezTo>
                    <a:pt x="3831" y="4712"/>
                    <a:pt x="4742" y="3831"/>
                    <a:pt x="4742" y="2706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" name="Google Shape;90;p3"/>
          <p:cNvGrpSpPr/>
          <p:nvPr/>
        </p:nvGrpSpPr>
        <p:grpSpPr>
          <a:xfrm>
            <a:off x="6993948" y="5750"/>
            <a:ext cx="1195349" cy="1078296"/>
            <a:chOff x="4404625" y="-443721"/>
            <a:chExt cx="1195349" cy="1078296"/>
          </a:xfrm>
        </p:grpSpPr>
        <p:sp>
          <p:nvSpPr>
            <p:cNvPr id="91" name="Google Shape;91;p3"/>
            <p:cNvSpPr/>
            <p:nvPr/>
          </p:nvSpPr>
          <p:spPr>
            <a:xfrm>
              <a:off x="4501128" y="-443721"/>
              <a:ext cx="1098846" cy="1006875"/>
            </a:xfrm>
            <a:custGeom>
              <a:avLst/>
              <a:gdLst/>
              <a:ahLst/>
              <a:cxnLst/>
              <a:rect l="l" t="t" r="r" b="b"/>
              <a:pathLst>
                <a:path w="32677" h="40275" fill="none" extrusionOk="0">
                  <a:moveTo>
                    <a:pt x="1" y="40274"/>
                  </a:moveTo>
                  <a:lnTo>
                    <a:pt x="32676" y="40274"/>
                  </a:lnTo>
                  <a:lnTo>
                    <a:pt x="32676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3"/>
            <p:cNvSpPr/>
            <p:nvPr/>
          </p:nvSpPr>
          <p:spPr>
            <a:xfrm>
              <a:off x="4404625" y="516000"/>
              <a:ext cx="117825" cy="118575"/>
            </a:xfrm>
            <a:custGeom>
              <a:avLst/>
              <a:gdLst/>
              <a:ahLst/>
              <a:cxnLst/>
              <a:rect l="l" t="t" r="r" b="b"/>
              <a:pathLst>
                <a:path w="4713" h="4743" fill="none" extrusionOk="0">
                  <a:moveTo>
                    <a:pt x="1" y="2037"/>
                  </a:moveTo>
                  <a:cubicBezTo>
                    <a:pt x="1" y="3830"/>
                    <a:pt x="2159" y="4742"/>
                    <a:pt x="3436" y="3466"/>
                  </a:cubicBezTo>
                  <a:cubicBezTo>
                    <a:pt x="4712" y="2189"/>
                    <a:pt x="3800" y="1"/>
                    <a:pt x="2007" y="31"/>
                  </a:cubicBezTo>
                  <a:cubicBezTo>
                    <a:pt x="882" y="31"/>
                    <a:pt x="1" y="912"/>
                    <a:pt x="1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" name="Google Shape;93;p3"/>
          <p:cNvGrpSpPr/>
          <p:nvPr/>
        </p:nvGrpSpPr>
        <p:grpSpPr>
          <a:xfrm>
            <a:off x="7810151" y="-104276"/>
            <a:ext cx="1129225" cy="1439250"/>
            <a:chOff x="5173625" y="-443725"/>
            <a:chExt cx="1129225" cy="1439250"/>
          </a:xfrm>
        </p:grpSpPr>
        <p:sp>
          <p:nvSpPr>
            <p:cNvPr id="94" name="Google Shape;94;p3"/>
            <p:cNvSpPr/>
            <p:nvPr/>
          </p:nvSpPr>
          <p:spPr>
            <a:xfrm>
              <a:off x="5219975" y="-443725"/>
              <a:ext cx="1082875" cy="1320700"/>
            </a:xfrm>
            <a:custGeom>
              <a:avLst/>
              <a:gdLst/>
              <a:ahLst/>
              <a:cxnLst/>
              <a:rect l="l" t="t" r="r" b="b"/>
              <a:pathLst>
                <a:path w="43315" h="52828" fill="none" extrusionOk="0">
                  <a:moveTo>
                    <a:pt x="0" y="52828"/>
                  </a:moveTo>
                  <a:lnTo>
                    <a:pt x="0" y="25836"/>
                  </a:lnTo>
                  <a:lnTo>
                    <a:pt x="43314" y="25836"/>
                  </a:lnTo>
                  <a:lnTo>
                    <a:pt x="43314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3"/>
            <p:cNvSpPr/>
            <p:nvPr/>
          </p:nvSpPr>
          <p:spPr>
            <a:xfrm>
              <a:off x="5173625" y="876950"/>
              <a:ext cx="117800" cy="118575"/>
            </a:xfrm>
            <a:custGeom>
              <a:avLst/>
              <a:gdLst/>
              <a:ahLst/>
              <a:cxnLst/>
              <a:rect l="l" t="t" r="r" b="b"/>
              <a:pathLst>
                <a:path w="4712" h="4743" fill="none" extrusionOk="0">
                  <a:moveTo>
                    <a:pt x="0" y="2037"/>
                  </a:moveTo>
                  <a:cubicBezTo>
                    <a:pt x="0" y="3830"/>
                    <a:pt x="2158" y="4742"/>
                    <a:pt x="3435" y="3466"/>
                  </a:cubicBezTo>
                  <a:cubicBezTo>
                    <a:pt x="4711" y="2189"/>
                    <a:pt x="3800" y="1"/>
                    <a:pt x="2006" y="1"/>
                  </a:cubicBezTo>
                  <a:cubicBezTo>
                    <a:pt x="882" y="31"/>
                    <a:pt x="0" y="912"/>
                    <a:pt x="0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6" name="Google Shape;96;p3"/>
          <p:cNvGrpSpPr/>
          <p:nvPr/>
        </p:nvGrpSpPr>
        <p:grpSpPr>
          <a:xfrm rot="10800000" flipH="1">
            <a:off x="-784112" y="147249"/>
            <a:ext cx="1138350" cy="1418750"/>
            <a:chOff x="-784112" y="3818928"/>
            <a:chExt cx="1138350" cy="1418750"/>
          </a:xfrm>
        </p:grpSpPr>
        <p:sp>
          <p:nvSpPr>
            <p:cNvPr id="97" name="Google Shape;97;p3"/>
            <p:cNvSpPr/>
            <p:nvPr/>
          </p:nvSpPr>
          <p:spPr>
            <a:xfrm>
              <a:off x="-784112" y="3926828"/>
              <a:ext cx="1082875" cy="1310850"/>
            </a:xfrm>
            <a:custGeom>
              <a:avLst/>
              <a:gdLst/>
              <a:ahLst/>
              <a:cxnLst/>
              <a:rect l="l" t="t" r="r" b="b"/>
              <a:pathLst>
                <a:path w="43315" h="52434" fill="none" extrusionOk="0">
                  <a:moveTo>
                    <a:pt x="43314" y="1"/>
                  </a:moveTo>
                  <a:lnTo>
                    <a:pt x="43314" y="27357"/>
                  </a:lnTo>
                  <a:lnTo>
                    <a:pt x="0" y="27357"/>
                  </a:lnTo>
                  <a:lnTo>
                    <a:pt x="0" y="52433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3"/>
            <p:cNvSpPr/>
            <p:nvPr/>
          </p:nvSpPr>
          <p:spPr>
            <a:xfrm>
              <a:off x="235663" y="3818928"/>
              <a:ext cx="118575" cy="117825"/>
            </a:xfrm>
            <a:custGeom>
              <a:avLst/>
              <a:gdLst/>
              <a:ahLst/>
              <a:cxnLst/>
              <a:rect l="l" t="t" r="r" b="b"/>
              <a:pathLst>
                <a:path w="4743" h="4713" fill="none" extrusionOk="0">
                  <a:moveTo>
                    <a:pt x="4742" y="2706"/>
                  </a:moveTo>
                  <a:cubicBezTo>
                    <a:pt x="4742" y="913"/>
                    <a:pt x="2554" y="1"/>
                    <a:pt x="1277" y="1277"/>
                  </a:cubicBezTo>
                  <a:cubicBezTo>
                    <a:pt x="1" y="2554"/>
                    <a:pt x="912" y="4712"/>
                    <a:pt x="2706" y="4712"/>
                  </a:cubicBezTo>
                  <a:cubicBezTo>
                    <a:pt x="3830" y="4712"/>
                    <a:pt x="4742" y="3831"/>
                    <a:pt x="4742" y="2706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" name="Google Shape;99;p3"/>
          <p:cNvGrpSpPr/>
          <p:nvPr/>
        </p:nvGrpSpPr>
        <p:grpSpPr>
          <a:xfrm rot="10800000" flipH="1">
            <a:off x="-370081" y="-96211"/>
            <a:ext cx="1138350" cy="1418750"/>
            <a:chOff x="-784112" y="3818928"/>
            <a:chExt cx="1138350" cy="1418750"/>
          </a:xfrm>
        </p:grpSpPr>
        <p:sp>
          <p:nvSpPr>
            <p:cNvPr id="100" name="Google Shape;100;p3"/>
            <p:cNvSpPr/>
            <p:nvPr/>
          </p:nvSpPr>
          <p:spPr>
            <a:xfrm>
              <a:off x="-784112" y="3926828"/>
              <a:ext cx="1082875" cy="1310850"/>
            </a:xfrm>
            <a:custGeom>
              <a:avLst/>
              <a:gdLst/>
              <a:ahLst/>
              <a:cxnLst/>
              <a:rect l="l" t="t" r="r" b="b"/>
              <a:pathLst>
                <a:path w="43315" h="52434" fill="none" extrusionOk="0">
                  <a:moveTo>
                    <a:pt x="43314" y="1"/>
                  </a:moveTo>
                  <a:lnTo>
                    <a:pt x="43314" y="27357"/>
                  </a:lnTo>
                  <a:lnTo>
                    <a:pt x="0" y="27357"/>
                  </a:lnTo>
                  <a:lnTo>
                    <a:pt x="0" y="52433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3"/>
            <p:cNvSpPr/>
            <p:nvPr/>
          </p:nvSpPr>
          <p:spPr>
            <a:xfrm>
              <a:off x="235663" y="3818928"/>
              <a:ext cx="118575" cy="117825"/>
            </a:xfrm>
            <a:custGeom>
              <a:avLst/>
              <a:gdLst/>
              <a:ahLst/>
              <a:cxnLst/>
              <a:rect l="l" t="t" r="r" b="b"/>
              <a:pathLst>
                <a:path w="4743" h="4713" fill="none" extrusionOk="0">
                  <a:moveTo>
                    <a:pt x="4742" y="2706"/>
                  </a:moveTo>
                  <a:cubicBezTo>
                    <a:pt x="4742" y="913"/>
                    <a:pt x="2554" y="1"/>
                    <a:pt x="1277" y="1277"/>
                  </a:cubicBezTo>
                  <a:cubicBezTo>
                    <a:pt x="1" y="2554"/>
                    <a:pt x="912" y="4712"/>
                    <a:pt x="2706" y="4712"/>
                  </a:cubicBezTo>
                  <a:cubicBezTo>
                    <a:pt x="3830" y="4712"/>
                    <a:pt x="4742" y="3831"/>
                    <a:pt x="4742" y="2706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" name="Google Shape;102;p3"/>
          <p:cNvGrpSpPr/>
          <p:nvPr/>
        </p:nvGrpSpPr>
        <p:grpSpPr>
          <a:xfrm rot="10800000" flipH="1">
            <a:off x="70117" y="-395120"/>
            <a:ext cx="1138350" cy="1418750"/>
            <a:chOff x="-784112" y="3818928"/>
            <a:chExt cx="1138350" cy="1418750"/>
          </a:xfrm>
        </p:grpSpPr>
        <p:sp>
          <p:nvSpPr>
            <p:cNvPr id="103" name="Google Shape;103;p3"/>
            <p:cNvSpPr/>
            <p:nvPr/>
          </p:nvSpPr>
          <p:spPr>
            <a:xfrm>
              <a:off x="-784112" y="3926828"/>
              <a:ext cx="1082875" cy="1310850"/>
            </a:xfrm>
            <a:custGeom>
              <a:avLst/>
              <a:gdLst/>
              <a:ahLst/>
              <a:cxnLst/>
              <a:rect l="l" t="t" r="r" b="b"/>
              <a:pathLst>
                <a:path w="43315" h="52434" fill="none" extrusionOk="0">
                  <a:moveTo>
                    <a:pt x="43314" y="1"/>
                  </a:moveTo>
                  <a:lnTo>
                    <a:pt x="43314" y="27357"/>
                  </a:lnTo>
                  <a:lnTo>
                    <a:pt x="0" y="27357"/>
                  </a:lnTo>
                  <a:lnTo>
                    <a:pt x="0" y="52433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3"/>
            <p:cNvSpPr/>
            <p:nvPr/>
          </p:nvSpPr>
          <p:spPr>
            <a:xfrm>
              <a:off x="235663" y="3818928"/>
              <a:ext cx="118575" cy="117825"/>
            </a:xfrm>
            <a:custGeom>
              <a:avLst/>
              <a:gdLst/>
              <a:ahLst/>
              <a:cxnLst/>
              <a:rect l="l" t="t" r="r" b="b"/>
              <a:pathLst>
                <a:path w="4743" h="4713" fill="none" extrusionOk="0">
                  <a:moveTo>
                    <a:pt x="4742" y="2706"/>
                  </a:moveTo>
                  <a:cubicBezTo>
                    <a:pt x="4742" y="913"/>
                    <a:pt x="2554" y="1"/>
                    <a:pt x="1277" y="1277"/>
                  </a:cubicBezTo>
                  <a:cubicBezTo>
                    <a:pt x="1" y="2554"/>
                    <a:pt x="912" y="4712"/>
                    <a:pt x="2706" y="4712"/>
                  </a:cubicBezTo>
                  <a:cubicBezTo>
                    <a:pt x="3830" y="4712"/>
                    <a:pt x="4742" y="3831"/>
                    <a:pt x="4742" y="2706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7" name="Google Shape;177;p7"/>
          <p:cNvGrpSpPr/>
          <p:nvPr/>
        </p:nvGrpSpPr>
        <p:grpSpPr>
          <a:xfrm>
            <a:off x="-240841" y="4543828"/>
            <a:ext cx="2014791" cy="473128"/>
            <a:chOff x="-35118" y="4342063"/>
            <a:chExt cx="2014791" cy="473128"/>
          </a:xfrm>
        </p:grpSpPr>
        <p:sp>
          <p:nvSpPr>
            <p:cNvPr id="178" name="Google Shape;178;p7"/>
            <p:cNvSpPr/>
            <p:nvPr/>
          </p:nvSpPr>
          <p:spPr>
            <a:xfrm rot="-5400000">
              <a:off x="712889" y="3641646"/>
              <a:ext cx="425539" cy="1921552"/>
            </a:xfrm>
            <a:custGeom>
              <a:avLst/>
              <a:gdLst/>
              <a:ahLst/>
              <a:cxnLst/>
              <a:rect l="l" t="t" r="r" b="b"/>
              <a:pathLst>
                <a:path w="11430" h="51613" extrusionOk="0">
                  <a:moveTo>
                    <a:pt x="0" y="1"/>
                  </a:moveTo>
                  <a:lnTo>
                    <a:pt x="0" y="17995"/>
                  </a:lnTo>
                  <a:lnTo>
                    <a:pt x="31" y="18056"/>
                  </a:lnTo>
                  <a:cubicBezTo>
                    <a:pt x="61" y="18117"/>
                    <a:pt x="91" y="18147"/>
                    <a:pt x="122" y="18177"/>
                  </a:cubicBezTo>
                  <a:lnTo>
                    <a:pt x="10852" y="28877"/>
                  </a:lnTo>
                  <a:lnTo>
                    <a:pt x="10852" y="51612"/>
                  </a:lnTo>
                  <a:lnTo>
                    <a:pt x="11429" y="51612"/>
                  </a:lnTo>
                  <a:lnTo>
                    <a:pt x="11429" y="28633"/>
                  </a:lnTo>
                  <a:lnTo>
                    <a:pt x="669" y="17873"/>
                  </a:lnTo>
                  <a:lnTo>
                    <a:pt x="608" y="17813"/>
                  </a:lnTo>
                  <a:lnTo>
                    <a:pt x="608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7"/>
            <p:cNvSpPr/>
            <p:nvPr/>
          </p:nvSpPr>
          <p:spPr>
            <a:xfrm>
              <a:off x="1861099" y="4342063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4742" y="2037"/>
                  </a:moveTo>
                  <a:cubicBezTo>
                    <a:pt x="4742" y="3830"/>
                    <a:pt x="2554" y="4742"/>
                    <a:pt x="1277" y="3466"/>
                  </a:cubicBezTo>
                  <a:cubicBezTo>
                    <a:pt x="1" y="2189"/>
                    <a:pt x="912" y="31"/>
                    <a:pt x="2706" y="1"/>
                  </a:cubicBezTo>
                  <a:cubicBezTo>
                    <a:pt x="3830" y="1"/>
                    <a:pt x="4742" y="912"/>
                    <a:pt x="4742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0" name="Google Shape;180;p7"/>
          <p:cNvGrpSpPr/>
          <p:nvPr/>
        </p:nvGrpSpPr>
        <p:grpSpPr>
          <a:xfrm>
            <a:off x="-185941" y="4793793"/>
            <a:ext cx="2014791" cy="473128"/>
            <a:chOff x="-35118" y="4342063"/>
            <a:chExt cx="2014791" cy="473128"/>
          </a:xfrm>
        </p:grpSpPr>
        <p:sp>
          <p:nvSpPr>
            <p:cNvPr id="181" name="Google Shape;181;p7"/>
            <p:cNvSpPr/>
            <p:nvPr/>
          </p:nvSpPr>
          <p:spPr>
            <a:xfrm rot="-5400000">
              <a:off x="712889" y="3641646"/>
              <a:ext cx="425539" cy="1921552"/>
            </a:xfrm>
            <a:custGeom>
              <a:avLst/>
              <a:gdLst/>
              <a:ahLst/>
              <a:cxnLst/>
              <a:rect l="l" t="t" r="r" b="b"/>
              <a:pathLst>
                <a:path w="11430" h="51613" extrusionOk="0">
                  <a:moveTo>
                    <a:pt x="0" y="1"/>
                  </a:moveTo>
                  <a:lnTo>
                    <a:pt x="0" y="17995"/>
                  </a:lnTo>
                  <a:lnTo>
                    <a:pt x="31" y="18056"/>
                  </a:lnTo>
                  <a:cubicBezTo>
                    <a:pt x="61" y="18117"/>
                    <a:pt x="91" y="18147"/>
                    <a:pt x="122" y="18177"/>
                  </a:cubicBezTo>
                  <a:lnTo>
                    <a:pt x="10852" y="28877"/>
                  </a:lnTo>
                  <a:lnTo>
                    <a:pt x="10852" y="51612"/>
                  </a:lnTo>
                  <a:lnTo>
                    <a:pt x="11429" y="51612"/>
                  </a:lnTo>
                  <a:lnTo>
                    <a:pt x="11429" y="28633"/>
                  </a:lnTo>
                  <a:lnTo>
                    <a:pt x="669" y="17873"/>
                  </a:lnTo>
                  <a:lnTo>
                    <a:pt x="608" y="17813"/>
                  </a:lnTo>
                  <a:lnTo>
                    <a:pt x="608" y="1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7"/>
            <p:cNvSpPr/>
            <p:nvPr/>
          </p:nvSpPr>
          <p:spPr>
            <a:xfrm>
              <a:off x="1861099" y="4342063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4742" y="2037"/>
                  </a:moveTo>
                  <a:cubicBezTo>
                    <a:pt x="4742" y="3830"/>
                    <a:pt x="2554" y="4742"/>
                    <a:pt x="1277" y="3466"/>
                  </a:cubicBezTo>
                  <a:cubicBezTo>
                    <a:pt x="1" y="2189"/>
                    <a:pt x="912" y="31"/>
                    <a:pt x="2706" y="1"/>
                  </a:cubicBezTo>
                  <a:cubicBezTo>
                    <a:pt x="3830" y="1"/>
                    <a:pt x="4742" y="912"/>
                    <a:pt x="4742" y="2037"/>
                  </a:cubicBezTo>
                  <a:close/>
                </a:path>
              </a:pathLst>
            </a:custGeom>
            <a:solidFill>
              <a:schemeClr val="accent2"/>
            </a:solidFill>
            <a:ln w="285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3" name="Google Shape;183;p7"/>
          <p:cNvGrpSpPr/>
          <p:nvPr/>
        </p:nvGrpSpPr>
        <p:grpSpPr>
          <a:xfrm>
            <a:off x="-27101" y="9826"/>
            <a:ext cx="1697125" cy="576045"/>
            <a:chOff x="-27101" y="9826"/>
            <a:chExt cx="1697125" cy="576045"/>
          </a:xfrm>
        </p:grpSpPr>
        <p:grpSp>
          <p:nvGrpSpPr>
            <p:cNvPr id="184" name="Google Shape;184;p7"/>
            <p:cNvGrpSpPr/>
            <p:nvPr/>
          </p:nvGrpSpPr>
          <p:grpSpPr>
            <a:xfrm rot="5400000">
              <a:off x="568188" y="-433231"/>
              <a:ext cx="423826" cy="1614380"/>
              <a:chOff x="236836" y="140933"/>
              <a:chExt cx="423826" cy="1614380"/>
            </a:xfrm>
          </p:grpSpPr>
          <p:sp>
            <p:nvSpPr>
              <p:cNvPr id="185" name="Google Shape;185;p7"/>
              <p:cNvSpPr/>
              <p:nvPr/>
            </p:nvSpPr>
            <p:spPr>
              <a:xfrm>
                <a:off x="292013" y="249370"/>
                <a:ext cx="334005" cy="1407885"/>
              </a:xfrm>
              <a:custGeom>
                <a:avLst/>
                <a:gdLst/>
                <a:ahLst/>
                <a:cxnLst/>
                <a:rect l="l" t="t" r="r" b="b"/>
                <a:pathLst>
                  <a:path w="7478" h="31521" extrusionOk="0">
                    <a:moveTo>
                      <a:pt x="6870" y="0"/>
                    </a:moveTo>
                    <a:lnTo>
                      <a:pt x="6870" y="8177"/>
                    </a:lnTo>
                    <a:cubicBezTo>
                      <a:pt x="5441" y="9636"/>
                      <a:pt x="3982" y="11094"/>
                      <a:pt x="2554" y="12493"/>
                    </a:cubicBezTo>
                    <a:lnTo>
                      <a:pt x="122" y="14924"/>
                    </a:lnTo>
                    <a:lnTo>
                      <a:pt x="31" y="15046"/>
                    </a:lnTo>
                    <a:lnTo>
                      <a:pt x="1" y="15107"/>
                    </a:lnTo>
                    <a:cubicBezTo>
                      <a:pt x="1" y="15167"/>
                      <a:pt x="1" y="15228"/>
                      <a:pt x="1" y="15289"/>
                    </a:cubicBezTo>
                    <a:lnTo>
                      <a:pt x="1" y="31520"/>
                    </a:lnTo>
                    <a:lnTo>
                      <a:pt x="578" y="31520"/>
                    </a:lnTo>
                    <a:lnTo>
                      <a:pt x="578" y="15319"/>
                    </a:lnTo>
                    <a:cubicBezTo>
                      <a:pt x="1368" y="14529"/>
                      <a:pt x="2189" y="13739"/>
                      <a:pt x="2979" y="12918"/>
                    </a:cubicBezTo>
                    <a:cubicBezTo>
                      <a:pt x="4438" y="11490"/>
                      <a:pt x="5928" y="9970"/>
                      <a:pt x="7387" y="8511"/>
                    </a:cubicBezTo>
                    <a:lnTo>
                      <a:pt x="7478" y="8420"/>
                    </a:lnTo>
                    <a:lnTo>
                      <a:pt x="747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186;p7"/>
              <p:cNvSpPr/>
              <p:nvPr/>
            </p:nvSpPr>
            <p:spPr>
              <a:xfrm>
                <a:off x="542088" y="140933"/>
                <a:ext cx="118575" cy="117825"/>
              </a:xfrm>
              <a:custGeom>
                <a:avLst/>
                <a:gdLst/>
                <a:ahLst/>
                <a:cxnLst/>
                <a:rect l="l" t="t" r="r" b="b"/>
                <a:pathLst>
                  <a:path w="4743" h="4713" fill="none" extrusionOk="0">
                    <a:moveTo>
                      <a:pt x="4742" y="2706"/>
                    </a:moveTo>
                    <a:cubicBezTo>
                      <a:pt x="4742" y="913"/>
                      <a:pt x="2554" y="1"/>
                      <a:pt x="1277" y="1277"/>
                    </a:cubicBezTo>
                    <a:cubicBezTo>
                      <a:pt x="1" y="2554"/>
                      <a:pt x="912" y="4712"/>
                      <a:pt x="2706" y="4712"/>
                    </a:cubicBezTo>
                    <a:cubicBezTo>
                      <a:pt x="3830" y="4712"/>
                      <a:pt x="4742" y="3831"/>
                      <a:pt x="4742" y="2706"/>
                    </a:cubicBezTo>
                    <a:close/>
                  </a:path>
                </a:pathLst>
              </a:custGeom>
              <a:solidFill>
                <a:schemeClr val="dk1"/>
              </a:solidFill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" name="Google Shape;187;p7"/>
              <p:cNvSpPr/>
              <p:nvPr/>
            </p:nvSpPr>
            <p:spPr>
              <a:xfrm>
                <a:off x="236836" y="1637488"/>
                <a:ext cx="118575" cy="117825"/>
              </a:xfrm>
              <a:custGeom>
                <a:avLst/>
                <a:gdLst/>
                <a:ahLst/>
                <a:cxnLst/>
                <a:rect l="l" t="t" r="r" b="b"/>
                <a:pathLst>
                  <a:path w="4743" h="4713" fill="none" extrusionOk="0">
                    <a:moveTo>
                      <a:pt x="4742" y="2706"/>
                    </a:moveTo>
                    <a:cubicBezTo>
                      <a:pt x="4742" y="913"/>
                      <a:pt x="2554" y="1"/>
                      <a:pt x="1277" y="1277"/>
                    </a:cubicBezTo>
                    <a:cubicBezTo>
                      <a:pt x="1" y="2554"/>
                      <a:pt x="912" y="4712"/>
                      <a:pt x="2706" y="4712"/>
                    </a:cubicBezTo>
                    <a:cubicBezTo>
                      <a:pt x="3830" y="4712"/>
                      <a:pt x="4742" y="3831"/>
                      <a:pt x="4742" y="2706"/>
                    </a:cubicBezTo>
                    <a:close/>
                  </a:path>
                </a:pathLst>
              </a:custGeom>
              <a:solidFill>
                <a:schemeClr val="dk1"/>
              </a:solidFill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8" name="Google Shape;188;p7"/>
            <p:cNvGrpSpPr/>
            <p:nvPr/>
          </p:nvGrpSpPr>
          <p:grpSpPr>
            <a:xfrm rot="5400000">
              <a:off x="607062" y="-624336"/>
              <a:ext cx="428800" cy="1697125"/>
              <a:chOff x="79461" y="58200"/>
              <a:chExt cx="428800" cy="1697125"/>
            </a:xfrm>
          </p:grpSpPr>
          <p:sp>
            <p:nvSpPr>
              <p:cNvPr id="189" name="Google Shape;189;p7"/>
              <p:cNvSpPr/>
              <p:nvPr/>
            </p:nvSpPr>
            <p:spPr>
              <a:xfrm>
                <a:off x="138597" y="176034"/>
                <a:ext cx="334050" cy="1481225"/>
              </a:xfrm>
              <a:custGeom>
                <a:avLst/>
                <a:gdLst/>
                <a:ahLst/>
                <a:cxnLst/>
                <a:rect l="l" t="t" r="r" b="b"/>
                <a:pathLst>
                  <a:path w="7479" h="33163" extrusionOk="0">
                    <a:moveTo>
                      <a:pt x="6870" y="1"/>
                    </a:moveTo>
                    <a:lnTo>
                      <a:pt x="6870" y="8208"/>
                    </a:lnTo>
                    <a:cubicBezTo>
                      <a:pt x="5442" y="9636"/>
                      <a:pt x="3983" y="11095"/>
                      <a:pt x="2554" y="12524"/>
                    </a:cubicBezTo>
                    <a:cubicBezTo>
                      <a:pt x="1764" y="13344"/>
                      <a:pt x="943" y="14135"/>
                      <a:pt x="122" y="14986"/>
                    </a:cubicBezTo>
                    <a:cubicBezTo>
                      <a:pt x="62" y="15016"/>
                      <a:pt x="31" y="15047"/>
                      <a:pt x="1" y="15107"/>
                    </a:cubicBezTo>
                    <a:lnTo>
                      <a:pt x="1" y="15168"/>
                    </a:lnTo>
                    <a:lnTo>
                      <a:pt x="1" y="33162"/>
                    </a:lnTo>
                    <a:lnTo>
                      <a:pt x="578" y="33162"/>
                    </a:lnTo>
                    <a:lnTo>
                      <a:pt x="578" y="15351"/>
                    </a:lnTo>
                    <a:lnTo>
                      <a:pt x="2980" y="12949"/>
                    </a:lnTo>
                    <a:cubicBezTo>
                      <a:pt x="4408" y="11490"/>
                      <a:pt x="5928" y="10001"/>
                      <a:pt x="7387" y="8512"/>
                    </a:cubicBezTo>
                    <a:lnTo>
                      <a:pt x="7478" y="8420"/>
                    </a:lnTo>
                    <a:lnTo>
                      <a:pt x="747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" name="Google Shape;190;p7"/>
              <p:cNvSpPr/>
              <p:nvPr/>
            </p:nvSpPr>
            <p:spPr>
              <a:xfrm>
                <a:off x="389686" y="58200"/>
                <a:ext cx="118575" cy="117825"/>
              </a:xfrm>
              <a:custGeom>
                <a:avLst/>
                <a:gdLst/>
                <a:ahLst/>
                <a:cxnLst/>
                <a:rect l="l" t="t" r="r" b="b"/>
                <a:pathLst>
                  <a:path w="4743" h="4713" fill="none" extrusionOk="0">
                    <a:moveTo>
                      <a:pt x="4742" y="2706"/>
                    </a:moveTo>
                    <a:cubicBezTo>
                      <a:pt x="4742" y="913"/>
                      <a:pt x="2554" y="1"/>
                      <a:pt x="1277" y="1277"/>
                    </a:cubicBezTo>
                    <a:cubicBezTo>
                      <a:pt x="1" y="2554"/>
                      <a:pt x="912" y="4712"/>
                      <a:pt x="2706" y="4712"/>
                    </a:cubicBezTo>
                    <a:cubicBezTo>
                      <a:pt x="3830" y="4712"/>
                      <a:pt x="4742" y="3831"/>
                      <a:pt x="4742" y="2706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" name="Google Shape;191;p7"/>
              <p:cNvSpPr/>
              <p:nvPr/>
            </p:nvSpPr>
            <p:spPr>
              <a:xfrm>
                <a:off x="79461" y="1637500"/>
                <a:ext cx="118575" cy="117825"/>
              </a:xfrm>
              <a:custGeom>
                <a:avLst/>
                <a:gdLst/>
                <a:ahLst/>
                <a:cxnLst/>
                <a:rect l="l" t="t" r="r" b="b"/>
                <a:pathLst>
                  <a:path w="4743" h="4713" fill="none" extrusionOk="0">
                    <a:moveTo>
                      <a:pt x="4742" y="2706"/>
                    </a:moveTo>
                    <a:cubicBezTo>
                      <a:pt x="4742" y="913"/>
                      <a:pt x="2554" y="1"/>
                      <a:pt x="1277" y="1277"/>
                    </a:cubicBezTo>
                    <a:cubicBezTo>
                      <a:pt x="1" y="2554"/>
                      <a:pt x="912" y="4712"/>
                      <a:pt x="2706" y="4712"/>
                    </a:cubicBezTo>
                    <a:cubicBezTo>
                      <a:pt x="3830" y="4712"/>
                      <a:pt x="4742" y="3831"/>
                      <a:pt x="4742" y="2706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92" name="Google Shape;192;p7"/>
          <p:cNvGrpSpPr/>
          <p:nvPr/>
        </p:nvGrpSpPr>
        <p:grpSpPr>
          <a:xfrm flipH="1">
            <a:off x="7374534" y="76783"/>
            <a:ext cx="2014791" cy="473128"/>
            <a:chOff x="-35118" y="4342063"/>
            <a:chExt cx="2014791" cy="473128"/>
          </a:xfrm>
        </p:grpSpPr>
        <p:sp>
          <p:nvSpPr>
            <p:cNvPr id="193" name="Google Shape;193;p7"/>
            <p:cNvSpPr/>
            <p:nvPr/>
          </p:nvSpPr>
          <p:spPr>
            <a:xfrm rot="-5400000">
              <a:off x="712889" y="3641646"/>
              <a:ext cx="425539" cy="1921552"/>
            </a:xfrm>
            <a:custGeom>
              <a:avLst/>
              <a:gdLst/>
              <a:ahLst/>
              <a:cxnLst/>
              <a:rect l="l" t="t" r="r" b="b"/>
              <a:pathLst>
                <a:path w="11430" h="51613" extrusionOk="0">
                  <a:moveTo>
                    <a:pt x="0" y="1"/>
                  </a:moveTo>
                  <a:lnTo>
                    <a:pt x="0" y="17995"/>
                  </a:lnTo>
                  <a:lnTo>
                    <a:pt x="31" y="18056"/>
                  </a:lnTo>
                  <a:cubicBezTo>
                    <a:pt x="61" y="18117"/>
                    <a:pt x="91" y="18147"/>
                    <a:pt x="122" y="18177"/>
                  </a:cubicBezTo>
                  <a:lnTo>
                    <a:pt x="10852" y="28877"/>
                  </a:lnTo>
                  <a:lnTo>
                    <a:pt x="10852" y="51612"/>
                  </a:lnTo>
                  <a:lnTo>
                    <a:pt x="11429" y="51612"/>
                  </a:lnTo>
                  <a:lnTo>
                    <a:pt x="11429" y="28633"/>
                  </a:lnTo>
                  <a:lnTo>
                    <a:pt x="669" y="17873"/>
                  </a:lnTo>
                  <a:lnTo>
                    <a:pt x="608" y="17813"/>
                  </a:lnTo>
                  <a:lnTo>
                    <a:pt x="608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7"/>
            <p:cNvSpPr/>
            <p:nvPr/>
          </p:nvSpPr>
          <p:spPr>
            <a:xfrm>
              <a:off x="1861099" y="4342063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4742" y="2037"/>
                  </a:moveTo>
                  <a:cubicBezTo>
                    <a:pt x="4742" y="3830"/>
                    <a:pt x="2554" y="4742"/>
                    <a:pt x="1277" y="3466"/>
                  </a:cubicBezTo>
                  <a:cubicBezTo>
                    <a:pt x="1" y="2189"/>
                    <a:pt x="912" y="31"/>
                    <a:pt x="2706" y="1"/>
                  </a:cubicBezTo>
                  <a:cubicBezTo>
                    <a:pt x="3830" y="1"/>
                    <a:pt x="4742" y="912"/>
                    <a:pt x="4742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5" name="Google Shape;195;p7"/>
          <p:cNvGrpSpPr/>
          <p:nvPr/>
        </p:nvGrpSpPr>
        <p:grpSpPr>
          <a:xfrm flipH="1">
            <a:off x="7472034" y="479147"/>
            <a:ext cx="2014791" cy="473128"/>
            <a:chOff x="-35118" y="4342063"/>
            <a:chExt cx="2014791" cy="473128"/>
          </a:xfrm>
        </p:grpSpPr>
        <p:sp>
          <p:nvSpPr>
            <p:cNvPr id="196" name="Google Shape;196;p7"/>
            <p:cNvSpPr/>
            <p:nvPr/>
          </p:nvSpPr>
          <p:spPr>
            <a:xfrm rot="-5400000">
              <a:off x="712889" y="3641646"/>
              <a:ext cx="425539" cy="1921552"/>
            </a:xfrm>
            <a:custGeom>
              <a:avLst/>
              <a:gdLst/>
              <a:ahLst/>
              <a:cxnLst/>
              <a:rect l="l" t="t" r="r" b="b"/>
              <a:pathLst>
                <a:path w="11430" h="51613" extrusionOk="0">
                  <a:moveTo>
                    <a:pt x="0" y="1"/>
                  </a:moveTo>
                  <a:lnTo>
                    <a:pt x="0" y="17995"/>
                  </a:lnTo>
                  <a:lnTo>
                    <a:pt x="31" y="18056"/>
                  </a:lnTo>
                  <a:cubicBezTo>
                    <a:pt x="61" y="18117"/>
                    <a:pt x="91" y="18147"/>
                    <a:pt x="122" y="18177"/>
                  </a:cubicBezTo>
                  <a:lnTo>
                    <a:pt x="10852" y="28877"/>
                  </a:lnTo>
                  <a:lnTo>
                    <a:pt x="10852" y="51612"/>
                  </a:lnTo>
                  <a:lnTo>
                    <a:pt x="11429" y="51612"/>
                  </a:lnTo>
                  <a:lnTo>
                    <a:pt x="11429" y="28633"/>
                  </a:lnTo>
                  <a:lnTo>
                    <a:pt x="669" y="17873"/>
                  </a:lnTo>
                  <a:lnTo>
                    <a:pt x="608" y="17813"/>
                  </a:lnTo>
                  <a:lnTo>
                    <a:pt x="608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7"/>
            <p:cNvSpPr/>
            <p:nvPr/>
          </p:nvSpPr>
          <p:spPr>
            <a:xfrm>
              <a:off x="1861099" y="4342063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4742" y="2037"/>
                  </a:moveTo>
                  <a:cubicBezTo>
                    <a:pt x="4742" y="3830"/>
                    <a:pt x="2554" y="4742"/>
                    <a:pt x="1277" y="3466"/>
                  </a:cubicBezTo>
                  <a:cubicBezTo>
                    <a:pt x="1" y="2189"/>
                    <a:pt x="912" y="31"/>
                    <a:pt x="2706" y="1"/>
                  </a:cubicBezTo>
                  <a:cubicBezTo>
                    <a:pt x="3830" y="1"/>
                    <a:pt x="4742" y="912"/>
                    <a:pt x="4742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8" name="Google Shape;198;p7"/>
          <p:cNvGrpSpPr/>
          <p:nvPr/>
        </p:nvGrpSpPr>
        <p:grpSpPr>
          <a:xfrm rot="10800000" flipH="1">
            <a:off x="6230050" y="4537371"/>
            <a:ext cx="920275" cy="1078300"/>
            <a:chOff x="4679675" y="-443725"/>
            <a:chExt cx="920275" cy="1078300"/>
          </a:xfrm>
        </p:grpSpPr>
        <p:sp>
          <p:nvSpPr>
            <p:cNvPr id="199" name="Google Shape;199;p7"/>
            <p:cNvSpPr/>
            <p:nvPr/>
          </p:nvSpPr>
          <p:spPr>
            <a:xfrm>
              <a:off x="4783025" y="-443725"/>
              <a:ext cx="816925" cy="1006875"/>
            </a:xfrm>
            <a:custGeom>
              <a:avLst/>
              <a:gdLst/>
              <a:ahLst/>
              <a:cxnLst/>
              <a:rect l="l" t="t" r="r" b="b"/>
              <a:pathLst>
                <a:path w="32677" h="40275" fill="none" extrusionOk="0">
                  <a:moveTo>
                    <a:pt x="1" y="40274"/>
                  </a:moveTo>
                  <a:lnTo>
                    <a:pt x="32676" y="40274"/>
                  </a:lnTo>
                  <a:lnTo>
                    <a:pt x="32676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7"/>
            <p:cNvSpPr/>
            <p:nvPr/>
          </p:nvSpPr>
          <p:spPr>
            <a:xfrm>
              <a:off x="4679675" y="516000"/>
              <a:ext cx="117825" cy="118575"/>
            </a:xfrm>
            <a:custGeom>
              <a:avLst/>
              <a:gdLst/>
              <a:ahLst/>
              <a:cxnLst/>
              <a:rect l="l" t="t" r="r" b="b"/>
              <a:pathLst>
                <a:path w="4713" h="4743" fill="none" extrusionOk="0">
                  <a:moveTo>
                    <a:pt x="1" y="2037"/>
                  </a:moveTo>
                  <a:cubicBezTo>
                    <a:pt x="1" y="3830"/>
                    <a:pt x="2159" y="4742"/>
                    <a:pt x="3436" y="3466"/>
                  </a:cubicBezTo>
                  <a:cubicBezTo>
                    <a:pt x="4712" y="2189"/>
                    <a:pt x="3800" y="1"/>
                    <a:pt x="2007" y="31"/>
                  </a:cubicBezTo>
                  <a:cubicBezTo>
                    <a:pt x="882" y="31"/>
                    <a:pt x="1" y="912"/>
                    <a:pt x="1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1" name="Google Shape;201;p7"/>
          <p:cNvGrpSpPr/>
          <p:nvPr/>
        </p:nvGrpSpPr>
        <p:grpSpPr>
          <a:xfrm rot="10800000" flipH="1">
            <a:off x="6724000" y="4140263"/>
            <a:ext cx="1129225" cy="1439250"/>
            <a:chOff x="5173625" y="-443725"/>
            <a:chExt cx="1129225" cy="1439250"/>
          </a:xfrm>
        </p:grpSpPr>
        <p:sp>
          <p:nvSpPr>
            <p:cNvPr id="202" name="Google Shape;202;p7"/>
            <p:cNvSpPr/>
            <p:nvPr/>
          </p:nvSpPr>
          <p:spPr>
            <a:xfrm>
              <a:off x="5219975" y="-443725"/>
              <a:ext cx="1082875" cy="1320700"/>
            </a:xfrm>
            <a:custGeom>
              <a:avLst/>
              <a:gdLst/>
              <a:ahLst/>
              <a:cxnLst/>
              <a:rect l="l" t="t" r="r" b="b"/>
              <a:pathLst>
                <a:path w="43315" h="52828" fill="none" extrusionOk="0">
                  <a:moveTo>
                    <a:pt x="0" y="52828"/>
                  </a:moveTo>
                  <a:lnTo>
                    <a:pt x="0" y="25836"/>
                  </a:lnTo>
                  <a:lnTo>
                    <a:pt x="43314" y="25836"/>
                  </a:lnTo>
                  <a:lnTo>
                    <a:pt x="43314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7"/>
            <p:cNvSpPr/>
            <p:nvPr/>
          </p:nvSpPr>
          <p:spPr>
            <a:xfrm>
              <a:off x="5173625" y="876950"/>
              <a:ext cx="117800" cy="118575"/>
            </a:xfrm>
            <a:custGeom>
              <a:avLst/>
              <a:gdLst/>
              <a:ahLst/>
              <a:cxnLst/>
              <a:rect l="l" t="t" r="r" b="b"/>
              <a:pathLst>
                <a:path w="4712" h="4743" fill="none" extrusionOk="0">
                  <a:moveTo>
                    <a:pt x="0" y="2037"/>
                  </a:moveTo>
                  <a:cubicBezTo>
                    <a:pt x="0" y="3830"/>
                    <a:pt x="2158" y="4742"/>
                    <a:pt x="3435" y="3466"/>
                  </a:cubicBezTo>
                  <a:cubicBezTo>
                    <a:pt x="4711" y="2189"/>
                    <a:pt x="3800" y="1"/>
                    <a:pt x="2006" y="1"/>
                  </a:cubicBezTo>
                  <a:cubicBezTo>
                    <a:pt x="882" y="31"/>
                    <a:pt x="0" y="912"/>
                    <a:pt x="0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4" name="Google Shape;204;p7"/>
          <p:cNvSpPr txBox="1">
            <a:spLocks noGrp="1"/>
          </p:cNvSpPr>
          <p:nvPr>
            <p:ph type="title"/>
          </p:nvPr>
        </p:nvSpPr>
        <p:spPr>
          <a:xfrm>
            <a:off x="706725" y="980400"/>
            <a:ext cx="4254600" cy="86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7"/>
          <p:cNvSpPr txBox="1">
            <a:spLocks noGrp="1"/>
          </p:cNvSpPr>
          <p:nvPr>
            <p:ph type="body" idx="1"/>
          </p:nvPr>
        </p:nvSpPr>
        <p:spPr>
          <a:xfrm>
            <a:off x="713325" y="1770600"/>
            <a:ext cx="4254600" cy="246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  <a:defRPr/>
            </a:lvl1pPr>
            <a:lvl2pPr marL="914400" lvl="1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Lato"/>
              <a:buChar char="○"/>
              <a:defRPr/>
            </a:lvl2pPr>
            <a:lvl3pPr marL="1371600" lvl="2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Lato"/>
              <a:buChar char="■"/>
              <a:defRPr/>
            </a:lvl3pPr>
            <a:lvl4pPr marL="1828800" lvl="3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Lato"/>
              <a:buChar char="●"/>
              <a:defRPr/>
            </a:lvl4pPr>
            <a:lvl5pPr marL="2286000" lvl="4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Lato"/>
              <a:buChar char="○"/>
              <a:defRPr/>
            </a:lvl5pPr>
            <a:lvl6pPr marL="2743200" lvl="5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Lato"/>
              <a:buChar char="■"/>
              <a:defRPr/>
            </a:lvl6pPr>
            <a:lvl7pPr marL="3200400" lvl="6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Lato"/>
              <a:buChar char="●"/>
              <a:defRPr/>
            </a:lvl7pPr>
            <a:lvl8pPr marL="3657600" lvl="7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Lato"/>
              <a:buChar char="○"/>
              <a:defRPr/>
            </a:lvl8pPr>
            <a:lvl9pPr marL="4114800" lvl="8" indent="-3175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Lato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3"/>
          <p:cNvSpPr txBox="1">
            <a:spLocks noGrp="1"/>
          </p:cNvSpPr>
          <p:nvPr>
            <p:ph type="title"/>
          </p:nvPr>
        </p:nvSpPr>
        <p:spPr>
          <a:xfrm>
            <a:off x="713325" y="1958098"/>
            <a:ext cx="2200800" cy="47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300" name="Google Shape;300;p13"/>
          <p:cNvSpPr txBox="1">
            <a:spLocks noGrp="1"/>
          </p:cNvSpPr>
          <p:nvPr>
            <p:ph type="title" idx="2" hasCustomPrompt="1"/>
          </p:nvPr>
        </p:nvSpPr>
        <p:spPr>
          <a:xfrm>
            <a:off x="713325" y="1425075"/>
            <a:ext cx="908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5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01" name="Google Shape;301;p13"/>
          <p:cNvSpPr txBox="1">
            <a:spLocks noGrp="1"/>
          </p:cNvSpPr>
          <p:nvPr>
            <p:ph type="subTitle" idx="1"/>
          </p:nvPr>
        </p:nvSpPr>
        <p:spPr>
          <a:xfrm>
            <a:off x="713313" y="2405941"/>
            <a:ext cx="22008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2" name="Google Shape;302;p13"/>
          <p:cNvSpPr txBox="1">
            <a:spLocks noGrp="1"/>
          </p:cNvSpPr>
          <p:nvPr>
            <p:ph type="title" idx="3"/>
          </p:nvPr>
        </p:nvSpPr>
        <p:spPr>
          <a:xfrm>
            <a:off x="3878250" y="1958098"/>
            <a:ext cx="2200800" cy="47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303" name="Google Shape;303;p13"/>
          <p:cNvSpPr txBox="1">
            <a:spLocks noGrp="1"/>
          </p:cNvSpPr>
          <p:nvPr>
            <p:ph type="title" idx="4" hasCustomPrompt="1"/>
          </p:nvPr>
        </p:nvSpPr>
        <p:spPr>
          <a:xfrm>
            <a:off x="3878250" y="1425075"/>
            <a:ext cx="908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5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04" name="Google Shape;304;p13"/>
          <p:cNvSpPr txBox="1">
            <a:spLocks noGrp="1"/>
          </p:cNvSpPr>
          <p:nvPr>
            <p:ph type="subTitle" idx="5"/>
          </p:nvPr>
        </p:nvSpPr>
        <p:spPr>
          <a:xfrm>
            <a:off x="3878238" y="2405941"/>
            <a:ext cx="22008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5" name="Google Shape;305;p13"/>
          <p:cNvSpPr txBox="1">
            <a:spLocks noGrp="1"/>
          </p:cNvSpPr>
          <p:nvPr>
            <p:ph type="title" idx="6"/>
          </p:nvPr>
        </p:nvSpPr>
        <p:spPr>
          <a:xfrm>
            <a:off x="720000" y="539700"/>
            <a:ext cx="5365800" cy="47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sp>
        <p:nvSpPr>
          <p:cNvPr id="306" name="Google Shape;306;p13"/>
          <p:cNvSpPr txBox="1">
            <a:spLocks noGrp="1"/>
          </p:cNvSpPr>
          <p:nvPr>
            <p:ph type="title" idx="7"/>
          </p:nvPr>
        </p:nvSpPr>
        <p:spPr>
          <a:xfrm>
            <a:off x="720000" y="3622629"/>
            <a:ext cx="2200800" cy="47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307" name="Google Shape;307;p13"/>
          <p:cNvSpPr txBox="1">
            <a:spLocks noGrp="1"/>
          </p:cNvSpPr>
          <p:nvPr>
            <p:ph type="title" idx="8" hasCustomPrompt="1"/>
          </p:nvPr>
        </p:nvSpPr>
        <p:spPr>
          <a:xfrm>
            <a:off x="720000" y="3089624"/>
            <a:ext cx="908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5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08" name="Google Shape;308;p13"/>
          <p:cNvSpPr txBox="1">
            <a:spLocks noGrp="1"/>
          </p:cNvSpPr>
          <p:nvPr>
            <p:ph type="subTitle" idx="9"/>
          </p:nvPr>
        </p:nvSpPr>
        <p:spPr>
          <a:xfrm>
            <a:off x="719988" y="4070479"/>
            <a:ext cx="22008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9" name="Google Shape;309;p13"/>
          <p:cNvSpPr txBox="1">
            <a:spLocks noGrp="1"/>
          </p:cNvSpPr>
          <p:nvPr>
            <p:ph type="title" idx="13"/>
          </p:nvPr>
        </p:nvSpPr>
        <p:spPr>
          <a:xfrm>
            <a:off x="3884925" y="3622629"/>
            <a:ext cx="2200800" cy="47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310" name="Google Shape;310;p13"/>
          <p:cNvSpPr txBox="1">
            <a:spLocks noGrp="1"/>
          </p:cNvSpPr>
          <p:nvPr>
            <p:ph type="title" idx="14" hasCustomPrompt="1"/>
          </p:nvPr>
        </p:nvSpPr>
        <p:spPr>
          <a:xfrm>
            <a:off x="3884925" y="3089624"/>
            <a:ext cx="908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5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11" name="Google Shape;311;p13"/>
          <p:cNvSpPr txBox="1">
            <a:spLocks noGrp="1"/>
          </p:cNvSpPr>
          <p:nvPr>
            <p:ph type="subTitle" idx="15"/>
          </p:nvPr>
        </p:nvSpPr>
        <p:spPr>
          <a:xfrm>
            <a:off x="3884913" y="4070479"/>
            <a:ext cx="22008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312" name="Google Shape;312;p13"/>
          <p:cNvGrpSpPr/>
          <p:nvPr/>
        </p:nvGrpSpPr>
        <p:grpSpPr>
          <a:xfrm>
            <a:off x="7730824" y="2876232"/>
            <a:ext cx="1697125" cy="1382731"/>
            <a:chOff x="7748374" y="2845645"/>
            <a:chExt cx="1697125" cy="1382731"/>
          </a:xfrm>
        </p:grpSpPr>
        <p:grpSp>
          <p:nvGrpSpPr>
            <p:cNvPr id="313" name="Google Shape;313;p13"/>
            <p:cNvGrpSpPr/>
            <p:nvPr/>
          </p:nvGrpSpPr>
          <p:grpSpPr>
            <a:xfrm rot="-5400000">
              <a:off x="8306336" y="3089213"/>
              <a:ext cx="581201" cy="1697125"/>
              <a:chOff x="79461" y="58200"/>
              <a:chExt cx="581201" cy="1697125"/>
            </a:xfrm>
          </p:grpSpPr>
          <p:grpSp>
            <p:nvGrpSpPr>
              <p:cNvPr id="314" name="Google Shape;314;p13"/>
              <p:cNvGrpSpPr/>
              <p:nvPr/>
            </p:nvGrpSpPr>
            <p:grpSpPr>
              <a:xfrm>
                <a:off x="236836" y="140933"/>
                <a:ext cx="423826" cy="1614380"/>
                <a:chOff x="236836" y="140933"/>
                <a:chExt cx="423826" cy="1614380"/>
              </a:xfrm>
            </p:grpSpPr>
            <p:sp>
              <p:nvSpPr>
                <p:cNvPr id="315" name="Google Shape;315;p13"/>
                <p:cNvSpPr/>
                <p:nvPr/>
              </p:nvSpPr>
              <p:spPr>
                <a:xfrm>
                  <a:off x="292013" y="249370"/>
                  <a:ext cx="334005" cy="14078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78" h="31521" extrusionOk="0">
                      <a:moveTo>
                        <a:pt x="6870" y="0"/>
                      </a:moveTo>
                      <a:lnTo>
                        <a:pt x="6870" y="8177"/>
                      </a:lnTo>
                      <a:cubicBezTo>
                        <a:pt x="5441" y="9636"/>
                        <a:pt x="3982" y="11094"/>
                        <a:pt x="2554" y="12493"/>
                      </a:cubicBezTo>
                      <a:lnTo>
                        <a:pt x="122" y="14924"/>
                      </a:lnTo>
                      <a:lnTo>
                        <a:pt x="31" y="15046"/>
                      </a:lnTo>
                      <a:lnTo>
                        <a:pt x="1" y="15107"/>
                      </a:lnTo>
                      <a:cubicBezTo>
                        <a:pt x="1" y="15167"/>
                        <a:pt x="1" y="15228"/>
                        <a:pt x="1" y="15289"/>
                      </a:cubicBezTo>
                      <a:lnTo>
                        <a:pt x="1" y="31520"/>
                      </a:lnTo>
                      <a:lnTo>
                        <a:pt x="578" y="31520"/>
                      </a:lnTo>
                      <a:lnTo>
                        <a:pt x="578" y="15319"/>
                      </a:lnTo>
                      <a:cubicBezTo>
                        <a:pt x="1368" y="14529"/>
                        <a:pt x="2189" y="13739"/>
                        <a:pt x="2979" y="12918"/>
                      </a:cubicBezTo>
                      <a:cubicBezTo>
                        <a:pt x="4438" y="11490"/>
                        <a:pt x="5928" y="9970"/>
                        <a:pt x="7387" y="8511"/>
                      </a:cubicBezTo>
                      <a:lnTo>
                        <a:pt x="7478" y="8420"/>
                      </a:lnTo>
                      <a:lnTo>
                        <a:pt x="7478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6" name="Google Shape;316;p13"/>
                <p:cNvSpPr/>
                <p:nvPr/>
              </p:nvSpPr>
              <p:spPr>
                <a:xfrm>
                  <a:off x="542088" y="140933"/>
                  <a:ext cx="118575" cy="117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43" h="4713" fill="none" extrusionOk="0">
                      <a:moveTo>
                        <a:pt x="4742" y="2706"/>
                      </a:moveTo>
                      <a:cubicBezTo>
                        <a:pt x="4742" y="913"/>
                        <a:pt x="2554" y="1"/>
                        <a:pt x="1277" y="1277"/>
                      </a:cubicBezTo>
                      <a:cubicBezTo>
                        <a:pt x="1" y="2554"/>
                        <a:pt x="912" y="4712"/>
                        <a:pt x="2706" y="4712"/>
                      </a:cubicBezTo>
                      <a:cubicBezTo>
                        <a:pt x="3830" y="4712"/>
                        <a:pt x="4742" y="3831"/>
                        <a:pt x="4742" y="2706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28575" cap="flat" cmpd="sng">
                  <a:solidFill>
                    <a:schemeClr val="dk1"/>
                  </a:solidFill>
                  <a:prstDash val="solid"/>
                  <a:miter lim="3039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7" name="Google Shape;317;p13"/>
                <p:cNvSpPr/>
                <p:nvPr/>
              </p:nvSpPr>
              <p:spPr>
                <a:xfrm>
                  <a:off x="236836" y="1637488"/>
                  <a:ext cx="118575" cy="117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43" h="4713" fill="none" extrusionOk="0">
                      <a:moveTo>
                        <a:pt x="4742" y="2706"/>
                      </a:moveTo>
                      <a:cubicBezTo>
                        <a:pt x="4742" y="913"/>
                        <a:pt x="2554" y="1"/>
                        <a:pt x="1277" y="1277"/>
                      </a:cubicBezTo>
                      <a:cubicBezTo>
                        <a:pt x="1" y="2554"/>
                        <a:pt x="912" y="4712"/>
                        <a:pt x="2706" y="4712"/>
                      </a:cubicBezTo>
                      <a:cubicBezTo>
                        <a:pt x="3830" y="4712"/>
                        <a:pt x="4742" y="3831"/>
                        <a:pt x="4742" y="2706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28575" cap="flat" cmpd="sng">
                  <a:solidFill>
                    <a:schemeClr val="dk1"/>
                  </a:solidFill>
                  <a:prstDash val="solid"/>
                  <a:miter lim="3039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18" name="Google Shape;318;p13"/>
              <p:cNvGrpSpPr/>
              <p:nvPr/>
            </p:nvGrpSpPr>
            <p:grpSpPr>
              <a:xfrm>
                <a:off x="79461" y="58200"/>
                <a:ext cx="428800" cy="1697125"/>
                <a:chOff x="79461" y="58200"/>
                <a:chExt cx="428800" cy="1697125"/>
              </a:xfrm>
            </p:grpSpPr>
            <p:sp>
              <p:nvSpPr>
                <p:cNvPr id="319" name="Google Shape;319;p13"/>
                <p:cNvSpPr/>
                <p:nvPr/>
              </p:nvSpPr>
              <p:spPr>
                <a:xfrm>
                  <a:off x="138597" y="176034"/>
                  <a:ext cx="334050" cy="148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79" h="33163" extrusionOk="0">
                      <a:moveTo>
                        <a:pt x="6870" y="1"/>
                      </a:moveTo>
                      <a:lnTo>
                        <a:pt x="6870" y="8208"/>
                      </a:lnTo>
                      <a:cubicBezTo>
                        <a:pt x="5442" y="9636"/>
                        <a:pt x="3983" y="11095"/>
                        <a:pt x="2554" y="12524"/>
                      </a:cubicBezTo>
                      <a:cubicBezTo>
                        <a:pt x="1764" y="13344"/>
                        <a:pt x="943" y="14135"/>
                        <a:pt x="122" y="14986"/>
                      </a:cubicBezTo>
                      <a:cubicBezTo>
                        <a:pt x="62" y="15016"/>
                        <a:pt x="31" y="15047"/>
                        <a:pt x="1" y="15107"/>
                      </a:cubicBezTo>
                      <a:lnTo>
                        <a:pt x="1" y="15168"/>
                      </a:lnTo>
                      <a:lnTo>
                        <a:pt x="1" y="33162"/>
                      </a:lnTo>
                      <a:lnTo>
                        <a:pt x="578" y="33162"/>
                      </a:lnTo>
                      <a:lnTo>
                        <a:pt x="578" y="15351"/>
                      </a:lnTo>
                      <a:lnTo>
                        <a:pt x="2980" y="12949"/>
                      </a:lnTo>
                      <a:cubicBezTo>
                        <a:pt x="4408" y="11490"/>
                        <a:pt x="5928" y="10001"/>
                        <a:pt x="7387" y="8512"/>
                      </a:cubicBezTo>
                      <a:lnTo>
                        <a:pt x="7478" y="8420"/>
                      </a:lnTo>
                      <a:lnTo>
                        <a:pt x="7478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0" name="Google Shape;320;p13"/>
                <p:cNvSpPr/>
                <p:nvPr/>
              </p:nvSpPr>
              <p:spPr>
                <a:xfrm>
                  <a:off x="389686" y="58200"/>
                  <a:ext cx="118575" cy="117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43" h="4713" fill="none" extrusionOk="0">
                      <a:moveTo>
                        <a:pt x="4742" y="2706"/>
                      </a:moveTo>
                      <a:cubicBezTo>
                        <a:pt x="4742" y="913"/>
                        <a:pt x="2554" y="1"/>
                        <a:pt x="1277" y="1277"/>
                      </a:cubicBezTo>
                      <a:cubicBezTo>
                        <a:pt x="1" y="2554"/>
                        <a:pt x="912" y="4712"/>
                        <a:pt x="2706" y="4712"/>
                      </a:cubicBezTo>
                      <a:cubicBezTo>
                        <a:pt x="3830" y="4712"/>
                        <a:pt x="4742" y="3831"/>
                        <a:pt x="4742" y="2706"/>
                      </a:cubicBezTo>
                      <a:close/>
                    </a:path>
                  </a:pathLst>
                </a:custGeom>
                <a:noFill/>
                <a:ln w="28575" cap="flat" cmpd="sng">
                  <a:solidFill>
                    <a:schemeClr val="dk1"/>
                  </a:solidFill>
                  <a:prstDash val="solid"/>
                  <a:miter lim="3039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1" name="Google Shape;321;p13"/>
                <p:cNvSpPr/>
                <p:nvPr/>
              </p:nvSpPr>
              <p:spPr>
                <a:xfrm>
                  <a:off x="79461" y="1637500"/>
                  <a:ext cx="118575" cy="117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43" h="4713" fill="none" extrusionOk="0">
                      <a:moveTo>
                        <a:pt x="4742" y="2706"/>
                      </a:moveTo>
                      <a:cubicBezTo>
                        <a:pt x="4742" y="913"/>
                        <a:pt x="2554" y="1"/>
                        <a:pt x="1277" y="1277"/>
                      </a:cubicBezTo>
                      <a:cubicBezTo>
                        <a:pt x="1" y="2554"/>
                        <a:pt x="912" y="4712"/>
                        <a:pt x="2706" y="4712"/>
                      </a:cubicBezTo>
                      <a:cubicBezTo>
                        <a:pt x="3830" y="4712"/>
                        <a:pt x="4742" y="3831"/>
                        <a:pt x="4742" y="2706"/>
                      </a:cubicBezTo>
                      <a:close/>
                    </a:path>
                  </a:pathLst>
                </a:custGeom>
                <a:noFill/>
                <a:ln w="28575" cap="flat" cmpd="sng">
                  <a:solidFill>
                    <a:schemeClr val="dk1"/>
                  </a:solidFill>
                  <a:prstDash val="solid"/>
                  <a:miter lim="3039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322" name="Google Shape;322;p13"/>
            <p:cNvGrpSpPr/>
            <p:nvPr/>
          </p:nvGrpSpPr>
          <p:grpSpPr>
            <a:xfrm rot="-5400000" flipH="1">
              <a:off x="8306336" y="2287683"/>
              <a:ext cx="581201" cy="1697125"/>
              <a:chOff x="79461" y="58200"/>
              <a:chExt cx="581201" cy="1697125"/>
            </a:xfrm>
          </p:grpSpPr>
          <p:grpSp>
            <p:nvGrpSpPr>
              <p:cNvPr id="323" name="Google Shape;323;p13"/>
              <p:cNvGrpSpPr/>
              <p:nvPr/>
            </p:nvGrpSpPr>
            <p:grpSpPr>
              <a:xfrm>
                <a:off x="236836" y="140933"/>
                <a:ext cx="423826" cy="1614380"/>
                <a:chOff x="236836" y="140933"/>
                <a:chExt cx="423826" cy="1614380"/>
              </a:xfrm>
            </p:grpSpPr>
            <p:sp>
              <p:nvSpPr>
                <p:cNvPr id="324" name="Google Shape;324;p13"/>
                <p:cNvSpPr/>
                <p:nvPr/>
              </p:nvSpPr>
              <p:spPr>
                <a:xfrm>
                  <a:off x="292013" y="249370"/>
                  <a:ext cx="334005" cy="14078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78" h="31521" extrusionOk="0">
                      <a:moveTo>
                        <a:pt x="6870" y="0"/>
                      </a:moveTo>
                      <a:lnTo>
                        <a:pt x="6870" y="8177"/>
                      </a:lnTo>
                      <a:cubicBezTo>
                        <a:pt x="5441" y="9636"/>
                        <a:pt x="3982" y="11094"/>
                        <a:pt x="2554" y="12493"/>
                      </a:cubicBezTo>
                      <a:lnTo>
                        <a:pt x="122" y="14924"/>
                      </a:lnTo>
                      <a:lnTo>
                        <a:pt x="31" y="15046"/>
                      </a:lnTo>
                      <a:lnTo>
                        <a:pt x="1" y="15107"/>
                      </a:lnTo>
                      <a:cubicBezTo>
                        <a:pt x="1" y="15167"/>
                        <a:pt x="1" y="15228"/>
                        <a:pt x="1" y="15289"/>
                      </a:cubicBezTo>
                      <a:lnTo>
                        <a:pt x="1" y="31520"/>
                      </a:lnTo>
                      <a:lnTo>
                        <a:pt x="578" y="31520"/>
                      </a:lnTo>
                      <a:lnTo>
                        <a:pt x="578" y="15319"/>
                      </a:lnTo>
                      <a:cubicBezTo>
                        <a:pt x="1368" y="14529"/>
                        <a:pt x="2189" y="13739"/>
                        <a:pt x="2979" y="12918"/>
                      </a:cubicBezTo>
                      <a:cubicBezTo>
                        <a:pt x="4438" y="11490"/>
                        <a:pt x="5928" y="9970"/>
                        <a:pt x="7387" y="8511"/>
                      </a:cubicBezTo>
                      <a:lnTo>
                        <a:pt x="7478" y="8420"/>
                      </a:lnTo>
                      <a:lnTo>
                        <a:pt x="7478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5" name="Google Shape;325;p13"/>
                <p:cNvSpPr/>
                <p:nvPr/>
              </p:nvSpPr>
              <p:spPr>
                <a:xfrm>
                  <a:off x="542088" y="140933"/>
                  <a:ext cx="118575" cy="117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43" h="4713" fill="none" extrusionOk="0">
                      <a:moveTo>
                        <a:pt x="4742" y="2706"/>
                      </a:moveTo>
                      <a:cubicBezTo>
                        <a:pt x="4742" y="913"/>
                        <a:pt x="2554" y="1"/>
                        <a:pt x="1277" y="1277"/>
                      </a:cubicBezTo>
                      <a:cubicBezTo>
                        <a:pt x="1" y="2554"/>
                        <a:pt x="912" y="4712"/>
                        <a:pt x="2706" y="4712"/>
                      </a:cubicBezTo>
                      <a:cubicBezTo>
                        <a:pt x="3830" y="4712"/>
                        <a:pt x="4742" y="3831"/>
                        <a:pt x="4742" y="2706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28575" cap="flat" cmpd="sng">
                  <a:solidFill>
                    <a:schemeClr val="dk1"/>
                  </a:solidFill>
                  <a:prstDash val="solid"/>
                  <a:miter lim="3039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6" name="Google Shape;326;p13"/>
                <p:cNvSpPr/>
                <p:nvPr/>
              </p:nvSpPr>
              <p:spPr>
                <a:xfrm>
                  <a:off x="236836" y="1637488"/>
                  <a:ext cx="118575" cy="117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43" h="4713" fill="none" extrusionOk="0">
                      <a:moveTo>
                        <a:pt x="4742" y="2706"/>
                      </a:moveTo>
                      <a:cubicBezTo>
                        <a:pt x="4742" y="913"/>
                        <a:pt x="2554" y="1"/>
                        <a:pt x="1277" y="1277"/>
                      </a:cubicBezTo>
                      <a:cubicBezTo>
                        <a:pt x="1" y="2554"/>
                        <a:pt x="912" y="4712"/>
                        <a:pt x="2706" y="4712"/>
                      </a:cubicBezTo>
                      <a:cubicBezTo>
                        <a:pt x="3830" y="4712"/>
                        <a:pt x="4742" y="3831"/>
                        <a:pt x="4742" y="2706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28575" cap="flat" cmpd="sng">
                  <a:solidFill>
                    <a:schemeClr val="dk1"/>
                  </a:solidFill>
                  <a:prstDash val="solid"/>
                  <a:miter lim="3039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27" name="Google Shape;327;p13"/>
              <p:cNvGrpSpPr/>
              <p:nvPr/>
            </p:nvGrpSpPr>
            <p:grpSpPr>
              <a:xfrm>
                <a:off x="79461" y="58200"/>
                <a:ext cx="428800" cy="1697125"/>
                <a:chOff x="79461" y="58200"/>
                <a:chExt cx="428800" cy="1697125"/>
              </a:xfrm>
            </p:grpSpPr>
            <p:sp>
              <p:nvSpPr>
                <p:cNvPr id="328" name="Google Shape;328;p13"/>
                <p:cNvSpPr/>
                <p:nvPr/>
              </p:nvSpPr>
              <p:spPr>
                <a:xfrm>
                  <a:off x="138597" y="176034"/>
                  <a:ext cx="334050" cy="148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79" h="33163" extrusionOk="0">
                      <a:moveTo>
                        <a:pt x="6870" y="1"/>
                      </a:moveTo>
                      <a:lnTo>
                        <a:pt x="6870" y="8208"/>
                      </a:lnTo>
                      <a:cubicBezTo>
                        <a:pt x="5442" y="9636"/>
                        <a:pt x="3983" y="11095"/>
                        <a:pt x="2554" y="12524"/>
                      </a:cubicBezTo>
                      <a:cubicBezTo>
                        <a:pt x="1764" y="13344"/>
                        <a:pt x="943" y="14135"/>
                        <a:pt x="122" y="14986"/>
                      </a:cubicBezTo>
                      <a:cubicBezTo>
                        <a:pt x="62" y="15016"/>
                        <a:pt x="31" y="15047"/>
                        <a:pt x="1" y="15107"/>
                      </a:cubicBezTo>
                      <a:lnTo>
                        <a:pt x="1" y="15168"/>
                      </a:lnTo>
                      <a:lnTo>
                        <a:pt x="1" y="33162"/>
                      </a:lnTo>
                      <a:lnTo>
                        <a:pt x="578" y="33162"/>
                      </a:lnTo>
                      <a:lnTo>
                        <a:pt x="578" y="15351"/>
                      </a:lnTo>
                      <a:lnTo>
                        <a:pt x="2980" y="12949"/>
                      </a:lnTo>
                      <a:cubicBezTo>
                        <a:pt x="4408" y="11490"/>
                        <a:pt x="5928" y="10001"/>
                        <a:pt x="7387" y="8512"/>
                      </a:cubicBezTo>
                      <a:lnTo>
                        <a:pt x="7478" y="8420"/>
                      </a:lnTo>
                      <a:lnTo>
                        <a:pt x="7478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9" name="Google Shape;329;p13"/>
                <p:cNvSpPr/>
                <p:nvPr/>
              </p:nvSpPr>
              <p:spPr>
                <a:xfrm>
                  <a:off x="389686" y="58200"/>
                  <a:ext cx="118575" cy="117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43" h="4713" fill="none" extrusionOk="0">
                      <a:moveTo>
                        <a:pt x="4742" y="2706"/>
                      </a:moveTo>
                      <a:cubicBezTo>
                        <a:pt x="4742" y="913"/>
                        <a:pt x="2554" y="1"/>
                        <a:pt x="1277" y="1277"/>
                      </a:cubicBezTo>
                      <a:cubicBezTo>
                        <a:pt x="1" y="2554"/>
                        <a:pt x="912" y="4712"/>
                        <a:pt x="2706" y="4712"/>
                      </a:cubicBezTo>
                      <a:cubicBezTo>
                        <a:pt x="3830" y="4712"/>
                        <a:pt x="4742" y="3831"/>
                        <a:pt x="4742" y="2706"/>
                      </a:cubicBezTo>
                      <a:close/>
                    </a:path>
                  </a:pathLst>
                </a:custGeom>
                <a:noFill/>
                <a:ln w="28575" cap="flat" cmpd="sng">
                  <a:solidFill>
                    <a:schemeClr val="dk1"/>
                  </a:solidFill>
                  <a:prstDash val="solid"/>
                  <a:miter lim="3039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0" name="Google Shape;330;p13"/>
                <p:cNvSpPr/>
                <p:nvPr/>
              </p:nvSpPr>
              <p:spPr>
                <a:xfrm>
                  <a:off x="79461" y="1637500"/>
                  <a:ext cx="118575" cy="117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43" h="4713" fill="none" extrusionOk="0">
                      <a:moveTo>
                        <a:pt x="4742" y="2706"/>
                      </a:moveTo>
                      <a:cubicBezTo>
                        <a:pt x="4742" y="913"/>
                        <a:pt x="2554" y="1"/>
                        <a:pt x="1277" y="1277"/>
                      </a:cubicBezTo>
                      <a:cubicBezTo>
                        <a:pt x="1" y="2554"/>
                        <a:pt x="912" y="4712"/>
                        <a:pt x="2706" y="4712"/>
                      </a:cubicBezTo>
                      <a:cubicBezTo>
                        <a:pt x="3830" y="4712"/>
                        <a:pt x="4742" y="3831"/>
                        <a:pt x="4742" y="2706"/>
                      </a:cubicBezTo>
                      <a:close/>
                    </a:path>
                  </a:pathLst>
                </a:custGeom>
                <a:noFill/>
                <a:ln w="28575" cap="flat" cmpd="sng">
                  <a:solidFill>
                    <a:schemeClr val="dk1"/>
                  </a:solidFill>
                  <a:prstDash val="solid"/>
                  <a:miter lim="3039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331" name="Google Shape;331;p13"/>
            <p:cNvSpPr/>
            <p:nvPr/>
          </p:nvSpPr>
          <p:spPr>
            <a:xfrm>
              <a:off x="8620769" y="3295674"/>
              <a:ext cx="640686" cy="136629"/>
            </a:xfrm>
            <a:custGeom>
              <a:avLst/>
              <a:gdLst/>
              <a:ahLst/>
              <a:cxnLst/>
              <a:rect l="l" t="t" r="r" b="b"/>
              <a:pathLst>
                <a:path w="14682" h="3131" extrusionOk="0">
                  <a:moveTo>
                    <a:pt x="426" y="0"/>
                  </a:moveTo>
                  <a:lnTo>
                    <a:pt x="0" y="395"/>
                  </a:lnTo>
                  <a:lnTo>
                    <a:pt x="2736" y="3131"/>
                  </a:lnTo>
                  <a:lnTo>
                    <a:pt x="14681" y="3131"/>
                  </a:lnTo>
                  <a:lnTo>
                    <a:pt x="14681" y="2553"/>
                  </a:lnTo>
                  <a:lnTo>
                    <a:pt x="2979" y="2553"/>
                  </a:lnTo>
                  <a:lnTo>
                    <a:pt x="42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13"/>
            <p:cNvSpPr/>
            <p:nvPr/>
          </p:nvSpPr>
          <p:spPr>
            <a:xfrm>
              <a:off x="8631373" y="3712149"/>
              <a:ext cx="630082" cy="127378"/>
            </a:xfrm>
            <a:custGeom>
              <a:avLst/>
              <a:gdLst/>
              <a:ahLst/>
              <a:cxnLst/>
              <a:rect l="l" t="t" r="r" b="b"/>
              <a:pathLst>
                <a:path w="14439" h="2919" extrusionOk="0">
                  <a:moveTo>
                    <a:pt x="2493" y="0"/>
                  </a:moveTo>
                  <a:lnTo>
                    <a:pt x="0" y="2493"/>
                  </a:lnTo>
                  <a:lnTo>
                    <a:pt x="395" y="2918"/>
                  </a:lnTo>
                  <a:lnTo>
                    <a:pt x="2736" y="578"/>
                  </a:lnTo>
                  <a:lnTo>
                    <a:pt x="14438" y="578"/>
                  </a:lnTo>
                  <a:lnTo>
                    <a:pt x="1443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3" name="Google Shape;333;p13"/>
          <p:cNvGrpSpPr/>
          <p:nvPr/>
        </p:nvGrpSpPr>
        <p:grpSpPr>
          <a:xfrm>
            <a:off x="8620769" y="604477"/>
            <a:ext cx="640686" cy="543853"/>
            <a:chOff x="8620769" y="639586"/>
            <a:chExt cx="640686" cy="543853"/>
          </a:xfrm>
        </p:grpSpPr>
        <p:sp>
          <p:nvSpPr>
            <p:cNvPr id="334" name="Google Shape;334;p13"/>
            <p:cNvSpPr/>
            <p:nvPr/>
          </p:nvSpPr>
          <p:spPr>
            <a:xfrm>
              <a:off x="8620769" y="639586"/>
              <a:ext cx="640686" cy="136629"/>
            </a:xfrm>
            <a:custGeom>
              <a:avLst/>
              <a:gdLst/>
              <a:ahLst/>
              <a:cxnLst/>
              <a:rect l="l" t="t" r="r" b="b"/>
              <a:pathLst>
                <a:path w="14682" h="3131" extrusionOk="0">
                  <a:moveTo>
                    <a:pt x="426" y="0"/>
                  </a:moveTo>
                  <a:lnTo>
                    <a:pt x="0" y="395"/>
                  </a:lnTo>
                  <a:lnTo>
                    <a:pt x="2736" y="3131"/>
                  </a:lnTo>
                  <a:lnTo>
                    <a:pt x="14681" y="3131"/>
                  </a:lnTo>
                  <a:lnTo>
                    <a:pt x="14681" y="2553"/>
                  </a:lnTo>
                  <a:lnTo>
                    <a:pt x="2979" y="2553"/>
                  </a:lnTo>
                  <a:lnTo>
                    <a:pt x="4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13"/>
            <p:cNvSpPr/>
            <p:nvPr/>
          </p:nvSpPr>
          <p:spPr>
            <a:xfrm>
              <a:off x="8631373" y="1056062"/>
              <a:ext cx="630082" cy="127378"/>
            </a:xfrm>
            <a:custGeom>
              <a:avLst/>
              <a:gdLst/>
              <a:ahLst/>
              <a:cxnLst/>
              <a:rect l="l" t="t" r="r" b="b"/>
              <a:pathLst>
                <a:path w="14439" h="2919" extrusionOk="0">
                  <a:moveTo>
                    <a:pt x="2493" y="0"/>
                  </a:moveTo>
                  <a:lnTo>
                    <a:pt x="0" y="2493"/>
                  </a:lnTo>
                  <a:lnTo>
                    <a:pt x="395" y="2918"/>
                  </a:lnTo>
                  <a:lnTo>
                    <a:pt x="2736" y="578"/>
                  </a:lnTo>
                  <a:lnTo>
                    <a:pt x="14438" y="578"/>
                  </a:lnTo>
                  <a:lnTo>
                    <a:pt x="1443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4"/>
          <p:cNvSpPr txBox="1">
            <a:spLocks noGrp="1"/>
          </p:cNvSpPr>
          <p:nvPr>
            <p:ph type="title"/>
          </p:nvPr>
        </p:nvSpPr>
        <p:spPr>
          <a:xfrm>
            <a:off x="2601150" y="3162600"/>
            <a:ext cx="39417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338" name="Google Shape;338;p14"/>
          <p:cNvSpPr txBox="1">
            <a:spLocks noGrp="1"/>
          </p:cNvSpPr>
          <p:nvPr>
            <p:ph type="subTitle" idx="1"/>
          </p:nvPr>
        </p:nvSpPr>
        <p:spPr>
          <a:xfrm>
            <a:off x="1776005" y="1484125"/>
            <a:ext cx="5592000" cy="171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7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grpSp>
        <p:nvGrpSpPr>
          <p:cNvPr id="339" name="Google Shape;339;p14"/>
          <p:cNvGrpSpPr/>
          <p:nvPr/>
        </p:nvGrpSpPr>
        <p:grpSpPr>
          <a:xfrm flipH="1">
            <a:off x="7586434" y="1581995"/>
            <a:ext cx="2290315" cy="1518337"/>
            <a:chOff x="-736445" y="1581995"/>
            <a:chExt cx="2290315" cy="1518337"/>
          </a:xfrm>
        </p:grpSpPr>
        <p:sp>
          <p:nvSpPr>
            <p:cNvPr id="340" name="Google Shape;340;p14"/>
            <p:cNvSpPr/>
            <p:nvPr/>
          </p:nvSpPr>
          <p:spPr>
            <a:xfrm>
              <a:off x="1109379" y="2803495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4742" y="2037"/>
                  </a:moveTo>
                  <a:cubicBezTo>
                    <a:pt x="4742" y="3830"/>
                    <a:pt x="2554" y="4742"/>
                    <a:pt x="1277" y="3466"/>
                  </a:cubicBezTo>
                  <a:cubicBezTo>
                    <a:pt x="1" y="2189"/>
                    <a:pt x="912" y="31"/>
                    <a:pt x="2706" y="1"/>
                  </a:cubicBezTo>
                  <a:cubicBezTo>
                    <a:pt x="3830" y="1"/>
                    <a:pt x="4742" y="912"/>
                    <a:pt x="4742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41" name="Google Shape;341;p14"/>
            <p:cNvGrpSpPr/>
            <p:nvPr/>
          </p:nvGrpSpPr>
          <p:grpSpPr>
            <a:xfrm>
              <a:off x="-736445" y="1581995"/>
              <a:ext cx="2290315" cy="1518337"/>
              <a:chOff x="-565732" y="1582220"/>
              <a:chExt cx="2290315" cy="1518337"/>
            </a:xfrm>
          </p:grpSpPr>
          <p:sp>
            <p:nvSpPr>
              <p:cNvPr id="342" name="Google Shape;342;p14"/>
              <p:cNvSpPr/>
              <p:nvPr/>
            </p:nvSpPr>
            <p:spPr>
              <a:xfrm>
                <a:off x="-565732" y="2486098"/>
                <a:ext cx="1862289" cy="395491"/>
              </a:xfrm>
              <a:custGeom>
                <a:avLst/>
                <a:gdLst/>
                <a:ahLst/>
                <a:cxnLst/>
                <a:rect l="l" t="t" r="r" b="b"/>
                <a:pathLst>
                  <a:path w="22615" h="4803" extrusionOk="0">
                    <a:moveTo>
                      <a:pt x="1" y="0"/>
                    </a:moveTo>
                    <a:lnTo>
                      <a:pt x="1" y="365"/>
                    </a:lnTo>
                    <a:lnTo>
                      <a:pt x="11429" y="365"/>
                    </a:lnTo>
                    <a:lnTo>
                      <a:pt x="11460" y="395"/>
                    </a:lnTo>
                    <a:lnTo>
                      <a:pt x="13010" y="1945"/>
                    </a:lnTo>
                    <a:cubicBezTo>
                      <a:pt x="13922" y="2857"/>
                      <a:pt x="14894" y="3830"/>
                      <a:pt x="15837" y="4742"/>
                    </a:cubicBezTo>
                    <a:lnTo>
                      <a:pt x="15897" y="4803"/>
                    </a:lnTo>
                    <a:lnTo>
                      <a:pt x="22615" y="4803"/>
                    </a:lnTo>
                    <a:lnTo>
                      <a:pt x="22615" y="4408"/>
                    </a:lnTo>
                    <a:lnTo>
                      <a:pt x="16049" y="4408"/>
                    </a:lnTo>
                    <a:cubicBezTo>
                      <a:pt x="15107" y="3526"/>
                      <a:pt x="14195" y="2584"/>
                      <a:pt x="13283" y="1672"/>
                    </a:cubicBezTo>
                    <a:cubicBezTo>
                      <a:pt x="12767" y="1155"/>
                      <a:pt x="12250" y="638"/>
                      <a:pt x="11733" y="122"/>
                    </a:cubicBezTo>
                    <a:lnTo>
                      <a:pt x="11703" y="91"/>
                    </a:lnTo>
                    <a:cubicBezTo>
                      <a:pt x="11672" y="61"/>
                      <a:pt x="11642" y="61"/>
                      <a:pt x="11612" y="31"/>
                    </a:cubicBezTo>
                    <a:lnTo>
                      <a:pt x="1158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343" name="Google Shape;343;p14"/>
              <p:cNvGrpSpPr/>
              <p:nvPr/>
            </p:nvGrpSpPr>
            <p:grpSpPr>
              <a:xfrm>
                <a:off x="-565732" y="1582220"/>
                <a:ext cx="2290315" cy="435914"/>
                <a:chOff x="-565732" y="1582220"/>
                <a:chExt cx="2290315" cy="435914"/>
              </a:xfrm>
            </p:grpSpPr>
            <p:sp>
              <p:nvSpPr>
                <p:cNvPr id="344" name="Google Shape;344;p14"/>
                <p:cNvSpPr/>
                <p:nvPr/>
              </p:nvSpPr>
              <p:spPr>
                <a:xfrm>
                  <a:off x="-565732" y="1622561"/>
                  <a:ext cx="2202713" cy="3955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749" h="4804" extrusionOk="0">
                      <a:moveTo>
                        <a:pt x="14803" y="1"/>
                      </a:moveTo>
                      <a:lnTo>
                        <a:pt x="10457" y="4347"/>
                      </a:lnTo>
                      <a:lnTo>
                        <a:pt x="10396" y="4408"/>
                      </a:lnTo>
                      <a:lnTo>
                        <a:pt x="10396" y="4438"/>
                      </a:lnTo>
                      <a:lnTo>
                        <a:pt x="1" y="4438"/>
                      </a:lnTo>
                      <a:lnTo>
                        <a:pt x="1" y="4803"/>
                      </a:lnTo>
                      <a:lnTo>
                        <a:pt x="10517" y="4803"/>
                      </a:lnTo>
                      <a:lnTo>
                        <a:pt x="10548" y="4773"/>
                      </a:lnTo>
                      <a:cubicBezTo>
                        <a:pt x="10609" y="4742"/>
                        <a:pt x="10639" y="4712"/>
                        <a:pt x="10700" y="4651"/>
                      </a:cubicBezTo>
                      <a:lnTo>
                        <a:pt x="10730" y="4621"/>
                      </a:lnTo>
                      <a:lnTo>
                        <a:pt x="14955" y="365"/>
                      </a:lnTo>
                      <a:lnTo>
                        <a:pt x="26749" y="365"/>
                      </a:lnTo>
                      <a:lnTo>
                        <a:pt x="26749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5" name="Google Shape;345;p14"/>
                <p:cNvSpPr/>
                <p:nvPr/>
              </p:nvSpPr>
              <p:spPr>
                <a:xfrm>
                  <a:off x="1606008" y="1582220"/>
                  <a:ext cx="118575" cy="11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43" h="4743" fill="none" extrusionOk="0">
                      <a:moveTo>
                        <a:pt x="4742" y="2037"/>
                      </a:moveTo>
                      <a:cubicBezTo>
                        <a:pt x="4742" y="3830"/>
                        <a:pt x="2554" y="4742"/>
                        <a:pt x="1277" y="3466"/>
                      </a:cubicBezTo>
                      <a:cubicBezTo>
                        <a:pt x="1" y="2189"/>
                        <a:pt x="912" y="31"/>
                        <a:pt x="2706" y="1"/>
                      </a:cubicBezTo>
                      <a:cubicBezTo>
                        <a:pt x="3830" y="1"/>
                        <a:pt x="4742" y="912"/>
                        <a:pt x="4742" y="2037"/>
                      </a:cubicBezTo>
                      <a:close/>
                    </a:path>
                  </a:pathLst>
                </a:custGeom>
                <a:noFill/>
                <a:ln w="28575" cap="flat" cmpd="sng">
                  <a:solidFill>
                    <a:schemeClr val="dk1"/>
                  </a:solidFill>
                  <a:prstDash val="solid"/>
                  <a:miter lim="3039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46" name="Google Shape;346;p14"/>
              <p:cNvGrpSpPr/>
              <p:nvPr/>
            </p:nvGrpSpPr>
            <p:grpSpPr>
              <a:xfrm>
                <a:off x="-565732" y="1759770"/>
                <a:ext cx="1948882" cy="441085"/>
                <a:chOff x="-565732" y="1759770"/>
                <a:chExt cx="1948882" cy="441085"/>
              </a:xfrm>
            </p:grpSpPr>
            <p:sp>
              <p:nvSpPr>
                <p:cNvPr id="347" name="Google Shape;347;p14"/>
                <p:cNvSpPr/>
                <p:nvPr/>
              </p:nvSpPr>
              <p:spPr>
                <a:xfrm>
                  <a:off x="-565732" y="1805281"/>
                  <a:ext cx="1862289" cy="3955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615" h="4804" extrusionOk="0">
                      <a:moveTo>
                        <a:pt x="15867" y="1"/>
                      </a:moveTo>
                      <a:lnTo>
                        <a:pt x="15806" y="61"/>
                      </a:lnTo>
                      <a:cubicBezTo>
                        <a:pt x="14864" y="973"/>
                        <a:pt x="13922" y="1946"/>
                        <a:pt x="12980" y="2858"/>
                      </a:cubicBezTo>
                      <a:lnTo>
                        <a:pt x="11460" y="4408"/>
                      </a:lnTo>
                      <a:lnTo>
                        <a:pt x="11429" y="4438"/>
                      </a:lnTo>
                      <a:lnTo>
                        <a:pt x="1" y="4438"/>
                      </a:lnTo>
                      <a:lnTo>
                        <a:pt x="1" y="4803"/>
                      </a:lnTo>
                      <a:lnTo>
                        <a:pt x="11581" y="4803"/>
                      </a:lnTo>
                      <a:lnTo>
                        <a:pt x="11612" y="4773"/>
                      </a:lnTo>
                      <a:cubicBezTo>
                        <a:pt x="11642" y="4742"/>
                        <a:pt x="11672" y="4712"/>
                        <a:pt x="11703" y="4681"/>
                      </a:cubicBezTo>
                      <a:lnTo>
                        <a:pt x="11733" y="4681"/>
                      </a:lnTo>
                      <a:lnTo>
                        <a:pt x="13283" y="3131"/>
                      </a:lnTo>
                      <a:cubicBezTo>
                        <a:pt x="14165" y="2219"/>
                        <a:pt x="15107" y="1277"/>
                        <a:pt x="16049" y="365"/>
                      </a:cubicBezTo>
                      <a:lnTo>
                        <a:pt x="22615" y="365"/>
                      </a:lnTo>
                      <a:lnTo>
                        <a:pt x="22615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8" name="Google Shape;348;p14"/>
                <p:cNvSpPr/>
                <p:nvPr/>
              </p:nvSpPr>
              <p:spPr>
                <a:xfrm>
                  <a:off x="1264575" y="1759770"/>
                  <a:ext cx="118575" cy="11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43" h="4743" fill="none" extrusionOk="0">
                      <a:moveTo>
                        <a:pt x="4742" y="2037"/>
                      </a:moveTo>
                      <a:cubicBezTo>
                        <a:pt x="4742" y="3830"/>
                        <a:pt x="2554" y="4742"/>
                        <a:pt x="1277" y="3466"/>
                      </a:cubicBezTo>
                      <a:cubicBezTo>
                        <a:pt x="1" y="2189"/>
                        <a:pt x="912" y="31"/>
                        <a:pt x="2706" y="1"/>
                      </a:cubicBezTo>
                      <a:cubicBezTo>
                        <a:pt x="3830" y="1"/>
                        <a:pt x="4742" y="912"/>
                        <a:pt x="4742" y="2037"/>
                      </a:cubicBezTo>
                      <a:close/>
                    </a:path>
                  </a:pathLst>
                </a:custGeom>
                <a:noFill/>
                <a:ln w="28575" cap="flat" cmpd="sng">
                  <a:solidFill>
                    <a:schemeClr val="dk1"/>
                  </a:solidFill>
                  <a:prstDash val="solid"/>
                  <a:miter lim="3039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49" name="Google Shape;349;p14"/>
              <p:cNvGrpSpPr/>
              <p:nvPr/>
            </p:nvGrpSpPr>
            <p:grpSpPr>
              <a:xfrm>
                <a:off x="-390503" y="2295383"/>
                <a:ext cx="1572778" cy="118575"/>
                <a:chOff x="-390503" y="2295383"/>
                <a:chExt cx="1572778" cy="118575"/>
              </a:xfrm>
            </p:grpSpPr>
            <p:sp>
              <p:nvSpPr>
                <p:cNvPr id="350" name="Google Shape;350;p14"/>
                <p:cNvSpPr/>
                <p:nvPr/>
              </p:nvSpPr>
              <p:spPr>
                <a:xfrm>
                  <a:off x="-390503" y="2338374"/>
                  <a:ext cx="1474350" cy="326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904" h="396" extrusionOk="0">
                      <a:moveTo>
                        <a:pt x="0" y="1"/>
                      </a:moveTo>
                      <a:lnTo>
                        <a:pt x="0" y="396"/>
                      </a:lnTo>
                      <a:lnTo>
                        <a:pt x="17903" y="396"/>
                      </a:lnTo>
                      <a:lnTo>
                        <a:pt x="17903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1" name="Google Shape;351;p14"/>
                <p:cNvSpPr/>
                <p:nvPr/>
              </p:nvSpPr>
              <p:spPr>
                <a:xfrm>
                  <a:off x="1063700" y="2295383"/>
                  <a:ext cx="118575" cy="11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43" h="4743" fill="none" extrusionOk="0">
                      <a:moveTo>
                        <a:pt x="4742" y="2037"/>
                      </a:moveTo>
                      <a:cubicBezTo>
                        <a:pt x="4742" y="3830"/>
                        <a:pt x="2554" y="4742"/>
                        <a:pt x="1277" y="3466"/>
                      </a:cubicBezTo>
                      <a:cubicBezTo>
                        <a:pt x="1" y="2189"/>
                        <a:pt x="912" y="31"/>
                        <a:pt x="2706" y="1"/>
                      </a:cubicBezTo>
                      <a:cubicBezTo>
                        <a:pt x="3830" y="1"/>
                        <a:pt x="4742" y="912"/>
                        <a:pt x="4742" y="2037"/>
                      </a:cubicBezTo>
                      <a:close/>
                    </a:path>
                  </a:pathLst>
                </a:custGeom>
                <a:noFill/>
                <a:ln w="28575" cap="flat" cmpd="sng">
                  <a:solidFill>
                    <a:schemeClr val="dk1"/>
                  </a:solidFill>
                  <a:prstDash val="solid"/>
                  <a:miter lim="3039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52" name="Google Shape;352;p14"/>
              <p:cNvGrpSpPr/>
              <p:nvPr/>
            </p:nvGrpSpPr>
            <p:grpSpPr>
              <a:xfrm>
                <a:off x="-565732" y="2666266"/>
                <a:ext cx="2239329" cy="434292"/>
                <a:chOff x="-565732" y="2666266"/>
                <a:chExt cx="2239329" cy="434292"/>
              </a:xfrm>
            </p:grpSpPr>
            <p:sp>
              <p:nvSpPr>
                <p:cNvPr id="353" name="Google Shape;353;p14"/>
                <p:cNvSpPr/>
                <p:nvPr/>
              </p:nvSpPr>
              <p:spPr>
                <a:xfrm>
                  <a:off x="-565732" y="2666266"/>
                  <a:ext cx="2165163" cy="3930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293" h="4773" extrusionOk="0">
                      <a:moveTo>
                        <a:pt x="1" y="1"/>
                      </a:moveTo>
                      <a:lnTo>
                        <a:pt x="1" y="396"/>
                      </a:lnTo>
                      <a:lnTo>
                        <a:pt x="10396" y="396"/>
                      </a:lnTo>
                      <a:lnTo>
                        <a:pt x="10457" y="457"/>
                      </a:lnTo>
                      <a:lnTo>
                        <a:pt x="14803" y="4773"/>
                      </a:lnTo>
                      <a:lnTo>
                        <a:pt x="26293" y="4773"/>
                      </a:lnTo>
                      <a:cubicBezTo>
                        <a:pt x="26171" y="4712"/>
                        <a:pt x="26050" y="4560"/>
                        <a:pt x="25928" y="4438"/>
                      </a:cubicBezTo>
                      <a:lnTo>
                        <a:pt x="14986" y="4438"/>
                      </a:lnTo>
                      <a:lnTo>
                        <a:pt x="10730" y="183"/>
                      </a:lnTo>
                      <a:cubicBezTo>
                        <a:pt x="10700" y="183"/>
                        <a:pt x="10700" y="183"/>
                        <a:pt x="10700" y="153"/>
                      </a:cubicBezTo>
                      <a:cubicBezTo>
                        <a:pt x="10639" y="92"/>
                        <a:pt x="10609" y="61"/>
                        <a:pt x="10548" y="31"/>
                      </a:cubicBezTo>
                      <a:lnTo>
                        <a:pt x="10487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4" name="Google Shape;354;p14"/>
                <p:cNvSpPr/>
                <p:nvPr/>
              </p:nvSpPr>
              <p:spPr>
                <a:xfrm>
                  <a:off x="1555022" y="2981983"/>
                  <a:ext cx="118575" cy="11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43" h="4743" fill="none" extrusionOk="0">
                      <a:moveTo>
                        <a:pt x="4742" y="2037"/>
                      </a:moveTo>
                      <a:cubicBezTo>
                        <a:pt x="4742" y="3830"/>
                        <a:pt x="2554" y="4742"/>
                        <a:pt x="1277" y="3466"/>
                      </a:cubicBezTo>
                      <a:cubicBezTo>
                        <a:pt x="1" y="2189"/>
                        <a:pt x="912" y="31"/>
                        <a:pt x="2706" y="1"/>
                      </a:cubicBezTo>
                      <a:cubicBezTo>
                        <a:pt x="3830" y="1"/>
                        <a:pt x="4742" y="912"/>
                        <a:pt x="4742" y="2037"/>
                      </a:cubicBezTo>
                      <a:close/>
                    </a:path>
                  </a:pathLst>
                </a:custGeom>
                <a:noFill/>
                <a:ln w="28575" cap="flat" cmpd="sng">
                  <a:solidFill>
                    <a:schemeClr val="dk1"/>
                  </a:solidFill>
                  <a:prstDash val="solid"/>
                  <a:miter lim="3039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355" name="Google Shape;355;p14"/>
          <p:cNvGrpSpPr/>
          <p:nvPr/>
        </p:nvGrpSpPr>
        <p:grpSpPr>
          <a:xfrm>
            <a:off x="-736445" y="1581995"/>
            <a:ext cx="2290315" cy="1518337"/>
            <a:chOff x="-736445" y="1581995"/>
            <a:chExt cx="2290315" cy="1518337"/>
          </a:xfrm>
        </p:grpSpPr>
        <p:sp>
          <p:nvSpPr>
            <p:cNvPr id="356" name="Google Shape;356;p14"/>
            <p:cNvSpPr/>
            <p:nvPr/>
          </p:nvSpPr>
          <p:spPr>
            <a:xfrm>
              <a:off x="1109379" y="2803495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4742" y="2037"/>
                  </a:moveTo>
                  <a:cubicBezTo>
                    <a:pt x="4742" y="3830"/>
                    <a:pt x="2554" y="4742"/>
                    <a:pt x="1277" y="3466"/>
                  </a:cubicBezTo>
                  <a:cubicBezTo>
                    <a:pt x="1" y="2189"/>
                    <a:pt x="912" y="31"/>
                    <a:pt x="2706" y="1"/>
                  </a:cubicBezTo>
                  <a:cubicBezTo>
                    <a:pt x="3830" y="1"/>
                    <a:pt x="4742" y="912"/>
                    <a:pt x="4742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57" name="Google Shape;357;p14"/>
            <p:cNvGrpSpPr/>
            <p:nvPr/>
          </p:nvGrpSpPr>
          <p:grpSpPr>
            <a:xfrm>
              <a:off x="-736445" y="1581995"/>
              <a:ext cx="2290315" cy="1518337"/>
              <a:chOff x="-565732" y="1582220"/>
              <a:chExt cx="2290315" cy="1518337"/>
            </a:xfrm>
          </p:grpSpPr>
          <p:sp>
            <p:nvSpPr>
              <p:cNvPr id="358" name="Google Shape;358;p14"/>
              <p:cNvSpPr/>
              <p:nvPr/>
            </p:nvSpPr>
            <p:spPr>
              <a:xfrm>
                <a:off x="-565732" y="2486098"/>
                <a:ext cx="1862289" cy="395491"/>
              </a:xfrm>
              <a:custGeom>
                <a:avLst/>
                <a:gdLst/>
                <a:ahLst/>
                <a:cxnLst/>
                <a:rect l="l" t="t" r="r" b="b"/>
                <a:pathLst>
                  <a:path w="22615" h="4803" extrusionOk="0">
                    <a:moveTo>
                      <a:pt x="1" y="0"/>
                    </a:moveTo>
                    <a:lnTo>
                      <a:pt x="1" y="365"/>
                    </a:lnTo>
                    <a:lnTo>
                      <a:pt x="11429" y="365"/>
                    </a:lnTo>
                    <a:lnTo>
                      <a:pt x="11460" y="395"/>
                    </a:lnTo>
                    <a:lnTo>
                      <a:pt x="13010" y="1945"/>
                    </a:lnTo>
                    <a:cubicBezTo>
                      <a:pt x="13922" y="2857"/>
                      <a:pt x="14894" y="3830"/>
                      <a:pt x="15837" y="4742"/>
                    </a:cubicBezTo>
                    <a:lnTo>
                      <a:pt x="15897" y="4803"/>
                    </a:lnTo>
                    <a:lnTo>
                      <a:pt x="22615" y="4803"/>
                    </a:lnTo>
                    <a:lnTo>
                      <a:pt x="22615" y="4408"/>
                    </a:lnTo>
                    <a:lnTo>
                      <a:pt x="16049" y="4408"/>
                    </a:lnTo>
                    <a:cubicBezTo>
                      <a:pt x="15107" y="3526"/>
                      <a:pt x="14195" y="2584"/>
                      <a:pt x="13283" y="1672"/>
                    </a:cubicBezTo>
                    <a:cubicBezTo>
                      <a:pt x="12767" y="1155"/>
                      <a:pt x="12250" y="638"/>
                      <a:pt x="11733" y="122"/>
                    </a:cubicBezTo>
                    <a:lnTo>
                      <a:pt x="11703" y="91"/>
                    </a:lnTo>
                    <a:cubicBezTo>
                      <a:pt x="11672" y="61"/>
                      <a:pt x="11642" y="61"/>
                      <a:pt x="11612" y="31"/>
                    </a:cubicBezTo>
                    <a:lnTo>
                      <a:pt x="1158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359" name="Google Shape;359;p14"/>
              <p:cNvGrpSpPr/>
              <p:nvPr/>
            </p:nvGrpSpPr>
            <p:grpSpPr>
              <a:xfrm>
                <a:off x="-565732" y="1582220"/>
                <a:ext cx="2290315" cy="435914"/>
                <a:chOff x="-565732" y="1582220"/>
                <a:chExt cx="2290315" cy="435914"/>
              </a:xfrm>
            </p:grpSpPr>
            <p:sp>
              <p:nvSpPr>
                <p:cNvPr id="360" name="Google Shape;360;p14"/>
                <p:cNvSpPr/>
                <p:nvPr/>
              </p:nvSpPr>
              <p:spPr>
                <a:xfrm>
                  <a:off x="-565732" y="1622561"/>
                  <a:ext cx="2202713" cy="3955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749" h="4804" extrusionOk="0">
                      <a:moveTo>
                        <a:pt x="14803" y="1"/>
                      </a:moveTo>
                      <a:lnTo>
                        <a:pt x="10457" y="4347"/>
                      </a:lnTo>
                      <a:lnTo>
                        <a:pt x="10396" y="4408"/>
                      </a:lnTo>
                      <a:lnTo>
                        <a:pt x="10396" y="4438"/>
                      </a:lnTo>
                      <a:lnTo>
                        <a:pt x="1" y="4438"/>
                      </a:lnTo>
                      <a:lnTo>
                        <a:pt x="1" y="4803"/>
                      </a:lnTo>
                      <a:lnTo>
                        <a:pt x="10517" y="4803"/>
                      </a:lnTo>
                      <a:lnTo>
                        <a:pt x="10548" y="4773"/>
                      </a:lnTo>
                      <a:cubicBezTo>
                        <a:pt x="10609" y="4742"/>
                        <a:pt x="10639" y="4712"/>
                        <a:pt x="10700" y="4651"/>
                      </a:cubicBezTo>
                      <a:lnTo>
                        <a:pt x="10730" y="4621"/>
                      </a:lnTo>
                      <a:lnTo>
                        <a:pt x="14955" y="365"/>
                      </a:lnTo>
                      <a:lnTo>
                        <a:pt x="26749" y="365"/>
                      </a:lnTo>
                      <a:lnTo>
                        <a:pt x="26749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1" name="Google Shape;361;p14"/>
                <p:cNvSpPr/>
                <p:nvPr/>
              </p:nvSpPr>
              <p:spPr>
                <a:xfrm>
                  <a:off x="1606008" y="1582220"/>
                  <a:ext cx="118575" cy="11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43" h="4743" fill="none" extrusionOk="0">
                      <a:moveTo>
                        <a:pt x="4742" y="2037"/>
                      </a:moveTo>
                      <a:cubicBezTo>
                        <a:pt x="4742" y="3830"/>
                        <a:pt x="2554" y="4742"/>
                        <a:pt x="1277" y="3466"/>
                      </a:cubicBezTo>
                      <a:cubicBezTo>
                        <a:pt x="1" y="2189"/>
                        <a:pt x="912" y="31"/>
                        <a:pt x="2706" y="1"/>
                      </a:cubicBezTo>
                      <a:cubicBezTo>
                        <a:pt x="3830" y="1"/>
                        <a:pt x="4742" y="912"/>
                        <a:pt x="4742" y="2037"/>
                      </a:cubicBezTo>
                      <a:close/>
                    </a:path>
                  </a:pathLst>
                </a:custGeom>
                <a:noFill/>
                <a:ln w="28575" cap="flat" cmpd="sng">
                  <a:solidFill>
                    <a:schemeClr val="dk1"/>
                  </a:solidFill>
                  <a:prstDash val="solid"/>
                  <a:miter lim="3039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62" name="Google Shape;362;p14"/>
              <p:cNvGrpSpPr/>
              <p:nvPr/>
            </p:nvGrpSpPr>
            <p:grpSpPr>
              <a:xfrm>
                <a:off x="-565732" y="1759770"/>
                <a:ext cx="1948882" cy="441085"/>
                <a:chOff x="-565732" y="1759770"/>
                <a:chExt cx="1948882" cy="441085"/>
              </a:xfrm>
            </p:grpSpPr>
            <p:sp>
              <p:nvSpPr>
                <p:cNvPr id="363" name="Google Shape;363;p14"/>
                <p:cNvSpPr/>
                <p:nvPr/>
              </p:nvSpPr>
              <p:spPr>
                <a:xfrm>
                  <a:off x="-565732" y="1805281"/>
                  <a:ext cx="1862289" cy="3955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615" h="4804" extrusionOk="0">
                      <a:moveTo>
                        <a:pt x="15867" y="1"/>
                      </a:moveTo>
                      <a:lnTo>
                        <a:pt x="15806" y="61"/>
                      </a:lnTo>
                      <a:cubicBezTo>
                        <a:pt x="14864" y="973"/>
                        <a:pt x="13922" y="1946"/>
                        <a:pt x="12980" y="2858"/>
                      </a:cubicBezTo>
                      <a:lnTo>
                        <a:pt x="11460" y="4408"/>
                      </a:lnTo>
                      <a:lnTo>
                        <a:pt x="11429" y="4438"/>
                      </a:lnTo>
                      <a:lnTo>
                        <a:pt x="1" y="4438"/>
                      </a:lnTo>
                      <a:lnTo>
                        <a:pt x="1" y="4803"/>
                      </a:lnTo>
                      <a:lnTo>
                        <a:pt x="11581" y="4803"/>
                      </a:lnTo>
                      <a:lnTo>
                        <a:pt x="11612" y="4773"/>
                      </a:lnTo>
                      <a:cubicBezTo>
                        <a:pt x="11642" y="4742"/>
                        <a:pt x="11672" y="4712"/>
                        <a:pt x="11703" y="4681"/>
                      </a:cubicBezTo>
                      <a:lnTo>
                        <a:pt x="11733" y="4681"/>
                      </a:lnTo>
                      <a:lnTo>
                        <a:pt x="13283" y="3131"/>
                      </a:lnTo>
                      <a:cubicBezTo>
                        <a:pt x="14165" y="2219"/>
                        <a:pt x="15107" y="1277"/>
                        <a:pt x="16049" y="365"/>
                      </a:cubicBezTo>
                      <a:lnTo>
                        <a:pt x="22615" y="365"/>
                      </a:lnTo>
                      <a:lnTo>
                        <a:pt x="22615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4" name="Google Shape;364;p14"/>
                <p:cNvSpPr/>
                <p:nvPr/>
              </p:nvSpPr>
              <p:spPr>
                <a:xfrm>
                  <a:off x="1264575" y="1759770"/>
                  <a:ext cx="118575" cy="11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43" h="4743" fill="none" extrusionOk="0">
                      <a:moveTo>
                        <a:pt x="4742" y="2037"/>
                      </a:moveTo>
                      <a:cubicBezTo>
                        <a:pt x="4742" y="3830"/>
                        <a:pt x="2554" y="4742"/>
                        <a:pt x="1277" y="3466"/>
                      </a:cubicBezTo>
                      <a:cubicBezTo>
                        <a:pt x="1" y="2189"/>
                        <a:pt x="912" y="31"/>
                        <a:pt x="2706" y="1"/>
                      </a:cubicBezTo>
                      <a:cubicBezTo>
                        <a:pt x="3830" y="1"/>
                        <a:pt x="4742" y="912"/>
                        <a:pt x="4742" y="2037"/>
                      </a:cubicBezTo>
                      <a:close/>
                    </a:path>
                  </a:pathLst>
                </a:custGeom>
                <a:noFill/>
                <a:ln w="28575" cap="flat" cmpd="sng">
                  <a:solidFill>
                    <a:schemeClr val="dk1"/>
                  </a:solidFill>
                  <a:prstDash val="solid"/>
                  <a:miter lim="3039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65" name="Google Shape;365;p14"/>
              <p:cNvGrpSpPr/>
              <p:nvPr/>
            </p:nvGrpSpPr>
            <p:grpSpPr>
              <a:xfrm>
                <a:off x="-390503" y="2295383"/>
                <a:ext cx="1572778" cy="118575"/>
                <a:chOff x="-390503" y="2295383"/>
                <a:chExt cx="1572778" cy="118575"/>
              </a:xfrm>
            </p:grpSpPr>
            <p:sp>
              <p:nvSpPr>
                <p:cNvPr id="366" name="Google Shape;366;p14"/>
                <p:cNvSpPr/>
                <p:nvPr/>
              </p:nvSpPr>
              <p:spPr>
                <a:xfrm>
                  <a:off x="-390503" y="2338374"/>
                  <a:ext cx="1474350" cy="326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904" h="396" extrusionOk="0">
                      <a:moveTo>
                        <a:pt x="0" y="1"/>
                      </a:moveTo>
                      <a:lnTo>
                        <a:pt x="0" y="396"/>
                      </a:lnTo>
                      <a:lnTo>
                        <a:pt x="17903" y="396"/>
                      </a:lnTo>
                      <a:lnTo>
                        <a:pt x="17903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7" name="Google Shape;367;p14"/>
                <p:cNvSpPr/>
                <p:nvPr/>
              </p:nvSpPr>
              <p:spPr>
                <a:xfrm>
                  <a:off x="1063700" y="2295383"/>
                  <a:ext cx="118575" cy="11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43" h="4743" fill="none" extrusionOk="0">
                      <a:moveTo>
                        <a:pt x="4742" y="2037"/>
                      </a:moveTo>
                      <a:cubicBezTo>
                        <a:pt x="4742" y="3830"/>
                        <a:pt x="2554" y="4742"/>
                        <a:pt x="1277" y="3466"/>
                      </a:cubicBezTo>
                      <a:cubicBezTo>
                        <a:pt x="1" y="2189"/>
                        <a:pt x="912" y="31"/>
                        <a:pt x="2706" y="1"/>
                      </a:cubicBezTo>
                      <a:cubicBezTo>
                        <a:pt x="3830" y="1"/>
                        <a:pt x="4742" y="912"/>
                        <a:pt x="4742" y="2037"/>
                      </a:cubicBezTo>
                      <a:close/>
                    </a:path>
                  </a:pathLst>
                </a:custGeom>
                <a:noFill/>
                <a:ln w="28575" cap="flat" cmpd="sng">
                  <a:solidFill>
                    <a:schemeClr val="dk1"/>
                  </a:solidFill>
                  <a:prstDash val="solid"/>
                  <a:miter lim="3039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68" name="Google Shape;368;p14"/>
              <p:cNvGrpSpPr/>
              <p:nvPr/>
            </p:nvGrpSpPr>
            <p:grpSpPr>
              <a:xfrm>
                <a:off x="-565732" y="2666266"/>
                <a:ext cx="2239329" cy="434292"/>
                <a:chOff x="-565732" y="2666266"/>
                <a:chExt cx="2239329" cy="434292"/>
              </a:xfrm>
            </p:grpSpPr>
            <p:sp>
              <p:nvSpPr>
                <p:cNvPr id="369" name="Google Shape;369;p14"/>
                <p:cNvSpPr/>
                <p:nvPr/>
              </p:nvSpPr>
              <p:spPr>
                <a:xfrm>
                  <a:off x="-565732" y="2666266"/>
                  <a:ext cx="2165163" cy="3930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293" h="4773" extrusionOk="0">
                      <a:moveTo>
                        <a:pt x="1" y="1"/>
                      </a:moveTo>
                      <a:lnTo>
                        <a:pt x="1" y="396"/>
                      </a:lnTo>
                      <a:lnTo>
                        <a:pt x="10396" y="396"/>
                      </a:lnTo>
                      <a:lnTo>
                        <a:pt x="10457" y="457"/>
                      </a:lnTo>
                      <a:lnTo>
                        <a:pt x="14803" y="4773"/>
                      </a:lnTo>
                      <a:lnTo>
                        <a:pt x="26293" y="4773"/>
                      </a:lnTo>
                      <a:cubicBezTo>
                        <a:pt x="26171" y="4712"/>
                        <a:pt x="26050" y="4560"/>
                        <a:pt x="25928" y="4438"/>
                      </a:cubicBezTo>
                      <a:lnTo>
                        <a:pt x="14986" y="4438"/>
                      </a:lnTo>
                      <a:lnTo>
                        <a:pt x="10730" y="183"/>
                      </a:lnTo>
                      <a:cubicBezTo>
                        <a:pt x="10700" y="183"/>
                        <a:pt x="10700" y="183"/>
                        <a:pt x="10700" y="153"/>
                      </a:cubicBezTo>
                      <a:cubicBezTo>
                        <a:pt x="10639" y="92"/>
                        <a:pt x="10609" y="61"/>
                        <a:pt x="10548" y="31"/>
                      </a:cubicBezTo>
                      <a:lnTo>
                        <a:pt x="10487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0" name="Google Shape;370;p14"/>
                <p:cNvSpPr/>
                <p:nvPr/>
              </p:nvSpPr>
              <p:spPr>
                <a:xfrm>
                  <a:off x="1555022" y="2981983"/>
                  <a:ext cx="118575" cy="11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43" h="4743" fill="none" extrusionOk="0">
                      <a:moveTo>
                        <a:pt x="4742" y="2037"/>
                      </a:moveTo>
                      <a:cubicBezTo>
                        <a:pt x="4742" y="3830"/>
                        <a:pt x="2554" y="4742"/>
                        <a:pt x="1277" y="3466"/>
                      </a:cubicBezTo>
                      <a:cubicBezTo>
                        <a:pt x="1" y="2189"/>
                        <a:pt x="912" y="31"/>
                        <a:pt x="2706" y="1"/>
                      </a:cubicBezTo>
                      <a:cubicBezTo>
                        <a:pt x="3830" y="1"/>
                        <a:pt x="4742" y="912"/>
                        <a:pt x="4742" y="2037"/>
                      </a:cubicBezTo>
                      <a:close/>
                    </a:path>
                  </a:pathLst>
                </a:custGeom>
                <a:noFill/>
                <a:ln w="28575" cap="flat" cmpd="sng">
                  <a:solidFill>
                    <a:schemeClr val="dk1"/>
                  </a:solidFill>
                  <a:prstDash val="solid"/>
                  <a:miter lim="3039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371" name="Google Shape;371;p14"/>
          <p:cNvGrpSpPr/>
          <p:nvPr/>
        </p:nvGrpSpPr>
        <p:grpSpPr>
          <a:xfrm rot="10800000" flipH="1">
            <a:off x="3897588" y="4408140"/>
            <a:ext cx="482550" cy="1505350"/>
            <a:chOff x="3121150" y="-443725"/>
            <a:chExt cx="482550" cy="1505350"/>
          </a:xfrm>
        </p:grpSpPr>
        <p:sp>
          <p:nvSpPr>
            <p:cNvPr id="372" name="Google Shape;372;p14"/>
            <p:cNvSpPr/>
            <p:nvPr/>
          </p:nvSpPr>
          <p:spPr>
            <a:xfrm>
              <a:off x="3121150" y="-443725"/>
              <a:ext cx="427075" cy="1386800"/>
            </a:xfrm>
            <a:custGeom>
              <a:avLst/>
              <a:gdLst/>
              <a:ahLst/>
              <a:cxnLst/>
              <a:rect l="l" t="t" r="r" b="b"/>
              <a:pathLst>
                <a:path w="17083" h="55472" fill="none" extrusionOk="0">
                  <a:moveTo>
                    <a:pt x="17083" y="55472"/>
                  </a:moveTo>
                  <a:lnTo>
                    <a:pt x="17083" y="40669"/>
                  </a:lnTo>
                  <a:lnTo>
                    <a:pt x="0" y="40669"/>
                  </a:lnTo>
                  <a:lnTo>
                    <a:pt x="0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14"/>
            <p:cNvSpPr/>
            <p:nvPr/>
          </p:nvSpPr>
          <p:spPr>
            <a:xfrm>
              <a:off x="3485125" y="943825"/>
              <a:ext cx="118575" cy="117800"/>
            </a:xfrm>
            <a:custGeom>
              <a:avLst/>
              <a:gdLst/>
              <a:ahLst/>
              <a:cxnLst/>
              <a:rect l="l" t="t" r="r" b="b"/>
              <a:pathLst>
                <a:path w="4743" h="4712" fill="none" extrusionOk="0">
                  <a:moveTo>
                    <a:pt x="4743" y="2006"/>
                  </a:moveTo>
                  <a:cubicBezTo>
                    <a:pt x="4743" y="3830"/>
                    <a:pt x="2554" y="4712"/>
                    <a:pt x="1277" y="3465"/>
                  </a:cubicBezTo>
                  <a:cubicBezTo>
                    <a:pt x="1" y="2189"/>
                    <a:pt x="913" y="0"/>
                    <a:pt x="2706" y="0"/>
                  </a:cubicBezTo>
                  <a:cubicBezTo>
                    <a:pt x="3831" y="0"/>
                    <a:pt x="4743" y="912"/>
                    <a:pt x="4743" y="2006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4" name="Google Shape;374;p14"/>
          <p:cNvGrpSpPr/>
          <p:nvPr/>
        </p:nvGrpSpPr>
        <p:grpSpPr>
          <a:xfrm rot="10800000" flipH="1">
            <a:off x="2766863" y="4835190"/>
            <a:ext cx="929375" cy="1078300"/>
            <a:chOff x="1990425" y="-443725"/>
            <a:chExt cx="929375" cy="1078300"/>
          </a:xfrm>
        </p:grpSpPr>
        <p:sp>
          <p:nvSpPr>
            <p:cNvPr id="375" name="Google Shape;375;p14"/>
            <p:cNvSpPr/>
            <p:nvPr/>
          </p:nvSpPr>
          <p:spPr>
            <a:xfrm>
              <a:off x="1990425" y="-443725"/>
              <a:ext cx="826800" cy="1006875"/>
            </a:xfrm>
            <a:custGeom>
              <a:avLst/>
              <a:gdLst/>
              <a:ahLst/>
              <a:cxnLst/>
              <a:rect l="l" t="t" r="r" b="b"/>
              <a:pathLst>
                <a:path w="33072" h="40275" fill="none" extrusionOk="0">
                  <a:moveTo>
                    <a:pt x="33071" y="40274"/>
                  </a:moveTo>
                  <a:lnTo>
                    <a:pt x="0" y="40274"/>
                  </a:lnTo>
                  <a:lnTo>
                    <a:pt x="0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14"/>
            <p:cNvSpPr/>
            <p:nvPr/>
          </p:nvSpPr>
          <p:spPr>
            <a:xfrm>
              <a:off x="2801225" y="516000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4742" y="2037"/>
                  </a:moveTo>
                  <a:cubicBezTo>
                    <a:pt x="4742" y="3830"/>
                    <a:pt x="2554" y="4742"/>
                    <a:pt x="1277" y="3466"/>
                  </a:cubicBezTo>
                  <a:cubicBezTo>
                    <a:pt x="1" y="2189"/>
                    <a:pt x="913" y="31"/>
                    <a:pt x="2706" y="31"/>
                  </a:cubicBezTo>
                  <a:cubicBezTo>
                    <a:pt x="3831" y="1"/>
                    <a:pt x="4742" y="912"/>
                    <a:pt x="4742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7" name="Google Shape;377;p14"/>
          <p:cNvGrpSpPr/>
          <p:nvPr/>
        </p:nvGrpSpPr>
        <p:grpSpPr>
          <a:xfrm rot="10800000" flipH="1">
            <a:off x="2063963" y="4474240"/>
            <a:ext cx="1138350" cy="1439250"/>
            <a:chOff x="1287525" y="-443725"/>
            <a:chExt cx="1138350" cy="1439250"/>
          </a:xfrm>
        </p:grpSpPr>
        <p:sp>
          <p:nvSpPr>
            <p:cNvPr id="378" name="Google Shape;378;p14"/>
            <p:cNvSpPr/>
            <p:nvPr/>
          </p:nvSpPr>
          <p:spPr>
            <a:xfrm>
              <a:off x="1287525" y="-443725"/>
              <a:ext cx="1082875" cy="1320700"/>
            </a:xfrm>
            <a:custGeom>
              <a:avLst/>
              <a:gdLst/>
              <a:ahLst/>
              <a:cxnLst/>
              <a:rect l="l" t="t" r="r" b="b"/>
              <a:pathLst>
                <a:path w="43315" h="52828" fill="none" extrusionOk="0">
                  <a:moveTo>
                    <a:pt x="43314" y="52828"/>
                  </a:moveTo>
                  <a:lnTo>
                    <a:pt x="43314" y="25836"/>
                  </a:lnTo>
                  <a:lnTo>
                    <a:pt x="0" y="25836"/>
                  </a:lnTo>
                  <a:lnTo>
                    <a:pt x="0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14"/>
            <p:cNvSpPr/>
            <p:nvPr/>
          </p:nvSpPr>
          <p:spPr>
            <a:xfrm>
              <a:off x="2307300" y="876950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4742" y="2037"/>
                  </a:moveTo>
                  <a:cubicBezTo>
                    <a:pt x="4742" y="3830"/>
                    <a:pt x="2554" y="4742"/>
                    <a:pt x="1277" y="3466"/>
                  </a:cubicBezTo>
                  <a:cubicBezTo>
                    <a:pt x="1" y="2189"/>
                    <a:pt x="912" y="31"/>
                    <a:pt x="2706" y="1"/>
                  </a:cubicBezTo>
                  <a:cubicBezTo>
                    <a:pt x="3830" y="1"/>
                    <a:pt x="4742" y="912"/>
                    <a:pt x="4742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0" name="Google Shape;380;p14"/>
          <p:cNvGrpSpPr/>
          <p:nvPr/>
        </p:nvGrpSpPr>
        <p:grpSpPr>
          <a:xfrm rot="10800000" flipH="1">
            <a:off x="4772213" y="4408140"/>
            <a:ext cx="474200" cy="1505350"/>
            <a:chOff x="3995775" y="-443725"/>
            <a:chExt cx="474200" cy="1505350"/>
          </a:xfrm>
        </p:grpSpPr>
        <p:sp>
          <p:nvSpPr>
            <p:cNvPr id="381" name="Google Shape;381;p14"/>
            <p:cNvSpPr/>
            <p:nvPr/>
          </p:nvSpPr>
          <p:spPr>
            <a:xfrm>
              <a:off x="4042125" y="-443725"/>
              <a:ext cx="427850" cy="1386800"/>
            </a:xfrm>
            <a:custGeom>
              <a:avLst/>
              <a:gdLst/>
              <a:ahLst/>
              <a:cxnLst/>
              <a:rect l="l" t="t" r="r" b="b"/>
              <a:pathLst>
                <a:path w="17114" h="55472" fill="none" extrusionOk="0">
                  <a:moveTo>
                    <a:pt x="1" y="55472"/>
                  </a:moveTo>
                  <a:lnTo>
                    <a:pt x="1" y="40669"/>
                  </a:lnTo>
                  <a:lnTo>
                    <a:pt x="17114" y="40669"/>
                  </a:lnTo>
                  <a:lnTo>
                    <a:pt x="17114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14"/>
            <p:cNvSpPr/>
            <p:nvPr/>
          </p:nvSpPr>
          <p:spPr>
            <a:xfrm>
              <a:off x="3995775" y="943825"/>
              <a:ext cx="117825" cy="117800"/>
            </a:xfrm>
            <a:custGeom>
              <a:avLst/>
              <a:gdLst/>
              <a:ahLst/>
              <a:cxnLst/>
              <a:rect l="l" t="t" r="r" b="b"/>
              <a:pathLst>
                <a:path w="4713" h="4712" fill="none" extrusionOk="0">
                  <a:moveTo>
                    <a:pt x="1" y="2006"/>
                  </a:moveTo>
                  <a:cubicBezTo>
                    <a:pt x="1" y="3830"/>
                    <a:pt x="2159" y="4712"/>
                    <a:pt x="3435" y="3465"/>
                  </a:cubicBezTo>
                  <a:cubicBezTo>
                    <a:pt x="4712" y="2189"/>
                    <a:pt x="3800" y="0"/>
                    <a:pt x="2007" y="0"/>
                  </a:cubicBezTo>
                  <a:cubicBezTo>
                    <a:pt x="882" y="0"/>
                    <a:pt x="1" y="912"/>
                    <a:pt x="1" y="2006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3" name="Google Shape;383;p14"/>
          <p:cNvGrpSpPr/>
          <p:nvPr/>
        </p:nvGrpSpPr>
        <p:grpSpPr>
          <a:xfrm rot="10800000" flipH="1">
            <a:off x="5456113" y="4835190"/>
            <a:ext cx="920275" cy="1078300"/>
            <a:chOff x="4679675" y="-443725"/>
            <a:chExt cx="920275" cy="1078300"/>
          </a:xfrm>
        </p:grpSpPr>
        <p:sp>
          <p:nvSpPr>
            <p:cNvPr id="384" name="Google Shape;384;p14"/>
            <p:cNvSpPr/>
            <p:nvPr/>
          </p:nvSpPr>
          <p:spPr>
            <a:xfrm>
              <a:off x="4783025" y="-443725"/>
              <a:ext cx="816925" cy="1006875"/>
            </a:xfrm>
            <a:custGeom>
              <a:avLst/>
              <a:gdLst/>
              <a:ahLst/>
              <a:cxnLst/>
              <a:rect l="l" t="t" r="r" b="b"/>
              <a:pathLst>
                <a:path w="32677" h="40275" fill="none" extrusionOk="0">
                  <a:moveTo>
                    <a:pt x="1" y="40274"/>
                  </a:moveTo>
                  <a:lnTo>
                    <a:pt x="32676" y="40274"/>
                  </a:lnTo>
                  <a:lnTo>
                    <a:pt x="32676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14"/>
            <p:cNvSpPr/>
            <p:nvPr/>
          </p:nvSpPr>
          <p:spPr>
            <a:xfrm>
              <a:off x="4679675" y="516000"/>
              <a:ext cx="117825" cy="118575"/>
            </a:xfrm>
            <a:custGeom>
              <a:avLst/>
              <a:gdLst/>
              <a:ahLst/>
              <a:cxnLst/>
              <a:rect l="l" t="t" r="r" b="b"/>
              <a:pathLst>
                <a:path w="4713" h="4743" fill="none" extrusionOk="0">
                  <a:moveTo>
                    <a:pt x="1" y="2037"/>
                  </a:moveTo>
                  <a:cubicBezTo>
                    <a:pt x="1" y="3830"/>
                    <a:pt x="2159" y="4742"/>
                    <a:pt x="3436" y="3466"/>
                  </a:cubicBezTo>
                  <a:cubicBezTo>
                    <a:pt x="4712" y="2189"/>
                    <a:pt x="3800" y="1"/>
                    <a:pt x="2007" y="31"/>
                  </a:cubicBezTo>
                  <a:cubicBezTo>
                    <a:pt x="882" y="31"/>
                    <a:pt x="1" y="912"/>
                    <a:pt x="1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6" name="Google Shape;386;p14"/>
          <p:cNvGrpSpPr/>
          <p:nvPr/>
        </p:nvGrpSpPr>
        <p:grpSpPr>
          <a:xfrm rot="10800000" flipH="1">
            <a:off x="5950063" y="4474240"/>
            <a:ext cx="1129225" cy="1439250"/>
            <a:chOff x="5173625" y="-443725"/>
            <a:chExt cx="1129225" cy="1439250"/>
          </a:xfrm>
        </p:grpSpPr>
        <p:sp>
          <p:nvSpPr>
            <p:cNvPr id="387" name="Google Shape;387;p14"/>
            <p:cNvSpPr/>
            <p:nvPr/>
          </p:nvSpPr>
          <p:spPr>
            <a:xfrm>
              <a:off x="5219975" y="-443725"/>
              <a:ext cx="1082875" cy="1320700"/>
            </a:xfrm>
            <a:custGeom>
              <a:avLst/>
              <a:gdLst/>
              <a:ahLst/>
              <a:cxnLst/>
              <a:rect l="l" t="t" r="r" b="b"/>
              <a:pathLst>
                <a:path w="43315" h="52828" fill="none" extrusionOk="0">
                  <a:moveTo>
                    <a:pt x="0" y="52828"/>
                  </a:moveTo>
                  <a:lnTo>
                    <a:pt x="0" y="25836"/>
                  </a:lnTo>
                  <a:lnTo>
                    <a:pt x="43314" y="25836"/>
                  </a:lnTo>
                  <a:lnTo>
                    <a:pt x="43314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14"/>
            <p:cNvSpPr/>
            <p:nvPr/>
          </p:nvSpPr>
          <p:spPr>
            <a:xfrm>
              <a:off x="5173625" y="876950"/>
              <a:ext cx="117800" cy="118575"/>
            </a:xfrm>
            <a:custGeom>
              <a:avLst/>
              <a:gdLst/>
              <a:ahLst/>
              <a:cxnLst/>
              <a:rect l="l" t="t" r="r" b="b"/>
              <a:pathLst>
                <a:path w="4712" h="4743" fill="none" extrusionOk="0">
                  <a:moveTo>
                    <a:pt x="0" y="2037"/>
                  </a:moveTo>
                  <a:cubicBezTo>
                    <a:pt x="0" y="3830"/>
                    <a:pt x="2158" y="4742"/>
                    <a:pt x="3435" y="3466"/>
                  </a:cubicBezTo>
                  <a:cubicBezTo>
                    <a:pt x="4711" y="2189"/>
                    <a:pt x="3800" y="1"/>
                    <a:pt x="2006" y="1"/>
                  </a:cubicBezTo>
                  <a:cubicBezTo>
                    <a:pt x="882" y="31"/>
                    <a:pt x="0" y="912"/>
                    <a:pt x="0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2"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p23"/>
          <p:cNvSpPr txBox="1">
            <a:spLocks noGrp="1"/>
          </p:cNvSpPr>
          <p:nvPr>
            <p:ph type="title"/>
          </p:nvPr>
        </p:nvSpPr>
        <p:spPr>
          <a:xfrm>
            <a:off x="803750" y="1813650"/>
            <a:ext cx="3372600" cy="69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606" name="Google Shape;606;p23"/>
          <p:cNvSpPr txBox="1">
            <a:spLocks noGrp="1"/>
          </p:cNvSpPr>
          <p:nvPr>
            <p:ph type="subTitle" idx="1"/>
          </p:nvPr>
        </p:nvSpPr>
        <p:spPr>
          <a:xfrm>
            <a:off x="803738" y="2546138"/>
            <a:ext cx="3453900" cy="95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607" name="Google Shape;607;p23"/>
          <p:cNvGrpSpPr/>
          <p:nvPr/>
        </p:nvGrpSpPr>
        <p:grpSpPr>
          <a:xfrm>
            <a:off x="8429813" y="-482281"/>
            <a:ext cx="474200" cy="1505350"/>
            <a:chOff x="3995775" y="-443725"/>
            <a:chExt cx="474200" cy="1505350"/>
          </a:xfrm>
        </p:grpSpPr>
        <p:sp>
          <p:nvSpPr>
            <p:cNvPr id="608" name="Google Shape;608;p23"/>
            <p:cNvSpPr/>
            <p:nvPr/>
          </p:nvSpPr>
          <p:spPr>
            <a:xfrm>
              <a:off x="4042125" y="-443725"/>
              <a:ext cx="427850" cy="1386800"/>
            </a:xfrm>
            <a:custGeom>
              <a:avLst/>
              <a:gdLst/>
              <a:ahLst/>
              <a:cxnLst/>
              <a:rect l="l" t="t" r="r" b="b"/>
              <a:pathLst>
                <a:path w="17114" h="55472" fill="none" extrusionOk="0">
                  <a:moveTo>
                    <a:pt x="1" y="55472"/>
                  </a:moveTo>
                  <a:lnTo>
                    <a:pt x="1" y="40669"/>
                  </a:lnTo>
                  <a:lnTo>
                    <a:pt x="17114" y="40669"/>
                  </a:lnTo>
                  <a:lnTo>
                    <a:pt x="17114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23"/>
            <p:cNvSpPr/>
            <p:nvPr/>
          </p:nvSpPr>
          <p:spPr>
            <a:xfrm>
              <a:off x="3995775" y="943825"/>
              <a:ext cx="117825" cy="117800"/>
            </a:xfrm>
            <a:custGeom>
              <a:avLst/>
              <a:gdLst/>
              <a:ahLst/>
              <a:cxnLst/>
              <a:rect l="l" t="t" r="r" b="b"/>
              <a:pathLst>
                <a:path w="4713" h="4712" fill="none" extrusionOk="0">
                  <a:moveTo>
                    <a:pt x="1" y="2006"/>
                  </a:moveTo>
                  <a:cubicBezTo>
                    <a:pt x="1" y="3830"/>
                    <a:pt x="2159" y="4712"/>
                    <a:pt x="3435" y="3465"/>
                  </a:cubicBezTo>
                  <a:cubicBezTo>
                    <a:pt x="4712" y="2189"/>
                    <a:pt x="3800" y="0"/>
                    <a:pt x="2007" y="0"/>
                  </a:cubicBezTo>
                  <a:cubicBezTo>
                    <a:pt x="882" y="0"/>
                    <a:pt x="1" y="912"/>
                    <a:pt x="1" y="2006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0" name="Google Shape;610;p23"/>
          <p:cNvGrpSpPr/>
          <p:nvPr/>
        </p:nvGrpSpPr>
        <p:grpSpPr>
          <a:xfrm>
            <a:off x="7118075" y="-467301"/>
            <a:ext cx="920275" cy="1078300"/>
            <a:chOff x="4679675" y="-443725"/>
            <a:chExt cx="920275" cy="1078300"/>
          </a:xfrm>
        </p:grpSpPr>
        <p:sp>
          <p:nvSpPr>
            <p:cNvPr id="611" name="Google Shape;611;p23"/>
            <p:cNvSpPr/>
            <p:nvPr/>
          </p:nvSpPr>
          <p:spPr>
            <a:xfrm>
              <a:off x="4783025" y="-443725"/>
              <a:ext cx="816925" cy="1006875"/>
            </a:xfrm>
            <a:custGeom>
              <a:avLst/>
              <a:gdLst/>
              <a:ahLst/>
              <a:cxnLst/>
              <a:rect l="l" t="t" r="r" b="b"/>
              <a:pathLst>
                <a:path w="32677" h="40275" fill="none" extrusionOk="0">
                  <a:moveTo>
                    <a:pt x="1" y="40274"/>
                  </a:moveTo>
                  <a:lnTo>
                    <a:pt x="32676" y="40274"/>
                  </a:lnTo>
                  <a:lnTo>
                    <a:pt x="32676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23"/>
            <p:cNvSpPr/>
            <p:nvPr/>
          </p:nvSpPr>
          <p:spPr>
            <a:xfrm>
              <a:off x="4679675" y="516000"/>
              <a:ext cx="117825" cy="118575"/>
            </a:xfrm>
            <a:custGeom>
              <a:avLst/>
              <a:gdLst/>
              <a:ahLst/>
              <a:cxnLst/>
              <a:rect l="l" t="t" r="r" b="b"/>
              <a:pathLst>
                <a:path w="4713" h="4743" fill="none" extrusionOk="0">
                  <a:moveTo>
                    <a:pt x="1" y="2037"/>
                  </a:moveTo>
                  <a:cubicBezTo>
                    <a:pt x="1" y="3830"/>
                    <a:pt x="2159" y="4742"/>
                    <a:pt x="3436" y="3466"/>
                  </a:cubicBezTo>
                  <a:cubicBezTo>
                    <a:pt x="4712" y="2189"/>
                    <a:pt x="3800" y="1"/>
                    <a:pt x="2007" y="31"/>
                  </a:cubicBezTo>
                  <a:cubicBezTo>
                    <a:pt x="882" y="31"/>
                    <a:pt x="1" y="912"/>
                    <a:pt x="1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3" name="Google Shape;613;p23"/>
          <p:cNvGrpSpPr/>
          <p:nvPr/>
        </p:nvGrpSpPr>
        <p:grpSpPr>
          <a:xfrm>
            <a:off x="7612025" y="-1076901"/>
            <a:ext cx="1129225" cy="1439250"/>
            <a:chOff x="5173625" y="-443725"/>
            <a:chExt cx="1129225" cy="1439250"/>
          </a:xfrm>
        </p:grpSpPr>
        <p:sp>
          <p:nvSpPr>
            <p:cNvPr id="614" name="Google Shape;614;p23"/>
            <p:cNvSpPr/>
            <p:nvPr/>
          </p:nvSpPr>
          <p:spPr>
            <a:xfrm>
              <a:off x="5219975" y="-443725"/>
              <a:ext cx="1082875" cy="1320700"/>
            </a:xfrm>
            <a:custGeom>
              <a:avLst/>
              <a:gdLst/>
              <a:ahLst/>
              <a:cxnLst/>
              <a:rect l="l" t="t" r="r" b="b"/>
              <a:pathLst>
                <a:path w="43315" h="52828" fill="none" extrusionOk="0">
                  <a:moveTo>
                    <a:pt x="0" y="52828"/>
                  </a:moveTo>
                  <a:lnTo>
                    <a:pt x="0" y="25836"/>
                  </a:lnTo>
                  <a:lnTo>
                    <a:pt x="43314" y="25836"/>
                  </a:lnTo>
                  <a:lnTo>
                    <a:pt x="43314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23"/>
            <p:cNvSpPr/>
            <p:nvPr/>
          </p:nvSpPr>
          <p:spPr>
            <a:xfrm>
              <a:off x="5173625" y="876950"/>
              <a:ext cx="117800" cy="118575"/>
            </a:xfrm>
            <a:custGeom>
              <a:avLst/>
              <a:gdLst/>
              <a:ahLst/>
              <a:cxnLst/>
              <a:rect l="l" t="t" r="r" b="b"/>
              <a:pathLst>
                <a:path w="4712" h="4743" fill="none" extrusionOk="0">
                  <a:moveTo>
                    <a:pt x="0" y="2037"/>
                  </a:moveTo>
                  <a:cubicBezTo>
                    <a:pt x="0" y="3830"/>
                    <a:pt x="2158" y="4742"/>
                    <a:pt x="3435" y="3466"/>
                  </a:cubicBezTo>
                  <a:cubicBezTo>
                    <a:pt x="4711" y="2189"/>
                    <a:pt x="3800" y="1"/>
                    <a:pt x="2006" y="1"/>
                  </a:cubicBezTo>
                  <a:cubicBezTo>
                    <a:pt x="882" y="31"/>
                    <a:pt x="0" y="912"/>
                    <a:pt x="0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6" name="Google Shape;616;p23"/>
          <p:cNvGrpSpPr/>
          <p:nvPr/>
        </p:nvGrpSpPr>
        <p:grpSpPr>
          <a:xfrm>
            <a:off x="7970938" y="-761576"/>
            <a:ext cx="2240950" cy="1657325"/>
            <a:chOff x="4603700" y="-443725"/>
            <a:chExt cx="2240950" cy="1657325"/>
          </a:xfrm>
        </p:grpSpPr>
        <p:sp>
          <p:nvSpPr>
            <p:cNvPr id="617" name="Google Shape;617;p23"/>
            <p:cNvSpPr/>
            <p:nvPr/>
          </p:nvSpPr>
          <p:spPr>
            <a:xfrm>
              <a:off x="4689575" y="-443725"/>
              <a:ext cx="2155075" cy="1560825"/>
            </a:xfrm>
            <a:custGeom>
              <a:avLst/>
              <a:gdLst/>
              <a:ahLst/>
              <a:cxnLst/>
              <a:rect l="l" t="t" r="r" b="b"/>
              <a:pathLst>
                <a:path w="86203" h="62433" fill="none" extrusionOk="0">
                  <a:moveTo>
                    <a:pt x="0" y="62433"/>
                  </a:moveTo>
                  <a:lnTo>
                    <a:pt x="51916" y="14833"/>
                  </a:lnTo>
                  <a:lnTo>
                    <a:pt x="86202" y="14833"/>
                  </a:lnTo>
                  <a:lnTo>
                    <a:pt x="86202" y="0"/>
                  </a:lnTo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23"/>
            <p:cNvSpPr/>
            <p:nvPr/>
          </p:nvSpPr>
          <p:spPr>
            <a:xfrm>
              <a:off x="4603700" y="1095800"/>
              <a:ext cx="117800" cy="117800"/>
            </a:xfrm>
            <a:custGeom>
              <a:avLst/>
              <a:gdLst/>
              <a:ahLst/>
              <a:cxnLst/>
              <a:rect l="l" t="t" r="r" b="b"/>
              <a:pathLst>
                <a:path w="4712" h="4712" fill="none" extrusionOk="0">
                  <a:moveTo>
                    <a:pt x="0" y="2007"/>
                  </a:moveTo>
                  <a:cubicBezTo>
                    <a:pt x="0" y="3830"/>
                    <a:pt x="2158" y="4712"/>
                    <a:pt x="3435" y="3466"/>
                  </a:cubicBezTo>
                  <a:cubicBezTo>
                    <a:pt x="4712" y="2189"/>
                    <a:pt x="3800" y="0"/>
                    <a:pt x="2006" y="0"/>
                  </a:cubicBezTo>
                  <a:cubicBezTo>
                    <a:pt x="882" y="0"/>
                    <a:pt x="0" y="912"/>
                    <a:pt x="0" y="200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9" name="Google Shape;619;p23"/>
          <p:cNvGrpSpPr/>
          <p:nvPr/>
        </p:nvGrpSpPr>
        <p:grpSpPr>
          <a:xfrm rot="10800000" flipH="1">
            <a:off x="-483489" y="4432692"/>
            <a:ext cx="2014791" cy="473128"/>
            <a:chOff x="-35118" y="4342063"/>
            <a:chExt cx="2014791" cy="473128"/>
          </a:xfrm>
        </p:grpSpPr>
        <p:sp>
          <p:nvSpPr>
            <p:cNvPr id="620" name="Google Shape;620;p23"/>
            <p:cNvSpPr/>
            <p:nvPr/>
          </p:nvSpPr>
          <p:spPr>
            <a:xfrm rot="-5400000">
              <a:off x="712889" y="3641646"/>
              <a:ext cx="425539" cy="1921552"/>
            </a:xfrm>
            <a:custGeom>
              <a:avLst/>
              <a:gdLst/>
              <a:ahLst/>
              <a:cxnLst/>
              <a:rect l="l" t="t" r="r" b="b"/>
              <a:pathLst>
                <a:path w="11430" h="51613" extrusionOk="0">
                  <a:moveTo>
                    <a:pt x="0" y="1"/>
                  </a:moveTo>
                  <a:lnTo>
                    <a:pt x="0" y="17995"/>
                  </a:lnTo>
                  <a:lnTo>
                    <a:pt x="31" y="18056"/>
                  </a:lnTo>
                  <a:cubicBezTo>
                    <a:pt x="61" y="18117"/>
                    <a:pt x="91" y="18147"/>
                    <a:pt x="122" y="18177"/>
                  </a:cubicBezTo>
                  <a:lnTo>
                    <a:pt x="10852" y="28877"/>
                  </a:lnTo>
                  <a:lnTo>
                    <a:pt x="10852" y="51612"/>
                  </a:lnTo>
                  <a:lnTo>
                    <a:pt x="11429" y="51612"/>
                  </a:lnTo>
                  <a:lnTo>
                    <a:pt x="11429" y="28633"/>
                  </a:lnTo>
                  <a:lnTo>
                    <a:pt x="669" y="17873"/>
                  </a:lnTo>
                  <a:lnTo>
                    <a:pt x="608" y="17813"/>
                  </a:lnTo>
                  <a:lnTo>
                    <a:pt x="608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23"/>
            <p:cNvSpPr/>
            <p:nvPr/>
          </p:nvSpPr>
          <p:spPr>
            <a:xfrm>
              <a:off x="1861099" y="4342063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4742" y="2037"/>
                  </a:moveTo>
                  <a:cubicBezTo>
                    <a:pt x="4742" y="3830"/>
                    <a:pt x="2554" y="4742"/>
                    <a:pt x="1277" y="3466"/>
                  </a:cubicBezTo>
                  <a:cubicBezTo>
                    <a:pt x="1" y="2189"/>
                    <a:pt x="912" y="31"/>
                    <a:pt x="2706" y="1"/>
                  </a:cubicBezTo>
                  <a:cubicBezTo>
                    <a:pt x="3830" y="1"/>
                    <a:pt x="4742" y="912"/>
                    <a:pt x="4742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2" name="Google Shape;622;p23"/>
          <p:cNvGrpSpPr/>
          <p:nvPr/>
        </p:nvGrpSpPr>
        <p:grpSpPr>
          <a:xfrm>
            <a:off x="-483497" y="4392827"/>
            <a:ext cx="2014791" cy="473128"/>
            <a:chOff x="-35118" y="4342063"/>
            <a:chExt cx="2014791" cy="473128"/>
          </a:xfrm>
        </p:grpSpPr>
        <p:sp>
          <p:nvSpPr>
            <p:cNvPr id="623" name="Google Shape;623;p23"/>
            <p:cNvSpPr/>
            <p:nvPr/>
          </p:nvSpPr>
          <p:spPr>
            <a:xfrm rot="-5400000">
              <a:off x="712889" y="3641646"/>
              <a:ext cx="425539" cy="1921552"/>
            </a:xfrm>
            <a:custGeom>
              <a:avLst/>
              <a:gdLst/>
              <a:ahLst/>
              <a:cxnLst/>
              <a:rect l="l" t="t" r="r" b="b"/>
              <a:pathLst>
                <a:path w="11430" h="51613" extrusionOk="0">
                  <a:moveTo>
                    <a:pt x="0" y="1"/>
                  </a:moveTo>
                  <a:lnTo>
                    <a:pt x="0" y="17995"/>
                  </a:lnTo>
                  <a:lnTo>
                    <a:pt x="31" y="18056"/>
                  </a:lnTo>
                  <a:cubicBezTo>
                    <a:pt x="61" y="18117"/>
                    <a:pt x="91" y="18147"/>
                    <a:pt x="122" y="18177"/>
                  </a:cubicBezTo>
                  <a:lnTo>
                    <a:pt x="10852" y="28877"/>
                  </a:lnTo>
                  <a:lnTo>
                    <a:pt x="10852" y="51612"/>
                  </a:lnTo>
                  <a:lnTo>
                    <a:pt x="11429" y="51612"/>
                  </a:lnTo>
                  <a:lnTo>
                    <a:pt x="11429" y="28633"/>
                  </a:lnTo>
                  <a:lnTo>
                    <a:pt x="669" y="17873"/>
                  </a:lnTo>
                  <a:lnTo>
                    <a:pt x="608" y="17813"/>
                  </a:lnTo>
                  <a:lnTo>
                    <a:pt x="608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23"/>
            <p:cNvSpPr/>
            <p:nvPr/>
          </p:nvSpPr>
          <p:spPr>
            <a:xfrm>
              <a:off x="1861099" y="4342063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4742" y="2037"/>
                  </a:moveTo>
                  <a:cubicBezTo>
                    <a:pt x="4742" y="3830"/>
                    <a:pt x="2554" y="4742"/>
                    <a:pt x="1277" y="3466"/>
                  </a:cubicBezTo>
                  <a:cubicBezTo>
                    <a:pt x="1" y="2189"/>
                    <a:pt x="912" y="31"/>
                    <a:pt x="2706" y="1"/>
                  </a:cubicBezTo>
                  <a:cubicBezTo>
                    <a:pt x="3830" y="1"/>
                    <a:pt x="4742" y="912"/>
                    <a:pt x="4742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5" name="Google Shape;625;p23"/>
          <p:cNvGrpSpPr/>
          <p:nvPr/>
        </p:nvGrpSpPr>
        <p:grpSpPr>
          <a:xfrm>
            <a:off x="239988" y="-482281"/>
            <a:ext cx="482550" cy="1505350"/>
            <a:chOff x="3121150" y="-443725"/>
            <a:chExt cx="482550" cy="1505350"/>
          </a:xfrm>
        </p:grpSpPr>
        <p:sp>
          <p:nvSpPr>
            <p:cNvPr id="626" name="Google Shape;626;p23"/>
            <p:cNvSpPr/>
            <p:nvPr/>
          </p:nvSpPr>
          <p:spPr>
            <a:xfrm>
              <a:off x="3121150" y="-443725"/>
              <a:ext cx="427075" cy="1386800"/>
            </a:xfrm>
            <a:custGeom>
              <a:avLst/>
              <a:gdLst/>
              <a:ahLst/>
              <a:cxnLst/>
              <a:rect l="l" t="t" r="r" b="b"/>
              <a:pathLst>
                <a:path w="17083" h="55472" fill="none" extrusionOk="0">
                  <a:moveTo>
                    <a:pt x="17083" y="55472"/>
                  </a:moveTo>
                  <a:lnTo>
                    <a:pt x="17083" y="40669"/>
                  </a:lnTo>
                  <a:lnTo>
                    <a:pt x="0" y="40669"/>
                  </a:lnTo>
                  <a:lnTo>
                    <a:pt x="0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23"/>
            <p:cNvSpPr/>
            <p:nvPr/>
          </p:nvSpPr>
          <p:spPr>
            <a:xfrm>
              <a:off x="3485125" y="943825"/>
              <a:ext cx="118575" cy="117800"/>
            </a:xfrm>
            <a:custGeom>
              <a:avLst/>
              <a:gdLst/>
              <a:ahLst/>
              <a:cxnLst/>
              <a:rect l="l" t="t" r="r" b="b"/>
              <a:pathLst>
                <a:path w="4743" h="4712" fill="none" extrusionOk="0">
                  <a:moveTo>
                    <a:pt x="4743" y="2006"/>
                  </a:moveTo>
                  <a:cubicBezTo>
                    <a:pt x="4743" y="3830"/>
                    <a:pt x="2554" y="4712"/>
                    <a:pt x="1277" y="3465"/>
                  </a:cubicBezTo>
                  <a:cubicBezTo>
                    <a:pt x="1" y="2189"/>
                    <a:pt x="913" y="0"/>
                    <a:pt x="2706" y="0"/>
                  </a:cubicBezTo>
                  <a:cubicBezTo>
                    <a:pt x="3831" y="0"/>
                    <a:pt x="4743" y="912"/>
                    <a:pt x="4743" y="2006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8" name="Google Shape;628;p23"/>
          <p:cNvGrpSpPr/>
          <p:nvPr/>
        </p:nvGrpSpPr>
        <p:grpSpPr>
          <a:xfrm>
            <a:off x="444769" y="-913981"/>
            <a:ext cx="482550" cy="1505350"/>
            <a:chOff x="3121150" y="-443725"/>
            <a:chExt cx="482550" cy="1505350"/>
          </a:xfrm>
        </p:grpSpPr>
        <p:sp>
          <p:nvSpPr>
            <p:cNvPr id="629" name="Google Shape;629;p23"/>
            <p:cNvSpPr/>
            <p:nvPr/>
          </p:nvSpPr>
          <p:spPr>
            <a:xfrm>
              <a:off x="3121150" y="-443725"/>
              <a:ext cx="427075" cy="1386800"/>
            </a:xfrm>
            <a:custGeom>
              <a:avLst/>
              <a:gdLst/>
              <a:ahLst/>
              <a:cxnLst/>
              <a:rect l="l" t="t" r="r" b="b"/>
              <a:pathLst>
                <a:path w="17083" h="55472" fill="none" extrusionOk="0">
                  <a:moveTo>
                    <a:pt x="17083" y="55472"/>
                  </a:moveTo>
                  <a:lnTo>
                    <a:pt x="17083" y="40669"/>
                  </a:lnTo>
                  <a:lnTo>
                    <a:pt x="0" y="40669"/>
                  </a:lnTo>
                  <a:lnTo>
                    <a:pt x="0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23"/>
            <p:cNvSpPr/>
            <p:nvPr/>
          </p:nvSpPr>
          <p:spPr>
            <a:xfrm>
              <a:off x="3485125" y="943825"/>
              <a:ext cx="118575" cy="117800"/>
            </a:xfrm>
            <a:custGeom>
              <a:avLst/>
              <a:gdLst/>
              <a:ahLst/>
              <a:cxnLst/>
              <a:rect l="l" t="t" r="r" b="b"/>
              <a:pathLst>
                <a:path w="4743" h="4712" fill="none" extrusionOk="0">
                  <a:moveTo>
                    <a:pt x="4743" y="2006"/>
                  </a:moveTo>
                  <a:cubicBezTo>
                    <a:pt x="4743" y="3830"/>
                    <a:pt x="2554" y="4712"/>
                    <a:pt x="1277" y="3465"/>
                  </a:cubicBezTo>
                  <a:cubicBezTo>
                    <a:pt x="1" y="2189"/>
                    <a:pt x="913" y="0"/>
                    <a:pt x="2706" y="0"/>
                  </a:cubicBezTo>
                  <a:cubicBezTo>
                    <a:pt x="3831" y="0"/>
                    <a:pt x="4743" y="912"/>
                    <a:pt x="4743" y="2006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1" name="Google Shape;631;p23"/>
          <p:cNvGrpSpPr/>
          <p:nvPr/>
        </p:nvGrpSpPr>
        <p:grpSpPr>
          <a:xfrm rot="5400000">
            <a:off x="965855" y="-856180"/>
            <a:ext cx="2290315" cy="1518337"/>
            <a:chOff x="-736445" y="1581995"/>
            <a:chExt cx="2290315" cy="1518337"/>
          </a:xfrm>
        </p:grpSpPr>
        <p:sp>
          <p:nvSpPr>
            <p:cNvPr id="632" name="Google Shape;632;p23"/>
            <p:cNvSpPr/>
            <p:nvPr/>
          </p:nvSpPr>
          <p:spPr>
            <a:xfrm>
              <a:off x="1109379" y="2803495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4742" y="2037"/>
                  </a:moveTo>
                  <a:cubicBezTo>
                    <a:pt x="4742" y="3830"/>
                    <a:pt x="2554" y="4742"/>
                    <a:pt x="1277" y="3466"/>
                  </a:cubicBezTo>
                  <a:cubicBezTo>
                    <a:pt x="1" y="2189"/>
                    <a:pt x="912" y="31"/>
                    <a:pt x="2706" y="1"/>
                  </a:cubicBezTo>
                  <a:cubicBezTo>
                    <a:pt x="3830" y="1"/>
                    <a:pt x="4742" y="912"/>
                    <a:pt x="4742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33" name="Google Shape;633;p23"/>
            <p:cNvGrpSpPr/>
            <p:nvPr/>
          </p:nvGrpSpPr>
          <p:grpSpPr>
            <a:xfrm>
              <a:off x="-736445" y="1581995"/>
              <a:ext cx="2290315" cy="1518337"/>
              <a:chOff x="-565732" y="1582220"/>
              <a:chExt cx="2290315" cy="1518337"/>
            </a:xfrm>
          </p:grpSpPr>
          <p:sp>
            <p:nvSpPr>
              <p:cNvPr id="634" name="Google Shape;634;p23"/>
              <p:cNvSpPr/>
              <p:nvPr/>
            </p:nvSpPr>
            <p:spPr>
              <a:xfrm>
                <a:off x="-565732" y="2486098"/>
                <a:ext cx="1862289" cy="395491"/>
              </a:xfrm>
              <a:custGeom>
                <a:avLst/>
                <a:gdLst/>
                <a:ahLst/>
                <a:cxnLst/>
                <a:rect l="l" t="t" r="r" b="b"/>
                <a:pathLst>
                  <a:path w="22615" h="4803" extrusionOk="0">
                    <a:moveTo>
                      <a:pt x="1" y="0"/>
                    </a:moveTo>
                    <a:lnTo>
                      <a:pt x="1" y="365"/>
                    </a:lnTo>
                    <a:lnTo>
                      <a:pt x="11429" y="365"/>
                    </a:lnTo>
                    <a:lnTo>
                      <a:pt x="11460" y="395"/>
                    </a:lnTo>
                    <a:lnTo>
                      <a:pt x="13010" y="1945"/>
                    </a:lnTo>
                    <a:cubicBezTo>
                      <a:pt x="13922" y="2857"/>
                      <a:pt x="14894" y="3830"/>
                      <a:pt x="15837" y="4742"/>
                    </a:cubicBezTo>
                    <a:lnTo>
                      <a:pt x="15897" y="4803"/>
                    </a:lnTo>
                    <a:lnTo>
                      <a:pt x="22615" y="4803"/>
                    </a:lnTo>
                    <a:lnTo>
                      <a:pt x="22615" y="4408"/>
                    </a:lnTo>
                    <a:lnTo>
                      <a:pt x="16049" y="4408"/>
                    </a:lnTo>
                    <a:cubicBezTo>
                      <a:pt x="15107" y="3526"/>
                      <a:pt x="14195" y="2584"/>
                      <a:pt x="13283" y="1672"/>
                    </a:cubicBezTo>
                    <a:cubicBezTo>
                      <a:pt x="12767" y="1155"/>
                      <a:pt x="12250" y="638"/>
                      <a:pt x="11733" y="122"/>
                    </a:cubicBezTo>
                    <a:lnTo>
                      <a:pt x="11703" y="91"/>
                    </a:lnTo>
                    <a:cubicBezTo>
                      <a:pt x="11672" y="61"/>
                      <a:pt x="11642" y="61"/>
                      <a:pt x="11612" y="31"/>
                    </a:cubicBezTo>
                    <a:lnTo>
                      <a:pt x="1158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635" name="Google Shape;635;p23"/>
              <p:cNvGrpSpPr/>
              <p:nvPr/>
            </p:nvGrpSpPr>
            <p:grpSpPr>
              <a:xfrm>
                <a:off x="-565732" y="1582220"/>
                <a:ext cx="2290315" cy="435914"/>
                <a:chOff x="-565732" y="1582220"/>
                <a:chExt cx="2290315" cy="435914"/>
              </a:xfrm>
            </p:grpSpPr>
            <p:sp>
              <p:nvSpPr>
                <p:cNvPr id="636" name="Google Shape;636;p23"/>
                <p:cNvSpPr/>
                <p:nvPr/>
              </p:nvSpPr>
              <p:spPr>
                <a:xfrm>
                  <a:off x="-565732" y="1622561"/>
                  <a:ext cx="2202713" cy="3955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749" h="4804" extrusionOk="0">
                      <a:moveTo>
                        <a:pt x="14803" y="1"/>
                      </a:moveTo>
                      <a:lnTo>
                        <a:pt x="10457" y="4347"/>
                      </a:lnTo>
                      <a:lnTo>
                        <a:pt x="10396" y="4408"/>
                      </a:lnTo>
                      <a:lnTo>
                        <a:pt x="10396" y="4438"/>
                      </a:lnTo>
                      <a:lnTo>
                        <a:pt x="1" y="4438"/>
                      </a:lnTo>
                      <a:lnTo>
                        <a:pt x="1" y="4803"/>
                      </a:lnTo>
                      <a:lnTo>
                        <a:pt x="10517" y="4803"/>
                      </a:lnTo>
                      <a:lnTo>
                        <a:pt x="10548" y="4773"/>
                      </a:lnTo>
                      <a:cubicBezTo>
                        <a:pt x="10609" y="4742"/>
                        <a:pt x="10639" y="4712"/>
                        <a:pt x="10700" y="4651"/>
                      </a:cubicBezTo>
                      <a:lnTo>
                        <a:pt x="10730" y="4621"/>
                      </a:lnTo>
                      <a:lnTo>
                        <a:pt x="14955" y="365"/>
                      </a:lnTo>
                      <a:lnTo>
                        <a:pt x="26749" y="365"/>
                      </a:lnTo>
                      <a:lnTo>
                        <a:pt x="26749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7" name="Google Shape;637;p23"/>
                <p:cNvSpPr/>
                <p:nvPr/>
              </p:nvSpPr>
              <p:spPr>
                <a:xfrm>
                  <a:off x="1606008" y="1582220"/>
                  <a:ext cx="118575" cy="11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43" h="4743" fill="none" extrusionOk="0">
                      <a:moveTo>
                        <a:pt x="4742" y="2037"/>
                      </a:moveTo>
                      <a:cubicBezTo>
                        <a:pt x="4742" y="3830"/>
                        <a:pt x="2554" y="4742"/>
                        <a:pt x="1277" y="3466"/>
                      </a:cubicBezTo>
                      <a:cubicBezTo>
                        <a:pt x="1" y="2189"/>
                        <a:pt x="912" y="31"/>
                        <a:pt x="2706" y="1"/>
                      </a:cubicBezTo>
                      <a:cubicBezTo>
                        <a:pt x="3830" y="1"/>
                        <a:pt x="4742" y="912"/>
                        <a:pt x="4742" y="2037"/>
                      </a:cubicBezTo>
                      <a:close/>
                    </a:path>
                  </a:pathLst>
                </a:custGeom>
                <a:noFill/>
                <a:ln w="28575" cap="flat" cmpd="sng">
                  <a:solidFill>
                    <a:schemeClr val="dk1"/>
                  </a:solidFill>
                  <a:prstDash val="solid"/>
                  <a:miter lim="3039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638" name="Google Shape;638;p23"/>
              <p:cNvGrpSpPr/>
              <p:nvPr/>
            </p:nvGrpSpPr>
            <p:grpSpPr>
              <a:xfrm>
                <a:off x="-565732" y="1759770"/>
                <a:ext cx="1948882" cy="441085"/>
                <a:chOff x="-565732" y="1759770"/>
                <a:chExt cx="1948882" cy="441085"/>
              </a:xfrm>
            </p:grpSpPr>
            <p:sp>
              <p:nvSpPr>
                <p:cNvPr id="639" name="Google Shape;639;p23"/>
                <p:cNvSpPr/>
                <p:nvPr/>
              </p:nvSpPr>
              <p:spPr>
                <a:xfrm>
                  <a:off x="-565732" y="1805281"/>
                  <a:ext cx="1862289" cy="3955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615" h="4804" extrusionOk="0">
                      <a:moveTo>
                        <a:pt x="15867" y="1"/>
                      </a:moveTo>
                      <a:lnTo>
                        <a:pt x="15806" y="61"/>
                      </a:lnTo>
                      <a:cubicBezTo>
                        <a:pt x="14864" y="973"/>
                        <a:pt x="13922" y="1946"/>
                        <a:pt x="12980" y="2858"/>
                      </a:cubicBezTo>
                      <a:lnTo>
                        <a:pt x="11460" y="4408"/>
                      </a:lnTo>
                      <a:lnTo>
                        <a:pt x="11429" y="4438"/>
                      </a:lnTo>
                      <a:lnTo>
                        <a:pt x="1" y="4438"/>
                      </a:lnTo>
                      <a:lnTo>
                        <a:pt x="1" y="4803"/>
                      </a:lnTo>
                      <a:lnTo>
                        <a:pt x="11581" y="4803"/>
                      </a:lnTo>
                      <a:lnTo>
                        <a:pt x="11612" y="4773"/>
                      </a:lnTo>
                      <a:cubicBezTo>
                        <a:pt x="11642" y="4742"/>
                        <a:pt x="11672" y="4712"/>
                        <a:pt x="11703" y="4681"/>
                      </a:cubicBezTo>
                      <a:lnTo>
                        <a:pt x="11733" y="4681"/>
                      </a:lnTo>
                      <a:lnTo>
                        <a:pt x="13283" y="3131"/>
                      </a:lnTo>
                      <a:cubicBezTo>
                        <a:pt x="14165" y="2219"/>
                        <a:pt x="15107" y="1277"/>
                        <a:pt x="16049" y="365"/>
                      </a:cubicBezTo>
                      <a:lnTo>
                        <a:pt x="22615" y="365"/>
                      </a:lnTo>
                      <a:lnTo>
                        <a:pt x="22615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0" name="Google Shape;640;p23"/>
                <p:cNvSpPr/>
                <p:nvPr/>
              </p:nvSpPr>
              <p:spPr>
                <a:xfrm>
                  <a:off x="1264575" y="1759770"/>
                  <a:ext cx="118575" cy="11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43" h="4743" fill="none" extrusionOk="0">
                      <a:moveTo>
                        <a:pt x="4742" y="2037"/>
                      </a:moveTo>
                      <a:cubicBezTo>
                        <a:pt x="4742" y="3830"/>
                        <a:pt x="2554" y="4742"/>
                        <a:pt x="1277" y="3466"/>
                      </a:cubicBezTo>
                      <a:cubicBezTo>
                        <a:pt x="1" y="2189"/>
                        <a:pt x="912" y="31"/>
                        <a:pt x="2706" y="1"/>
                      </a:cubicBezTo>
                      <a:cubicBezTo>
                        <a:pt x="3830" y="1"/>
                        <a:pt x="4742" y="912"/>
                        <a:pt x="4742" y="2037"/>
                      </a:cubicBezTo>
                      <a:close/>
                    </a:path>
                  </a:pathLst>
                </a:custGeom>
                <a:noFill/>
                <a:ln w="28575" cap="flat" cmpd="sng">
                  <a:solidFill>
                    <a:schemeClr val="dk1"/>
                  </a:solidFill>
                  <a:prstDash val="solid"/>
                  <a:miter lim="3039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641" name="Google Shape;641;p23"/>
              <p:cNvGrpSpPr/>
              <p:nvPr/>
            </p:nvGrpSpPr>
            <p:grpSpPr>
              <a:xfrm>
                <a:off x="-390503" y="2295383"/>
                <a:ext cx="1572778" cy="118575"/>
                <a:chOff x="-390503" y="2295383"/>
                <a:chExt cx="1572778" cy="118575"/>
              </a:xfrm>
            </p:grpSpPr>
            <p:sp>
              <p:nvSpPr>
                <p:cNvPr id="642" name="Google Shape;642;p23"/>
                <p:cNvSpPr/>
                <p:nvPr/>
              </p:nvSpPr>
              <p:spPr>
                <a:xfrm>
                  <a:off x="-390503" y="2338374"/>
                  <a:ext cx="1474350" cy="326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904" h="396" extrusionOk="0">
                      <a:moveTo>
                        <a:pt x="0" y="1"/>
                      </a:moveTo>
                      <a:lnTo>
                        <a:pt x="0" y="396"/>
                      </a:lnTo>
                      <a:lnTo>
                        <a:pt x="17903" y="396"/>
                      </a:lnTo>
                      <a:lnTo>
                        <a:pt x="17903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3" name="Google Shape;643;p23"/>
                <p:cNvSpPr/>
                <p:nvPr/>
              </p:nvSpPr>
              <p:spPr>
                <a:xfrm>
                  <a:off x="1063700" y="2295383"/>
                  <a:ext cx="118575" cy="11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43" h="4743" fill="none" extrusionOk="0">
                      <a:moveTo>
                        <a:pt x="4742" y="2037"/>
                      </a:moveTo>
                      <a:cubicBezTo>
                        <a:pt x="4742" y="3830"/>
                        <a:pt x="2554" y="4742"/>
                        <a:pt x="1277" y="3466"/>
                      </a:cubicBezTo>
                      <a:cubicBezTo>
                        <a:pt x="1" y="2189"/>
                        <a:pt x="912" y="31"/>
                        <a:pt x="2706" y="1"/>
                      </a:cubicBezTo>
                      <a:cubicBezTo>
                        <a:pt x="3830" y="1"/>
                        <a:pt x="4742" y="912"/>
                        <a:pt x="4742" y="2037"/>
                      </a:cubicBezTo>
                      <a:close/>
                    </a:path>
                  </a:pathLst>
                </a:custGeom>
                <a:noFill/>
                <a:ln w="28575" cap="flat" cmpd="sng">
                  <a:solidFill>
                    <a:schemeClr val="dk1"/>
                  </a:solidFill>
                  <a:prstDash val="solid"/>
                  <a:miter lim="3039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644" name="Google Shape;644;p23"/>
              <p:cNvGrpSpPr/>
              <p:nvPr/>
            </p:nvGrpSpPr>
            <p:grpSpPr>
              <a:xfrm>
                <a:off x="-565732" y="2666266"/>
                <a:ext cx="2239329" cy="434292"/>
                <a:chOff x="-565732" y="2666266"/>
                <a:chExt cx="2239329" cy="434292"/>
              </a:xfrm>
            </p:grpSpPr>
            <p:sp>
              <p:nvSpPr>
                <p:cNvPr id="645" name="Google Shape;645;p23"/>
                <p:cNvSpPr/>
                <p:nvPr/>
              </p:nvSpPr>
              <p:spPr>
                <a:xfrm>
                  <a:off x="-565732" y="2666266"/>
                  <a:ext cx="2165163" cy="3930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293" h="4773" extrusionOk="0">
                      <a:moveTo>
                        <a:pt x="1" y="1"/>
                      </a:moveTo>
                      <a:lnTo>
                        <a:pt x="1" y="396"/>
                      </a:lnTo>
                      <a:lnTo>
                        <a:pt x="10396" y="396"/>
                      </a:lnTo>
                      <a:lnTo>
                        <a:pt x="10457" y="457"/>
                      </a:lnTo>
                      <a:lnTo>
                        <a:pt x="14803" y="4773"/>
                      </a:lnTo>
                      <a:lnTo>
                        <a:pt x="26293" y="4773"/>
                      </a:lnTo>
                      <a:cubicBezTo>
                        <a:pt x="26171" y="4712"/>
                        <a:pt x="26050" y="4560"/>
                        <a:pt x="25928" y="4438"/>
                      </a:cubicBezTo>
                      <a:lnTo>
                        <a:pt x="14986" y="4438"/>
                      </a:lnTo>
                      <a:lnTo>
                        <a:pt x="10730" y="183"/>
                      </a:lnTo>
                      <a:cubicBezTo>
                        <a:pt x="10700" y="183"/>
                        <a:pt x="10700" y="183"/>
                        <a:pt x="10700" y="153"/>
                      </a:cubicBezTo>
                      <a:cubicBezTo>
                        <a:pt x="10639" y="92"/>
                        <a:pt x="10609" y="61"/>
                        <a:pt x="10548" y="31"/>
                      </a:cubicBezTo>
                      <a:lnTo>
                        <a:pt x="10487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6" name="Google Shape;646;p23"/>
                <p:cNvSpPr/>
                <p:nvPr/>
              </p:nvSpPr>
              <p:spPr>
                <a:xfrm>
                  <a:off x="1555022" y="2981983"/>
                  <a:ext cx="118575" cy="11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43" h="4743" fill="none" extrusionOk="0">
                      <a:moveTo>
                        <a:pt x="4742" y="2037"/>
                      </a:moveTo>
                      <a:cubicBezTo>
                        <a:pt x="4742" y="3830"/>
                        <a:pt x="2554" y="4742"/>
                        <a:pt x="1277" y="3466"/>
                      </a:cubicBezTo>
                      <a:cubicBezTo>
                        <a:pt x="1" y="2189"/>
                        <a:pt x="912" y="31"/>
                        <a:pt x="2706" y="1"/>
                      </a:cubicBezTo>
                      <a:cubicBezTo>
                        <a:pt x="3830" y="1"/>
                        <a:pt x="4742" y="912"/>
                        <a:pt x="4742" y="2037"/>
                      </a:cubicBezTo>
                      <a:close/>
                    </a:path>
                  </a:pathLst>
                </a:custGeom>
                <a:noFill/>
                <a:ln w="28575" cap="flat" cmpd="sng">
                  <a:solidFill>
                    <a:schemeClr val="dk1"/>
                  </a:solidFill>
                  <a:prstDash val="solid"/>
                  <a:miter lim="3039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2_1">
    <p:spTree>
      <p:nvGrpSpPr>
        <p:cNvPr id="1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8" name="Google Shape;648;p24"/>
          <p:cNvGrpSpPr/>
          <p:nvPr/>
        </p:nvGrpSpPr>
        <p:grpSpPr>
          <a:xfrm>
            <a:off x="1050348" y="-469529"/>
            <a:ext cx="1195349" cy="1078296"/>
            <a:chOff x="4404625" y="-443721"/>
            <a:chExt cx="1195349" cy="1078296"/>
          </a:xfrm>
        </p:grpSpPr>
        <p:sp>
          <p:nvSpPr>
            <p:cNvPr id="649" name="Google Shape;649;p24"/>
            <p:cNvSpPr/>
            <p:nvPr/>
          </p:nvSpPr>
          <p:spPr>
            <a:xfrm>
              <a:off x="4501128" y="-443721"/>
              <a:ext cx="1098846" cy="1006875"/>
            </a:xfrm>
            <a:custGeom>
              <a:avLst/>
              <a:gdLst/>
              <a:ahLst/>
              <a:cxnLst/>
              <a:rect l="l" t="t" r="r" b="b"/>
              <a:pathLst>
                <a:path w="32677" h="40275" fill="none" extrusionOk="0">
                  <a:moveTo>
                    <a:pt x="1" y="40274"/>
                  </a:moveTo>
                  <a:lnTo>
                    <a:pt x="32676" y="40274"/>
                  </a:lnTo>
                  <a:lnTo>
                    <a:pt x="32676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24"/>
            <p:cNvSpPr/>
            <p:nvPr/>
          </p:nvSpPr>
          <p:spPr>
            <a:xfrm>
              <a:off x="4404625" y="516000"/>
              <a:ext cx="117825" cy="118575"/>
            </a:xfrm>
            <a:custGeom>
              <a:avLst/>
              <a:gdLst/>
              <a:ahLst/>
              <a:cxnLst/>
              <a:rect l="l" t="t" r="r" b="b"/>
              <a:pathLst>
                <a:path w="4713" h="4743" fill="none" extrusionOk="0">
                  <a:moveTo>
                    <a:pt x="1" y="2037"/>
                  </a:moveTo>
                  <a:cubicBezTo>
                    <a:pt x="1" y="3830"/>
                    <a:pt x="2159" y="4742"/>
                    <a:pt x="3436" y="3466"/>
                  </a:cubicBezTo>
                  <a:cubicBezTo>
                    <a:pt x="4712" y="2189"/>
                    <a:pt x="3800" y="1"/>
                    <a:pt x="2007" y="31"/>
                  </a:cubicBezTo>
                  <a:cubicBezTo>
                    <a:pt x="882" y="31"/>
                    <a:pt x="1" y="912"/>
                    <a:pt x="1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1" name="Google Shape;651;p24"/>
          <p:cNvGrpSpPr/>
          <p:nvPr/>
        </p:nvGrpSpPr>
        <p:grpSpPr>
          <a:xfrm rot="-5400000">
            <a:off x="-393663" y="-505555"/>
            <a:ext cx="2181860" cy="892524"/>
            <a:chOff x="6525475" y="148600"/>
            <a:chExt cx="2808779" cy="1148975"/>
          </a:xfrm>
        </p:grpSpPr>
        <p:sp>
          <p:nvSpPr>
            <p:cNvPr id="652" name="Google Shape;652;p24"/>
            <p:cNvSpPr/>
            <p:nvPr/>
          </p:nvSpPr>
          <p:spPr>
            <a:xfrm>
              <a:off x="6629575" y="195700"/>
              <a:ext cx="2704679" cy="1101875"/>
            </a:xfrm>
            <a:custGeom>
              <a:avLst/>
              <a:gdLst/>
              <a:ahLst/>
              <a:cxnLst/>
              <a:rect l="l" t="t" r="r" b="b"/>
              <a:pathLst>
                <a:path w="50914" h="44075" fill="none" extrusionOk="0">
                  <a:moveTo>
                    <a:pt x="50913" y="44074"/>
                  </a:moveTo>
                  <a:lnTo>
                    <a:pt x="25442" y="44074"/>
                  </a:lnTo>
                  <a:lnTo>
                    <a:pt x="25442" y="1"/>
                  </a:lnTo>
                  <a:lnTo>
                    <a:pt x="1" y="1"/>
                  </a:lnTo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24"/>
            <p:cNvSpPr/>
            <p:nvPr/>
          </p:nvSpPr>
          <p:spPr>
            <a:xfrm>
              <a:off x="6525475" y="148600"/>
              <a:ext cx="118575" cy="118550"/>
            </a:xfrm>
            <a:custGeom>
              <a:avLst/>
              <a:gdLst/>
              <a:ahLst/>
              <a:cxnLst/>
              <a:rect l="l" t="t" r="r" b="b"/>
              <a:pathLst>
                <a:path w="4743" h="4742" fill="none" extrusionOk="0">
                  <a:moveTo>
                    <a:pt x="0" y="2037"/>
                  </a:moveTo>
                  <a:cubicBezTo>
                    <a:pt x="0" y="3830"/>
                    <a:pt x="2189" y="4742"/>
                    <a:pt x="3465" y="3465"/>
                  </a:cubicBezTo>
                  <a:cubicBezTo>
                    <a:pt x="4742" y="2189"/>
                    <a:pt x="3830" y="0"/>
                    <a:pt x="2037" y="30"/>
                  </a:cubicBezTo>
                  <a:cubicBezTo>
                    <a:pt x="912" y="30"/>
                    <a:pt x="0" y="912"/>
                    <a:pt x="0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4" name="Google Shape;654;p24"/>
          <p:cNvGrpSpPr/>
          <p:nvPr/>
        </p:nvGrpSpPr>
        <p:grpSpPr>
          <a:xfrm rot="-5400000">
            <a:off x="38041" y="-247490"/>
            <a:ext cx="2181860" cy="892524"/>
            <a:chOff x="6525475" y="148600"/>
            <a:chExt cx="2808779" cy="1148975"/>
          </a:xfrm>
        </p:grpSpPr>
        <p:sp>
          <p:nvSpPr>
            <p:cNvPr id="655" name="Google Shape;655;p24"/>
            <p:cNvSpPr/>
            <p:nvPr/>
          </p:nvSpPr>
          <p:spPr>
            <a:xfrm>
              <a:off x="6629575" y="195700"/>
              <a:ext cx="2704679" cy="1101875"/>
            </a:xfrm>
            <a:custGeom>
              <a:avLst/>
              <a:gdLst/>
              <a:ahLst/>
              <a:cxnLst/>
              <a:rect l="l" t="t" r="r" b="b"/>
              <a:pathLst>
                <a:path w="50914" h="44075" fill="none" extrusionOk="0">
                  <a:moveTo>
                    <a:pt x="50913" y="44074"/>
                  </a:moveTo>
                  <a:lnTo>
                    <a:pt x="25442" y="44074"/>
                  </a:lnTo>
                  <a:lnTo>
                    <a:pt x="25442" y="1"/>
                  </a:lnTo>
                  <a:lnTo>
                    <a:pt x="1" y="1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24"/>
            <p:cNvSpPr/>
            <p:nvPr/>
          </p:nvSpPr>
          <p:spPr>
            <a:xfrm>
              <a:off x="6525475" y="148600"/>
              <a:ext cx="118575" cy="118550"/>
            </a:xfrm>
            <a:custGeom>
              <a:avLst/>
              <a:gdLst/>
              <a:ahLst/>
              <a:cxnLst/>
              <a:rect l="l" t="t" r="r" b="b"/>
              <a:pathLst>
                <a:path w="4743" h="4742" fill="none" extrusionOk="0">
                  <a:moveTo>
                    <a:pt x="0" y="2037"/>
                  </a:moveTo>
                  <a:cubicBezTo>
                    <a:pt x="0" y="3830"/>
                    <a:pt x="2189" y="4742"/>
                    <a:pt x="3465" y="3465"/>
                  </a:cubicBezTo>
                  <a:cubicBezTo>
                    <a:pt x="4742" y="2189"/>
                    <a:pt x="3830" y="0"/>
                    <a:pt x="2037" y="30"/>
                  </a:cubicBezTo>
                  <a:cubicBezTo>
                    <a:pt x="912" y="30"/>
                    <a:pt x="0" y="912"/>
                    <a:pt x="0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7" name="Google Shape;657;p24"/>
          <p:cNvGrpSpPr/>
          <p:nvPr/>
        </p:nvGrpSpPr>
        <p:grpSpPr>
          <a:xfrm flipH="1">
            <a:off x="6888680" y="-997823"/>
            <a:ext cx="1994692" cy="2439924"/>
            <a:chOff x="403404" y="-997823"/>
            <a:chExt cx="1994692" cy="2439924"/>
          </a:xfrm>
        </p:grpSpPr>
        <p:grpSp>
          <p:nvGrpSpPr>
            <p:cNvPr id="658" name="Google Shape;658;p24"/>
            <p:cNvGrpSpPr/>
            <p:nvPr/>
          </p:nvGrpSpPr>
          <p:grpSpPr>
            <a:xfrm>
              <a:off x="1202748" y="-317129"/>
              <a:ext cx="1195349" cy="1078296"/>
              <a:chOff x="4404625" y="-443721"/>
              <a:chExt cx="1195349" cy="1078296"/>
            </a:xfrm>
          </p:grpSpPr>
          <p:sp>
            <p:nvSpPr>
              <p:cNvPr id="659" name="Google Shape;659;p24"/>
              <p:cNvSpPr/>
              <p:nvPr/>
            </p:nvSpPr>
            <p:spPr>
              <a:xfrm>
                <a:off x="4501128" y="-443721"/>
                <a:ext cx="1098846" cy="1006875"/>
              </a:xfrm>
              <a:custGeom>
                <a:avLst/>
                <a:gdLst/>
                <a:ahLst/>
                <a:cxnLst/>
                <a:rect l="l" t="t" r="r" b="b"/>
                <a:pathLst>
                  <a:path w="32677" h="40275" fill="none" extrusionOk="0">
                    <a:moveTo>
                      <a:pt x="1" y="40274"/>
                    </a:moveTo>
                    <a:lnTo>
                      <a:pt x="32676" y="40274"/>
                    </a:lnTo>
                    <a:lnTo>
                      <a:pt x="32676" y="0"/>
                    </a:lnTo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0" name="Google Shape;660;p24"/>
              <p:cNvSpPr/>
              <p:nvPr/>
            </p:nvSpPr>
            <p:spPr>
              <a:xfrm>
                <a:off x="4404625" y="516000"/>
                <a:ext cx="117825" cy="118575"/>
              </a:xfrm>
              <a:custGeom>
                <a:avLst/>
                <a:gdLst/>
                <a:ahLst/>
                <a:cxnLst/>
                <a:rect l="l" t="t" r="r" b="b"/>
                <a:pathLst>
                  <a:path w="4713" h="4743" fill="none" extrusionOk="0">
                    <a:moveTo>
                      <a:pt x="1" y="2037"/>
                    </a:moveTo>
                    <a:cubicBezTo>
                      <a:pt x="1" y="3830"/>
                      <a:pt x="2159" y="4742"/>
                      <a:pt x="3436" y="3466"/>
                    </a:cubicBezTo>
                    <a:cubicBezTo>
                      <a:pt x="4712" y="2189"/>
                      <a:pt x="3800" y="1"/>
                      <a:pt x="2007" y="31"/>
                    </a:cubicBezTo>
                    <a:cubicBezTo>
                      <a:pt x="882" y="31"/>
                      <a:pt x="1" y="912"/>
                      <a:pt x="1" y="203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61" name="Google Shape;661;p24"/>
            <p:cNvGrpSpPr/>
            <p:nvPr/>
          </p:nvGrpSpPr>
          <p:grpSpPr>
            <a:xfrm rot="-5400000">
              <a:off x="-241263" y="-353155"/>
              <a:ext cx="2181860" cy="892524"/>
              <a:chOff x="6525475" y="148600"/>
              <a:chExt cx="2808779" cy="1148975"/>
            </a:xfrm>
          </p:grpSpPr>
          <p:sp>
            <p:nvSpPr>
              <p:cNvPr id="662" name="Google Shape;662;p24"/>
              <p:cNvSpPr/>
              <p:nvPr/>
            </p:nvSpPr>
            <p:spPr>
              <a:xfrm>
                <a:off x="6629575" y="195700"/>
                <a:ext cx="2704679" cy="1101875"/>
              </a:xfrm>
              <a:custGeom>
                <a:avLst/>
                <a:gdLst/>
                <a:ahLst/>
                <a:cxnLst/>
                <a:rect l="l" t="t" r="r" b="b"/>
                <a:pathLst>
                  <a:path w="50914" h="44075" fill="none" extrusionOk="0">
                    <a:moveTo>
                      <a:pt x="50913" y="44074"/>
                    </a:moveTo>
                    <a:lnTo>
                      <a:pt x="25442" y="44074"/>
                    </a:lnTo>
                    <a:lnTo>
                      <a:pt x="25442" y="1"/>
                    </a:lnTo>
                    <a:lnTo>
                      <a:pt x="1" y="1"/>
                    </a:lnTo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3" name="Google Shape;663;p24"/>
              <p:cNvSpPr/>
              <p:nvPr/>
            </p:nvSpPr>
            <p:spPr>
              <a:xfrm>
                <a:off x="6525475" y="148600"/>
                <a:ext cx="118575" cy="118550"/>
              </a:xfrm>
              <a:custGeom>
                <a:avLst/>
                <a:gdLst/>
                <a:ahLst/>
                <a:cxnLst/>
                <a:rect l="l" t="t" r="r" b="b"/>
                <a:pathLst>
                  <a:path w="4743" h="4742" fill="none" extrusionOk="0">
                    <a:moveTo>
                      <a:pt x="0" y="2037"/>
                    </a:moveTo>
                    <a:cubicBezTo>
                      <a:pt x="0" y="3830"/>
                      <a:pt x="2189" y="4742"/>
                      <a:pt x="3465" y="3465"/>
                    </a:cubicBezTo>
                    <a:cubicBezTo>
                      <a:pt x="4742" y="2189"/>
                      <a:pt x="3830" y="0"/>
                      <a:pt x="2037" y="30"/>
                    </a:cubicBezTo>
                    <a:cubicBezTo>
                      <a:pt x="912" y="30"/>
                      <a:pt x="0" y="912"/>
                      <a:pt x="0" y="203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64" name="Google Shape;664;p24"/>
            <p:cNvGrpSpPr/>
            <p:nvPr/>
          </p:nvGrpSpPr>
          <p:grpSpPr>
            <a:xfrm rot="-5400000">
              <a:off x="182166" y="-95090"/>
              <a:ext cx="2181860" cy="892524"/>
              <a:chOff x="6525475" y="148600"/>
              <a:chExt cx="2808779" cy="1148975"/>
            </a:xfrm>
          </p:grpSpPr>
          <p:sp>
            <p:nvSpPr>
              <p:cNvPr id="665" name="Google Shape;665;p24"/>
              <p:cNvSpPr/>
              <p:nvPr/>
            </p:nvSpPr>
            <p:spPr>
              <a:xfrm>
                <a:off x="6629575" y="195700"/>
                <a:ext cx="2704679" cy="1101875"/>
              </a:xfrm>
              <a:custGeom>
                <a:avLst/>
                <a:gdLst/>
                <a:ahLst/>
                <a:cxnLst/>
                <a:rect l="l" t="t" r="r" b="b"/>
                <a:pathLst>
                  <a:path w="50914" h="44075" fill="none" extrusionOk="0">
                    <a:moveTo>
                      <a:pt x="50913" y="44074"/>
                    </a:moveTo>
                    <a:lnTo>
                      <a:pt x="25442" y="44074"/>
                    </a:lnTo>
                    <a:lnTo>
                      <a:pt x="25442" y="1"/>
                    </a:lnTo>
                    <a:lnTo>
                      <a:pt x="1" y="1"/>
                    </a:lnTo>
                  </a:path>
                </a:pathLst>
              </a:custGeom>
              <a:noFill/>
              <a:ln w="28575" cap="flat" cmpd="sng">
                <a:solidFill>
                  <a:schemeClr val="accent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6" name="Google Shape;666;p24"/>
              <p:cNvSpPr/>
              <p:nvPr/>
            </p:nvSpPr>
            <p:spPr>
              <a:xfrm>
                <a:off x="6525475" y="148600"/>
                <a:ext cx="118575" cy="118550"/>
              </a:xfrm>
              <a:custGeom>
                <a:avLst/>
                <a:gdLst/>
                <a:ahLst/>
                <a:cxnLst/>
                <a:rect l="l" t="t" r="r" b="b"/>
                <a:pathLst>
                  <a:path w="4743" h="4742" fill="none" extrusionOk="0">
                    <a:moveTo>
                      <a:pt x="0" y="2037"/>
                    </a:moveTo>
                    <a:cubicBezTo>
                      <a:pt x="0" y="3830"/>
                      <a:pt x="2189" y="4742"/>
                      <a:pt x="3465" y="3465"/>
                    </a:cubicBezTo>
                    <a:cubicBezTo>
                      <a:pt x="4742" y="2189"/>
                      <a:pt x="3830" y="0"/>
                      <a:pt x="2037" y="30"/>
                    </a:cubicBezTo>
                    <a:cubicBezTo>
                      <a:pt x="912" y="30"/>
                      <a:pt x="0" y="912"/>
                      <a:pt x="0" y="203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accent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667" name="Google Shape;667;p24"/>
          <p:cNvSpPr txBox="1">
            <a:spLocks noGrp="1"/>
          </p:cNvSpPr>
          <p:nvPr>
            <p:ph type="title"/>
          </p:nvPr>
        </p:nvSpPr>
        <p:spPr>
          <a:xfrm>
            <a:off x="1630950" y="539700"/>
            <a:ext cx="5882100" cy="47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sp>
        <p:nvSpPr>
          <p:cNvPr id="668" name="Google Shape;668;p24"/>
          <p:cNvSpPr txBox="1">
            <a:spLocks noGrp="1"/>
          </p:cNvSpPr>
          <p:nvPr>
            <p:ph type="body" idx="1"/>
          </p:nvPr>
        </p:nvSpPr>
        <p:spPr>
          <a:xfrm>
            <a:off x="713250" y="1342250"/>
            <a:ext cx="7717500" cy="326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Lato"/>
              <a:buChar char="○"/>
              <a:defRPr/>
            </a:lvl1pPr>
            <a:lvl2pPr marL="914400" lvl="1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Lato"/>
              <a:buChar char="○"/>
              <a:defRPr/>
            </a:lvl2pPr>
            <a:lvl3pPr marL="1371600" lvl="2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Lato"/>
              <a:buChar char="■"/>
              <a:defRPr/>
            </a:lvl3pPr>
            <a:lvl4pPr marL="1828800" lvl="3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Lato"/>
              <a:buChar char="●"/>
              <a:defRPr/>
            </a:lvl4pPr>
            <a:lvl5pPr marL="2286000" lvl="4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Lato"/>
              <a:buChar char="○"/>
              <a:defRPr/>
            </a:lvl5pPr>
            <a:lvl6pPr marL="2743200" lvl="5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Lato"/>
              <a:buChar char="■"/>
              <a:defRPr/>
            </a:lvl6pPr>
            <a:lvl7pPr marL="3200400" lvl="6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Lato"/>
              <a:buChar char="●"/>
              <a:defRPr/>
            </a:lvl7pPr>
            <a:lvl8pPr marL="3657600" lvl="7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Lato"/>
              <a:buChar char="○"/>
              <a:defRPr/>
            </a:lvl8pPr>
            <a:lvl9pPr marL="4114800" lvl="8" indent="-3175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Lato"/>
              <a:buChar char="■"/>
              <a:defRPr/>
            </a:lvl9pPr>
          </a:lstStyle>
          <a:p>
            <a:endParaRPr/>
          </a:p>
        </p:txBody>
      </p:sp>
      <p:grpSp>
        <p:nvGrpSpPr>
          <p:cNvPr id="669" name="Google Shape;669;p24"/>
          <p:cNvGrpSpPr/>
          <p:nvPr/>
        </p:nvGrpSpPr>
        <p:grpSpPr>
          <a:xfrm>
            <a:off x="-272766" y="4539543"/>
            <a:ext cx="2014791" cy="473128"/>
            <a:chOff x="-35118" y="4342063"/>
            <a:chExt cx="2014791" cy="473128"/>
          </a:xfrm>
        </p:grpSpPr>
        <p:sp>
          <p:nvSpPr>
            <p:cNvPr id="670" name="Google Shape;670;p24"/>
            <p:cNvSpPr/>
            <p:nvPr/>
          </p:nvSpPr>
          <p:spPr>
            <a:xfrm rot="-5400000">
              <a:off x="712889" y="3641646"/>
              <a:ext cx="425539" cy="1921552"/>
            </a:xfrm>
            <a:custGeom>
              <a:avLst/>
              <a:gdLst/>
              <a:ahLst/>
              <a:cxnLst/>
              <a:rect l="l" t="t" r="r" b="b"/>
              <a:pathLst>
                <a:path w="11430" h="51613" extrusionOk="0">
                  <a:moveTo>
                    <a:pt x="0" y="1"/>
                  </a:moveTo>
                  <a:lnTo>
                    <a:pt x="0" y="17995"/>
                  </a:lnTo>
                  <a:lnTo>
                    <a:pt x="31" y="18056"/>
                  </a:lnTo>
                  <a:cubicBezTo>
                    <a:pt x="61" y="18117"/>
                    <a:pt x="91" y="18147"/>
                    <a:pt x="122" y="18177"/>
                  </a:cubicBezTo>
                  <a:lnTo>
                    <a:pt x="10852" y="28877"/>
                  </a:lnTo>
                  <a:lnTo>
                    <a:pt x="10852" y="51612"/>
                  </a:lnTo>
                  <a:lnTo>
                    <a:pt x="11429" y="51612"/>
                  </a:lnTo>
                  <a:lnTo>
                    <a:pt x="11429" y="28633"/>
                  </a:lnTo>
                  <a:lnTo>
                    <a:pt x="669" y="17873"/>
                  </a:lnTo>
                  <a:lnTo>
                    <a:pt x="608" y="17813"/>
                  </a:lnTo>
                  <a:lnTo>
                    <a:pt x="608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24"/>
            <p:cNvSpPr/>
            <p:nvPr/>
          </p:nvSpPr>
          <p:spPr>
            <a:xfrm>
              <a:off x="1861099" y="4342063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4742" y="2037"/>
                  </a:moveTo>
                  <a:cubicBezTo>
                    <a:pt x="4742" y="3830"/>
                    <a:pt x="2554" y="4742"/>
                    <a:pt x="1277" y="3466"/>
                  </a:cubicBezTo>
                  <a:cubicBezTo>
                    <a:pt x="1" y="2189"/>
                    <a:pt x="912" y="31"/>
                    <a:pt x="2706" y="1"/>
                  </a:cubicBezTo>
                  <a:cubicBezTo>
                    <a:pt x="3830" y="1"/>
                    <a:pt x="4742" y="912"/>
                    <a:pt x="4742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2" name="Google Shape;672;p24"/>
          <p:cNvGrpSpPr/>
          <p:nvPr/>
        </p:nvGrpSpPr>
        <p:grpSpPr>
          <a:xfrm>
            <a:off x="-217866" y="4785686"/>
            <a:ext cx="2014791" cy="473128"/>
            <a:chOff x="-35118" y="4342063"/>
            <a:chExt cx="2014791" cy="473128"/>
          </a:xfrm>
        </p:grpSpPr>
        <p:sp>
          <p:nvSpPr>
            <p:cNvPr id="673" name="Google Shape;673;p24"/>
            <p:cNvSpPr/>
            <p:nvPr/>
          </p:nvSpPr>
          <p:spPr>
            <a:xfrm rot="-5400000">
              <a:off x="712889" y="3641646"/>
              <a:ext cx="425539" cy="1921552"/>
            </a:xfrm>
            <a:custGeom>
              <a:avLst/>
              <a:gdLst/>
              <a:ahLst/>
              <a:cxnLst/>
              <a:rect l="l" t="t" r="r" b="b"/>
              <a:pathLst>
                <a:path w="11430" h="51613" extrusionOk="0">
                  <a:moveTo>
                    <a:pt x="0" y="1"/>
                  </a:moveTo>
                  <a:lnTo>
                    <a:pt x="0" y="17995"/>
                  </a:lnTo>
                  <a:lnTo>
                    <a:pt x="31" y="18056"/>
                  </a:lnTo>
                  <a:cubicBezTo>
                    <a:pt x="61" y="18117"/>
                    <a:pt x="91" y="18147"/>
                    <a:pt x="122" y="18177"/>
                  </a:cubicBezTo>
                  <a:lnTo>
                    <a:pt x="10852" y="28877"/>
                  </a:lnTo>
                  <a:lnTo>
                    <a:pt x="10852" y="51612"/>
                  </a:lnTo>
                  <a:lnTo>
                    <a:pt x="11429" y="51612"/>
                  </a:lnTo>
                  <a:lnTo>
                    <a:pt x="11429" y="28633"/>
                  </a:lnTo>
                  <a:lnTo>
                    <a:pt x="669" y="17873"/>
                  </a:lnTo>
                  <a:lnTo>
                    <a:pt x="608" y="17813"/>
                  </a:lnTo>
                  <a:lnTo>
                    <a:pt x="608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24"/>
            <p:cNvSpPr/>
            <p:nvPr/>
          </p:nvSpPr>
          <p:spPr>
            <a:xfrm>
              <a:off x="1861099" y="4342063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4742" y="2037"/>
                  </a:moveTo>
                  <a:cubicBezTo>
                    <a:pt x="4742" y="3830"/>
                    <a:pt x="2554" y="4742"/>
                    <a:pt x="1277" y="3466"/>
                  </a:cubicBezTo>
                  <a:cubicBezTo>
                    <a:pt x="1" y="2189"/>
                    <a:pt x="912" y="31"/>
                    <a:pt x="2706" y="1"/>
                  </a:cubicBezTo>
                  <a:cubicBezTo>
                    <a:pt x="3830" y="1"/>
                    <a:pt x="4742" y="912"/>
                    <a:pt x="4742" y="2037"/>
                  </a:cubicBezTo>
                  <a:close/>
                </a:path>
              </a:pathLst>
            </a:custGeom>
            <a:solidFill>
              <a:schemeClr val="dk1"/>
            </a:solidFill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5" name="Google Shape;675;p24"/>
          <p:cNvGrpSpPr/>
          <p:nvPr/>
        </p:nvGrpSpPr>
        <p:grpSpPr>
          <a:xfrm rot="10800000">
            <a:off x="7239830" y="4310943"/>
            <a:ext cx="2014791" cy="473128"/>
            <a:chOff x="-35118" y="4342063"/>
            <a:chExt cx="2014791" cy="473128"/>
          </a:xfrm>
        </p:grpSpPr>
        <p:sp>
          <p:nvSpPr>
            <p:cNvPr id="676" name="Google Shape;676;p24"/>
            <p:cNvSpPr/>
            <p:nvPr/>
          </p:nvSpPr>
          <p:spPr>
            <a:xfrm rot="-5400000">
              <a:off x="712889" y="3641646"/>
              <a:ext cx="425539" cy="1921552"/>
            </a:xfrm>
            <a:custGeom>
              <a:avLst/>
              <a:gdLst/>
              <a:ahLst/>
              <a:cxnLst/>
              <a:rect l="l" t="t" r="r" b="b"/>
              <a:pathLst>
                <a:path w="11430" h="51613" extrusionOk="0">
                  <a:moveTo>
                    <a:pt x="0" y="1"/>
                  </a:moveTo>
                  <a:lnTo>
                    <a:pt x="0" y="17995"/>
                  </a:lnTo>
                  <a:lnTo>
                    <a:pt x="31" y="18056"/>
                  </a:lnTo>
                  <a:cubicBezTo>
                    <a:pt x="61" y="18117"/>
                    <a:pt x="91" y="18147"/>
                    <a:pt x="122" y="18177"/>
                  </a:cubicBezTo>
                  <a:lnTo>
                    <a:pt x="10852" y="28877"/>
                  </a:lnTo>
                  <a:lnTo>
                    <a:pt x="10852" y="51612"/>
                  </a:lnTo>
                  <a:lnTo>
                    <a:pt x="11429" y="51612"/>
                  </a:lnTo>
                  <a:lnTo>
                    <a:pt x="11429" y="28633"/>
                  </a:lnTo>
                  <a:lnTo>
                    <a:pt x="669" y="17873"/>
                  </a:lnTo>
                  <a:lnTo>
                    <a:pt x="608" y="17813"/>
                  </a:lnTo>
                  <a:lnTo>
                    <a:pt x="608" y="1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24"/>
            <p:cNvSpPr/>
            <p:nvPr/>
          </p:nvSpPr>
          <p:spPr>
            <a:xfrm>
              <a:off x="1861099" y="4342063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4742" y="2037"/>
                  </a:moveTo>
                  <a:cubicBezTo>
                    <a:pt x="4742" y="3830"/>
                    <a:pt x="2554" y="4742"/>
                    <a:pt x="1277" y="3466"/>
                  </a:cubicBezTo>
                  <a:cubicBezTo>
                    <a:pt x="1" y="2189"/>
                    <a:pt x="912" y="31"/>
                    <a:pt x="2706" y="1"/>
                  </a:cubicBezTo>
                  <a:cubicBezTo>
                    <a:pt x="3830" y="1"/>
                    <a:pt x="4742" y="912"/>
                    <a:pt x="4742" y="2037"/>
                  </a:cubicBezTo>
                  <a:close/>
                </a:path>
              </a:pathLst>
            </a:custGeom>
            <a:solidFill>
              <a:schemeClr val="accent2"/>
            </a:solidFill>
            <a:ln w="285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BLANK_1_1_1_1_1_1_2">
    <p:spTree>
      <p:nvGrpSpPr>
        <p:cNvPr id="1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p27"/>
          <p:cNvSpPr txBox="1">
            <a:spLocks noGrp="1"/>
          </p:cNvSpPr>
          <p:nvPr>
            <p:ph type="ctrTitle"/>
          </p:nvPr>
        </p:nvSpPr>
        <p:spPr>
          <a:xfrm>
            <a:off x="713325" y="565547"/>
            <a:ext cx="4069500" cy="124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6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720" name="Google Shape;720;p27"/>
          <p:cNvSpPr txBox="1">
            <a:spLocks noGrp="1"/>
          </p:cNvSpPr>
          <p:nvPr>
            <p:ph type="subTitle" idx="1"/>
          </p:nvPr>
        </p:nvSpPr>
        <p:spPr>
          <a:xfrm>
            <a:off x="713325" y="1736300"/>
            <a:ext cx="3583500" cy="83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1" name="Google Shape;721;p27"/>
          <p:cNvSpPr txBox="1"/>
          <p:nvPr/>
        </p:nvSpPr>
        <p:spPr>
          <a:xfrm>
            <a:off x="713325" y="3571950"/>
            <a:ext cx="3328800" cy="69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CREDITS: This presentation template was created by Slidesgo, including icons by Flaticon, and infographics &amp; images by Freepik</a:t>
            </a:r>
            <a:endParaRPr sz="1000">
              <a:solidFill>
                <a:schemeClr val="accen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22" name="Google Shape;722;p27"/>
          <p:cNvSpPr/>
          <p:nvPr/>
        </p:nvSpPr>
        <p:spPr>
          <a:xfrm>
            <a:off x="8125138" y="1179072"/>
            <a:ext cx="39607" cy="39607"/>
          </a:xfrm>
          <a:custGeom>
            <a:avLst/>
            <a:gdLst/>
            <a:ahLst/>
            <a:cxnLst/>
            <a:rect l="l" t="t" r="r" b="b"/>
            <a:pathLst>
              <a:path w="1217" h="1217" extrusionOk="0">
                <a:moveTo>
                  <a:pt x="609" y="1"/>
                </a:moveTo>
                <a:cubicBezTo>
                  <a:pt x="274" y="1"/>
                  <a:pt x="1" y="274"/>
                  <a:pt x="1" y="609"/>
                </a:cubicBezTo>
                <a:cubicBezTo>
                  <a:pt x="1" y="943"/>
                  <a:pt x="274" y="1217"/>
                  <a:pt x="609" y="1217"/>
                </a:cubicBezTo>
                <a:cubicBezTo>
                  <a:pt x="943" y="1217"/>
                  <a:pt x="1217" y="943"/>
                  <a:pt x="1217" y="609"/>
                </a:cubicBezTo>
                <a:cubicBezTo>
                  <a:pt x="1217" y="274"/>
                  <a:pt x="943" y="1"/>
                  <a:pt x="609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23" name="Google Shape;723;p27"/>
          <p:cNvGrpSpPr/>
          <p:nvPr/>
        </p:nvGrpSpPr>
        <p:grpSpPr>
          <a:xfrm flipH="1">
            <a:off x="7136201" y="4054216"/>
            <a:ext cx="2074949" cy="962378"/>
            <a:chOff x="-85249" y="3960975"/>
            <a:chExt cx="2074949" cy="962378"/>
          </a:xfrm>
        </p:grpSpPr>
        <p:grpSp>
          <p:nvGrpSpPr>
            <p:cNvPr id="724" name="Google Shape;724;p27"/>
            <p:cNvGrpSpPr/>
            <p:nvPr/>
          </p:nvGrpSpPr>
          <p:grpSpPr>
            <a:xfrm>
              <a:off x="-44137" y="3960975"/>
              <a:ext cx="2033837" cy="459179"/>
              <a:chOff x="-101291" y="3971002"/>
              <a:chExt cx="2033837" cy="459179"/>
            </a:xfrm>
          </p:grpSpPr>
          <p:sp>
            <p:nvSpPr>
              <p:cNvPr id="725" name="Google Shape;725;p27"/>
              <p:cNvSpPr/>
              <p:nvPr/>
            </p:nvSpPr>
            <p:spPr>
              <a:xfrm rot="-5400000">
                <a:off x="646715" y="3256635"/>
                <a:ext cx="425539" cy="1921552"/>
              </a:xfrm>
              <a:custGeom>
                <a:avLst/>
                <a:gdLst/>
                <a:ahLst/>
                <a:cxnLst/>
                <a:rect l="l" t="t" r="r" b="b"/>
                <a:pathLst>
                  <a:path w="11430" h="51613" extrusionOk="0">
                    <a:moveTo>
                      <a:pt x="0" y="1"/>
                    </a:moveTo>
                    <a:lnTo>
                      <a:pt x="0" y="17995"/>
                    </a:lnTo>
                    <a:lnTo>
                      <a:pt x="31" y="18056"/>
                    </a:lnTo>
                    <a:cubicBezTo>
                      <a:pt x="61" y="18117"/>
                      <a:pt x="91" y="18147"/>
                      <a:pt x="122" y="18177"/>
                    </a:cubicBezTo>
                    <a:lnTo>
                      <a:pt x="10852" y="28877"/>
                    </a:lnTo>
                    <a:lnTo>
                      <a:pt x="10852" y="51612"/>
                    </a:lnTo>
                    <a:lnTo>
                      <a:pt x="11429" y="51612"/>
                    </a:lnTo>
                    <a:lnTo>
                      <a:pt x="11429" y="28633"/>
                    </a:lnTo>
                    <a:lnTo>
                      <a:pt x="669" y="17873"/>
                    </a:lnTo>
                    <a:lnTo>
                      <a:pt x="608" y="17813"/>
                    </a:lnTo>
                    <a:lnTo>
                      <a:pt x="608" y="1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6" name="Google Shape;726;p27"/>
              <p:cNvSpPr/>
              <p:nvPr/>
            </p:nvSpPr>
            <p:spPr>
              <a:xfrm>
                <a:off x="1813971" y="3971002"/>
                <a:ext cx="118575" cy="118575"/>
              </a:xfrm>
              <a:custGeom>
                <a:avLst/>
                <a:gdLst/>
                <a:ahLst/>
                <a:cxnLst/>
                <a:rect l="l" t="t" r="r" b="b"/>
                <a:pathLst>
                  <a:path w="4743" h="4743" fill="none" extrusionOk="0">
                    <a:moveTo>
                      <a:pt x="4742" y="2037"/>
                    </a:moveTo>
                    <a:cubicBezTo>
                      <a:pt x="4742" y="3830"/>
                      <a:pt x="2554" y="4742"/>
                      <a:pt x="1277" y="3466"/>
                    </a:cubicBezTo>
                    <a:cubicBezTo>
                      <a:pt x="1" y="2189"/>
                      <a:pt x="912" y="31"/>
                      <a:pt x="2706" y="1"/>
                    </a:cubicBezTo>
                    <a:cubicBezTo>
                      <a:pt x="3830" y="1"/>
                      <a:pt x="4742" y="912"/>
                      <a:pt x="4742" y="203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accent2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27" name="Google Shape;727;p27"/>
            <p:cNvGrpSpPr/>
            <p:nvPr/>
          </p:nvGrpSpPr>
          <p:grpSpPr>
            <a:xfrm>
              <a:off x="-85249" y="4203623"/>
              <a:ext cx="2014791" cy="469195"/>
              <a:chOff x="-35118" y="4163517"/>
              <a:chExt cx="2014791" cy="469195"/>
            </a:xfrm>
          </p:grpSpPr>
          <p:sp>
            <p:nvSpPr>
              <p:cNvPr id="728" name="Google Shape;728;p27"/>
              <p:cNvSpPr/>
              <p:nvPr/>
            </p:nvSpPr>
            <p:spPr>
              <a:xfrm rot="-5400000">
                <a:off x="712889" y="3459167"/>
                <a:ext cx="425539" cy="1921552"/>
              </a:xfrm>
              <a:custGeom>
                <a:avLst/>
                <a:gdLst/>
                <a:ahLst/>
                <a:cxnLst/>
                <a:rect l="l" t="t" r="r" b="b"/>
                <a:pathLst>
                  <a:path w="11430" h="51613" extrusionOk="0">
                    <a:moveTo>
                      <a:pt x="0" y="1"/>
                    </a:moveTo>
                    <a:lnTo>
                      <a:pt x="0" y="17995"/>
                    </a:lnTo>
                    <a:lnTo>
                      <a:pt x="31" y="18056"/>
                    </a:lnTo>
                    <a:cubicBezTo>
                      <a:pt x="61" y="18117"/>
                      <a:pt x="91" y="18147"/>
                      <a:pt x="122" y="18177"/>
                    </a:cubicBezTo>
                    <a:lnTo>
                      <a:pt x="10852" y="28877"/>
                    </a:lnTo>
                    <a:lnTo>
                      <a:pt x="10852" y="51612"/>
                    </a:lnTo>
                    <a:lnTo>
                      <a:pt x="11429" y="51612"/>
                    </a:lnTo>
                    <a:lnTo>
                      <a:pt x="11429" y="28633"/>
                    </a:lnTo>
                    <a:lnTo>
                      <a:pt x="669" y="17873"/>
                    </a:lnTo>
                    <a:lnTo>
                      <a:pt x="608" y="17813"/>
                    </a:lnTo>
                    <a:lnTo>
                      <a:pt x="608" y="1"/>
                    </a:ln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9" name="Google Shape;729;p27"/>
              <p:cNvSpPr/>
              <p:nvPr/>
            </p:nvSpPr>
            <p:spPr>
              <a:xfrm>
                <a:off x="1861099" y="4163517"/>
                <a:ext cx="118575" cy="118575"/>
              </a:xfrm>
              <a:custGeom>
                <a:avLst/>
                <a:gdLst/>
                <a:ahLst/>
                <a:cxnLst/>
                <a:rect l="l" t="t" r="r" b="b"/>
                <a:pathLst>
                  <a:path w="4743" h="4743" fill="none" extrusionOk="0">
                    <a:moveTo>
                      <a:pt x="4742" y="2037"/>
                    </a:moveTo>
                    <a:cubicBezTo>
                      <a:pt x="4742" y="3830"/>
                      <a:pt x="2554" y="4742"/>
                      <a:pt x="1277" y="3466"/>
                    </a:cubicBezTo>
                    <a:cubicBezTo>
                      <a:pt x="1" y="2189"/>
                      <a:pt x="912" y="31"/>
                      <a:pt x="2706" y="1"/>
                    </a:cubicBezTo>
                    <a:cubicBezTo>
                      <a:pt x="3830" y="1"/>
                      <a:pt x="4742" y="912"/>
                      <a:pt x="4742" y="203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30" name="Google Shape;730;p27"/>
            <p:cNvGrpSpPr/>
            <p:nvPr/>
          </p:nvGrpSpPr>
          <p:grpSpPr>
            <a:xfrm>
              <a:off x="-85249" y="4454155"/>
              <a:ext cx="2014791" cy="469199"/>
              <a:chOff x="-35118" y="4345992"/>
              <a:chExt cx="2014791" cy="469199"/>
            </a:xfrm>
          </p:grpSpPr>
          <p:sp>
            <p:nvSpPr>
              <p:cNvPr id="731" name="Google Shape;731;p27"/>
              <p:cNvSpPr/>
              <p:nvPr/>
            </p:nvSpPr>
            <p:spPr>
              <a:xfrm rot="-5400000">
                <a:off x="712889" y="3641646"/>
                <a:ext cx="425539" cy="1921552"/>
              </a:xfrm>
              <a:custGeom>
                <a:avLst/>
                <a:gdLst/>
                <a:ahLst/>
                <a:cxnLst/>
                <a:rect l="l" t="t" r="r" b="b"/>
                <a:pathLst>
                  <a:path w="11430" h="51613" extrusionOk="0">
                    <a:moveTo>
                      <a:pt x="0" y="1"/>
                    </a:moveTo>
                    <a:lnTo>
                      <a:pt x="0" y="17995"/>
                    </a:lnTo>
                    <a:lnTo>
                      <a:pt x="31" y="18056"/>
                    </a:lnTo>
                    <a:cubicBezTo>
                      <a:pt x="61" y="18117"/>
                      <a:pt x="91" y="18147"/>
                      <a:pt x="122" y="18177"/>
                    </a:cubicBezTo>
                    <a:lnTo>
                      <a:pt x="10852" y="28877"/>
                    </a:lnTo>
                    <a:lnTo>
                      <a:pt x="10852" y="51612"/>
                    </a:lnTo>
                    <a:lnTo>
                      <a:pt x="11429" y="51612"/>
                    </a:lnTo>
                    <a:lnTo>
                      <a:pt x="11429" y="28633"/>
                    </a:lnTo>
                    <a:lnTo>
                      <a:pt x="669" y="17873"/>
                    </a:lnTo>
                    <a:lnTo>
                      <a:pt x="608" y="17813"/>
                    </a:lnTo>
                    <a:lnTo>
                      <a:pt x="608" y="1"/>
                    </a:ln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2" name="Google Shape;732;p27"/>
              <p:cNvSpPr/>
              <p:nvPr/>
            </p:nvSpPr>
            <p:spPr>
              <a:xfrm>
                <a:off x="1861099" y="4345992"/>
                <a:ext cx="118575" cy="118575"/>
              </a:xfrm>
              <a:custGeom>
                <a:avLst/>
                <a:gdLst/>
                <a:ahLst/>
                <a:cxnLst/>
                <a:rect l="l" t="t" r="r" b="b"/>
                <a:pathLst>
                  <a:path w="4743" h="4743" fill="none" extrusionOk="0">
                    <a:moveTo>
                      <a:pt x="4742" y="2037"/>
                    </a:moveTo>
                    <a:cubicBezTo>
                      <a:pt x="4742" y="3830"/>
                      <a:pt x="2554" y="4742"/>
                      <a:pt x="1277" y="3466"/>
                    </a:cubicBezTo>
                    <a:cubicBezTo>
                      <a:pt x="1" y="2189"/>
                      <a:pt x="912" y="31"/>
                      <a:pt x="2706" y="1"/>
                    </a:cubicBezTo>
                    <a:cubicBezTo>
                      <a:pt x="3830" y="1"/>
                      <a:pt x="4742" y="912"/>
                      <a:pt x="4742" y="203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33" name="Google Shape;733;p27"/>
          <p:cNvGrpSpPr/>
          <p:nvPr/>
        </p:nvGrpSpPr>
        <p:grpSpPr>
          <a:xfrm>
            <a:off x="7691206" y="833500"/>
            <a:ext cx="2649775" cy="3476500"/>
            <a:chOff x="7691206" y="833500"/>
            <a:chExt cx="2649775" cy="3476500"/>
          </a:xfrm>
        </p:grpSpPr>
        <p:sp>
          <p:nvSpPr>
            <p:cNvPr id="734" name="Google Shape;734;p27"/>
            <p:cNvSpPr/>
            <p:nvPr/>
          </p:nvSpPr>
          <p:spPr>
            <a:xfrm>
              <a:off x="7691206" y="2268175"/>
              <a:ext cx="118575" cy="118550"/>
            </a:xfrm>
            <a:custGeom>
              <a:avLst/>
              <a:gdLst/>
              <a:ahLst/>
              <a:cxnLst/>
              <a:rect l="l" t="t" r="r" b="b"/>
              <a:pathLst>
                <a:path w="4743" h="4742" fill="none" extrusionOk="0">
                  <a:moveTo>
                    <a:pt x="1" y="2037"/>
                  </a:moveTo>
                  <a:cubicBezTo>
                    <a:pt x="1" y="3830"/>
                    <a:pt x="2189" y="4742"/>
                    <a:pt x="3466" y="3465"/>
                  </a:cubicBezTo>
                  <a:cubicBezTo>
                    <a:pt x="4742" y="2189"/>
                    <a:pt x="3830" y="0"/>
                    <a:pt x="2037" y="30"/>
                  </a:cubicBezTo>
                  <a:cubicBezTo>
                    <a:pt x="912" y="30"/>
                    <a:pt x="1" y="912"/>
                    <a:pt x="1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27"/>
            <p:cNvSpPr/>
            <p:nvPr/>
          </p:nvSpPr>
          <p:spPr>
            <a:xfrm>
              <a:off x="7691206" y="2758300"/>
              <a:ext cx="118575" cy="117800"/>
            </a:xfrm>
            <a:custGeom>
              <a:avLst/>
              <a:gdLst/>
              <a:ahLst/>
              <a:cxnLst/>
              <a:rect l="l" t="t" r="r" b="b"/>
              <a:pathLst>
                <a:path w="4743" h="4712" fill="none" extrusionOk="0">
                  <a:moveTo>
                    <a:pt x="1" y="2705"/>
                  </a:moveTo>
                  <a:cubicBezTo>
                    <a:pt x="1" y="912"/>
                    <a:pt x="2189" y="0"/>
                    <a:pt x="3466" y="1277"/>
                  </a:cubicBezTo>
                  <a:cubicBezTo>
                    <a:pt x="4742" y="2553"/>
                    <a:pt x="3830" y="4712"/>
                    <a:pt x="2037" y="4712"/>
                  </a:cubicBezTo>
                  <a:cubicBezTo>
                    <a:pt x="912" y="4712"/>
                    <a:pt x="1" y="3830"/>
                    <a:pt x="1" y="2705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36" name="Google Shape;736;p27"/>
            <p:cNvGrpSpPr/>
            <p:nvPr/>
          </p:nvGrpSpPr>
          <p:grpSpPr>
            <a:xfrm>
              <a:off x="7795306" y="833500"/>
              <a:ext cx="2545675" cy="3476500"/>
              <a:chOff x="7795306" y="833500"/>
              <a:chExt cx="2545675" cy="3476500"/>
            </a:xfrm>
          </p:grpSpPr>
          <p:sp>
            <p:nvSpPr>
              <p:cNvPr id="737" name="Google Shape;737;p27"/>
              <p:cNvSpPr/>
              <p:nvPr/>
            </p:nvSpPr>
            <p:spPr>
              <a:xfrm>
                <a:off x="7900181" y="2373025"/>
                <a:ext cx="118575" cy="117800"/>
              </a:xfrm>
              <a:custGeom>
                <a:avLst/>
                <a:gdLst/>
                <a:ahLst/>
                <a:cxnLst/>
                <a:rect l="l" t="t" r="r" b="b"/>
                <a:pathLst>
                  <a:path w="4743" h="4712" fill="none" extrusionOk="0">
                    <a:moveTo>
                      <a:pt x="0" y="2007"/>
                    </a:moveTo>
                    <a:cubicBezTo>
                      <a:pt x="0" y="3831"/>
                      <a:pt x="2189" y="4712"/>
                      <a:pt x="3465" y="3466"/>
                    </a:cubicBezTo>
                    <a:cubicBezTo>
                      <a:pt x="4742" y="2189"/>
                      <a:pt x="3830" y="1"/>
                      <a:pt x="2037" y="1"/>
                    </a:cubicBezTo>
                    <a:cubicBezTo>
                      <a:pt x="912" y="1"/>
                      <a:pt x="0" y="913"/>
                      <a:pt x="0" y="200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accent2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" name="Google Shape;738;p27"/>
              <p:cNvSpPr/>
              <p:nvPr/>
            </p:nvSpPr>
            <p:spPr>
              <a:xfrm>
                <a:off x="7988331" y="1479400"/>
                <a:ext cx="2342775" cy="913400"/>
              </a:xfrm>
              <a:custGeom>
                <a:avLst/>
                <a:gdLst/>
                <a:ahLst/>
                <a:cxnLst/>
                <a:rect l="l" t="t" r="r" b="b"/>
                <a:pathLst>
                  <a:path w="93711" h="36536" fill="none" extrusionOk="0">
                    <a:moveTo>
                      <a:pt x="0" y="36536"/>
                    </a:moveTo>
                    <a:lnTo>
                      <a:pt x="36262" y="0"/>
                    </a:lnTo>
                    <a:lnTo>
                      <a:pt x="93710" y="0"/>
                    </a:lnTo>
                  </a:path>
                </a:pathLst>
              </a:custGeom>
              <a:noFill/>
              <a:ln w="28575" cap="flat" cmpd="sng">
                <a:solidFill>
                  <a:schemeClr val="accent2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9" name="Google Shape;739;p27"/>
              <p:cNvSpPr/>
              <p:nvPr/>
            </p:nvSpPr>
            <p:spPr>
              <a:xfrm>
                <a:off x="7795306" y="833500"/>
                <a:ext cx="2545675" cy="1481800"/>
              </a:xfrm>
              <a:custGeom>
                <a:avLst/>
                <a:gdLst/>
                <a:ahLst/>
                <a:cxnLst/>
                <a:rect l="l" t="t" r="r" b="b"/>
                <a:pathLst>
                  <a:path w="101827" h="59272" fill="none" extrusionOk="0">
                    <a:moveTo>
                      <a:pt x="1" y="59272"/>
                    </a:moveTo>
                    <a:lnTo>
                      <a:pt x="25442" y="59272"/>
                    </a:lnTo>
                    <a:lnTo>
                      <a:pt x="25442" y="33435"/>
                    </a:lnTo>
                    <a:lnTo>
                      <a:pt x="66871" y="33435"/>
                    </a:lnTo>
                    <a:lnTo>
                      <a:pt x="66871" y="0"/>
                    </a:lnTo>
                    <a:lnTo>
                      <a:pt x="101826" y="0"/>
                    </a:lnTo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" name="Google Shape;740;p27"/>
              <p:cNvSpPr/>
              <p:nvPr/>
            </p:nvSpPr>
            <p:spPr>
              <a:xfrm>
                <a:off x="7900181" y="2653425"/>
                <a:ext cx="118575" cy="118575"/>
              </a:xfrm>
              <a:custGeom>
                <a:avLst/>
                <a:gdLst/>
                <a:ahLst/>
                <a:cxnLst/>
                <a:rect l="l" t="t" r="r" b="b"/>
                <a:pathLst>
                  <a:path w="4743" h="4743" fill="none" extrusionOk="0">
                    <a:moveTo>
                      <a:pt x="0" y="2706"/>
                    </a:moveTo>
                    <a:cubicBezTo>
                      <a:pt x="0" y="913"/>
                      <a:pt x="2189" y="1"/>
                      <a:pt x="3465" y="1277"/>
                    </a:cubicBezTo>
                    <a:cubicBezTo>
                      <a:pt x="4742" y="2554"/>
                      <a:pt x="3830" y="4742"/>
                      <a:pt x="2037" y="4742"/>
                    </a:cubicBezTo>
                    <a:cubicBezTo>
                      <a:pt x="912" y="4742"/>
                      <a:pt x="0" y="3830"/>
                      <a:pt x="0" y="2706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accent2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" name="Google Shape;741;p27"/>
              <p:cNvSpPr/>
              <p:nvPr/>
            </p:nvSpPr>
            <p:spPr>
              <a:xfrm>
                <a:off x="7988331" y="2750700"/>
                <a:ext cx="2342775" cy="913400"/>
              </a:xfrm>
              <a:custGeom>
                <a:avLst/>
                <a:gdLst/>
                <a:ahLst/>
                <a:cxnLst/>
                <a:rect l="l" t="t" r="r" b="b"/>
                <a:pathLst>
                  <a:path w="93711" h="36536" fill="none" extrusionOk="0">
                    <a:moveTo>
                      <a:pt x="0" y="0"/>
                    </a:moveTo>
                    <a:lnTo>
                      <a:pt x="36262" y="36536"/>
                    </a:lnTo>
                    <a:lnTo>
                      <a:pt x="93710" y="36536"/>
                    </a:lnTo>
                  </a:path>
                </a:pathLst>
              </a:custGeom>
              <a:noFill/>
              <a:ln w="28575" cap="flat" cmpd="sng">
                <a:solidFill>
                  <a:schemeClr val="accent2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" name="Google Shape;742;p27"/>
              <p:cNvSpPr/>
              <p:nvPr/>
            </p:nvSpPr>
            <p:spPr>
              <a:xfrm>
                <a:off x="7795306" y="2828200"/>
                <a:ext cx="2545675" cy="1481800"/>
              </a:xfrm>
              <a:custGeom>
                <a:avLst/>
                <a:gdLst/>
                <a:ahLst/>
                <a:cxnLst/>
                <a:rect l="l" t="t" r="r" b="b"/>
                <a:pathLst>
                  <a:path w="101827" h="59272" fill="none" extrusionOk="0">
                    <a:moveTo>
                      <a:pt x="1" y="1"/>
                    </a:moveTo>
                    <a:lnTo>
                      <a:pt x="25442" y="1"/>
                    </a:lnTo>
                    <a:lnTo>
                      <a:pt x="25442" y="25837"/>
                    </a:lnTo>
                    <a:lnTo>
                      <a:pt x="66871" y="25837"/>
                    </a:lnTo>
                    <a:lnTo>
                      <a:pt x="66871" y="59272"/>
                    </a:lnTo>
                    <a:lnTo>
                      <a:pt x="101826" y="59272"/>
                    </a:lnTo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743" name="Google Shape;743;p27"/>
              <p:cNvGrpSpPr/>
              <p:nvPr/>
            </p:nvGrpSpPr>
            <p:grpSpPr>
              <a:xfrm>
                <a:off x="8530783" y="2299824"/>
                <a:ext cx="640686" cy="543853"/>
                <a:chOff x="10364519" y="2624211"/>
                <a:chExt cx="640686" cy="543853"/>
              </a:xfrm>
            </p:grpSpPr>
            <p:sp>
              <p:nvSpPr>
                <p:cNvPr id="744" name="Google Shape;744;p27"/>
                <p:cNvSpPr/>
                <p:nvPr/>
              </p:nvSpPr>
              <p:spPr>
                <a:xfrm>
                  <a:off x="10364519" y="2624211"/>
                  <a:ext cx="640686" cy="1366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682" h="3131" extrusionOk="0">
                      <a:moveTo>
                        <a:pt x="426" y="0"/>
                      </a:moveTo>
                      <a:lnTo>
                        <a:pt x="0" y="395"/>
                      </a:lnTo>
                      <a:lnTo>
                        <a:pt x="2736" y="3131"/>
                      </a:lnTo>
                      <a:lnTo>
                        <a:pt x="14681" y="3131"/>
                      </a:lnTo>
                      <a:lnTo>
                        <a:pt x="14681" y="2553"/>
                      </a:lnTo>
                      <a:lnTo>
                        <a:pt x="2979" y="2553"/>
                      </a:lnTo>
                      <a:lnTo>
                        <a:pt x="42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5" name="Google Shape;745;p27"/>
                <p:cNvSpPr/>
                <p:nvPr/>
              </p:nvSpPr>
              <p:spPr>
                <a:xfrm>
                  <a:off x="10375123" y="3040687"/>
                  <a:ext cx="630082" cy="1273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439" h="2919" extrusionOk="0">
                      <a:moveTo>
                        <a:pt x="2493" y="0"/>
                      </a:moveTo>
                      <a:lnTo>
                        <a:pt x="0" y="2493"/>
                      </a:lnTo>
                      <a:lnTo>
                        <a:pt x="395" y="2918"/>
                      </a:lnTo>
                      <a:lnTo>
                        <a:pt x="2736" y="578"/>
                      </a:lnTo>
                      <a:lnTo>
                        <a:pt x="14438" y="578"/>
                      </a:lnTo>
                      <a:lnTo>
                        <a:pt x="14438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gradFill>
          <a:gsLst>
            <a:gs pos="0">
              <a:schemeClr val="lt1"/>
            </a:gs>
            <a:gs pos="100000">
              <a:schemeClr val="lt2"/>
            </a:gs>
          </a:gsLst>
          <a:lin ang="5400012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325" y="53970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Montserrat"/>
              <a:buNone/>
              <a:defRPr sz="27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"/>
              <a:buNone/>
              <a:defRPr sz="25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"/>
              <a:buNone/>
              <a:defRPr sz="25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"/>
              <a:buNone/>
              <a:defRPr sz="25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"/>
              <a:buNone/>
              <a:defRPr sz="25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"/>
              <a:buNone/>
              <a:defRPr sz="25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"/>
              <a:buNone/>
              <a:defRPr sz="25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"/>
              <a:buNone/>
              <a:defRPr sz="25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"/>
              <a:buNone/>
              <a:defRPr sz="25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325" y="1152475"/>
            <a:ext cx="7717500" cy="3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●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○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■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●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○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■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●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○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Sans Pro"/>
              <a:buChar char="■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3" r:id="rId3"/>
    <p:sldLayoutId id="2147483658" r:id="rId4"/>
    <p:sldLayoutId id="2147483659" r:id="rId5"/>
    <p:sldLayoutId id="2147483660" r:id="rId6"/>
    <p:sldLayoutId id="2147483669" r:id="rId7"/>
    <p:sldLayoutId id="2147483670" r:id="rId8"/>
    <p:sldLayoutId id="2147483673" r:id="rId9"/>
    <p:sldLayoutId id="2147483674" r:id="rId10"/>
    <p:sldLayoutId id="2147483675" r:id="rId11"/>
    <p:sldLayoutId id="2147483676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zobier-3209@limu.edu.l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ortal.limu.edu.ly/pluginfile.php/34589/mod_resource/content/1/PUBLIC_MANAGEMENT_OR_PUBLIC_ADMINISTRATI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publicadministration.un.org/egovkb/en-us/About/UNeGovDD-Framework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Google Shape;864;p33"/>
          <p:cNvSpPr txBox="1">
            <a:spLocks noGrp="1"/>
          </p:cNvSpPr>
          <p:nvPr>
            <p:ph type="ctrTitle"/>
          </p:nvPr>
        </p:nvSpPr>
        <p:spPr>
          <a:xfrm>
            <a:off x="1674775" y="1735798"/>
            <a:ext cx="5177701" cy="18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4400" dirty="0"/>
              <a:t>The Problems of E-government</a:t>
            </a:r>
            <a:endParaRPr sz="4400" dirty="0"/>
          </a:p>
        </p:txBody>
      </p:sp>
      <p:sp>
        <p:nvSpPr>
          <p:cNvPr id="865" name="Google Shape;865;p33"/>
          <p:cNvSpPr txBox="1">
            <a:spLocks noGrp="1"/>
          </p:cNvSpPr>
          <p:nvPr>
            <p:ph type="subTitle" idx="1"/>
          </p:nvPr>
        </p:nvSpPr>
        <p:spPr>
          <a:xfrm>
            <a:off x="872396" y="3429854"/>
            <a:ext cx="5005500" cy="75754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1400" dirty="0" smtClean="0"/>
              <a:t>Name: </a:t>
            </a:r>
            <a:r>
              <a:rPr lang="en-US" sz="1400" dirty="0" err="1" smtClean="0"/>
              <a:t>Alzobier</a:t>
            </a:r>
            <a:r>
              <a:rPr lang="en-US" sz="1400" dirty="0" smtClean="0"/>
              <a:t> </a:t>
            </a:r>
            <a:r>
              <a:rPr lang="en-US" sz="1400" dirty="0" err="1" smtClean="0"/>
              <a:t>Alsedeq</a:t>
            </a:r>
            <a:endParaRPr lang="en-US" sz="1400" dirty="0" smtClean="0"/>
          </a:p>
          <a:p>
            <a:pPr marL="0" lvl="0" indent="0"/>
            <a:r>
              <a:rPr lang="en-US" sz="1400" dirty="0" smtClean="0"/>
              <a:t>ID : 3209</a:t>
            </a:r>
          </a:p>
          <a:p>
            <a:pPr marL="0" indent="0"/>
            <a:r>
              <a:rPr lang="en-US" sz="1400" dirty="0" smtClean="0"/>
              <a:t>Email: </a:t>
            </a:r>
            <a:r>
              <a:rPr lang="en-US" sz="1400" dirty="0">
                <a:hlinkClick r:id="rId3"/>
              </a:rPr>
              <a:t>z</a:t>
            </a:r>
            <a:r>
              <a:rPr lang="en" sz="1400" dirty="0">
                <a:hlinkClick r:id="rId3"/>
              </a:rPr>
              <a:t>obier-3209</a:t>
            </a:r>
            <a:r>
              <a:rPr lang="en-US" sz="1400" dirty="0">
                <a:hlinkClick r:id="rId3"/>
              </a:rPr>
              <a:t>@limu.edu.ly</a:t>
            </a:r>
            <a:endParaRPr lang="en-US" sz="1400" dirty="0"/>
          </a:p>
          <a:p>
            <a:pPr marL="0" lvl="0" indent="0"/>
            <a:endParaRPr sz="1400" dirty="0"/>
          </a:p>
        </p:txBody>
      </p:sp>
      <p:grpSp>
        <p:nvGrpSpPr>
          <p:cNvPr id="866" name="Google Shape;866;p33"/>
          <p:cNvGrpSpPr/>
          <p:nvPr/>
        </p:nvGrpSpPr>
        <p:grpSpPr>
          <a:xfrm>
            <a:off x="-85249" y="4056822"/>
            <a:ext cx="2074949" cy="962378"/>
            <a:chOff x="-85249" y="3960975"/>
            <a:chExt cx="2074949" cy="962378"/>
          </a:xfrm>
        </p:grpSpPr>
        <p:grpSp>
          <p:nvGrpSpPr>
            <p:cNvPr id="867" name="Google Shape;867;p33"/>
            <p:cNvGrpSpPr/>
            <p:nvPr/>
          </p:nvGrpSpPr>
          <p:grpSpPr>
            <a:xfrm>
              <a:off x="-44137" y="3960975"/>
              <a:ext cx="2033837" cy="459179"/>
              <a:chOff x="-101291" y="3971002"/>
              <a:chExt cx="2033837" cy="459179"/>
            </a:xfrm>
          </p:grpSpPr>
          <p:sp>
            <p:nvSpPr>
              <p:cNvPr id="868" name="Google Shape;868;p33"/>
              <p:cNvSpPr/>
              <p:nvPr/>
            </p:nvSpPr>
            <p:spPr>
              <a:xfrm rot="-5400000">
                <a:off x="646715" y="3256635"/>
                <a:ext cx="425539" cy="1921552"/>
              </a:xfrm>
              <a:custGeom>
                <a:avLst/>
                <a:gdLst/>
                <a:ahLst/>
                <a:cxnLst/>
                <a:rect l="l" t="t" r="r" b="b"/>
                <a:pathLst>
                  <a:path w="11430" h="51613" extrusionOk="0">
                    <a:moveTo>
                      <a:pt x="0" y="1"/>
                    </a:moveTo>
                    <a:lnTo>
                      <a:pt x="0" y="17995"/>
                    </a:lnTo>
                    <a:lnTo>
                      <a:pt x="31" y="18056"/>
                    </a:lnTo>
                    <a:cubicBezTo>
                      <a:pt x="61" y="18117"/>
                      <a:pt x="91" y="18147"/>
                      <a:pt x="122" y="18177"/>
                    </a:cubicBezTo>
                    <a:lnTo>
                      <a:pt x="10852" y="28877"/>
                    </a:lnTo>
                    <a:lnTo>
                      <a:pt x="10852" y="51612"/>
                    </a:lnTo>
                    <a:lnTo>
                      <a:pt x="11429" y="51612"/>
                    </a:lnTo>
                    <a:lnTo>
                      <a:pt x="11429" y="28633"/>
                    </a:lnTo>
                    <a:lnTo>
                      <a:pt x="669" y="17873"/>
                    </a:lnTo>
                    <a:lnTo>
                      <a:pt x="608" y="17813"/>
                    </a:lnTo>
                    <a:lnTo>
                      <a:pt x="608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9" name="Google Shape;869;p33"/>
              <p:cNvSpPr/>
              <p:nvPr/>
            </p:nvSpPr>
            <p:spPr>
              <a:xfrm>
                <a:off x="1813971" y="3971002"/>
                <a:ext cx="118575" cy="118575"/>
              </a:xfrm>
              <a:custGeom>
                <a:avLst/>
                <a:gdLst/>
                <a:ahLst/>
                <a:cxnLst/>
                <a:rect l="l" t="t" r="r" b="b"/>
                <a:pathLst>
                  <a:path w="4743" h="4743" fill="none" extrusionOk="0">
                    <a:moveTo>
                      <a:pt x="4742" y="2037"/>
                    </a:moveTo>
                    <a:cubicBezTo>
                      <a:pt x="4742" y="3830"/>
                      <a:pt x="2554" y="4742"/>
                      <a:pt x="1277" y="3466"/>
                    </a:cubicBezTo>
                    <a:cubicBezTo>
                      <a:pt x="1" y="2189"/>
                      <a:pt x="912" y="31"/>
                      <a:pt x="2706" y="1"/>
                    </a:cubicBezTo>
                    <a:cubicBezTo>
                      <a:pt x="3830" y="1"/>
                      <a:pt x="4742" y="912"/>
                      <a:pt x="4742" y="203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accent2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70" name="Google Shape;870;p33"/>
            <p:cNvGrpSpPr/>
            <p:nvPr/>
          </p:nvGrpSpPr>
          <p:grpSpPr>
            <a:xfrm>
              <a:off x="-85249" y="4203623"/>
              <a:ext cx="2014791" cy="469195"/>
              <a:chOff x="-35118" y="4163517"/>
              <a:chExt cx="2014791" cy="469195"/>
            </a:xfrm>
          </p:grpSpPr>
          <p:sp>
            <p:nvSpPr>
              <p:cNvPr id="871" name="Google Shape;871;p33"/>
              <p:cNvSpPr/>
              <p:nvPr/>
            </p:nvSpPr>
            <p:spPr>
              <a:xfrm rot="-5400000">
                <a:off x="712889" y="3459167"/>
                <a:ext cx="425539" cy="1921552"/>
              </a:xfrm>
              <a:custGeom>
                <a:avLst/>
                <a:gdLst/>
                <a:ahLst/>
                <a:cxnLst/>
                <a:rect l="l" t="t" r="r" b="b"/>
                <a:pathLst>
                  <a:path w="11430" h="51613" extrusionOk="0">
                    <a:moveTo>
                      <a:pt x="0" y="1"/>
                    </a:moveTo>
                    <a:lnTo>
                      <a:pt x="0" y="17995"/>
                    </a:lnTo>
                    <a:lnTo>
                      <a:pt x="31" y="18056"/>
                    </a:lnTo>
                    <a:cubicBezTo>
                      <a:pt x="61" y="18117"/>
                      <a:pt x="91" y="18147"/>
                      <a:pt x="122" y="18177"/>
                    </a:cubicBezTo>
                    <a:lnTo>
                      <a:pt x="10852" y="28877"/>
                    </a:lnTo>
                    <a:lnTo>
                      <a:pt x="10852" y="51612"/>
                    </a:lnTo>
                    <a:lnTo>
                      <a:pt x="11429" y="51612"/>
                    </a:lnTo>
                    <a:lnTo>
                      <a:pt x="11429" y="28633"/>
                    </a:lnTo>
                    <a:lnTo>
                      <a:pt x="669" y="17873"/>
                    </a:lnTo>
                    <a:lnTo>
                      <a:pt x="608" y="17813"/>
                    </a:lnTo>
                    <a:lnTo>
                      <a:pt x="608" y="1"/>
                    </a:ln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2" name="Google Shape;872;p33"/>
              <p:cNvSpPr/>
              <p:nvPr/>
            </p:nvSpPr>
            <p:spPr>
              <a:xfrm>
                <a:off x="1861099" y="4163517"/>
                <a:ext cx="118575" cy="118575"/>
              </a:xfrm>
              <a:custGeom>
                <a:avLst/>
                <a:gdLst/>
                <a:ahLst/>
                <a:cxnLst/>
                <a:rect l="l" t="t" r="r" b="b"/>
                <a:pathLst>
                  <a:path w="4743" h="4743" fill="none" extrusionOk="0">
                    <a:moveTo>
                      <a:pt x="4742" y="2037"/>
                    </a:moveTo>
                    <a:cubicBezTo>
                      <a:pt x="4742" y="3830"/>
                      <a:pt x="2554" y="4742"/>
                      <a:pt x="1277" y="3466"/>
                    </a:cubicBezTo>
                    <a:cubicBezTo>
                      <a:pt x="1" y="2189"/>
                      <a:pt x="912" y="31"/>
                      <a:pt x="2706" y="1"/>
                    </a:cubicBezTo>
                    <a:cubicBezTo>
                      <a:pt x="3830" y="1"/>
                      <a:pt x="4742" y="912"/>
                      <a:pt x="4742" y="203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73" name="Google Shape;873;p33"/>
            <p:cNvGrpSpPr/>
            <p:nvPr/>
          </p:nvGrpSpPr>
          <p:grpSpPr>
            <a:xfrm>
              <a:off x="-85249" y="4454155"/>
              <a:ext cx="2014791" cy="469199"/>
              <a:chOff x="-35118" y="4345992"/>
              <a:chExt cx="2014791" cy="469199"/>
            </a:xfrm>
          </p:grpSpPr>
          <p:sp>
            <p:nvSpPr>
              <p:cNvPr id="874" name="Google Shape;874;p33"/>
              <p:cNvSpPr/>
              <p:nvPr/>
            </p:nvSpPr>
            <p:spPr>
              <a:xfrm rot="-5400000">
                <a:off x="712889" y="3641646"/>
                <a:ext cx="425539" cy="1921552"/>
              </a:xfrm>
              <a:custGeom>
                <a:avLst/>
                <a:gdLst/>
                <a:ahLst/>
                <a:cxnLst/>
                <a:rect l="l" t="t" r="r" b="b"/>
                <a:pathLst>
                  <a:path w="11430" h="51613" extrusionOk="0">
                    <a:moveTo>
                      <a:pt x="0" y="1"/>
                    </a:moveTo>
                    <a:lnTo>
                      <a:pt x="0" y="17995"/>
                    </a:lnTo>
                    <a:lnTo>
                      <a:pt x="31" y="18056"/>
                    </a:lnTo>
                    <a:cubicBezTo>
                      <a:pt x="61" y="18117"/>
                      <a:pt x="91" y="18147"/>
                      <a:pt x="122" y="18177"/>
                    </a:cubicBezTo>
                    <a:lnTo>
                      <a:pt x="10852" y="28877"/>
                    </a:lnTo>
                    <a:lnTo>
                      <a:pt x="10852" y="51612"/>
                    </a:lnTo>
                    <a:lnTo>
                      <a:pt x="11429" y="51612"/>
                    </a:lnTo>
                    <a:lnTo>
                      <a:pt x="11429" y="28633"/>
                    </a:lnTo>
                    <a:lnTo>
                      <a:pt x="669" y="17873"/>
                    </a:lnTo>
                    <a:lnTo>
                      <a:pt x="608" y="17813"/>
                    </a:lnTo>
                    <a:lnTo>
                      <a:pt x="608" y="1"/>
                    </a:ln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5" name="Google Shape;875;p33"/>
              <p:cNvSpPr/>
              <p:nvPr/>
            </p:nvSpPr>
            <p:spPr>
              <a:xfrm>
                <a:off x="1861099" y="4345992"/>
                <a:ext cx="118575" cy="118575"/>
              </a:xfrm>
              <a:custGeom>
                <a:avLst/>
                <a:gdLst/>
                <a:ahLst/>
                <a:cxnLst/>
                <a:rect l="l" t="t" r="r" b="b"/>
                <a:pathLst>
                  <a:path w="4743" h="4743" fill="none" extrusionOk="0">
                    <a:moveTo>
                      <a:pt x="4742" y="2037"/>
                    </a:moveTo>
                    <a:cubicBezTo>
                      <a:pt x="4742" y="3830"/>
                      <a:pt x="2554" y="4742"/>
                      <a:pt x="1277" y="3466"/>
                    </a:cubicBezTo>
                    <a:cubicBezTo>
                      <a:pt x="1" y="2189"/>
                      <a:pt x="912" y="31"/>
                      <a:pt x="2706" y="1"/>
                    </a:cubicBezTo>
                    <a:cubicBezTo>
                      <a:pt x="3830" y="1"/>
                      <a:pt x="4742" y="912"/>
                      <a:pt x="4742" y="203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876" name="Google Shape;876;p33"/>
          <p:cNvGrpSpPr/>
          <p:nvPr/>
        </p:nvGrpSpPr>
        <p:grpSpPr>
          <a:xfrm>
            <a:off x="746475" y="-467301"/>
            <a:ext cx="2249325" cy="1657325"/>
            <a:chOff x="746475" y="-443725"/>
            <a:chExt cx="2249325" cy="1657325"/>
          </a:xfrm>
        </p:grpSpPr>
        <p:sp>
          <p:nvSpPr>
            <p:cNvPr id="877" name="Google Shape;877;p33"/>
            <p:cNvSpPr/>
            <p:nvPr/>
          </p:nvSpPr>
          <p:spPr>
            <a:xfrm>
              <a:off x="746475" y="-443725"/>
              <a:ext cx="2158875" cy="1560825"/>
            </a:xfrm>
            <a:custGeom>
              <a:avLst/>
              <a:gdLst/>
              <a:ahLst/>
              <a:cxnLst/>
              <a:rect l="l" t="t" r="r" b="b"/>
              <a:pathLst>
                <a:path w="86355" h="62433" fill="none" extrusionOk="0">
                  <a:moveTo>
                    <a:pt x="86355" y="62433"/>
                  </a:moveTo>
                  <a:lnTo>
                    <a:pt x="34621" y="14833"/>
                  </a:lnTo>
                  <a:lnTo>
                    <a:pt x="1" y="14833"/>
                  </a:lnTo>
                  <a:lnTo>
                    <a:pt x="1" y="0"/>
                  </a:lnTo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33"/>
            <p:cNvSpPr/>
            <p:nvPr/>
          </p:nvSpPr>
          <p:spPr>
            <a:xfrm>
              <a:off x="2877225" y="1095800"/>
              <a:ext cx="118575" cy="117800"/>
            </a:xfrm>
            <a:custGeom>
              <a:avLst/>
              <a:gdLst/>
              <a:ahLst/>
              <a:cxnLst/>
              <a:rect l="l" t="t" r="r" b="b"/>
              <a:pathLst>
                <a:path w="4743" h="4712" fill="none" extrusionOk="0">
                  <a:moveTo>
                    <a:pt x="4742" y="2007"/>
                  </a:moveTo>
                  <a:cubicBezTo>
                    <a:pt x="4742" y="3830"/>
                    <a:pt x="2554" y="4712"/>
                    <a:pt x="1277" y="3466"/>
                  </a:cubicBezTo>
                  <a:cubicBezTo>
                    <a:pt x="0" y="2189"/>
                    <a:pt x="912" y="0"/>
                    <a:pt x="2705" y="0"/>
                  </a:cubicBezTo>
                  <a:cubicBezTo>
                    <a:pt x="3830" y="0"/>
                    <a:pt x="4742" y="912"/>
                    <a:pt x="4742" y="200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2" name="Google Shape;882;p33"/>
          <p:cNvGrpSpPr/>
          <p:nvPr/>
        </p:nvGrpSpPr>
        <p:grpSpPr>
          <a:xfrm rot="-2700000">
            <a:off x="6490736" y="438502"/>
            <a:ext cx="3288742" cy="3288676"/>
            <a:chOff x="7037775" y="2589850"/>
            <a:chExt cx="2493825" cy="2493775"/>
          </a:xfrm>
        </p:grpSpPr>
        <p:grpSp>
          <p:nvGrpSpPr>
            <p:cNvPr id="883" name="Google Shape;883;p33"/>
            <p:cNvGrpSpPr/>
            <p:nvPr/>
          </p:nvGrpSpPr>
          <p:grpSpPr>
            <a:xfrm>
              <a:off x="7037775" y="3117000"/>
              <a:ext cx="1966625" cy="1966625"/>
              <a:chOff x="7037775" y="3117000"/>
              <a:chExt cx="1966625" cy="1966625"/>
            </a:xfrm>
          </p:grpSpPr>
          <p:sp>
            <p:nvSpPr>
              <p:cNvPr id="884" name="Google Shape;884;p33"/>
              <p:cNvSpPr/>
              <p:nvPr/>
            </p:nvSpPr>
            <p:spPr>
              <a:xfrm>
                <a:off x="7268000" y="3348775"/>
                <a:ext cx="1504625" cy="752300"/>
              </a:xfrm>
              <a:custGeom>
                <a:avLst/>
                <a:gdLst/>
                <a:ahLst/>
                <a:cxnLst/>
                <a:rect l="l" t="t" r="r" b="b"/>
                <a:pathLst>
                  <a:path w="60185" h="30092" fill="none" extrusionOk="0">
                    <a:moveTo>
                      <a:pt x="1" y="9727"/>
                    </a:moveTo>
                    <a:lnTo>
                      <a:pt x="11673" y="21368"/>
                    </a:lnTo>
                    <a:lnTo>
                      <a:pt x="22159" y="21368"/>
                    </a:lnTo>
                    <a:lnTo>
                      <a:pt x="30093" y="13435"/>
                    </a:lnTo>
                    <a:lnTo>
                      <a:pt x="30093" y="30092"/>
                    </a:lnTo>
                    <a:lnTo>
                      <a:pt x="60184" y="0"/>
                    </a:lnTo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5" name="Google Shape;885;p33"/>
              <p:cNvSpPr/>
              <p:nvPr/>
            </p:nvSpPr>
            <p:spPr>
              <a:xfrm>
                <a:off x="7883525" y="3511375"/>
                <a:ext cx="299425" cy="284225"/>
              </a:xfrm>
              <a:custGeom>
                <a:avLst/>
                <a:gdLst/>
                <a:ahLst/>
                <a:cxnLst/>
                <a:rect l="l" t="t" r="r" b="b"/>
                <a:pathLst>
                  <a:path w="11977" h="11369" fill="none" extrusionOk="0">
                    <a:moveTo>
                      <a:pt x="5472" y="6809"/>
                    </a:moveTo>
                    <a:lnTo>
                      <a:pt x="8511" y="11369"/>
                    </a:lnTo>
                    <a:cubicBezTo>
                      <a:pt x="11976" y="9089"/>
                      <a:pt x="11733" y="3952"/>
                      <a:pt x="8086" y="1976"/>
                    </a:cubicBezTo>
                    <a:cubicBezTo>
                      <a:pt x="4408" y="1"/>
                      <a:pt x="0" y="2676"/>
                      <a:pt x="0" y="6809"/>
                    </a:cubicBezTo>
                    <a:cubicBezTo>
                      <a:pt x="0" y="7204"/>
                      <a:pt x="31" y="7600"/>
                      <a:pt x="122" y="7964"/>
                    </a:cubicBezTo>
                    <a:close/>
                  </a:path>
                </a:pathLst>
              </a:custGeom>
              <a:solidFill>
                <a:schemeClr val="dk1"/>
              </a:solidFill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6" name="Google Shape;886;p33"/>
              <p:cNvSpPr/>
              <p:nvPr/>
            </p:nvSpPr>
            <p:spPr>
              <a:xfrm>
                <a:off x="7529425" y="3857575"/>
                <a:ext cx="59750" cy="49600"/>
              </a:xfrm>
              <a:custGeom>
                <a:avLst/>
                <a:gdLst/>
                <a:ahLst/>
                <a:cxnLst/>
                <a:rect l="l" t="t" r="r" b="b"/>
                <a:pathLst>
                  <a:path w="2390" h="1984" extrusionOk="0">
                    <a:moveTo>
                      <a:pt x="1275" y="1"/>
                    </a:moveTo>
                    <a:cubicBezTo>
                      <a:pt x="1094" y="1"/>
                      <a:pt x="907" y="52"/>
                      <a:pt x="730" y="165"/>
                    </a:cubicBezTo>
                    <a:cubicBezTo>
                      <a:pt x="0" y="651"/>
                      <a:pt x="213" y="1776"/>
                      <a:pt x="1064" y="1958"/>
                    </a:cubicBezTo>
                    <a:cubicBezTo>
                      <a:pt x="1140" y="1975"/>
                      <a:pt x="1215" y="1983"/>
                      <a:pt x="1288" y="1983"/>
                    </a:cubicBezTo>
                    <a:cubicBezTo>
                      <a:pt x="1747" y="1983"/>
                      <a:pt x="2145" y="1670"/>
                      <a:pt x="2249" y="1199"/>
                    </a:cubicBezTo>
                    <a:cubicBezTo>
                      <a:pt x="2389" y="546"/>
                      <a:pt x="1868" y="1"/>
                      <a:pt x="127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7" name="Google Shape;887;p33"/>
              <p:cNvSpPr/>
              <p:nvPr/>
            </p:nvSpPr>
            <p:spPr>
              <a:xfrm>
                <a:off x="7791575" y="3857575"/>
                <a:ext cx="60525" cy="49600"/>
              </a:xfrm>
              <a:custGeom>
                <a:avLst/>
                <a:gdLst/>
                <a:ahLst/>
                <a:cxnLst/>
                <a:rect l="l" t="t" r="r" b="b"/>
                <a:pathLst>
                  <a:path w="2421" h="1984" extrusionOk="0">
                    <a:moveTo>
                      <a:pt x="1293" y="1"/>
                    </a:moveTo>
                    <a:cubicBezTo>
                      <a:pt x="1114" y="1"/>
                      <a:pt x="931" y="52"/>
                      <a:pt x="760" y="165"/>
                    </a:cubicBezTo>
                    <a:cubicBezTo>
                      <a:pt x="1" y="651"/>
                      <a:pt x="244" y="1776"/>
                      <a:pt x="1095" y="1958"/>
                    </a:cubicBezTo>
                    <a:cubicBezTo>
                      <a:pt x="1171" y="1975"/>
                      <a:pt x="1246" y="1983"/>
                      <a:pt x="1319" y="1983"/>
                    </a:cubicBezTo>
                    <a:cubicBezTo>
                      <a:pt x="1777" y="1983"/>
                      <a:pt x="2176" y="1670"/>
                      <a:pt x="2280" y="1199"/>
                    </a:cubicBezTo>
                    <a:cubicBezTo>
                      <a:pt x="2420" y="546"/>
                      <a:pt x="1881" y="1"/>
                      <a:pt x="129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8" name="Google Shape;888;p33"/>
              <p:cNvSpPr/>
              <p:nvPr/>
            </p:nvSpPr>
            <p:spPr>
              <a:xfrm>
                <a:off x="7989150" y="4074925"/>
                <a:ext cx="59750" cy="50075"/>
              </a:xfrm>
              <a:custGeom>
                <a:avLst/>
                <a:gdLst/>
                <a:ahLst/>
                <a:cxnLst/>
                <a:rect l="l" t="t" r="r" b="b"/>
                <a:pathLst>
                  <a:path w="2390" h="2003" extrusionOk="0">
                    <a:moveTo>
                      <a:pt x="1273" y="0"/>
                    </a:moveTo>
                    <a:cubicBezTo>
                      <a:pt x="1093" y="0"/>
                      <a:pt x="907" y="51"/>
                      <a:pt x="730" y="164"/>
                    </a:cubicBezTo>
                    <a:cubicBezTo>
                      <a:pt x="0" y="651"/>
                      <a:pt x="213" y="1806"/>
                      <a:pt x="1095" y="1988"/>
                    </a:cubicBezTo>
                    <a:cubicBezTo>
                      <a:pt x="1152" y="1998"/>
                      <a:pt x="1209" y="2003"/>
                      <a:pt x="1266" y="2003"/>
                    </a:cubicBezTo>
                    <a:cubicBezTo>
                      <a:pt x="1721" y="2003"/>
                      <a:pt x="2142" y="1688"/>
                      <a:pt x="2250" y="1228"/>
                    </a:cubicBezTo>
                    <a:cubicBezTo>
                      <a:pt x="2390" y="552"/>
                      <a:pt x="1867" y="0"/>
                      <a:pt x="12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9" name="Google Shape;889;p33"/>
              <p:cNvSpPr/>
              <p:nvPr/>
            </p:nvSpPr>
            <p:spPr>
              <a:xfrm>
                <a:off x="7037775" y="3117000"/>
                <a:ext cx="1966625" cy="1966625"/>
              </a:xfrm>
              <a:custGeom>
                <a:avLst/>
                <a:gdLst/>
                <a:ahLst/>
                <a:cxnLst/>
                <a:rect l="l" t="t" r="r" b="b"/>
                <a:pathLst>
                  <a:path w="78665" h="78665" fill="none" extrusionOk="0">
                    <a:moveTo>
                      <a:pt x="64682" y="14013"/>
                    </a:moveTo>
                    <a:cubicBezTo>
                      <a:pt x="78664" y="27995"/>
                      <a:pt x="78664" y="50670"/>
                      <a:pt x="64682" y="64682"/>
                    </a:cubicBezTo>
                    <a:cubicBezTo>
                      <a:pt x="50670" y="78664"/>
                      <a:pt x="27994" y="78664"/>
                      <a:pt x="14012" y="64682"/>
                    </a:cubicBezTo>
                    <a:cubicBezTo>
                      <a:pt x="0" y="50670"/>
                      <a:pt x="0" y="27995"/>
                      <a:pt x="14012" y="14013"/>
                    </a:cubicBezTo>
                    <a:cubicBezTo>
                      <a:pt x="27994" y="0"/>
                      <a:pt x="50670" y="0"/>
                      <a:pt x="64682" y="14013"/>
                    </a:cubicBezTo>
                    <a:close/>
                  </a:path>
                </a:pathLst>
              </a:custGeom>
              <a:solidFill>
                <a:schemeClr val="dk1"/>
              </a:solidFill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0" name="Google Shape;890;p33"/>
              <p:cNvSpPr/>
              <p:nvPr/>
            </p:nvSpPr>
            <p:spPr>
              <a:xfrm>
                <a:off x="7333350" y="3412600"/>
                <a:ext cx="1375450" cy="1375425"/>
              </a:xfrm>
              <a:custGeom>
                <a:avLst/>
                <a:gdLst/>
                <a:ahLst/>
                <a:cxnLst/>
                <a:rect l="l" t="t" r="r" b="b"/>
                <a:pathLst>
                  <a:path w="55018" h="55017" fill="none" extrusionOk="0">
                    <a:moveTo>
                      <a:pt x="45230" y="9788"/>
                    </a:moveTo>
                    <a:cubicBezTo>
                      <a:pt x="55017" y="19575"/>
                      <a:pt x="55017" y="35442"/>
                      <a:pt x="45230" y="45229"/>
                    </a:cubicBezTo>
                    <a:cubicBezTo>
                      <a:pt x="35442" y="55016"/>
                      <a:pt x="19576" y="55016"/>
                      <a:pt x="9788" y="45229"/>
                    </a:cubicBezTo>
                    <a:cubicBezTo>
                      <a:pt x="1" y="35442"/>
                      <a:pt x="1" y="19575"/>
                      <a:pt x="9788" y="9788"/>
                    </a:cubicBezTo>
                    <a:cubicBezTo>
                      <a:pt x="19576" y="0"/>
                      <a:pt x="35442" y="0"/>
                      <a:pt x="45230" y="9788"/>
                    </a:cubicBezTo>
                    <a:close/>
                  </a:path>
                </a:pathLst>
              </a:custGeom>
              <a:solidFill>
                <a:schemeClr val="dk1"/>
              </a:solidFill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1" name="Google Shape;891;p33"/>
              <p:cNvSpPr/>
              <p:nvPr/>
            </p:nvSpPr>
            <p:spPr>
              <a:xfrm>
                <a:off x="7240650" y="3319900"/>
                <a:ext cx="1560850" cy="1560825"/>
              </a:xfrm>
              <a:custGeom>
                <a:avLst/>
                <a:gdLst/>
                <a:ahLst/>
                <a:cxnLst/>
                <a:rect l="l" t="t" r="r" b="b"/>
                <a:pathLst>
                  <a:path w="62434" h="62433" fill="none" extrusionOk="0">
                    <a:moveTo>
                      <a:pt x="62433" y="31216"/>
                    </a:moveTo>
                    <a:cubicBezTo>
                      <a:pt x="62433" y="48451"/>
                      <a:pt x="48451" y="62433"/>
                      <a:pt x="31217" y="62433"/>
                    </a:cubicBezTo>
                    <a:cubicBezTo>
                      <a:pt x="13983" y="62433"/>
                      <a:pt x="1" y="48451"/>
                      <a:pt x="1" y="31216"/>
                    </a:cubicBezTo>
                    <a:cubicBezTo>
                      <a:pt x="1" y="13982"/>
                      <a:pt x="13983" y="0"/>
                      <a:pt x="31217" y="0"/>
                    </a:cubicBezTo>
                    <a:cubicBezTo>
                      <a:pt x="48451" y="0"/>
                      <a:pt x="62433" y="13982"/>
                      <a:pt x="62433" y="31216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accent2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2" name="Google Shape;892;p33"/>
              <p:cNvSpPr/>
              <p:nvPr/>
            </p:nvSpPr>
            <p:spPr>
              <a:xfrm>
                <a:off x="7898725" y="4005675"/>
                <a:ext cx="227200" cy="189100"/>
              </a:xfrm>
              <a:custGeom>
                <a:avLst/>
                <a:gdLst/>
                <a:ahLst/>
                <a:cxnLst/>
                <a:rect l="l" t="t" r="r" b="b"/>
                <a:pathLst>
                  <a:path w="9088" h="7564" extrusionOk="0">
                    <a:moveTo>
                      <a:pt x="4888" y="0"/>
                    </a:moveTo>
                    <a:cubicBezTo>
                      <a:pt x="4189" y="0"/>
                      <a:pt x="3468" y="202"/>
                      <a:pt x="2797" y="655"/>
                    </a:cubicBezTo>
                    <a:cubicBezTo>
                      <a:pt x="0" y="2509"/>
                      <a:pt x="851" y="6825"/>
                      <a:pt x="4165" y="7494"/>
                    </a:cubicBezTo>
                    <a:cubicBezTo>
                      <a:pt x="4409" y="7541"/>
                      <a:pt x="4653" y="7564"/>
                      <a:pt x="4893" y="7564"/>
                    </a:cubicBezTo>
                    <a:cubicBezTo>
                      <a:pt x="6653" y="7564"/>
                      <a:pt x="8228" y="6334"/>
                      <a:pt x="8602" y="4515"/>
                    </a:cubicBezTo>
                    <a:cubicBezTo>
                      <a:pt x="9087" y="2021"/>
                      <a:pt x="7098" y="0"/>
                      <a:pt x="48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3" name="Google Shape;893;p33"/>
              <p:cNvSpPr/>
              <p:nvPr/>
            </p:nvSpPr>
            <p:spPr>
              <a:xfrm>
                <a:off x="7869075" y="3947550"/>
                <a:ext cx="304000" cy="304750"/>
              </a:xfrm>
              <a:custGeom>
                <a:avLst/>
                <a:gdLst/>
                <a:ahLst/>
                <a:cxnLst/>
                <a:rect l="l" t="t" r="r" b="b"/>
                <a:pathLst>
                  <a:path w="12160" h="12190" fill="none" extrusionOk="0">
                    <a:moveTo>
                      <a:pt x="10518" y="3132"/>
                    </a:moveTo>
                    <a:cubicBezTo>
                      <a:pt x="12159" y="5594"/>
                      <a:pt x="11491" y="8907"/>
                      <a:pt x="9059" y="10548"/>
                    </a:cubicBezTo>
                    <a:cubicBezTo>
                      <a:pt x="6597" y="12189"/>
                      <a:pt x="3284" y="11521"/>
                      <a:pt x="1642" y="9059"/>
                    </a:cubicBezTo>
                    <a:cubicBezTo>
                      <a:pt x="1" y="6597"/>
                      <a:pt x="670" y="3284"/>
                      <a:pt x="3101" y="1642"/>
                    </a:cubicBezTo>
                    <a:cubicBezTo>
                      <a:pt x="5563" y="1"/>
                      <a:pt x="8876" y="669"/>
                      <a:pt x="10518" y="3132"/>
                    </a:cubicBezTo>
                    <a:close/>
                  </a:path>
                </a:pathLst>
              </a:custGeom>
              <a:solidFill>
                <a:schemeClr val="dk1"/>
              </a:solidFill>
              <a:ln w="28575" cap="flat" cmpd="sng">
                <a:solidFill>
                  <a:schemeClr val="accent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4" name="Google Shape;894;p33"/>
              <p:cNvSpPr/>
              <p:nvPr/>
            </p:nvSpPr>
            <p:spPr>
              <a:xfrm>
                <a:off x="7992200" y="4076575"/>
                <a:ext cx="53200" cy="49750"/>
              </a:xfrm>
              <a:custGeom>
                <a:avLst/>
                <a:gdLst/>
                <a:ahLst/>
                <a:cxnLst/>
                <a:rect l="l" t="t" r="r" b="b"/>
                <a:pathLst>
                  <a:path w="2128" h="1990" extrusionOk="0">
                    <a:moveTo>
                      <a:pt x="1031" y="0"/>
                    </a:moveTo>
                    <a:cubicBezTo>
                      <a:pt x="992" y="0"/>
                      <a:pt x="952" y="3"/>
                      <a:pt x="912" y="7"/>
                    </a:cubicBezTo>
                    <a:cubicBezTo>
                      <a:pt x="365" y="98"/>
                      <a:pt x="0" y="585"/>
                      <a:pt x="91" y="1132"/>
                    </a:cubicBezTo>
                    <a:cubicBezTo>
                      <a:pt x="148" y="1639"/>
                      <a:pt x="596" y="1989"/>
                      <a:pt x="1073" y="1989"/>
                    </a:cubicBezTo>
                    <a:cubicBezTo>
                      <a:pt x="1110" y="1989"/>
                      <a:pt x="1148" y="1987"/>
                      <a:pt x="1185" y="1983"/>
                    </a:cubicBezTo>
                    <a:cubicBezTo>
                      <a:pt x="1733" y="1892"/>
                      <a:pt x="2128" y="1405"/>
                      <a:pt x="2037" y="858"/>
                    </a:cubicBezTo>
                    <a:cubicBezTo>
                      <a:pt x="1980" y="351"/>
                      <a:pt x="1532" y="0"/>
                      <a:pt x="103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5" name="Google Shape;895;p33"/>
              <p:cNvSpPr/>
              <p:nvPr/>
            </p:nvSpPr>
            <p:spPr>
              <a:xfrm>
                <a:off x="7991200" y="3641863"/>
                <a:ext cx="59750" cy="49600"/>
              </a:xfrm>
              <a:custGeom>
                <a:avLst/>
                <a:gdLst/>
                <a:ahLst/>
                <a:cxnLst/>
                <a:rect l="l" t="t" r="r" b="b"/>
                <a:pathLst>
                  <a:path w="2390" h="1984" extrusionOk="0">
                    <a:moveTo>
                      <a:pt x="1275" y="1"/>
                    </a:moveTo>
                    <a:cubicBezTo>
                      <a:pt x="1094" y="1"/>
                      <a:pt x="907" y="52"/>
                      <a:pt x="730" y="165"/>
                    </a:cubicBezTo>
                    <a:cubicBezTo>
                      <a:pt x="0" y="651"/>
                      <a:pt x="213" y="1776"/>
                      <a:pt x="1064" y="1958"/>
                    </a:cubicBezTo>
                    <a:cubicBezTo>
                      <a:pt x="1140" y="1975"/>
                      <a:pt x="1215" y="1983"/>
                      <a:pt x="1288" y="1983"/>
                    </a:cubicBezTo>
                    <a:cubicBezTo>
                      <a:pt x="1747" y="1983"/>
                      <a:pt x="2145" y="1670"/>
                      <a:pt x="2249" y="1199"/>
                    </a:cubicBezTo>
                    <a:cubicBezTo>
                      <a:pt x="2389" y="546"/>
                      <a:pt x="1868" y="1"/>
                      <a:pt x="127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896" name="Google Shape;896;p33"/>
            <p:cNvCxnSpPr/>
            <p:nvPr/>
          </p:nvCxnSpPr>
          <p:spPr>
            <a:xfrm rot="10800000" flipH="1">
              <a:off x="8619300" y="2589850"/>
              <a:ext cx="912300" cy="9123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9" y="32945"/>
            <a:ext cx="1920221" cy="12863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156" y="-8650"/>
            <a:ext cx="1842844" cy="12540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916638" y="4740046"/>
            <a:ext cx="11933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2021/12/15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23854" y="983772"/>
            <a:ext cx="3795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Libyan International Medical University Faculty of Business Administration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34" name="Google Shape;2434;p55"/>
          <p:cNvGrpSpPr/>
          <p:nvPr/>
        </p:nvGrpSpPr>
        <p:grpSpPr>
          <a:xfrm>
            <a:off x="4808500" y="1462675"/>
            <a:ext cx="3553741" cy="2692288"/>
            <a:chOff x="5028921" y="1280766"/>
            <a:chExt cx="3319082" cy="2514512"/>
          </a:xfrm>
        </p:grpSpPr>
        <p:grpSp>
          <p:nvGrpSpPr>
            <p:cNvPr id="2435" name="Google Shape;2435;p55"/>
            <p:cNvGrpSpPr/>
            <p:nvPr/>
          </p:nvGrpSpPr>
          <p:grpSpPr>
            <a:xfrm>
              <a:off x="6217550" y="3331823"/>
              <a:ext cx="941837" cy="463455"/>
              <a:chOff x="6220825" y="3479898"/>
              <a:chExt cx="941837" cy="463455"/>
            </a:xfrm>
          </p:grpSpPr>
          <p:sp>
            <p:nvSpPr>
              <p:cNvPr id="2436" name="Google Shape;2436;p55"/>
              <p:cNvSpPr/>
              <p:nvPr/>
            </p:nvSpPr>
            <p:spPr>
              <a:xfrm>
                <a:off x="6282283" y="3479898"/>
                <a:ext cx="818985" cy="359802"/>
              </a:xfrm>
              <a:custGeom>
                <a:avLst/>
                <a:gdLst/>
                <a:ahLst/>
                <a:cxnLst/>
                <a:rect l="l" t="t" r="r" b="b"/>
                <a:pathLst>
                  <a:path w="20326" h="9884" extrusionOk="0">
                    <a:moveTo>
                      <a:pt x="2967" y="0"/>
                    </a:moveTo>
                    <a:lnTo>
                      <a:pt x="0" y="9884"/>
                    </a:lnTo>
                    <a:lnTo>
                      <a:pt x="20325" y="9884"/>
                    </a:lnTo>
                    <a:lnTo>
                      <a:pt x="17359" y="0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7" name="Google Shape;2437;p55"/>
              <p:cNvSpPr/>
              <p:nvPr/>
            </p:nvSpPr>
            <p:spPr>
              <a:xfrm>
                <a:off x="6220825" y="3842002"/>
                <a:ext cx="941837" cy="101352"/>
              </a:xfrm>
              <a:custGeom>
                <a:avLst/>
                <a:gdLst/>
                <a:ahLst/>
                <a:cxnLst/>
                <a:rect l="l" t="t" r="r" b="b"/>
                <a:pathLst>
                  <a:path w="23375" h="1541" extrusionOk="0">
                    <a:moveTo>
                      <a:pt x="492" y="0"/>
                    </a:moveTo>
                    <a:cubicBezTo>
                      <a:pt x="214" y="0"/>
                      <a:pt x="1" y="230"/>
                      <a:pt x="1" y="492"/>
                    </a:cubicBezTo>
                    <a:lnTo>
                      <a:pt x="1" y="1541"/>
                    </a:lnTo>
                    <a:lnTo>
                      <a:pt x="23375" y="1541"/>
                    </a:lnTo>
                    <a:lnTo>
                      <a:pt x="23375" y="492"/>
                    </a:lnTo>
                    <a:cubicBezTo>
                      <a:pt x="23375" y="213"/>
                      <a:pt x="23145" y="0"/>
                      <a:pt x="22883" y="0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38" name="Google Shape;2438;p55"/>
            <p:cNvGrpSpPr/>
            <p:nvPr/>
          </p:nvGrpSpPr>
          <p:grpSpPr>
            <a:xfrm>
              <a:off x="5028921" y="1280766"/>
              <a:ext cx="3319082" cy="2051064"/>
              <a:chOff x="5028921" y="1280766"/>
              <a:chExt cx="3319082" cy="2051064"/>
            </a:xfrm>
          </p:grpSpPr>
          <p:sp>
            <p:nvSpPr>
              <p:cNvPr id="2439" name="Google Shape;2439;p55"/>
              <p:cNvSpPr/>
              <p:nvPr/>
            </p:nvSpPr>
            <p:spPr>
              <a:xfrm>
                <a:off x="5028921" y="1280766"/>
                <a:ext cx="3319082" cy="2051064"/>
              </a:xfrm>
              <a:custGeom>
                <a:avLst/>
                <a:gdLst/>
                <a:ahLst/>
                <a:cxnLst/>
                <a:rect l="l" t="t" r="r" b="b"/>
                <a:pathLst>
                  <a:path w="73172" h="45602" extrusionOk="0">
                    <a:moveTo>
                      <a:pt x="426" y="1"/>
                    </a:moveTo>
                    <a:cubicBezTo>
                      <a:pt x="197" y="1"/>
                      <a:pt x="0" y="181"/>
                      <a:pt x="0" y="411"/>
                    </a:cubicBezTo>
                    <a:lnTo>
                      <a:pt x="0" y="45175"/>
                    </a:lnTo>
                    <a:cubicBezTo>
                      <a:pt x="0" y="45405"/>
                      <a:pt x="197" y="45601"/>
                      <a:pt x="426" y="45601"/>
                    </a:cubicBezTo>
                    <a:lnTo>
                      <a:pt x="72745" y="45601"/>
                    </a:lnTo>
                    <a:cubicBezTo>
                      <a:pt x="72975" y="45601"/>
                      <a:pt x="73171" y="45405"/>
                      <a:pt x="73171" y="45175"/>
                    </a:cubicBezTo>
                    <a:lnTo>
                      <a:pt x="73171" y="411"/>
                    </a:lnTo>
                    <a:cubicBezTo>
                      <a:pt x="73171" y="181"/>
                      <a:pt x="72975" y="1"/>
                      <a:pt x="72745" y="1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0" name="Google Shape;2440;p55"/>
              <p:cNvSpPr/>
              <p:nvPr/>
            </p:nvSpPr>
            <p:spPr>
              <a:xfrm rot="10800000" flipH="1">
                <a:off x="6636211" y="1325532"/>
                <a:ext cx="111118" cy="93444"/>
              </a:xfrm>
              <a:custGeom>
                <a:avLst/>
                <a:gdLst/>
                <a:ahLst/>
                <a:cxnLst/>
                <a:rect l="l" t="t" r="r" b="b"/>
                <a:pathLst>
                  <a:path w="1148" h="997" extrusionOk="0">
                    <a:moveTo>
                      <a:pt x="656" y="1"/>
                    </a:moveTo>
                    <a:cubicBezTo>
                      <a:pt x="213" y="1"/>
                      <a:pt x="0" y="541"/>
                      <a:pt x="312" y="853"/>
                    </a:cubicBezTo>
                    <a:cubicBezTo>
                      <a:pt x="411" y="952"/>
                      <a:pt x="532" y="996"/>
                      <a:pt x="650" y="996"/>
                    </a:cubicBezTo>
                    <a:cubicBezTo>
                      <a:pt x="904" y="996"/>
                      <a:pt x="1147" y="794"/>
                      <a:pt x="1147" y="492"/>
                    </a:cubicBezTo>
                    <a:cubicBezTo>
                      <a:pt x="1147" y="230"/>
                      <a:pt x="934" y="1"/>
                      <a:pt x="656" y="1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441" name="Google Shape;2441;p55"/>
          <p:cNvSpPr txBox="1">
            <a:spLocks noGrp="1"/>
          </p:cNvSpPr>
          <p:nvPr>
            <p:ph type="title"/>
          </p:nvPr>
        </p:nvSpPr>
        <p:spPr>
          <a:xfrm>
            <a:off x="792406" y="1162155"/>
            <a:ext cx="3372600" cy="69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</a:t>
            </a:r>
            <a:r>
              <a:rPr lang="en-US" dirty="0" smtClean="0"/>
              <a:t>onclusion </a:t>
            </a:r>
            <a:r>
              <a:rPr lang="en" dirty="0" smtClean="0"/>
              <a:t/>
            </a:r>
            <a:br>
              <a:rPr lang="en" dirty="0" smtClean="0"/>
            </a:br>
            <a:endParaRPr dirty="0"/>
          </a:p>
        </p:txBody>
      </p:sp>
      <p:sp>
        <p:nvSpPr>
          <p:cNvPr id="2442" name="Google Shape;2442;p55"/>
          <p:cNvSpPr txBox="1">
            <a:spLocks noGrp="1"/>
          </p:cNvSpPr>
          <p:nvPr>
            <p:ph type="subTitle" idx="1"/>
          </p:nvPr>
        </p:nvSpPr>
        <p:spPr>
          <a:xfrm>
            <a:off x="706244" y="1918010"/>
            <a:ext cx="3769112" cy="158272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1800" dirty="0" smtClean="0"/>
              <a:t>If e-government are implemented </a:t>
            </a:r>
            <a:r>
              <a:rPr lang="en-US" sz="1800" dirty="0"/>
              <a:t>well, will transform the way public services are organized and delivered.</a:t>
            </a:r>
            <a:endParaRPr sz="1800" dirty="0"/>
          </a:p>
        </p:txBody>
      </p:sp>
      <p:sp>
        <p:nvSpPr>
          <p:cNvPr id="2" name="TextBox 1"/>
          <p:cNvSpPr txBox="1"/>
          <p:nvPr/>
        </p:nvSpPr>
        <p:spPr>
          <a:xfrm>
            <a:off x="8593873" y="4698380"/>
            <a:ext cx="29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9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8" name="Google Shape;3048;p61"/>
          <p:cNvSpPr txBox="1">
            <a:spLocks noGrp="1"/>
          </p:cNvSpPr>
          <p:nvPr>
            <p:ph type="title"/>
          </p:nvPr>
        </p:nvSpPr>
        <p:spPr>
          <a:xfrm>
            <a:off x="1630950" y="539700"/>
            <a:ext cx="5882100" cy="47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R</a:t>
            </a:r>
            <a:r>
              <a:rPr lang="en" dirty="0" smtClean="0"/>
              <a:t>eferences </a:t>
            </a:r>
            <a:endParaRPr dirty="0"/>
          </a:p>
        </p:txBody>
      </p:sp>
      <p:sp>
        <p:nvSpPr>
          <p:cNvPr id="3049" name="Google Shape;3049;p61"/>
          <p:cNvSpPr txBox="1">
            <a:spLocks noGrp="1"/>
          </p:cNvSpPr>
          <p:nvPr>
            <p:ph type="body" idx="1"/>
          </p:nvPr>
        </p:nvSpPr>
        <p:spPr>
          <a:xfrm>
            <a:off x="713250" y="1342250"/>
            <a:ext cx="7717500" cy="32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 algn="l">
              <a:spcBef>
                <a:spcPts val="1600"/>
              </a:spcBef>
            </a:pPr>
            <a:r>
              <a:rPr lang="en-US" dirty="0"/>
              <a:t>E. Hughes, O. (2003). Portal of Libyan International Medical University: Log in to the site. Retrieved December 14, 2021, from portal.limu.edu.ly website: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portal.limu.edu.ly/pluginfile.php/34589/mod_resource/content/1/PUBLIC_MANAGEMENT_OR_PUBLIC_ADMINISTRATI.pdf</a:t>
            </a:r>
            <a:endParaRPr lang="en-US" dirty="0" smtClean="0"/>
          </a:p>
          <a:p>
            <a:pPr marL="0" indent="0" algn="l">
              <a:spcBef>
                <a:spcPts val="1600"/>
              </a:spcBef>
              <a:buNone/>
            </a:pPr>
            <a:endParaRPr lang="en-US" dirty="0" smtClean="0"/>
          </a:p>
          <a:p>
            <a:pPr marL="285750" indent="-285750" algn="l">
              <a:spcBef>
                <a:spcPts val="1600"/>
              </a:spcBef>
            </a:pPr>
            <a:r>
              <a:rPr lang="en-US" dirty="0"/>
              <a:t>United Nations. (2020). e-government. Retrieved December 14, 2021, from Un.org website: </a:t>
            </a: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publicadministration.un.org/egovkb/en-us/About/UNeGovDD-Framework</a:t>
            </a:r>
            <a:endParaRPr lang="en-US" dirty="0" smtClean="0"/>
          </a:p>
          <a:p>
            <a:pPr marL="0" indent="0" algn="l">
              <a:spcBef>
                <a:spcPts val="1600"/>
              </a:spcBef>
              <a:buNone/>
            </a:pPr>
            <a:endParaRPr lang="en-US" dirty="0"/>
          </a:p>
          <a:p>
            <a:pPr marL="285750" indent="-285750" algn="l">
              <a:spcBef>
                <a:spcPts val="1600"/>
              </a:spcBef>
            </a:pPr>
            <a:endParaRPr lang="en-US" dirty="0"/>
          </a:p>
          <a:p>
            <a:pPr marL="285750" indent="-285750" algn="l">
              <a:spcBef>
                <a:spcPts val="1600"/>
              </a:spcBef>
            </a:pP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8616174" y="4742985"/>
            <a:ext cx="446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10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7" name="Google Shape;2497;p58"/>
          <p:cNvSpPr txBox="1">
            <a:spLocks noGrp="1"/>
          </p:cNvSpPr>
          <p:nvPr>
            <p:ph type="ctrTitle"/>
          </p:nvPr>
        </p:nvSpPr>
        <p:spPr>
          <a:xfrm>
            <a:off x="713325" y="565547"/>
            <a:ext cx="4069500" cy="124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THANKS!</a:t>
            </a:r>
            <a:endParaRPr/>
          </a:p>
        </p:txBody>
      </p:sp>
      <p:sp>
        <p:nvSpPr>
          <p:cNvPr id="2498" name="Google Shape;2498;p58"/>
          <p:cNvSpPr txBox="1">
            <a:spLocks noGrp="1"/>
          </p:cNvSpPr>
          <p:nvPr>
            <p:ph type="subTitle" idx="1"/>
          </p:nvPr>
        </p:nvSpPr>
        <p:spPr>
          <a:xfrm>
            <a:off x="1315400" y="1725815"/>
            <a:ext cx="3583500" cy="83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Do you have any questions</a:t>
            </a:r>
            <a:r>
              <a:rPr lang="en" b="1" dirty="0" smtClean="0"/>
              <a:t>?</a:t>
            </a:r>
            <a:endParaRPr b="1" dirty="0"/>
          </a:p>
        </p:txBody>
      </p:sp>
      <p:grpSp>
        <p:nvGrpSpPr>
          <p:cNvPr id="2499" name="Google Shape;2499;p58"/>
          <p:cNvGrpSpPr/>
          <p:nvPr/>
        </p:nvGrpSpPr>
        <p:grpSpPr>
          <a:xfrm>
            <a:off x="4716935" y="336275"/>
            <a:ext cx="4552828" cy="4265503"/>
            <a:chOff x="4716935" y="336275"/>
            <a:chExt cx="4552828" cy="4265503"/>
          </a:xfrm>
        </p:grpSpPr>
        <p:cxnSp>
          <p:nvCxnSpPr>
            <p:cNvPr id="2500" name="Google Shape;2500;p58"/>
            <p:cNvCxnSpPr/>
            <p:nvPr/>
          </p:nvCxnSpPr>
          <p:spPr>
            <a:xfrm rot="-5400000" flipH="1">
              <a:off x="6118938" y="1658925"/>
              <a:ext cx="831600" cy="600"/>
            </a:xfrm>
            <a:prstGeom prst="bentConnector3">
              <a:avLst>
                <a:gd name="adj1" fmla="val 50000"/>
              </a:avLst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2501" name="Google Shape;2501;p58"/>
            <p:cNvGrpSpPr/>
            <p:nvPr/>
          </p:nvGrpSpPr>
          <p:grpSpPr>
            <a:xfrm>
              <a:off x="4716935" y="336275"/>
              <a:ext cx="4552828" cy="4265503"/>
              <a:chOff x="4716935" y="336275"/>
              <a:chExt cx="4552828" cy="4265503"/>
            </a:xfrm>
          </p:grpSpPr>
          <p:grpSp>
            <p:nvGrpSpPr>
              <p:cNvPr id="2502" name="Google Shape;2502;p58"/>
              <p:cNvGrpSpPr/>
              <p:nvPr/>
            </p:nvGrpSpPr>
            <p:grpSpPr>
              <a:xfrm>
                <a:off x="4716935" y="336275"/>
                <a:ext cx="4552828" cy="4265503"/>
                <a:chOff x="4716935" y="336275"/>
                <a:chExt cx="4552828" cy="4265503"/>
              </a:xfrm>
            </p:grpSpPr>
            <p:sp>
              <p:nvSpPr>
                <p:cNvPr id="2503" name="Google Shape;2503;p58"/>
                <p:cNvSpPr/>
                <p:nvPr/>
              </p:nvSpPr>
              <p:spPr>
                <a:xfrm>
                  <a:off x="7635482" y="336275"/>
                  <a:ext cx="1022922" cy="10228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431" h="31430" fill="none" extrusionOk="0">
                      <a:moveTo>
                        <a:pt x="21035" y="2949"/>
                      </a:moveTo>
                      <a:cubicBezTo>
                        <a:pt x="28087" y="5867"/>
                        <a:pt x="31430" y="13952"/>
                        <a:pt x="28512" y="21035"/>
                      </a:cubicBezTo>
                      <a:cubicBezTo>
                        <a:pt x="25594" y="28086"/>
                        <a:pt x="17509" y="31430"/>
                        <a:pt x="10427" y="28512"/>
                      </a:cubicBezTo>
                      <a:cubicBezTo>
                        <a:pt x="3375" y="25594"/>
                        <a:pt x="1" y="17478"/>
                        <a:pt x="2949" y="10426"/>
                      </a:cubicBezTo>
                      <a:cubicBezTo>
                        <a:pt x="5867" y="3375"/>
                        <a:pt x="13953" y="1"/>
                        <a:pt x="21035" y="2949"/>
                      </a:cubicBezTo>
                      <a:close/>
                    </a:path>
                  </a:pathLst>
                </a:custGeom>
                <a:noFill/>
                <a:ln w="28575" cap="flat" cmpd="sng">
                  <a:solidFill>
                    <a:schemeClr val="dk1"/>
                  </a:solidFill>
                  <a:prstDash val="solid"/>
                  <a:miter lim="3039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04" name="Google Shape;2504;p58"/>
                <p:cNvSpPr/>
                <p:nvPr/>
              </p:nvSpPr>
              <p:spPr>
                <a:xfrm>
                  <a:off x="7949075" y="649871"/>
                  <a:ext cx="347255" cy="3472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670" h="10670" fill="none" extrusionOk="0">
                      <a:moveTo>
                        <a:pt x="6110" y="10669"/>
                      </a:moveTo>
                      <a:cubicBezTo>
                        <a:pt x="2037" y="10669"/>
                        <a:pt x="0" y="5745"/>
                        <a:pt x="2858" y="2888"/>
                      </a:cubicBezTo>
                      <a:cubicBezTo>
                        <a:pt x="5745" y="0"/>
                        <a:pt x="10669" y="2037"/>
                        <a:pt x="10669" y="6110"/>
                      </a:cubicBezTo>
                      <a:cubicBezTo>
                        <a:pt x="10669" y="8633"/>
                        <a:pt x="8602" y="10669"/>
                        <a:pt x="6110" y="10669"/>
                      </a:cubicBezTo>
                      <a:close/>
                    </a:path>
                  </a:pathLst>
                </a:custGeom>
                <a:noFill/>
                <a:ln w="32675" cap="flat" cmpd="sng">
                  <a:solidFill>
                    <a:schemeClr val="accent2"/>
                  </a:solidFill>
                  <a:prstDash val="solid"/>
                  <a:miter lim="3039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2505" name="Google Shape;2505;p58"/>
                <p:cNvGrpSpPr/>
                <p:nvPr/>
              </p:nvGrpSpPr>
              <p:grpSpPr>
                <a:xfrm>
                  <a:off x="5399619" y="847707"/>
                  <a:ext cx="3870144" cy="3069286"/>
                  <a:chOff x="5399619" y="2219307"/>
                  <a:chExt cx="3870144" cy="3069286"/>
                </a:xfrm>
              </p:grpSpPr>
              <p:sp>
                <p:nvSpPr>
                  <p:cNvPr id="2506" name="Google Shape;2506;p58"/>
                  <p:cNvSpPr/>
                  <p:nvPr/>
                </p:nvSpPr>
                <p:spPr>
                  <a:xfrm>
                    <a:off x="6615621" y="2219307"/>
                    <a:ext cx="2654142" cy="61135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1553" h="18785" fill="none" extrusionOk="0">
                        <a:moveTo>
                          <a:pt x="81553" y="18785"/>
                        </a:moveTo>
                        <a:lnTo>
                          <a:pt x="62768" y="0"/>
                        </a:lnTo>
                        <a:lnTo>
                          <a:pt x="47084" y="0"/>
                        </a:lnTo>
                        <a:lnTo>
                          <a:pt x="47084" y="10791"/>
                        </a:lnTo>
                        <a:lnTo>
                          <a:pt x="1" y="10791"/>
                        </a:lnTo>
                      </a:path>
                    </a:pathLst>
                  </a:custGeom>
                  <a:solidFill>
                    <a:schemeClr val="dk1"/>
                  </a:solidFill>
                  <a:ln w="28575" cap="flat" cmpd="sng">
                    <a:solidFill>
                      <a:schemeClr val="dk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07" name="Google Shape;2507;p58"/>
                  <p:cNvSpPr/>
                  <p:nvPr/>
                </p:nvSpPr>
                <p:spPr>
                  <a:xfrm>
                    <a:off x="6371009" y="2406273"/>
                    <a:ext cx="327468" cy="32844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62" h="10092" extrusionOk="0">
                        <a:moveTo>
                          <a:pt x="5046" y="0"/>
                        </a:moveTo>
                        <a:cubicBezTo>
                          <a:pt x="2250" y="0"/>
                          <a:pt x="1" y="2280"/>
                          <a:pt x="1" y="5046"/>
                        </a:cubicBezTo>
                        <a:cubicBezTo>
                          <a:pt x="1" y="7842"/>
                          <a:pt x="2250" y="10091"/>
                          <a:pt x="5046" y="10091"/>
                        </a:cubicBezTo>
                        <a:cubicBezTo>
                          <a:pt x="7812" y="10091"/>
                          <a:pt x="10062" y="7842"/>
                          <a:pt x="10062" y="5046"/>
                        </a:cubicBezTo>
                        <a:cubicBezTo>
                          <a:pt x="10062" y="2280"/>
                          <a:pt x="7812" y="0"/>
                          <a:pt x="5046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08" name="Google Shape;2508;p58"/>
                  <p:cNvSpPr/>
                  <p:nvPr/>
                </p:nvSpPr>
                <p:spPr>
                  <a:xfrm>
                    <a:off x="6403651" y="2439892"/>
                    <a:ext cx="262183" cy="26117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056" h="8025" extrusionOk="0">
                        <a:moveTo>
                          <a:pt x="4043" y="1"/>
                        </a:moveTo>
                        <a:cubicBezTo>
                          <a:pt x="1824" y="1"/>
                          <a:pt x="1" y="1794"/>
                          <a:pt x="1" y="4013"/>
                        </a:cubicBezTo>
                        <a:cubicBezTo>
                          <a:pt x="1" y="6232"/>
                          <a:pt x="1824" y="8025"/>
                          <a:pt x="4043" y="8025"/>
                        </a:cubicBezTo>
                        <a:cubicBezTo>
                          <a:pt x="6262" y="8025"/>
                          <a:pt x="8056" y="6232"/>
                          <a:pt x="8056" y="4013"/>
                        </a:cubicBezTo>
                        <a:cubicBezTo>
                          <a:pt x="8056" y="1794"/>
                          <a:pt x="6262" y="1"/>
                          <a:pt x="4043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09" name="Google Shape;2509;p58"/>
                  <p:cNvSpPr/>
                  <p:nvPr/>
                </p:nvSpPr>
                <p:spPr>
                  <a:xfrm>
                    <a:off x="6440263" y="2476504"/>
                    <a:ext cx="188956" cy="1879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06" h="5776" extrusionOk="0">
                        <a:moveTo>
                          <a:pt x="2918" y="0"/>
                        </a:moveTo>
                        <a:cubicBezTo>
                          <a:pt x="1307" y="0"/>
                          <a:pt x="0" y="1277"/>
                          <a:pt x="0" y="2888"/>
                        </a:cubicBezTo>
                        <a:cubicBezTo>
                          <a:pt x="0" y="4499"/>
                          <a:pt x="1307" y="5775"/>
                          <a:pt x="2918" y="5775"/>
                        </a:cubicBezTo>
                        <a:cubicBezTo>
                          <a:pt x="4499" y="5775"/>
                          <a:pt x="5806" y="4499"/>
                          <a:pt x="5806" y="2888"/>
                        </a:cubicBezTo>
                        <a:cubicBezTo>
                          <a:pt x="5806" y="1277"/>
                          <a:pt x="4499" y="0"/>
                          <a:pt x="2918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8350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10" name="Google Shape;2510;p58"/>
                  <p:cNvSpPr/>
                  <p:nvPr/>
                </p:nvSpPr>
                <p:spPr>
                  <a:xfrm rot="2700000" flipH="1">
                    <a:off x="6269987" y="3888725"/>
                    <a:ext cx="529520" cy="5295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345" h="13345" extrusionOk="0">
                        <a:moveTo>
                          <a:pt x="6688" y="1"/>
                        </a:moveTo>
                        <a:cubicBezTo>
                          <a:pt x="2980" y="1"/>
                          <a:pt x="1" y="2979"/>
                          <a:pt x="1" y="6657"/>
                        </a:cubicBezTo>
                        <a:cubicBezTo>
                          <a:pt x="1" y="10366"/>
                          <a:pt x="2980" y="13344"/>
                          <a:pt x="6688" y="13344"/>
                        </a:cubicBezTo>
                        <a:cubicBezTo>
                          <a:pt x="10366" y="13344"/>
                          <a:pt x="13345" y="10366"/>
                          <a:pt x="13345" y="6657"/>
                        </a:cubicBezTo>
                        <a:cubicBezTo>
                          <a:pt x="13345" y="2979"/>
                          <a:pt x="10366" y="1"/>
                          <a:pt x="6688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11" name="Google Shape;2511;p58"/>
                  <p:cNvSpPr/>
                  <p:nvPr/>
                </p:nvSpPr>
                <p:spPr>
                  <a:xfrm rot="2700000" flipH="1">
                    <a:off x="5732073" y="3350847"/>
                    <a:ext cx="1605317" cy="160526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431" h="31430" fill="none" extrusionOk="0">
                        <a:moveTo>
                          <a:pt x="21035" y="2949"/>
                        </a:moveTo>
                        <a:cubicBezTo>
                          <a:pt x="28087" y="5867"/>
                          <a:pt x="31430" y="13952"/>
                          <a:pt x="28512" y="21035"/>
                        </a:cubicBezTo>
                        <a:cubicBezTo>
                          <a:pt x="25594" y="28086"/>
                          <a:pt x="17509" y="31430"/>
                          <a:pt x="10427" y="28512"/>
                        </a:cubicBezTo>
                        <a:cubicBezTo>
                          <a:pt x="3375" y="25594"/>
                          <a:pt x="1" y="17478"/>
                          <a:pt x="2949" y="10426"/>
                        </a:cubicBezTo>
                        <a:cubicBezTo>
                          <a:pt x="5867" y="3375"/>
                          <a:pt x="13953" y="1"/>
                          <a:pt x="21035" y="2949"/>
                        </a:cubicBezTo>
                        <a:close/>
                      </a:path>
                    </a:pathLst>
                  </a:custGeom>
                  <a:noFill/>
                  <a:ln w="28575" cap="flat" cmpd="sng">
                    <a:solidFill>
                      <a:schemeClr val="dk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12" name="Google Shape;2512;p58"/>
                  <p:cNvSpPr/>
                  <p:nvPr/>
                </p:nvSpPr>
                <p:spPr>
                  <a:xfrm rot="2700000" flipH="1">
                    <a:off x="6073736" y="3575019"/>
                    <a:ext cx="1156924" cy="11569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670" h="10670" fill="none" extrusionOk="0">
                        <a:moveTo>
                          <a:pt x="6110" y="10669"/>
                        </a:moveTo>
                        <a:cubicBezTo>
                          <a:pt x="2037" y="10669"/>
                          <a:pt x="0" y="5745"/>
                          <a:pt x="2858" y="2888"/>
                        </a:cubicBezTo>
                        <a:cubicBezTo>
                          <a:pt x="5745" y="0"/>
                          <a:pt x="10669" y="2037"/>
                          <a:pt x="10669" y="6110"/>
                        </a:cubicBezTo>
                        <a:cubicBezTo>
                          <a:pt x="10669" y="8633"/>
                          <a:pt x="8602" y="10669"/>
                          <a:pt x="6110" y="10669"/>
                        </a:cubicBezTo>
                        <a:close/>
                      </a:path>
                    </a:pathLst>
                  </a:custGeom>
                  <a:noFill/>
                  <a:ln w="28575" cap="flat" cmpd="sng">
                    <a:solidFill>
                      <a:schemeClr val="accent2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13" name="Google Shape;2513;p58"/>
                  <p:cNvSpPr/>
                  <p:nvPr/>
                </p:nvSpPr>
                <p:spPr>
                  <a:xfrm rot="2700000" flipH="1">
                    <a:off x="6327038" y="3945773"/>
                    <a:ext cx="415435" cy="4154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345" h="13345" extrusionOk="0">
                        <a:moveTo>
                          <a:pt x="6688" y="1"/>
                        </a:moveTo>
                        <a:cubicBezTo>
                          <a:pt x="2980" y="1"/>
                          <a:pt x="1" y="2979"/>
                          <a:pt x="1" y="6657"/>
                        </a:cubicBezTo>
                        <a:cubicBezTo>
                          <a:pt x="1" y="10366"/>
                          <a:pt x="2980" y="13344"/>
                          <a:pt x="6688" y="13344"/>
                        </a:cubicBezTo>
                        <a:cubicBezTo>
                          <a:pt x="10366" y="13344"/>
                          <a:pt x="13345" y="10366"/>
                          <a:pt x="13345" y="6657"/>
                        </a:cubicBezTo>
                        <a:cubicBezTo>
                          <a:pt x="13345" y="2979"/>
                          <a:pt x="10366" y="1"/>
                          <a:pt x="6688" y="1"/>
                        </a:cubicBezTo>
                        <a:close/>
                      </a:path>
                    </a:pathLst>
                  </a:custGeom>
                  <a:noFill/>
                  <a:ln w="28575" cap="flat" cmpd="sng">
                    <a:solidFill>
                      <a:schemeClr val="dk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14" name="Google Shape;2514;p58"/>
                  <p:cNvSpPr/>
                  <p:nvPr/>
                </p:nvSpPr>
                <p:spPr>
                  <a:xfrm rot="2700000" flipH="1">
                    <a:off x="6445027" y="4063770"/>
                    <a:ext cx="179432" cy="1794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345" h="13345" extrusionOk="0">
                        <a:moveTo>
                          <a:pt x="6688" y="1"/>
                        </a:moveTo>
                        <a:cubicBezTo>
                          <a:pt x="2980" y="1"/>
                          <a:pt x="1" y="2979"/>
                          <a:pt x="1" y="6657"/>
                        </a:cubicBezTo>
                        <a:cubicBezTo>
                          <a:pt x="1" y="10366"/>
                          <a:pt x="2980" y="13344"/>
                          <a:pt x="6688" y="13344"/>
                        </a:cubicBezTo>
                        <a:cubicBezTo>
                          <a:pt x="10366" y="13344"/>
                          <a:pt x="13345" y="10366"/>
                          <a:pt x="13345" y="6657"/>
                        </a:cubicBezTo>
                        <a:cubicBezTo>
                          <a:pt x="13345" y="2979"/>
                          <a:pt x="10366" y="1"/>
                          <a:pt x="6688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515" name="Google Shape;2515;p58"/>
                <p:cNvGrpSpPr/>
                <p:nvPr/>
              </p:nvGrpSpPr>
              <p:grpSpPr>
                <a:xfrm>
                  <a:off x="4716935" y="2738838"/>
                  <a:ext cx="1862947" cy="1862940"/>
                  <a:chOff x="4707894" y="2819553"/>
                  <a:chExt cx="1862947" cy="1862940"/>
                </a:xfrm>
              </p:grpSpPr>
              <p:cxnSp>
                <p:nvCxnSpPr>
                  <p:cNvPr id="2516" name="Google Shape;2516;p58"/>
                  <p:cNvCxnSpPr/>
                  <p:nvPr/>
                </p:nvCxnSpPr>
                <p:spPr>
                  <a:xfrm rot="10800000" flipH="1">
                    <a:off x="4956841" y="2819553"/>
                    <a:ext cx="1614000" cy="16140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1"/>
                    </a:solidFill>
                    <a:prstDash val="solid"/>
                    <a:round/>
                    <a:headEnd type="none" w="med" len="med"/>
                    <a:tailEnd type="oval" w="med" len="med"/>
                  </a:ln>
                </p:spPr>
              </p:cxnSp>
              <p:sp>
                <p:nvSpPr>
                  <p:cNvPr id="2517" name="Google Shape;2517;p58"/>
                  <p:cNvSpPr/>
                  <p:nvPr/>
                </p:nvSpPr>
                <p:spPr>
                  <a:xfrm rot="-2700000">
                    <a:off x="4776059" y="4286376"/>
                    <a:ext cx="327464" cy="3284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62" h="10092" extrusionOk="0">
                        <a:moveTo>
                          <a:pt x="5046" y="0"/>
                        </a:moveTo>
                        <a:cubicBezTo>
                          <a:pt x="2250" y="0"/>
                          <a:pt x="1" y="2280"/>
                          <a:pt x="1" y="5046"/>
                        </a:cubicBezTo>
                        <a:cubicBezTo>
                          <a:pt x="1" y="7842"/>
                          <a:pt x="2250" y="10091"/>
                          <a:pt x="5046" y="10091"/>
                        </a:cubicBezTo>
                        <a:cubicBezTo>
                          <a:pt x="7812" y="10091"/>
                          <a:pt x="10062" y="7842"/>
                          <a:pt x="10062" y="5046"/>
                        </a:cubicBezTo>
                        <a:cubicBezTo>
                          <a:pt x="10062" y="2280"/>
                          <a:pt x="7812" y="0"/>
                          <a:pt x="5046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18" name="Google Shape;2518;p58"/>
                  <p:cNvSpPr/>
                  <p:nvPr/>
                </p:nvSpPr>
                <p:spPr>
                  <a:xfrm rot="-2700000">
                    <a:off x="4808689" y="4320000"/>
                    <a:ext cx="262179" cy="2611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056" h="8025" extrusionOk="0">
                        <a:moveTo>
                          <a:pt x="4043" y="1"/>
                        </a:moveTo>
                        <a:cubicBezTo>
                          <a:pt x="1824" y="1"/>
                          <a:pt x="1" y="1794"/>
                          <a:pt x="1" y="4013"/>
                        </a:cubicBezTo>
                        <a:cubicBezTo>
                          <a:pt x="1" y="6232"/>
                          <a:pt x="1824" y="8025"/>
                          <a:pt x="4043" y="8025"/>
                        </a:cubicBezTo>
                        <a:cubicBezTo>
                          <a:pt x="6262" y="8025"/>
                          <a:pt x="8056" y="6232"/>
                          <a:pt x="8056" y="4013"/>
                        </a:cubicBezTo>
                        <a:cubicBezTo>
                          <a:pt x="8056" y="1794"/>
                          <a:pt x="6262" y="1"/>
                          <a:pt x="4043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19" name="Google Shape;2519;p58"/>
                  <p:cNvSpPr/>
                  <p:nvPr/>
                </p:nvSpPr>
                <p:spPr>
                  <a:xfrm rot="-2700000">
                    <a:off x="5279571" y="3772556"/>
                    <a:ext cx="582678" cy="9102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904" h="2797" extrusionOk="0">
                        <a:moveTo>
                          <a:pt x="0" y="0"/>
                        </a:moveTo>
                        <a:lnTo>
                          <a:pt x="0" y="2797"/>
                        </a:lnTo>
                        <a:lnTo>
                          <a:pt x="2827" y="2797"/>
                        </a:lnTo>
                        <a:lnTo>
                          <a:pt x="2827" y="0"/>
                        </a:lnTo>
                        <a:close/>
                        <a:moveTo>
                          <a:pt x="3770" y="0"/>
                        </a:moveTo>
                        <a:lnTo>
                          <a:pt x="3770" y="2797"/>
                        </a:lnTo>
                        <a:lnTo>
                          <a:pt x="6596" y="2797"/>
                        </a:lnTo>
                        <a:lnTo>
                          <a:pt x="6596" y="0"/>
                        </a:lnTo>
                        <a:close/>
                        <a:moveTo>
                          <a:pt x="7539" y="0"/>
                        </a:moveTo>
                        <a:lnTo>
                          <a:pt x="7539" y="2797"/>
                        </a:lnTo>
                        <a:lnTo>
                          <a:pt x="10365" y="2797"/>
                        </a:lnTo>
                        <a:lnTo>
                          <a:pt x="10365" y="0"/>
                        </a:lnTo>
                        <a:close/>
                        <a:moveTo>
                          <a:pt x="11308" y="0"/>
                        </a:moveTo>
                        <a:lnTo>
                          <a:pt x="11308" y="2797"/>
                        </a:lnTo>
                        <a:lnTo>
                          <a:pt x="14134" y="2797"/>
                        </a:lnTo>
                        <a:lnTo>
                          <a:pt x="14134" y="0"/>
                        </a:lnTo>
                        <a:close/>
                        <a:moveTo>
                          <a:pt x="15077" y="0"/>
                        </a:moveTo>
                        <a:lnTo>
                          <a:pt x="15077" y="2797"/>
                        </a:lnTo>
                        <a:lnTo>
                          <a:pt x="17904" y="2797"/>
                        </a:lnTo>
                        <a:lnTo>
                          <a:pt x="17904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 w="8350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20" name="Google Shape;2520;p58"/>
                  <p:cNvSpPr/>
                  <p:nvPr/>
                </p:nvSpPr>
                <p:spPr>
                  <a:xfrm rot="-2700000">
                    <a:off x="4845312" y="4356608"/>
                    <a:ext cx="188954" cy="18797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06" h="5776" extrusionOk="0">
                        <a:moveTo>
                          <a:pt x="2918" y="0"/>
                        </a:moveTo>
                        <a:cubicBezTo>
                          <a:pt x="1307" y="0"/>
                          <a:pt x="0" y="1277"/>
                          <a:pt x="0" y="2888"/>
                        </a:cubicBezTo>
                        <a:cubicBezTo>
                          <a:pt x="0" y="4499"/>
                          <a:pt x="1307" y="5775"/>
                          <a:pt x="2918" y="5775"/>
                        </a:cubicBezTo>
                        <a:cubicBezTo>
                          <a:pt x="4499" y="5775"/>
                          <a:pt x="5806" y="4499"/>
                          <a:pt x="5806" y="2888"/>
                        </a:cubicBezTo>
                        <a:cubicBezTo>
                          <a:pt x="5806" y="1277"/>
                          <a:pt x="4499" y="0"/>
                          <a:pt x="2918" y="0"/>
                        </a:cubicBezTo>
                        <a:close/>
                      </a:path>
                    </a:pathLst>
                  </a:custGeom>
                  <a:noFill/>
                  <a:ln w="285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2521" name="Google Shape;2521;p58"/>
              <p:cNvSpPr/>
              <p:nvPr/>
            </p:nvSpPr>
            <p:spPr>
              <a:xfrm>
                <a:off x="7136942" y="1152386"/>
                <a:ext cx="582686" cy="91028"/>
              </a:xfrm>
              <a:custGeom>
                <a:avLst/>
                <a:gdLst/>
                <a:ahLst/>
                <a:cxnLst/>
                <a:rect l="l" t="t" r="r" b="b"/>
                <a:pathLst>
                  <a:path w="17904" h="2797" extrusionOk="0">
                    <a:moveTo>
                      <a:pt x="0" y="0"/>
                    </a:moveTo>
                    <a:lnTo>
                      <a:pt x="0" y="2797"/>
                    </a:lnTo>
                    <a:lnTo>
                      <a:pt x="2827" y="2797"/>
                    </a:lnTo>
                    <a:lnTo>
                      <a:pt x="2827" y="0"/>
                    </a:lnTo>
                    <a:close/>
                    <a:moveTo>
                      <a:pt x="3770" y="0"/>
                    </a:moveTo>
                    <a:lnTo>
                      <a:pt x="3770" y="2797"/>
                    </a:lnTo>
                    <a:lnTo>
                      <a:pt x="6596" y="2797"/>
                    </a:lnTo>
                    <a:lnTo>
                      <a:pt x="6596" y="0"/>
                    </a:lnTo>
                    <a:close/>
                    <a:moveTo>
                      <a:pt x="7539" y="0"/>
                    </a:moveTo>
                    <a:lnTo>
                      <a:pt x="7539" y="2797"/>
                    </a:lnTo>
                    <a:lnTo>
                      <a:pt x="10365" y="2797"/>
                    </a:lnTo>
                    <a:lnTo>
                      <a:pt x="10365" y="0"/>
                    </a:lnTo>
                    <a:close/>
                    <a:moveTo>
                      <a:pt x="11308" y="0"/>
                    </a:moveTo>
                    <a:lnTo>
                      <a:pt x="11308" y="2797"/>
                    </a:lnTo>
                    <a:lnTo>
                      <a:pt x="14134" y="2797"/>
                    </a:lnTo>
                    <a:lnTo>
                      <a:pt x="14134" y="0"/>
                    </a:lnTo>
                    <a:close/>
                    <a:moveTo>
                      <a:pt x="15077" y="0"/>
                    </a:moveTo>
                    <a:lnTo>
                      <a:pt x="15077" y="2797"/>
                    </a:lnTo>
                    <a:lnTo>
                      <a:pt x="17904" y="2797"/>
                    </a:lnTo>
                    <a:lnTo>
                      <a:pt x="17904" y="0"/>
                    </a:lnTo>
                    <a:close/>
                  </a:path>
                </a:pathLst>
              </a:custGeom>
              <a:solidFill>
                <a:schemeClr val="dk1"/>
              </a:solidFill>
              <a:ln w="19050" cap="flat" cmpd="sng">
                <a:solidFill>
                  <a:schemeClr val="lt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Google Shape;908;p35"/>
          <p:cNvSpPr txBox="1">
            <a:spLocks noGrp="1"/>
          </p:cNvSpPr>
          <p:nvPr>
            <p:ph type="title"/>
          </p:nvPr>
        </p:nvSpPr>
        <p:spPr>
          <a:xfrm>
            <a:off x="713325" y="1958098"/>
            <a:ext cx="2200800" cy="47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I</a:t>
            </a:r>
            <a:r>
              <a:rPr lang="en" dirty="0" smtClean="0"/>
              <a:t>ntroduction </a:t>
            </a:r>
            <a:endParaRPr dirty="0"/>
          </a:p>
        </p:txBody>
      </p:sp>
      <p:sp>
        <p:nvSpPr>
          <p:cNvPr id="909" name="Google Shape;909;p35"/>
          <p:cNvSpPr txBox="1">
            <a:spLocks noGrp="1"/>
          </p:cNvSpPr>
          <p:nvPr>
            <p:ph type="title" idx="2"/>
          </p:nvPr>
        </p:nvSpPr>
        <p:spPr>
          <a:xfrm>
            <a:off x="713325" y="1425075"/>
            <a:ext cx="908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911" name="Google Shape;911;p35"/>
          <p:cNvSpPr txBox="1">
            <a:spLocks noGrp="1"/>
          </p:cNvSpPr>
          <p:nvPr>
            <p:ph type="title" idx="3"/>
          </p:nvPr>
        </p:nvSpPr>
        <p:spPr>
          <a:xfrm>
            <a:off x="3878250" y="1958098"/>
            <a:ext cx="2200800" cy="47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P</a:t>
            </a:r>
            <a:r>
              <a:rPr lang="en" dirty="0" smtClean="0"/>
              <a:t>roblems of</a:t>
            </a:r>
            <a:br>
              <a:rPr lang="en" dirty="0" smtClean="0"/>
            </a:br>
            <a:r>
              <a:rPr lang="en" dirty="0" smtClean="0"/>
              <a:t>e-government</a:t>
            </a:r>
            <a:endParaRPr dirty="0"/>
          </a:p>
        </p:txBody>
      </p:sp>
      <p:sp>
        <p:nvSpPr>
          <p:cNvPr id="912" name="Google Shape;912;p35"/>
          <p:cNvSpPr txBox="1">
            <a:spLocks noGrp="1"/>
          </p:cNvSpPr>
          <p:nvPr>
            <p:ph type="title" idx="4"/>
          </p:nvPr>
        </p:nvSpPr>
        <p:spPr>
          <a:xfrm>
            <a:off x="3878250" y="1425075"/>
            <a:ext cx="908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914" name="Google Shape;914;p35"/>
          <p:cNvSpPr txBox="1">
            <a:spLocks noGrp="1"/>
          </p:cNvSpPr>
          <p:nvPr>
            <p:ph type="title" idx="6"/>
          </p:nvPr>
        </p:nvSpPr>
        <p:spPr>
          <a:xfrm>
            <a:off x="720000" y="539700"/>
            <a:ext cx="5365800" cy="47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915" name="Google Shape;915;p35"/>
          <p:cNvSpPr txBox="1">
            <a:spLocks noGrp="1"/>
          </p:cNvSpPr>
          <p:nvPr>
            <p:ph type="title" idx="7"/>
          </p:nvPr>
        </p:nvSpPr>
        <p:spPr>
          <a:xfrm>
            <a:off x="720000" y="3622629"/>
            <a:ext cx="2200800" cy="47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C</a:t>
            </a:r>
            <a:r>
              <a:rPr lang="en" dirty="0" smtClean="0"/>
              <a:t>onclusion </a:t>
            </a:r>
            <a:endParaRPr dirty="0"/>
          </a:p>
        </p:txBody>
      </p:sp>
      <p:sp>
        <p:nvSpPr>
          <p:cNvPr id="916" name="Google Shape;916;p35"/>
          <p:cNvSpPr txBox="1">
            <a:spLocks noGrp="1"/>
          </p:cNvSpPr>
          <p:nvPr>
            <p:ph type="title" idx="8"/>
          </p:nvPr>
        </p:nvSpPr>
        <p:spPr>
          <a:xfrm>
            <a:off x="720000" y="3089624"/>
            <a:ext cx="908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918" name="Google Shape;918;p35"/>
          <p:cNvSpPr txBox="1">
            <a:spLocks noGrp="1"/>
          </p:cNvSpPr>
          <p:nvPr>
            <p:ph type="title" idx="13"/>
          </p:nvPr>
        </p:nvSpPr>
        <p:spPr>
          <a:xfrm>
            <a:off x="3884925" y="3622629"/>
            <a:ext cx="2200800" cy="47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R</a:t>
            </a:r>
            <a:r>
              <a:rPr lang="en" dirty="0" smtClean="0"/>
              <a:t>eferences </a:t>
            </a:r>
            <a:endParaRPr dirty="0"/>
          </a:p>
        </p:txBody>
      </p:sp>
      <p:sp>
        <p:nvSpPr>
          <p:cNvPr id="919" name="Google Shape;919;p35"/>
          <p:cNvSpPr txBox="1">
            <a:spLocks noGrp="1"/>
          </p:cNvSpPr>
          <p:nvPr>
            <p:ph type="title" idx="14"/>
          </p:nvPr>
        </p:nvSpPr>
        <p:spPr>
          <a:xfrm>
            <a:off x="3884925" y="3089624"/>
            <a:ext cx="908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grpSp>
        <p:nvGrpSpPr>
          <p:cNvPr id="921" name="Google Shape;921;p35"/>
          <p:cNvGrpSpPr/>
          <p:nvPr/>
        </p:nvGrpSpPr>
        <p:grpSpPr>
          <a:xfrm>
            <a:off x="6673825" y="1829350"/>
            <a:ext cx="2649775" cy="3476500"/>
            <a:chOff x="6528600" y="1774925"/>
            <a:chExt cx="2649775" cy="3476500"/>
          </a:xfrm>
        </p:grpSpPr>
        <p:sp>
          <p:nvSpPr>
            <p:cNvPr id="922" name="Google Shape;922;p35"/>
            <p:cNvSpPr/>
            <p:nvPr/>
          </p:nvSpPr>
          <p:spPr>
            <a:xfrm>
              <a:off x="6737575" y="3314450"/>
              <a:ext cx="118575" cy="117800"/>
            </a:xfrm>
            <a:custGeom>
              <a:avLst/>
              <a:gdLst/>
              <a:ahLst/>
              <a:cxnLst/>
              <a:rect l="l" t="t" r="r" b="b"/>
              <a:pathLst>
                <a:path w="4743" h="4712" fill="none" extrusionOk="0">
                  <a:moveTo>
                    <a:pt x="0" y="2007"/>
                  </a:moveTo>
                  <a:cubicBezTo>
                    <a:pt x="0" y="3831"/>
                    <a:pt x="2189" y="4712"/>
                    <a:pt x="3465" y="3466"/>
                  </a:cubicBezTo>
                  <a:cubicBezTo>
                    <a:pt x="4742" y="2189"/>
                    <a:pt x="3830" y="1"/>
                    <a:pt x="2037" y="1"/>
                  </a:cubicBezTo>
                  <a:cubicBezTo>
                    <a:pt x="912" y="1"/>
                    <a:pt x="0" y="913"/>
                    <a:pt x="0" y="200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35"/>
            <p:cNvSpPr/>
            <p:nvPr/>
          </p:nvSpPr>
          <p:spPr>
            <a:xfrm>
              <a:off x="6825725" y="2420825"/>
              <a:ext cx="2342775" cy="913400"/>
            </a:xfrm>
            <a:custGeom>
              <a:avLst/>
              <a:gdLst/>
              <a:ahLst/>
              <a:cxnLst/>
              <a:rect l="l" t="t" r="r" b="b"/>
              <a:pathLst>
                <a:path w="93711" h="36536" fill="none" extrusionOk="0">
                  <a:moveTo>
                    <a:pt x="0" y="36536"/>
                  </a:moveTo>
                  <a:lnTo>
                    <a:pt x="36262" y="0"/>
                  </a:lnTo>
                  <a:lnTo>
                    <a:pt x="93710" y="0"/>
                  </a:lnTo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35"/>
            <p:cNvSpPr/>
            <p:nvPr/>
          </p:nvSpPr>
          <p:spPr>
            <a:xfrm>
              <a:off x="6632700" y="1774925"/>
              <a:ext cx="2545675" cy="1481800"/>
            </a:xfrm>
            <a:custGeom>
              <a:avLst/>
              <a:gdLst/>
              <a:ahLst/>
              <a:cxnLst/>
              <a:rect l="l" t="t" r="r" b="b"/>
              <a:pathLst>
                <a:path w="101827" h="59272" fill="none" extrusionOk="0">
                  <a:moveTo>
                    <a:pt x="1" y="59272"/>
                  </a:moveTo>
                  <a:lnTo>
                    <a:pt x="25442" y="59272"/>
                  </a:lnTo>
                  <a:lnTo>
                    <a:pt x="25442" y="33435"/>
                  </a:lnTo>
                  <a:lnTo>
                    <a:pt x="66871" y="33435"/>
                  </a:lnTo>
                  <a:lnTo>
                    <a:pt x="66871" y="0"/>
                  </a:lnTo>
                  <a:lnTo>
                    <a:pt x="101826" y="0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35"/>
            <p:cNvSpPr/>
            <p:nvPr/>
          </p:nvSpPr>
          <p:spPr>
            <a:xfrm>
              <a:off x="6528600" y="3209600"/>
              <a:ext cx="118575" cy="118550"/>
            </a:xfrm>
            <a:custGeom>
              <a:avLst/>
              <a:gdLst/>
              <a:ahLst/>
              <a:cxnLst/>
              <a:rect l="l" t="t" r="r" b="b"/>
              <a:pathLst>
                <a:path w="4743" h="4742" fill="none" extrusionOk="0">
                  <a:moveTo>
                    <a:pt x="1" y="2037"/>
                  </a:moveTo>
                  <a:cubicBezTo>
                    <a:pt x="1" y="3830"/>
                    <a:pt x="2189" y="4742"/>
                    <a:pt x="3466" y="3465"/>
                  </a:cubicBezTo>
                  <a:cubicBezTo>
                    <a:pt x="4742" y="2189"/>
                    <a:pt x="3830" y="0"/>
                    <a:pt x="2037" y="30"/>
                  </a:cubicBezTo>
                  <a:cubicBezTo>
                    <a:pt x="912" y="30"/>
                    <a:pt x="1" y="912"/>
                    <a:pt x="1" y="203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35"/>
            <p:cNvSpPr/>
            <p:nvPr/>
          </p:nvSpPr>
          <p:spPr>
            <a:xfrm>
              <a:off x="6789250" y="2050750"/>
              <a:ext cx="2389125" cy="955975"/>
            </a:xfrm>
            <a:custGeom>
              <a:avLst/>
              <a:gdLst/>
              <a:ahLst/>
              <a:cxnLst/>
              <a:rect l="l" t="t" r="r" b="b"/>
              <a:pathLst>
                <a:path w="95565" h="38239" fill="none" extrusionOk="0">
                  <a:moveTo>
                    <a:pt x="0" y="38238"/>
                  </a:moveTo>
                  <a:lnTo>
                    <a:pt x="37843" y="1"/>
                  </a:lnTo>
                  <a:lnTo>
                    <a:pt x="95564" y="1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35"/>
            <p:cNvSpPr/>
            <p:nvPr/>
          </p:nvSpPr>
          <p:spPr>
            <a:xfrm>
              <a:off x="6699575" y="2991500"/>
              <a:ext cx="118575" cy="117800"/>
            </a:xfrm>
            <a:custGeom>
              <a:avLst/>
              <a:gdLst/>
              <a:ahLst/>
              <a:cxnLst/>
              <a:rect l="l" t="t" r="r" b="b"/>
              <a:pathLst>
                <a:path w="4743" h="4712" fill="none" extrusionOk="0">
                  <a:moveTo>
                    <a:pt x="1" y="2007"/>
                  </a:moveTo>
                  <a:cubicBezTo>
                    <a:pt x="1" y="3830"/>
                    <a:pt x="2189" y="4712"/>
                    <a:pt x="3466" y="3466"/>
                  </a:cubicBezTo>
                  <a:cubicBezTo>
                    <a:pt x="4742" y="2189"/>
                    <a:pt x="3830" y="1"/>
                    <a:pt x="2037" y="1"/>
                  </a:cubicBezTo>
                  <a:cubicBezTo>
                    <a:pt x="912" y="1"/>
                    <a:pt x="1" y="912"/>
                    <a:pt x="1" y="200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35"/>
            <p:cNvSpPr/>
            <p:nvPr/>
          </p:nvSpPr>
          <p:spPr>
            <a:xfrm>
              <a:off x="6737575" y="3594850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0" y="2706"/>
                  </a:moveTo>
                  <a:cubicBezTo>
                    <a:pt x="0" y="913"/>
                    <a:pt x="2189" y="1"/>
                    <a:pt x="3465" y="1277"/>
                  </a:cubicBezTo>
                  <a:cubicBezTo>
                    <a:pt x="4742" y="2554"/>
                    <a:pt x="3830" y="4742"/>
                    <a:pt x="2037" y="4742"/>
                  </a:cubicBezTo>
                  <a:cubicBezTo>
                    <a:pt x="912" y="4742"/>
                    <a:pt x="0" y="3830"/>
                    <a:pt x="0" y="2706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35"/>
            <p:cNvSpPr/>
            <p:nvPr/>
          </p:nvSpPr>
          <p:spPr>
            <a:xfrm>
              <a:off x="6825725" y="3692125"/>
              <a:ext cx="2342775" cy="913400"/>
            </a:xfrm>
            <a:custGeom>
              <a:avLst/>
              <a:gdLst/>
              <a:ahLst/>
              <a:cxnLst/>
              <a:rect l="l" t="t" r="r" b="b"/>
              <a:pathLst>
                <a:path w="93711" h="36536" fill="none" extrusionOk="0">
                  <a:moveTo>
                    <a:pt x="0" y="0"/>
                  </a:moveTo>
                  <a:lnTo>
                    <a:pt x="36262" y="36536"/>
                  </a:lnTo>
                  <a:lnTo>
                    <a:pt x="93710" y="36536"/>
                  </a:lnTo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35"/>
            <p:cNvSpPr/>
            <p:nvPr/>
          </p:nvSpPr>
          <p:spPr>
            <a:xfrm>
              <a:off x="6632700" y="3769625"/>
              <a:ext cx="2545675" cy="1481800"/>
            </a:xfrm>
            <a:custGeom>
              <a:avLst/>
              <a:gdLst/>
              <a:ahLst/>
              <a:cxnLst/>
              <a:rect l="l" t="t" r="r" b="b"/>
              <a:pathLst>
                <a:path w="101827" h="59272" fill="none" extrusionOk="0">
                  <a:moveTo>
                    <a:pt x="1" y="1"/>
                  </a:moveTo>
                  <a:lnTo>
                    <a:pt x="25442" y="1"/>
                  </a:lnTo>
                  <a:lnTo>
                    <a:pt x="25442" y="25837"/>
                  </a:lnTo>
                  <a:lnTo>
                    <a:pt x="66871" y="25837"/>
                  </a:lnTo>
                  <a:lnTo>
                    <a:pt x="66871" y="59272"/>
                  </a:lnTo>
                  <a:lnTo>
                    <a:pt x="101826" y="59272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35"/>
            <p:cNvSpPr/>
            <p:nvPr/>
          </p:nvSpPr>
          <p:spPr>
            <a:xfrm>
              <a:off x="6528600" y="3699725"/>
              <a:ext cx="118575" cy="117800"/>
            </a:xfrm>
            <a:custGeom>
              <a:avLst/>
              <a:gdLst/>
              <a:ahLst/>
              <a:cxnLst/>
              <a:rect l="l" t="t" r="r" b="b"/>
              <a:pathLst>
                <a:path w="4743" h="4712" fill="none" extrusionOk="0">
                  <a:moveTo>
                    <a:pt x="1" y="2705"/>
                  </a:moveTo>
                  <a:cubicBezTo>
                    <a:pt x="1" y="912"/>
                    <a:pt x="2189" y="0"/>
                    <a:pt x="3466" y="1277"/>
                  </a:cubicBezTo>
                  <a:cubicBezTo>
                    <a:pt x="4742" y="2553"/>
                    <a:pt x="3830" y="4712"/>
                    <a:pt x="2037" y="4712"/>
                  </a:cubicBezTo>
                  <a:cubicBezTo>
                    <a:pt x="912" y="4712"/>
                    <a:pt x="1" y="3830"/>
                    <a:pt x="1" y="2705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35"/>
            <p:cNvSpPr/>
            <p:nvPr/>
          </p:nvSpPr>
          <p:spPr>
            <a:xfrm>
              <a:off x="6789250" y="4019625"/>
              <a:ext cx="2389125" cy="956725"/>
            </a:xfrm>
            <a:custGeom>
              <a:avLst/>
              <a:gdLst/>
              <a:ahLst/>
              <a:cxnLst/>
              <a:rect l="l" t="t" r="r" b="b"/>
              <a:pathLst>
                <a:path w="95565" h="38269" fill="none" extrusionOk="0">
                  <a:moveTo>
                    <a:pt x="0" y="1"/>
                  </a:moveTo>
                  <a:lnTo>
                    <a:pt x="37843" y="38269"/>
                  </a:lnTo>
                  <a:lnTo>
                    <a:pt x="95564" y="38269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35"/>
            <p:cNvSpPr/>
            <p:nvPr/>
          </p:nvSpPr>
          <p:spPr>
            <a:xfrm>
              <a:off x="6699575" y="3917800"/>
              <a:ext cx="118575" cy="118575"/>
            </a:xfrm>
            <a:custGeom>
              <a:avLst/>
              <a:gdLst/>
              <a:ahLst/>
              <a:cxnLst/>
              <a:rect l="l" t="t" r="r" b="b"/>
              <a:pathLst>
                <a:path w="4743" h="4743" fill="none" extrusionOk="0">
                  <a:moveTo>
                    <a:pt x="1" y="2706"/>
                  </a:moveTo>
                  <a:cubicBezTo>
                    <a:pt x="1" y="913"/>
                    <a:pt x="2189" y="1"/>
                    <a:pt x="3466" y="1277"/>
                  </a:cubicBezTo>
                  <a:cubicBezTo>
                    <a:pt x="4742" y="2554"/>
                    <a:pt x="3830" y="4742"/>
                    <a:pt x="2037" y="4742"/>
                  </a:cubicBezTo>
                  <a:cubicBezTo>
                    <a:pt x="912" y="4742"/>
                    <a:pt x="1" y="3831"/>
                    <a:pt x="1" y="2706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4" name="Google Shape;934;p35"/>
          <p:cNvGrpSpPr/>
          <p:nvPr/>
        </p:nvGrpSpPr>
        <p:grpSpPr>
          <a:xfrm>
            <a:off x="6521425" y="118391"/>
            <a:ext cx="2853985" cy="1525277"/>
            <a:chOff x="6521425" y="153500"/>
            <a:chExt cx="2853985" cy="1525277"/>
          </a:xfrm>
        </p:grpSpPr>
        <p:grpSp>
          <p:nvGrpSpPr>
            <p:cNvPr id="935" name="Google Shape;935;p35"/>
            <p:cNvGrpSpPr/>
            <p:nvPr/>
          </p:nvGrpSpPr>
          <p:grpSpPr>
            <a:xfrm>
              <a:off x="6521425" y="153500"/>
              <a:ext cx="2257381" cy="391400"/>
              <a:chOff x="6521425" y="153500"/>
              <a:chExt cx="2257381" cy="391400"/>
            </a:xfrm>
          </p:grpSpPr>
          <p:sp>
            <p:nvSpPr>
              <p:cNvPr id="936" name="Google Shape;936;p35"/>
              <p:cNvSpPr/>
              <p:nvPr/>
            </p:nvSpPr>
            <p:spPr>
              <a:xfrm>
                <a:off x="6623375" y="153500"/>
                <a:ext cx="2155431" cy="342293"/>
              </a:xfrm>
              <a:custGeom>
                <a:avLst/>
                <a:gdLst/>
                <a:ahLst/>
                <a:cxnLst/>
                <a:rect l="l" t="t" r="r" b="b"/>
                <a:pathLst>
                  <a:path w="49394" h="7844" extrusionOk="0">
                    <a:moveTo>
                      <a:pt x="41551" y="1"/>
                    </a:moveTo>
                    <a:lnTo>
                      <a:pt x="41369" y="31"/>
                    </a:lnTo>
                    <a:lnTo>
                      <a:pt x="34104" y="7235"/>
                    </a:lnTo>
                    <a:lnTo>
                      <a:pt x="0" y="7235"/>
                    </a:lnTo>
                    <a:lnTo>
                      <a:pt x="0" y="7843"/>
                    </a:lnTo>
                    <a:lnTo>
                      <a:pt x="34287" y="7843"/>
                    </a:lnTo>
                    <a:lnTo>
                      <a:pt x="34347" y="7813"/>
                    </a:lnTo>
                    <a:cubicBezTo>
                      <a:pt x="34378" y="7813"/>
                      <a:pt x="34439" y="7782"/>
                      <a:pt x="34469" y="7721"/>
                    </a:cubicBezTo>
                    <a:lnTo>
                      <a:pt x="41642" y="578"/>
                    </a:lnTo>
                    <a:lnTo>
                      <a:pt x="49393" y="578"/>
                    </a:lnTo>
                    <a:lnTo>
                      <a:pt x="4939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" name="Google Shape;937;p35"/>
              <p:cNvSpPr/>
              <p:nvPr/>
            </p:nvSpPr>
            <p:spPr>
              <a:xfrm>
                <a:off x="6521425" y="427100"/>
                <a:ext cx="118575" cy="117800"/>
              </a:xfrm>
              <a:custGeom>
                <a:avLst/>
                <a:gdLst/>
                <a:ahLst/>
                <a:cxnLst/>
                <a:rect l="l" t="t" r="r" b="b"/>
                <a:pathLst>
                  <a:path w="4743" h="4712" fill="none" extrusionOk="0">
                    <a:moveTo>
                      <a:pt x="1" y="2007"/>
                    </a:moveTo>
                    <a:cubicBezTo>
                      <a:pt x="1" y="3830"/>
                      <a:pt x="2189" y="4712"/>
                      <a:pt x="3466" y="3466"/>
                    </a:cubicBezTo>
                    <a:cubicBezTo>
                      <a:pt x="4742" y="2189"/>
                      <a:pt x="3830" y="1"/>
                      <a:pt x="2037" y="1"/>
                    </a:cubicBezTo>
                    <a:cubicBezTo>
                      <a:pt x="912" y="1"/>
                      <a:pt x="1" y="912"/>
                      <a:pt x="1" y="200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38" name="Google Shape;938;p35"/>
            <p:cNvGrpSpPr/>
            <p:nvPr/>
          </p:nvGrpSpPr>
          <p:grpSpPr>
            <a:xfrm>
              <a:off x="6826225" y="326868"/>
              <a:ext cx="2547832" cy="405548"/>
              <a:chOff x="6826225" y="344423"/>
              <a:chExt cx="2547832" cy="405548"/>
            </a:xfrm>
          </p:grpSpPr>
          <p:sp>
            <p:nvSpPr>
              <p:cNvPr id="939" name="Google Shape;939;p35"/>
              <p:cNvSpPr/>
              <p:nvPr/>
            </p:nvSpPr>
            <p:spPr>
              <a:xfrm>
                <a:off x="6928175" y="344423"/>
                <a:ext cx="2445882" cy="350889"/>
              </a:xfrm>
              <a:custGeom>
                <a:avLst/>
                <a:gdLst/>
                <a:ahLst/>
                <a:cxnLst/>
                <a:rect l="l" t="t" r="r" b="b"/>
                <a:pathLst>
                  <a:path w="56050" h="8041" extrusionOk="0">
                    <a:moveTo>
                      <a:pt x="43369" y="1"/>
                    </a:moveTo>
                    <a:cubicBezTo>
                      <a:pt x="43113" y="1"/>
                      <a:pt x="42857" y="119"/>
                      <a:pt x="42706" y="320"/>
                    </a:cubicBezTo>
                    <a:lnTo>
                      <a:pt x="35837" y="7190"/>
                    </a:lnTo>
                    <a:cubicBezTo>
                      <a:pt x="35776" y="7220"/>
                      <a:pt x="35746" y="7281"/>
                      <a:pt x="35685" y="7342"/>
                    </a:cubicBezTo>
                    <a:cubicBezTo>
                      <a:pt x="35654" y="7372"/>
                      <a:pt x="35624" y="7403"/>
                      <a:pt x="35594" y="7433"/>
                    </a:cubicBezTo>
                    <a:lnTo>
                      <a:pt x="0" y="7433"/>
                    </a:lnTo>
                    <a:lnTo>
                      <a:pt x="0" y="8041"/>
                    </a:lnTo>
                    <a:lnTo>
                      <a:pt x="35624" y="8041"/>
                    </a:lnTo>
                    <a:cubicBezTo>
                      <a:pt x="35806" y="8041"/>
                      <a:pt x="35989" y="7919"/>
                      <a:pt x="36141" y="7767"/>
                    </a:cubicBezTo>
                    <a:cubicBezTo>
                      <a:pt x="36171" y="7706"/>
                      <a:pt x="36202" y="7676"/>
                      <a:pt x="36232" y="7646"/>
                    </a:cubicBezTo>
                    <a:lnTo>
                      <a:pt x="43162" y="715"/>
                    </a:lnTo>
                    <a:lnTo>
                      <a:pt x="43193" y="655"/>
                    </a:lnTo>
                    <a:cubicBezTo>
                      <a:pt x="43223" y="594"/>
                      <a:pt x="43253" y="594"/>
                      <a:pt x="43497" y="594"/>
                    </a:cubicBezTo>
                    <a:lnTo>
                      <a:pt x="56050" y="594"/>
                    </a:lnTo>
                    <a:lnTo>
                      <a:pt x="56050" y="16"/>
                    </a:lnTo>
                    <a:lnTo>
                      <a:pt x="43527" y="16"/>
                    </a:lnTo>
                    <a:cubicBezTo>
                      <a:pt x="43475" y="6"/>
                      <a:pt x="43422" y="1"/>
                      <a:pt x="4336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" name="Google Shape;940;p35"/>
              <p:cNvSpPr/>
              <p:nvPr/>
            </p:nvSpPr>
            <p:spPr>
              <a:xfrm>
                <a:off x="6826225" y="632170"/>
                <a:ext cx="118575" cy="117800"/>
              </a:xfrm>
              <a:custGeom>
                <a:avLst/>
                <a:gdLst/>
                <a:ahLst/>
                <a:cxnLst/>
                <a:rect l="l" t="t" r="r" b="b"/>
                <a:pathLst>
                  <a:path w="4743" h="4712" fill="none" extrusionOk="0">
                    <a:moveTo>
                      <a:pt x="1" y="2007"/>
                    </a:moveTo>
                    <a:cubicBezTo>
                      <a:pt x="1" y="3830"/>
                      <a:pt x="2189" y="4712"/>
                      <a:pt x="3466" y="3466"/>
                    </a:cubicBezTo>
                    <a:cubicBezTo>
                      <a:pt x="4742" y="2189"/>
                      <a:pt x="3830" y="1"/>
                      <a:pt x="2037" y="1"/>
                    </a:cubicBezTo>
                    <a:cubicBezTo>
                      <a:pt x="912" y="1"/>
                      <a:pt x="1" y="912"/>
                      <a:pt x="1" y="200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41" name="Google Shape;941;p35"/>
            <p:cNvSpPr/>
            <p:nvPr/>
          </p:nvSpPr>
          <p:spPr>
            <a:xfrm>
              <a:off x="6775775" y="828443"/>
              <a:ext cx="1708408" cy="26575"/>
            </a:xfrm>
            <a:custGeom>
              <a:avLst/>
              <a:gdLst/>
              <a:ahLst/>
              <a:cxnLst/>
              <a:rect l="l" t="t" r="r" b="b"/>
              <a:pathLst>
                <a:path w="39150" h="609" extrusionOk="0">
                  <a:moveTo>
                    <a:pt x="0" y="0"/>
                  </a:moveTo>
                  <a:lnTo>
                    <a:pt x="0" y="608"/>
                  </a:lnTo>
                  <a:lnTo>
                    <a:pt x="39150" y="608"/>
                  </a:lnTo>
                  <a:lnTo>
                    <a:pt x="3915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35"/>
            <p:cNvSpPr/>
            <p:nvPr/>
          </p:nvSpPr>
          <p:spPr>
            <a:xfrm>
              <a:off x="6673825" y="791573"/>
              <a:ext cx="118575" cy="117800"/>
            </a:xfrm>
            <a:custGeom>
              <a:avLst/>
              <a:gdLst/>
              <a:ahLst/>
              <a:cxnLst/>
              <a:rect l="l" t="t" r="r" b="b"/>
              <a:pathLst>
                <a:path w="4743" h="4712" fill="none" extrusionOk="0">
                  <a:moveTo>
                    <a:pt x="1" y="2007"/>
                  </a:moveTo>
                  <a:cubicBezTo>
                    <a:pt x="1" y="3830"/>
                    <a:pt x="2189" y="4712"/>
                    <a:pt x="3466" y="3466"/>
                  </a:cubicBezTo>
                  <a:cubicBezTo>
                    <a:pt x="4742" y="2189"/>
                    <a:pt x="3830" y="1"/>
                    <a:pt x="2037" y="1"/>
                  </a:cubicBezTo>
                  <a:cubicBezTo>
                    <a:pt x="912" y="1"/>
                    <a:pt x="1" y="912"/>
                    <a:pt x="1" y="200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43" name="Google Shape;943;p35"/>
            <p:cNvGrpSpPr/>
            <p:nvPr/>
          </p:nvGrpSpPr>
          <p:grpSpPr>
            <a:xfrm>
              <a:off x="6673825" y="951277"/>
              <a:ext cx="1810358" cy="117800"/>
              <a:chOff x="6673825" y="951277"/>
              <a:chExt cx="1810358" cy="117800"/>
            </a:xfrm>
          </p:grpSpPr>
          <p:sp>
            <p:nvSpPr>
              <p:cNvPr id="944" name="Google Shape;944;p35"/>
              <p:cNvSpPr/>
              <p:nvPr/>
            </p:nvSpPr>
            <p:spPr>
              <a:xfrm>
                <a:off x="6775775" y="990814"/>
                <a:ext cx="1708408" cy="25222"/>
              </a:xfrm>
              <a:custGeom>
                <a:avLst/>
                <a:gdLst/>
                <a:ahLst/>
                <a:cxnLst/>
                <a:rect l="l" t="t" r="r" b="b"/>
                <a:pathLst>
                  <a:path w="39150" h="578" extrusionOk="0">
                    <a:moveTo>
                      <a:pt x="0" y="0"/>
                    </a:moveTo>
                    <a:lnTo>
                      <a:pt x="0" y="578"/>
                    </a:lnTo>
                    <a:lnTo>
                      <a:pt x="39150" y="578"/>
                    </a:lnTo>
                    <a:lnTo>
                      <a:pt x="3915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5" name="Google Shape;945;p35"/>
              <p:cNvSpPr/>
              <p:nvPr/>
            </p:nvSpPr>
            <p:spPr>
              <a:xfrm>
                <a:off x="6673825" y="951277"/>
                <a:ext cx="118575" cy="117800"/>
              </a:xfrm>
              <a:custGeom>
                <a:avLst/>
                <a:gdLst/>
                <a:ahLst/>
                <a:cxnLst/>
                <a:rect l="l" t="t" r="r" b="b"/>
                <a:pathLst>
                  <a:path w="4743" h="4712" fill="none" extrusionOk="0">
                    <a:moveTo>
                      <a:pt x="1" y="2007"/>
                    </a:moveTo>
                    <a:cubicBezTo>
                      <a:pt x="1" y="3830"/>
                      <a:pt x="2189" y="4712"/>
                      <a:pt x="3466" y="3466"/>
                    </a:cubicBezTo>
                    <a:cubicBezTo>
                      <a:pt x="4742" y="2189"/>
                      <a:pt x="3830" y="1"/>
                      <a:pt x="2037" y="1"/>
                    </a:cubicBezTo>
                    <a:cubicBezTo>
                      <a:pt x="912" y="1"/>
                      <a:pt x="1" y="912"/>
                      <a:pt x="1" y="200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46" name="Google Shape;946;p35"/>
            <p:cNvGrpSpPr/>
            <p:nvPr/>
          </p:nvGrpSpPr>
          <p:grpSpPr>
            <a:xfrm>
              <a:off x="6826225" y="1108284"/>
              <a:ext cx="2549185" cy="396427"/>
              <a:chOff x="6826225" y="1090729"/>
              <a:chExt cx="2549185" cy="396427"/>
            </a:xfrm>
          </p:grpSpPr>
          <p:sp>
            <p:nvSpPr>
              <p:cNvPr id="947" name="Google Shape;947;p35"/>
              <p:cNvSpPr/>
              <p:nvPr/>
            </p:nvSpPr>
            <p:spPr>
              <a:xfrm>
                <a:off x="6928175" y="1136704"/>
                <a:ext cx="2447235" cy="350453"/>
              </a:xfrm>
              <a:custGeom>
                <a:avLst/>
                <a:gdLst/>
                <a:ahLst/>
                <a:cxnLst/>
                <a:rect l="l" t="t" r="r" b="b"/>
                <a:pathLst>
                  <a:path w="56081" h="8031" extrusionOk="0">
                    <a:moveTo>
                      <a:pt x="35564" y="1"/>
                    </a:moveTo>
                    <a:cubicBezTo>
                      <a:pt x="35533" y="1"/>
                      <a:pt x="35502" y="3"/>
                      <a:pt x="35472" y="7"/>
                    </a:cubicBezTo>
                    <a:lnTo>
                      <a:pt x="0" y="7"/>
                    </a:lnTo>
                    <a:lnTo>
                      <a:pt x="0" y="584"/>
                    </a:lnTo>
                    <a:lnTo>
                      <a:pt x="35594" y="584"/>
                    </a:lnTo>
                    <a:cubicBezTo>
                      <a:pt x="35624" y="614"/>
                      <a:pt x="35654" y="645"/>
                      <a:pt x="35685" y="675"/>
                    </a:cubicBezTo>
                    <a:cubicBezTo>
                      <a:pt x="35746" y="736"/>
                      <a:pt x="35776" y="797"/>
                      <a:pt x="35837" y="827"/>
                    </a:cubicBezTo>
                    <a:lnTo>
                      <a:pt x="42706" y="7697"/>
                    </a:lnTo>
                    <a:cubicBezTo>
                      <a:pt x="42858" y="7909"/>
                      <a:pt x="43132" y="8031"/>
                      <a:pt x="43375" y="8031"/>
                    </a:cubicBezTo>
                    <a:lnTo>
                      <a:pt x="43527" y="8001"/>
                    </a:lnTo>
                    <a:lnTo>
                      <a:pt x="56080" y="8001"/>
                    </a:lnTo>
                    <a:lnTo>
                      <a:pt x="56080" y="7423"/>
                    </a:lnTo>
                    <a:lnTo>
                      <a:pt x="43497" y="7423"/>
                    </a:lnTo>
                    <a:cubicBezTo>
                      <a:pt x="43284" y="7423"/>
                      <a:pt x="43223" y="7423"/>
                      <a:pt x="43223" y="7362"/>
                    </a:cubicBezTo>
                    <a:lnTo>
                      <a:pt x="36232" y="371"/>
                    </a:lnTo>
                    <a:cubicBezTo>
                      <a:pt x="36202" y="341"/>
                      <a:pt x="36171" y="311"/>
                      <a:pt x="36141" y="280"/>
                    </a:cubicBezTo>
                    <a:cubicBezTo>
                      <a:pt x="36008" y="94"/>
                      <a:pt x="35782" y="1"/>
                      <a:pt x="355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8" name="Google Shape;948;p35"/>
              <p:cNvSpPr/>
              <p:nvPr/>
            </p:nvSpPr>
            <p:spPr>
              <a:xfrm>
                <a:off x="6826225" y="1090729"/>
                <a:ext cx="118575" cy="117800"/>
              </a:xfrm>
              <a:custGeom>
                <a:avLst/>
                <a:gdLst/>
                <a:ahLst/>
                <a:cxnLst/>
                <a:rect l="l" t="t" r="r" b="b"/>
                <a:pathLst>
                  <a:path w="4743" h="4712" fill="none" extrusionOk="0">
                    <a:moveTo>
                      <a:pt x="1" y="2007"/>
                    </a:moveTo>
                    <a:cubicBezTo>
                      <a:pt x="1" y="3830"/>
                      <a:pt x="2189" y="4712"/>
                      <a:pt x="3466" y="3466"/>
                    </a:cubicBezTo>
                    <a:cubicBezTo>
                      <a:pt x="4742" y="2189"/>
                      <a:pt x="3830" y="1"/>
                      <a:pt x="2037" y="1"/>
                    </a:cubicBezTo>
                    <a:cubicBezTo>
                      <a:pt x="912" y="1"/>
                      <a:pt x="1" y="912"/>
                      <a:pt x="1" y="200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49" name="Google Shape;949;p35"/>
            <p:cNvGrpSpPr/>
            <p:nvPr/>
          </p:nvGrpSpPr>
          <p:grpSpPr>
            <a:xfrm>
              <a:off x="6521425" y="1294500"/>
              <a:ext cx="2256028" cy="384277"/>
              <a:chOff x="6521425" y="1294500"/>
              <a:chExt cx="2256028" cy="384277"/>
            </a:xfrm>
          </p:grpSpPr>
          <p:sp>
            <p:nvSpPr>
              <p:cNvPr id="950" name="Google Shape;950;p35"/>
              <p:cNvSpPr/>
              <p:nvPr/>
            </p:nvSpPr>
            <p:spPr>
              <a:xfrm>
                <a:off x="6623375" y="1336528"/>
                <a:ext cx="2154078" cy="342249"/>
              </a:xfrm>
              <a:custGeom>
                <a:avLst/>
                <a:gdLst/>
                <a:ahLst/>
                <a:cxnLst/>
                <a:rect l="l" t="t" r="r" b="b"/>
                <a:pathLst>
                  <a:path w="49363" h="7843" extrusionOk="0">
                    <a:moveTo>
                      <a:pt x="0" y="0"/>
                    </a:moveTo>
                    <a:lnTo>
                      <a:pt x="0" y="578"/>
                    </a:lnTo>
                    <a:lnTo>
                      <a:pt x="34104" y="578"/>
                    </a:lnTo>
                    <a:lnTo>
                      <a:pt x="41095" y="7569"/>
                    </a:lnTo>
                    <a:lnTo>
                      <a:pt x="41369" y="7842"/>
                    </a:lnTo>
                    <a:lnTo>
                      <a:pt x="49363" y="7842"/>
                    </a:lnTo>
                    <a:lnTo>
                      <a:pt x="49363" y="7265"/>
                    </a:lnTo>
                    <a:lnTo>
                      <a:pt x="41642" y="7265"/>
                    </a:lnTo>
                    <a:lnTo>
                      <a:pt x="34408" y="31"/>
                    </a:lnTo>
                    <a:lnTo>
                      <a:pt x="3428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1" name="Google Shape;951;p35"/>
              <p:cNvSpPr/>
              <p:nvPr/>
            </p:nvSpPr>
            <p:spPr>
              <a:xfrm>
                <a:off x="6521425" y="1294500"/>
                <a:ext cx="118575" cy="117800"/>
              </a:xfrm>
              <a:custGeom>
                <a:avLst/>
                <a:gdLst/>
                <a:ahLst/>
                <a:cxnLst/>
                <a:rect l="l" t="t" r="r" b="b"/>
                <a:pathLst>
                  <a:path w="4743" h="4712" fill="none" extrusionOk="0">
                    <a:moveTo>
                      <a:pt x="1" y="2007"/>
                    </a:moveTo>
                    <a:cubicBezTo>
                      <a:pt x="1" y="3830"/>
                      <a:pt x="2189" y="4712"/>
                      <a:pt x="3466" y="3466"/>
                    </a:cubicBezTo>
                    <a:cubicBezTo>
                      <a:pt x="4742" y="2189"/>
                      <a:pt x="3830" y="1"/>
                      <a:pt x="2037" y="1"/>
                    </a:cubicBezTo>
                    <a:cubicBezTo>
                      <a:pt x="912" y="1"/>
                      <a:pt x="1" y="912"/>
                      <a:pt x="1" y="2007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cxnSp>
        <p:nvCxnSpPr>
          <p:cNvPr id="952" name="Google Shape;952;p35"/>
          <p:cNvCxnSpPr>
            <a:stCxn id="909" idx="3"/>
            <a:endCxn id="912" idx="1"/>
          </p:cNvCxnSpPr>
          <p:nvPr/>
        </p:nvCxnSpPr>
        <p:spPr>
          <a:xfrm>
            <a:off x="1621725" y="1688925"/>
            <a:ext cx="2256600" cy="0"/>
          </a:xfrm>
          <a:prstGeom prst="straightConnector1">
            <a:avLst/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953" name="Google Shape;953;p35"/>
          <p:cNvCxnSpPr/>
          <p:nvPr/>
        </p:nvCxnSpPr>
        <p:spPr>
          <a:xfrm>
            <a:off x="1621725" y="3353475"/>
            <a:ext cx="2256600" cy="0"/>
          </a:xfrm>
          <a:prstGeom prst="straightConnector1">
            <a:avLst/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6" name="TextBox 5"/>
          <p:cNvSpPr txBox="1"/>
          <p:nvPr/>
        </p:nvSpPr>
        <p:spPr>
          <a:xfrm>
            <a:off x="8777453" y="4735551"/>
            <a:ext cx="2476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" name="Google Shape;1007;p38"/>
          <p:cNvSpPr txBox="1">
            <a:spLocks noGrp="1"/>
          </p:cNvSpPr>
          <p:nvPr>
            <p:ph type="title"/>
          </p:nvPr>
        </p:nvSpPr>
        <p:spPr>
          <a:xfrm>
            <a:off x="2450700" y="3072854"/>
            <a:ext cx="4242600" cy="61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I</a:t>
            </a:r>
            <a:r>
              <a:rPr lang="en" dirty="0" smtClean="0"/>
              <a:t>ntroduction</a:t>
            </a:r>
            <a:endParaRPr dirty="0"/>
          </a:p>
        </p:txBody>
      </p:sp>
      <p:sp>
        <p:nvSpPr>
          <p:cNvPr id="1008" name="Google Shape;1008;p38"/>
          <p:cNvSpPr txBox="1">
            <a:spLocks noGrp="1"/>
          </p:cNvSpPr>
          <p:nvPr>
            <p:ph type="title" idx="2"/>
          </p:nvPr>
        </p:nvSpPr>
        <p:spPr>
          <a:xfrm>
            <a:off x="3995121" y="1227576"/>
            <a:ext cx="1157400" cy="11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009" name="Google Shape;1009;p38"/>
          <p:cNvSpPr txBox="1">
            <a:spLocks noGrp="1"/>
          </p:cNvSpPr>
          <p:nvPr>
            <p:ph type="subTitle" idx="1"/>
          </p:nvPr>
        </p:nvSpPr>
        <p:spPr>
          <a:xfrm>
            <a:off x="2509200" y="3652872"/>
            <a:ext cx="4125600" cy="41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D</a:t>
            </a:r>
            <a:r>
              <a:rPr lang="en" dirty="0" smtClean="0"/>
              <a:t>efinition of e-government</a:t>
            </a:r>
            <a:endParaRPr dirty="0"/>
          </a:p>
        </p:txBody>
      </p:sp>
      <p:cxnSp>
        <p:nvCxnSpPr>
          <p:cNvPr id="1010" name="Google Shape;1010;p38"/>
          <p:cNvCxnSpPr/>
          <p:nvPr/>
        </p:nvCxnSpPr>
        <p:spPr>
          <a:xfrm>
            <a:off x="3443700" y="4310199"/>
            <a:ext cx="2256600" cy="0"/>
          </a:xfrm>
          <a:prstGeom prst="straightConnector1">
            <a:avLst/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oval" w="med" len="med"/>
            <a:tailEnd type="oval" w="med" len="med"/>
          </a:ln>
        </p:spPr>
      </p:cxnSp>
      <p:grpSp>
        <p:nvGrpSpPr>
          <p:cNvPr id="1011" name="Google Shape;1011;p38"/>
          <p:cNvGrpSpPr/>
          <p:nvPr/>
        </p:nvGrpSpPr>
        <p:grpSpPr>
          <a:xfrm>
            <a:off x="3518490" y="1380273"/>
            <a:ext cx="289868" cy="852000"/>
            <a:chOff x="456616" y="2161476"/>
            <a:chExt cx="289868" cy="852000"/>
          </a:xfrm>
        </p:grpSpPr>
        <p:sp>
          <p:nvSpPr>
            <p:cNvPr id="1012" name="Google Shape;1012;p38"/>
            <p:cNvSpPr/>
            <p:nvPr/>
          </p:nvSpPr>
          <p:spPr>
            <a:xfrm rot="-5400000">
              <a:off x="588942" y="2649556"/>
              <a:ext cx="25484" cy="289600"/>
            </a:xfrm>
            <a:custGeom>
              <a:avLst/>
              <a:gdLst/>
              <a:ahLst/>
              <a:cxnLst/>
              <a:rect l="l" t="t" r="r" b="b"/>
              <a:pathLst>
                <a:path w="761" h="8648" extrusionOk="0">
                  <a:moveTo>
                    <a:pt x="380" y="0"/>
                  </a:moveTo>
                  <a:cubicBezTo>
                    <a:pt x="190" y="0"/>
                    <a:pt x="0" y="130"/>
                    <a:pt x="0" y="388"/>
                  </a:cubicBezTo>
                  <a:lnTo>
                    <a:pt x="0" y="8260"/>
                  </a:lnTo>
                  <a:cubicBezTo>
                    <a:pt x="0" y="8519"/>
                    <a:pt x="190" y="8648"/>
                    <a:pt x="380" y="8648"/>
                  </a:cubicBezTo>
                  <a:cubicBezTo>
                    <a:pt x="570" y="8648"/>
                    <a:pt x="760" y="8519"/>
                    <a:pt x="760" y="8260"/>
                  </a:cubicBezTo>
                  <a:lnTo>
                    <a:pt x="760" y="388"/>
                  </a:lnTo>
                  <a:cubicBezTo>
                    <a:pt x="760" y="130"/>
                    <a:pt x="570" y="0"/>
                    <a:pt x="3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38"/>
            <p:cNvSpPr/>
            <p:nvPr/>
          </p:nvSpPr>
          <p:spPr>
            <a:xfrm rot="-5400000">
              <a:off x="588808" y="2235662"/>
              <a:ext cx="25484" cy="289868"/>
            </a:xfrm>
            <a:custGeom>
              <a:avLst/>
              <a:gdLst/>
              <a:ahLst/>
              <a:cxnLst/>
              <a:rect l="l" t="t" r="r" b="b"/>
              <a:pathLst>
                <a:path w="761" h="8656" extrusionOk="0">
                  <a:moveTo>
                    <a:pt x="365" y="1"/>
                  </a:moveTo>
                  <a:cubicBezTo>
                    <a:pt x="153" y="1"/>
                    <a:pt x="1" y="183"/>
                    <a:pt x="1" y="396"/>
                  </a:cubicBezTo>
                  <a:lnTo>
                    <a:pt x="1" y="8268"/>
                  </a:lnTo>
                  <a:cubicBezTo>
                    <a:pt x="1" y="8527"/>
                    <a:pt x="191" y="8656"/>
                    <a:pt x="381" y="8656"/>
                  </a:cubicBezTo>
                  <a:cubicBezTo>
                    <a:pt x="570" y="8656"/>
                    <a:pt x="760" y="8527"/>
                    <a:pt x="760" y="8268"/>
                  </a:cubicBezTo>
                  <a:lnTo>
                    <a:pt x="760" y="396"/>
                  </a:lnTo>
                  <a:cubicBezTo>
                    <a:pt x="760" y="183"/>
                    <a:pt x="578" y="1"/>
                    <a:pt x="3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38"/>
            <p:cNvSpPr/>
            <p:nvPr/>
          </p:nvSpPr>
          <p:spPr>
            <a:xfrm rot="-5400000">
              <a:off x="576234" y="2902231"/>
              <a:ext cx="25484" cy="197007"/>
            </a:xfrm>
            <a:custGeom>
              <a:avLst/>
              <a:gdLst/>
              <a:ahLst/>
              <a:cxnLst/>
              <a:rect l="l" t="t" r="r" b="b"/>
              <a:pathLst>
                <a:path w="761" h="5883" extrusionOk="0">
                  <a:moveTo>
                    <a:pt x="380" y="1"/>
                  </a:moveTo>
                  <a:cubicBezTo>
                    <a:pt x="190" y="1"/>
                    <a:pt x="0" y="130"/>
                    <a:pt x="0" y="388"/>
                  </a:cubicBezTo>
                  <a:lnTo>
                    <a:pt x="0" y="5495"/>
                  </a:lnTo>
                  <a:cubicBezTo>
                    <a:pt x="0" y="5753"/>
                    <a:pt x="190" y="5882"/>
                    <a:pt x="380" y="5882"/>
                  </a:cubicBezTo>
                  <a:cubicBezTo>
                    <a:pt x="570" y="5882"/>
                    <a:pt x="760" y="5753"/>
                    <a:pt x="760" y="5495"/>
                  </a:cubicBezTo>
                  <a:lnTo>
                    <a:pt x="760" y="388"/>
                  </a:lnTo>
                  <a:cubicBezTo>
                    <a:pt x="760" y="130"/>
                    <a:pt x="570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38"/>
            <p:cNvSpPr/>
            <p:nvPr/>
          </p:nvSpPr>
          <p:spPr>
            <a:xfrm rot="-5400000">
              <a:off x="575849" y="2488856"/>
              <a:ext cx="26489" cy="197241"/>
            </a:xfrm>
            <a:custGeom>
              <a:avLst/>
              <a:gdLst/>
              <a:ahLst/>
              <a:cxnLst/>
              <a:rect l="l" t="t" r="r" b="b"/>
              <a:pathLst>
                <a:path w="791" h="5890" extrusionOk="0">
                  <a:moveTo>
                    <a:pt x="410" y="1"/>
                  </a:moveTo>
                  <a:cubicBezTo>
                    <a:pt x="220" y="1"/>
                    <a:pt x="30" y="130"/>
                    <a:pt x="30" y="388"/>
                  </a:cubicBezTo>
                  <a:lnTo>
                    <a:pt x="30" y="5495"/>
                  </a:lnTo>
                  <a:cubicBezTo>
                    <a:pt x="0" y="5707"/>
                    <a:pt x="182" y="5890"/>
                    <a:pt x="395" y="5890"/>
                  </a:cubicBezTo>
                  <a:cubicBezTo>
                    <a:pt x="608" y="5890"/>
                    <a:pt x="790" y="5707"/>
                    <a:pt x="790" y="5495"/>
                  </a:cubicBezTo>
                  <a:lnTo>
                    <a:pt x="790" y="388"/>
                  </a:lnTo>
                  <a:cubicBezTo>
                    <a:pt x="790" y="130"/>
                    <a:pt x="600" y="1"/>
                    <a:pt x="4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38"/>
            <p:cNvSpPr/>
            <p:nvPr/>
          </p:nvSpPr>
          <p:spPr>
            <a:xfrm rot="-5400000">
              <a:off x="576619" y="2076100"/>
              <a:ext cx="25484" cy="196237"/>
            </a:xfrm>
            <a:custGeom>
              <a:avLst/>
              <a:gdLst/>
              <a:ahLst/>
              <a:cxnLst/>
              <a:rect l="l" t="t" r="r" b="b"/>
              <a:pathLst>
                <a:path w="761" h="5860" extrusionOk="0">
                  <a:moveTo>
                    <a:pt x="396" y="0"/>
                  </a:moveTo>
                  <a:cubicBezTo>
                    <a:pt x="183" y="0"/>
                    <a:pt x="1" y="152"/>
                    <a:pt x="1" y="365"/>
                  </a:cubicBezTo>
                  <a:lnTo>
                    <a:pt x="1" y="5472"/>
                  </a:lnTo>
                  <a:cubicBezTo>
                    <a:pt x="1" y="5730"/>
                    <a:pt x="191" y="5859"/>
                    <a:pt x="381" y="5859"/>
                  </a:cubicBezTo>
                  <a:cubicBezTo>
                    <a:pt x="570" y="5859"/>
                    <a:pt x="760" y="5730"/>
                    <a:pt x="760" y="5472"/>
                  </a:cubicBezTo>
                  <a:lnTo>
                    <a:pt x="760" y="365"/>
                  </a:lnTo>
                  <a:cubicBezTo>
                    <a:pt x="760" y="152"/>
                    <a:pt x="608" y="0"/>
                    <a:pt x="3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7" name="Google Shape;1017;p38"/>
          <p:cNvGrpSpPr/>
          <p:nvPr/>
        </p:nvGrpSpPr>
        <p:grpSpPr>
          <a:xfrm>
            <a:off x="5325572" y="1380273"/>
            <a:ext cx="289868" cy="852000"/>
            <a:chOff x="456616" y="2161476"/>
            <a:chExt cx="289868" cy="852000"/>
          </a:xfrm>
        </p:grpSpPr>
        <p:sp>
          <p:nvSpPr>
            <p:cNvPr id="1018" name="Google Shape;1018;p38"/>
            <p:cNvSpPr/>
            <p:nvPr/>
          </p:nvSpPr>
          <p:spPr>
            <a:xfrm rot="-5400000">
              <a:off x="588942" y="2649556"/>
              <a:ext cx="25484" cy="289600"/>
            </a:xfrm>
            <a:custGeom>
              <a:avLst/>
              <a:gdLst/>
              <a:ahLst/>
              <a:cxnLst/>
              <a:rect l="l" t="t" r="r" b="b"/>
              <a:pathLst>
                <a:path w="761" h="8648" extrusionOk="0">
                  <a:moveTo>
                    <a:pt x="380" y="0"/>
                  </a:moveTo>
                  <a:cubicBezTo>
                    <a:pt x="190" y="0"/>
                    <a:pt x="0" y="130"/>
                    <a:pt x="0" y="388"/>
                  </a:cubicBezTo>
                  <a:lnTo>
                    <a:pt x="0" y="8260"/>
                  </a:lnTo>
                  <a:cubicBezTo>
                    <a:pt x="0" y="8519"/>
                    <a:pt x="190" y="8648"/>
                    <a:pt x="380" y="8648"/>
                  </a:cubicBezTo>
                  <a:cubicBezTo>
                    <a:pt x="570" y="8648"/>
                    <a:pt x="760" y="8519"/>
                    <a:pt x="760" y="8260"/>
                  </a:cubicBezTo>
                  <a:lnTo>
                    <a:pt x="760" y="388"/>
                  </a:lnTo>
                  <a:cubicBezTo>
                    <a:pt x="760" y="130"/>
                    <a:pt x="570" y="0"/>
                    <a:pt x="3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38"/>
            <p:cNvSpPr/>
            <p:nvPr/>
          </p:nvSpPr>
          <p:spPr>
            <a:xfrm rot="-5400000">
              <a:off x="588808" y="2235662"/>
              <a:ext cx="25484" cy="289868"/>
            </a:xfrm>
            <a:custGeom>
              <a:avLst/>
              <a:gdLst/>
              <a:ahLst/>
              <a:cxnLst/>
              <a:rect l="l" t="t" r="r" b="b"/>
              <a:pathLst>
                <a:path w="761" h="8656" extrusionOk="0">
                  <a:moveTo>
                    <a:pt x="365" y="1"/>
                  </a:moveTo>
                  <a:cubicBezTo>
                    <a:pt x="153" y="1"/>
                    <a:pt x="1" y="183"/>
                    <a:pt x="1" y="396"/>
                  </a:cubicBezTo>
                  <a:lnTo>
                    <a:pt x="1" y="8268"/>
                  </a:lnTo>
                  <a:cubicBezTo>
                    <a:pt x="1" y="8527"/>
                    <a:pt x="191" y="8656"/>
                    <a:pt x="381" y="8656"/>
                  </a:cubicBezTo>
                  <a:cubicBezTo>
                    <a:pt x="570" y="8656"/>
                    <a:pt x="760" y="8527"/>
                    <a:pt x="760" y="8268"/>
                  </a:cubicBezTo>
                  <a:lnTo>
                    <a:pt x="760" y="396"/>
                  </a:lnTo>
                  <a:cubicBezTo>
                    <a:pt x="760" y="183"/>
                    <a:pt x="578" y="1"/>
                    <a:pt x="3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38"/>
            <p:cNvSpPr/>
            <p:nvPr/>
          </p:nvSpPr>
          <p:spPr>
            <a:xfrm rot="-5400000">
              <a:off x="576234" y="2902231"/>
              <a:ext cx="25484" cy="197007"/>
            </a:xfrm>
            <a:custGeom>
              <a:avLst/>
              <a:gdLst/>
              <a:ahLst/>
              <a:cxnLst/>
              <a:rect l="l" t="t" r="r" b="b"/>
              <a:pathLst>
                <a:path w="761" h="5883" extrusionOk="0">
                  <a:moveTo>
                    <a:pt x="380" y="1"/>
                  </a:moveTo>
                  <a:cubicBezTo>
                    <a:pt x="190" y="1"/>
                    <a:pt x="0" y="130"/>
                    <a:pt x="0" y="388"/>
                  </a:cubicBezTo>
                  <a:lnTo>
                    <a:pt x="0" y="5495"/>
                  </a:lnTo>
                  <a:cubicBezTo>
                    <a:pt x="0" y="5753"/>
                    <a:pt x="190" y="5882"/>
                    <a:pt x="380" y="5882"/>
                  </a:cubicBezTo>
                  <a:cubicBezTo>
                    <a:pt x="570" y="5882"/>
                    <a:pt x="760" y="5753"/>
                    <a:pt x="760" y="5495"/>
                  </a:cubicBezTo>
                  <a:lnTo>
                    <a:pt x="760" y="388"/>
                  </a:lnTo>
                  <a:cubicBezTo>
                    <a:pt x="760" y="130"/>
                    <a:pt x="570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38"/>
            <p:cNvSpPr/>
            <p:nvPr/>
          </p:nvSpPr>
          <p:spPr>
            <a:xfrm rot="-5400000">
              <a:off x="575849" y="2488856"/>
              <a:ext cx="26489" cy="197241"/>
            </a:xfrm>
            <a:custGeom>
              <a:avLst/>
              <a:gdLst/>
              <a:ahLst/>
              <a:cxnLst/>
              <a:rect l="l" t="t" r="r" b="b"/>
              <a:pathLst>
                <a:path w="791" h="5890" extrusionOk="0">
                  <a:moveTo>
                    <a:pt x="410" y="1"/>
                  </a:moveTo>
                  <a:cubicBezTo>
                    <a:pt x="220" y="1"/>
                    <a:pt x="30" y="130"/>
                    <a:pt x="30" y="388"/>
                  </a:cubicBezTo>
                  <a:lnTo>
                    <a:pt x="30" y="5495"/>
                  </a:lnTo>
                  <a:cubicBezTo>
                    <a:pt x="0" y="5707"/>
                    <a:pt x="182" y="5890"/>
                    <a:pt x="395" y="5890"/>
                  </a:cubicBezTo>
                  <a:cubicBezTo>
                    <a:pt x="608" y="5890"/>
                    <a:pt x="790" y="5707"/>
                    <a:pt x="790" y="5495"/>
                  </a:cubicBezTo>
                  <a:lnTo>
                    <a:pt x="790" y="388"/>
                  </a:lnTo>
                  <a:cubicBezTo>
                    <a:pt x="790" y="130"/>
                    <a:pt x="600" y="1"/>
                    <a:pt x="4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38"/>
            <p:cNvSpPr/>
            <p:nvPr/>
          </p:nvSpPr>
          <p:spPr>
            <a:xfrm rot="-5400000">
              <a:off x="576619" y="2076100"/>
              <a:ext cx="25484" cy="196237"/>
            </a:xfrm>
            <a:custGeom>
              <a:avLst/>
              <a:gdLst/>
              <a:ahLst/>
              <a:cxnLst/>
              <a:rect l="l" t="t" r="r" b="b"/>
              <a:pathLst>
                <a:path w="761" h="5860" extrusionOk="0">
                  <a:moveTo>
                    <a:pt x="396" y="0"/>
                  </a:moveTo>
                  <a:cubicBezTo>
                    <a:pt x="183" y="0"/>
                    <a:pt x="1" y="152"/>
                    <a:pt x="1" y="365"/>
                  </a:cubicBezTo>
                  <a:lnTo>
                    <a:pt x="1" y="5472"/>
                  </a:lnTo>
                  <a:cubicBezTo>
                    <a:pt x="1" y="5730"/>
                    <a:pt x="191" y="5859"/>
                    <a:pt x="381" y="5859"/>
                  </a:cubicBezTo>
                  <a:cubicBezTo>
                    <a:pt x="570" y="5859"/>
                    <a:pt x="760" y="5730"/>
                    <a:pt x="760" y="5472"/>
                  </a:cubicBezTo>
                  <a:lnTo>
                    <a:pt x="760" y="365"/>
                  </a:lnTo>
                  <a:cubicBezTo>
                    <a:pt x="760" y="152"/>
                    <a:pt x="608" y="0"/>
                    <a:pt x="3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3" name="Google Shape;1023;p38"/>
          <p:cNvGrpSpPr/>
          <p:nvPr/>
        </p:nvGrpSpPr>
        <p:grpSpPr>
          <a:xfrm rot="5400000">
            <a:off x="4427066" y="498842"/>
            <a:ext cx="289868" cy="852000"/>
            <a:chOff x="456616" y="2161476"/>
            <a:chExt cx="289868" cy="852000"/>
          </a:xfrm>
        </p:grpSpPr>
        <p:sp>
          <p:nvSpPr>
            <p:cNvPr id="1024" name="Google Shape;1024;p38"/>
            <p:cNvSpPr/>
            <p:nvPr/>
          </p:nvSpPr>
          <p:spPr>
            <a:xfrm rot="-5400000">
              <a:off x="588942" y="2649556"/>
              <a:ext cx="25484" cy="289600"/>
            </a:xfrm>
            <a:custGeom>
              <a:avLst/>
              <a:gdLst/>
              <a:ahLst/>
              <a:cxnLst/>
              <a:rect l="l" t="t" r="r" b="b"/>
              <a:pathLst>
                <a:path w="761" h="8648" extrusionOk="0">
                  <a:moveTo>
                    <a:pt x="380" y="0"/>
                  </a:moveTo>
                  <a:cubicBezTo>
                    <a:pt x="190" y="0"/>
                    <a:pt x="0" y="130"/>
                    <a:pt x="0" y="388"/>
                  </a:cubicBezTo>
                  <a:lnTo>
                    <a:pt x="0" y="8260"/>
                  </a:lnTo>
                  <a:cubicBezTo>
                    <a:pt x="0" y="8519"/>
                    <a:pt x="190" y="8648"/>
                    <a:pt x="380" y="8648"/>
                  </a:cubicBezTo>
                  <a:cubicBezTo>
                    <a:pt x="570" y="8648"/>
                    <a:pt x="760" y="8519"/>
                    <a:pt x="760" y="8260"/>
                  </a:cubicBezTo>
                  <a:lnTo>
                    <a:pt x="760" y="388"/>
                  </a:lnTo>
                  <a:cubicBezTo>
                    <a:pt x="760" y="130"/>
                    <a:pt x="570" y="0"/>
                    <a:pt x="3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38"/>
            <p:cNvSpPr/>
            <p:nvPr/>
          </p:nvSpPr>
          <p:spPr>
            <a:xfrm rot="-5400000">
              <a:off x="588808" y="2235662"/>
              <a:ext cx="25484" cy="289868"/>
            </a:xfrm>
            <a:custGeom>
              <a:avLst/>
              <a:gdLst/>
              <a:ahLst/>
              <a:cxnLst/>
              <a:rect l="l" t="t" r="r" b="b"/>
              <a:pathLst>
                <a:path w="761" h="8656" extrusionOk="0">
                  <a:moveTo>
                    <a:pt x="365" y="1"/>
                  </a:moveTo>
                  <a:cubicBezTo>
                    <a:pt x="153" y="1"/>
                    <a:pt x="1" y="183"/>
                    <a:pt x="1" y="396"/>
                  </a:cubicBezTo>
                  <a:lnTo>
                    <a:pt x="1" y="8268"/>
                  </a:lnTo>
                  <a:cubicBezTo>
                    <a:pt x="1" y="8527"/>
                    <a:pt x="191" y="8656"/>
                    <a:pt x="381" y="8656"/>
                  </a:cubicBezTo>
                  <a:cubicBezTo>
                    <a:pt x="570" y="8656"/>
                    <a:pt x="760" y="8527"/>
                    <a:pt x="760" y="8268"/>
                  </a:cubicBezTo>
                  <a:lnTo>
                    <a:pt x="760" y="396"/>
                  </a:lnTo>
                  <a:cubicBezTo>
                    <a:pt x="760" y="183"/>
                    <a:pt x="578" y="1"/>
                    <a:pt x="3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38"/>
            <p:cNvSpPr/>
            <p:nvPr/>
          </p:nvSpPr>
          <p:spPr>
            <a:xfrm rot="-5400000">
              <a:off x="576234" y="2902231"/>
              <a:ext cx="25484" cy="197007"/>
            </a:xfrm>
            <a:custGeom>
              <a:avLst/>
              <a:gdLst/>
              <a:ahLst/>
              <a:cxnLst/>
              <a:rect l="l" t="t" r="r" b="b"/>
              <a:pathLst>
                <a:path w="761" h="5883" extrusionOk="0">
                  <a:moveTo>
                    <a:pt x="380" y="1"/>
                  </a:moveTo>
                  <a:cubicBezTo>
                    <a:pt x="190" y="1"/>
                    <a:pt x="0" y="130"/>
                    <a:pt x="0" y="388"/>
                  </a:cubicBezTo>
                  <a:lnTo>
                    <a:pt x="0" y="5495"/>
                  </a:lnTo>
                  <a:cubicBezTo>
                    <a:pt x="0" y="5753"/>
                    <a:pt x="190" y="5882"/>
                    <a:pt x="380" y="5882"/>
                  </a:cubicBezTo>
                  <a:cubicBezTo>
                    <a:pt x="570" y="5882"/>
                    <a:pt x="760" y="5753"/>
                    <a:pt x="760" y="5495"/>
                  </a:cubicBezTo>
                  <a:lnTo>
                    <a:pt x="760" y="388"/>
                  </a:lnTo>
                  <a:cubicBezTo>
                    <a:pt x="760" y="130"/>
                    <a:pt x="570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38"/>
            <p:cNvSpPr/>
            <p:nvPr/>
          </p:nvSpPr>
          <p:spPr>
            <a:xfrm rot="-5400000">
              <a:off x="575849" y="2488856"/>
              <a:ext cx="26489" cy="197241"/>
            </a:xfrm>
            <a:custGeom>
              <a:avLst/>
              <a:gdLst/>
              <a:ahLst/>
              <a:cxnLst/>
              <a:rect l="l" t="t" r="r" b="b"/>
              <a:pathLst>
                <a:path w="791" h="5890" extrusionOk="0">
                  <a:moveTo>
                    <a:pt x="410" y="1"/>
                  </a:moveTo>
                  <a:cubicBezTo>
                    <a:pt x="220" y="1"/>
                    <a:pt x="30" y="130"/>
                    <a:pt x="30" y="388"/>
                  </a:cubicBezTo>
                  <a:lnTo>
                    <a:pt x="30" y="5495"/>
                  </a:lnTo>
                  <a:cubicBezTo>
                    <a:pt x="0" y="5707"/>
                    <a:pt x="182" y="5890"/>
                    <a:pt x="395" y="5890"/>
                  </a:cubicBezTo>
                  <a:cubicBezTo>
                    <a:pt x="608" y="5890"/>
                    <a:pt x="790" y="5707"/>
                    <a:pt x="790" y="5495"/>
                  </a:cubicBezTo>
                  <a:lnTo>
                    <a:pt x="790" y="388"/>
                  </a:lnTo>
                  <a:cubicBezTo>
                    <a:pt x="790" y="130"/>
                    <a:pt x="600" y="1"/>
                    <a:pt x="4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38"/>
            <p:cNvSpPr/>
            <p:nvPr/>
          </p:nvSpPr>
          <p:spPr>
            <a:xfrm rot="-5400000">
              <a:off x="576619" y="2076100"/>
              <a:ext cx="25484" cy="196237"/>
            </a:xfrm>
            <a:custGeom>
              <a:avLst/>
              <a:gdLst/>
              <a:ahLst/>
              <a:cxnLst/>
              <a:rect l="l" t="t" r="r" b="b"/>
              <a:pathLst>
                <a:path w="761" h="5860" extrusionOk="0">
                  <a:moveTo>
                    <a:pt x="396" y="0"/>
                  </a:moveTo>
                  <a:cubicBezTo>
                    <a:pt x="183" y="0"/>
                    <a:pt x="1" y="152"/>
                    <a:pt x="1" y="365"/>
                  </a:cubicBezTo>
                  <a:lnTo>
                    <a:pt x="1" y="5472"/>
                  </a:lnTo>
                  <a:cubicBezTo>
                    <a:pt x="1" y="5730"/>
                    <a:pt x="191" y="5859"/>
                    <a:pt x="381" y="5859"/>
                  </a:cubicBezTo>
                  <a:cubicBezTo>
                    <a:pt x="570" y="5859"/>
                    <a:pt x="760" y="5730"/>
                    <a:pt x="760" y="5472"/>
                  </a:cubicBezTo>
                  <a:lnTo>
                    <a:pt x="760" y="365"/>
                  </a:lnTo>
                  <a:cubicBezTo>
                    <a:pt x="760" y="152"/>
                    <a:pt x="608" y="0"/>
                    <a:pt x="3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9" name="Google Shape;1029;p38"/>
          <p:cNvGrpSpPr/>
          <p:nvPr/>
        </p:nvGrpSpPr>
        <p:grpSpPr>
          <a:xfrm rot="5400000">
            <a:off x="4427066" y="2261724"/>
            <a:ext cx="289868" cy="852000"/>
            <a:chOff x="456616" y="2161476"/>
            <a:chExt cx="289868" cy="852000"/>
          </a:xfrm>
        </p:grpSpPr>
        <p:sp>
          <p:nvSpPr>
            <p:cNvPr id="1030" name="Google Shape;1030;p38"/>
            <p:cNvSpPr/>
            <p:nvPr/>
          </p:nvSpPr>
          <p:spPr>
            <a:xfrm rot="-5400000">
              <a:off x="588942" y="2649556"/>
              <a:ext cx="25484" cy="289600"/>
            </a:xfrm>
            <a:custGeom>
              <a:avLst/>
              <a:gdLst/>
              <a:ahLst/>
              <a:cxnLst/>
              <a:rect l="l" t="t" r="r" b="b"/>
              <a:pathLst>
                <a:path w="761" h="8648" extrusionOk="0">
                  <a:moveTo>
                    <a:pt x="380" y="0"/>
                  </a:moveTo>
                  <a:cubicBezTo>
                    <a:pt x="190" y="0"/>
                    <a:pt x="0" y="130"/>
                    <a:pt x="0" y="388"/>
                  </a:cubicBezTo>
                  <a:lnTo>
                    <a:pt x="0" y="8260"/>
                  </a:lnTo>
                  <a:cubicBezTo>
                    <a:pt x="0" y="8519"/>
                    <a:pt x="190" y="8648"/>
                    <a:pt x="380" y="8648"/>
                  </a:cubicBezTo>
                  <a:cubicBezTo>
                    <a:pt x="570" y="8648"/>
                    <a:pt x="760" y="8519"/>
                    <a:pt x="760" y="8260"/>
                  </a:cubicBezTo>
                  <a:lnTo>
                    <a:pt x="760" y="388"/>
                  </a:lnTo>
                  <a:cubicBezTo>
                    <a:pt x="760" y="130"/>
                    <a:pt x="570" y="0"/>
                    <a:pt x="3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38"/>
            <p:cNvSpPr/>
            <p:nvPr/>
          </p:nvSpPr>
          <p:spPr>
            <a:xfrm rot="-5400000">
              <a:off x="588808" y="2235662"/>
              <a:ext cx="25484" cy="289868"/>
            </a:xfrm>
            <a:custGeom>
              <a:avLst/>
              <a:gdLst/>
              <a:ahLst/>
              <a:cxnLst/>
              <a:rect l="l" t="t" r="r" b="b"/>
              <a:pathLst>
                <a:path w="761" h="8656" extrusionOk="0">
                  <a:moveTo>
                    <a:pt x="365" y="1"/>
                  </a:moveTo>
                  <a:cubicBezTo>
                    <a:pt x="153" y="1"/>
                    <a:pt x="1" y="183"/>
                    <a:pt x="1" y="396"/>
                  </a:cubicBezTo>
                  <a:lnTo>
                    <a:pt x="1" y="8268"/>
                  </a:lnTo>
                  <a:cubicBezTo>
                    <a:pt x="1" y="8527"/>
                    <a:pt x="191" y="8656"/>
                    <a:pt x="381" y="8656"/>
                  </a:cubicBezTo>
                  <a:cubicBezTo>
                    <a:pt x="570" y="8656"/>
                    <a:pt x="760" y="8527"/>
                    <a:pt x="760" y="8268"/>
                  </a:cubicBezTo>
                  <a:lnTo>
                    <a:pt x="760" y="396"/>
                  </a:lnTo>
                  <a:cubicBezTo>
                    <a:pt x="760" y="183"/>
                    <a:pt x="578" y="1"/>
                    <a:pt x="3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38"/>
            <p:cNvSpPr/>
            <p:nvPr/>
          </p:nvSpPr>
          <p:spPr>
            <a:xfrm rot="-5400000">
              <a:off x="576234" y="2902231"/>
              <a:ext cx="25484" cy="197007"/>
            </a:xfrm>
            <a:custGeom>
              <a:avLst/>
              <a:gdLst/>
              <a:ahLst/>
              <a:cxnLst/>
              <a:rect l="l" t="t" r="r" b="b"/>
              <a:pathLst>
                <a:path w="761" h="5883" extrusionOk="0">
                  <a:moveTo>
                    <a:pt x="380" y="1"/>
                  </a:moveTo>
                  <a:cubicBezTo>
                    <a:pt x="190" y="1"/>
                    <a:pt x="0" y="130"/>
                    <a:pt x="0" y="388"/>
                  </a:cubicBezTo>
                  <a:lnTo>
                    <a:pt x="0" y="5495"/>
                  </a:lnTo>
                  <a:cubicBezTo>
                    <a:pt x="0" y="5753"/>
                    <a:pt x="190" y="5882"/>
                    <a:pt x="380" y="5882"/>
                  </a:cubicBezTo>
                  <a:cubicBezTo>
                    <a:pt x="570" y="5882"/>
                    <a:pt x="760" y="5753"/>
                    <a:pt x="760" y="5495"/>
                  </a:cubicBezTo>
                  <a:lnTo>
                    <a:pt x="760" y="388"/>
                  </a:lnTo>
                  <a:cubicBezTo>
                    <a:pt x="760" y="130"/>
                    <a:pt x="570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38"/>
            <p:cNvSpPr/>
            <p:nvPr/>
          </p:nvSpPr>
          <p:spPr>
            <a:xfrm rot="-5400000">
              <a:off x="575849" y="2488856"/>
              <a:ext cx="26489" cy="197241"/>
            </a:xfrm>
            <a:custGeom>
              <a:avLst/>
              <a:gdLst/>
              <a:ahLst/>
              <a:cxnLst/>
              <a:rect l="l" t="t" r="r" b="b"/>
              <a:pathLst>
                <a:path w="791" h="5890" extrusionOk="0">
                  <a:moveTo>
                    <a:pt x="410" y="1"/>
                  </a:moveTo>
                  <a:cubicBezTo>
                    <a:pt x="220" y="1"/>
                    <a:pt x="30" y="130"/>
                    <a:pt x="30" y="388"/>
                  </a:cubicBezTo>
                  <a:lnTo>
                    <a:pt x="30" y="5495"/>
                  </a:lnTo>
                  <a:cubicBezTo>
                    <a:pt x="0" y="5707"/>
                    <a:pt x="182" y="5890"/>
                    <a:pt x="395" y="5890"/>
                  </a:cubicBezTo>
                  <a:cubicBezTo>
                    <a:pt x="608" y="5890"/>
                    <a:pt x="790" y="5707"/>
                    <a:pt x="790" y="5495"/>
                  </a:cubicBezTo>
                  <a:lnTo>
                    <a:pt x="790" y="388"/>
                  </a:lnTo>
                  <a:cubicBezTo>
                    <a:pt x="790" y="130"/>
                    <a:pt x="600" y="1"/>
                    <a:pt x="4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38"/>
            <p:cNvSpPr/>
            <p:nvPr/>
          </p:nvSpPr>
          <p:spPr>
            <a:xfrm rot="-5400000">
              <a:off x="576619" y="2076100"/>
              <a:ext cx="25484" cy="196237"/>
            </a:xfrm>
            <a:custGeom>
              <a:avLst/>
              <a:gdLst/>
              <a:ahLst/>
              <a:cxnLst/>
              <a:rect l="l" t="t" r="r" b="b"/>
              <a:pathLst>
                <a:path w="761" h="5860" extrusionOk="0">
                  <a:moveTo>
                    <a:pt x="396" y="0"/>
                  </a:moveTo>
                  <a:cubicBezTo>
                    <a:pt x="183" y="0"/>
                    <a:pt x="1" y="152"/>
                    <a:pt x="1" y="365"/>
                  </a:cubicBezTo>
                  <a:lnTo>
                    <a:pt x="1" y="5472"/>
                  </a:lnTo>
                  <a:cubicBezTo>
                    <a:pt x="1" y="5730"/>
                    <a:pt x="191" y="5859"/>
                    <a:pt x="381" y="5859"/>
                  </a:cubicBezTo>
                  <a:cubicBezTo>
                    <a:pt x="570" y="5859"/>
                    <a:pt x="760" y="5730"/>
                    <a:pt x="760" y="5472"/>
                  </a:cubicBezTo>
                  <a:lnTo>
                    <a:pt x="760" y="365"/>
                  </a:lnTo>
                  <a:cubicBezTo>
                    <a:pt x="760" y="152"/>
                    <a:pt x="608" y="0"/>
                    <a:pt x="3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794595" y="4728117"/>
            <a:ext cx="289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2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" name="Google Shape;989;p37"/>
          <p:cNvSpPr txBox="1">
            <a:spLocks noGrp="1"/>
          </p:cNvSpPr>
          <p:nvPr>
            <p:ph type="title"/>
          </p:nvPr>
        </p:nvSpPr>
        <p:spPr>
          <a:xfrm>
            <a:off x="2614387" y="571139"/>
            <a:ext cx="39417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/>
              <a:t>I</a:t>
            </a:r>
            <a:r>
              <a:rPr lang="en" sz="3200" dirty="0" smtClean="0"/>
              <a:t>ntroduction</a:t>
            </a:r>
            <a:endParaRPr sz="3200" dirty="0"/>
          </a:p>
        </p:txBody>
      </p:sp>
      <p:sp>
        <p:nvSpPr>
          <p:cNvPr id="990" name="Google Shape;990;p37"/>
          <p:cNvSpPr txBox="1">
            <a:spLocks noGrp="1"/>
          </p:cNvSpPr>
          <p:nvPr>
            <p:ph type="subTitle" idx="1"/>
          </p:nvPr>
        </p:nvSpPr>
        <p:spPr>
          <a:xfrm>
            <a:off x="1762748" y="1576986"/>
            <a:ext cx="5592000" cy="171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1800" dirty="0"/>
              <a:t>E-government has been employed to mean everything </a:t>
            </a:r>
            <a:r>
              <a:rPr lang="en-US" sz="1800" dirty="0" smtClean="0"/>
              <a:t>from online </a:t>
            </a:r>
            <a:r>
              <a:rPr lang="en-US" sz="1800" dirty="0"/>
              <a:t>government </a:t>
            </a:r>
            <a:r>
              <a:rPr lang="en-US" sz="1800" dirty="0" smtClean="0"/>
              <a:t>services to exchange </a:t>
            </a:r>
            <a:r>
              <a:rPr lang="en-US" sz="1800" dirty="0"/>
              <a:t>of information and services electronically with citizens, businesses, and other arms of </a:t>
            </a:r>
            <a:r>
              <a:rPr lang="en-US" sz="1800" dirty="0" smtClean="0"/>
              <a:t>government.</a:t>
            </a:r>
            <a:endParaRPr sz="1800" dirty="0"/>
          </a:p>
        </p:txBody>
      </p:sp>
      <p:grpSp>
        <p:nvGrpSpPr>
          <p:cNvPr id="991" name="Google Shape;991;p37"/>
          <p:cNvGrpSpPr/>
          <p:nvPr/>
        </p:nvGrpSpPr>
        <p:grpSpPr>
          <a:xfrm rot="10800000" flipH="1">
            <a:off x="-12" y="4038425"/>
            <a:ext cx="2249325" cy="1657325"/>
            <a:chOff x="746475" y="-443725"/>
            <a:chExt cx="2249325" cy="1657325"/>
          </a:xfrm>
        </p:grpSpPr>
        <p:sp>
          <p:nvSpPr>
            <p:cNvPr id="992" name="Google Shape;992;p37"/>
            <p:cNvSpPr/>
            <p:nvPr/>
          </p:nvSpPr>
          <p:spPr>
            <a:xfrm>
              <a:off x="746475" y="-443725"/>
              <a:ext cx="2158875" cy="1560825"/>
            </a:xfrm>
            <a:custGeom>
              <a:avLst/>
              <a:gdLst/>
              <a:ahLst/>
              <a:cxnLst/>
              <a:rect l="l" t="t" r="r" b="b"/>
              <a:pathLst>
                <a:path w="86355" h="62433" fill="none" extrusionOk="0">
                  <a:moveTo>
                    <a:pt x="86355" y="62433"/>
                  </a:moveTo>
                  <a:lnTo>
                    <a:pt x="34621" y="14833"/>
                  </a:lnTo>
                  <a:lnTo>
                    <a:pt x="1" y="14833"/>
                  </a:lnTo>
                  <a:lnTo>
                    <a:pt x="1" y="0"/>
                  </a:lnTo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37"/>
            <p:cNvSpPr/>
            <p:nvPr/>
          </p:nvSpPr>
          <p:spPr>
            <a:xfrm>
              <a:off x="2877225" y="1095800"/>
              <a:ext cx="118575" cy="117800"/>
            </a:xfrm>
            <a:custGeom>
              <a:avLst/>
              <a:gdLst/>
              <a:ahLst/>
              <a:cxnLst/>
              <a:rect l="l" t="t" r="r" b="b"/>
              <a:pathLst>
                <a:path w="4743" h="4712" fill="none" extrusionOk="0">
                  <a:moveTo>
                    <a:pt x="4742" y="2007"/>
                  </a:moveTo>
                  <a:cubicBezTo>
                    <a:pt x="4742" y="3830"/>
                    <a:pt x="2554" y="4712"/>
                    <a:pt x="1277" y="3466"/>
                  </a:cubicBezTo>
                  <a:cubicBezTo>
                    <a:pt x="0" y="2189"/>
                    <a:pt x="912" y="0"/>
                    <a:pt x="2705" y="0"/>
                  </a:cubicBezTo>
                  <a:cubicBezTo>
                    <a:pt x="3830" y="0"/>
                    <a:pt x="4742" y="912"/>
                    <a:pt x="4742" y="200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4" name="Google Shape;994;p37"/>
          <p:cNvGrpSpPr/>
          <p:nvPr/>
        </p:nvGrpSpPr>
        <p:grpSpPr>
          <a:xfrm rot="10800000" flipH="1">
            <a:off x="6903038" y="4038425"/>
            <a:ext cx="2240950" cy="1657325"/>
            <a:chOff x="4603700" y="-443725"/>
            <a:chExt cx="2240950" cy="1657325"/>
          </a:xfrm>
        </p:grpSpPr>
        <p:sp>
          <p:nvSpPr>
            <p:cNvPr id="995" name="Google Shape;995;p37"/>
            <p:cNvSpPr/>
            <p:nvPr/>
          </p:nvSpPr>
          <p:spPr>
            <a:xfrm>
              <a:off x="4689575" y="-443725"/>
              <a:ext cx="2155075" cy="1560825"/>
            </a:xfrm>
            <a:custGeom>
              <a:avLst/>
              <a:gdLst/>
              <a:ahLst/>
              <a:cxnLst/>
              <a:rect l="l" t="t" r="r" b="b"/>
              <a:pathLst>
                <a:path w="86203" h="62433" fill="none" extrusionOk="0">
                  <a:moveTo>
                    <a:pt x="0" y="62433"/>
                  </a:moveTo>
                  <a:lnTo>
                    <a:pt x="51916" y="14833"/>
                  </a:lnTo>
                  <a:lnTo>
                    <a:pt x="86202" y="14833"/>
                  </a:lnTo>
                  <a:lnTo>
                    <a:pt x="86202" y="0"/>
                  </a:lnTo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37"/>
            <p:cNvSpPr/>
            <p:nvPr/>
          </p:nvSpPr>
          <p:spPr>
            <a:xfrm>
              <a:off x="4603700" y="1095800"/>
              <a:ext cx="117800" cy="117800"/>
            </a:xfrm>
            <a:custGeom>
              <a:avLst/>
              <a:gdLst/>
              <a:ahLst/>
              <a:cxnLst/>
              <a:rect l="l" t="t" r="r" b="b"/>
              <a:pathLst>
                <a:path w="4712" h="4712" fill="none" extrusionOk="0">
                  <a:moveTo>
                    <a:pt x="0" y="2007"/>
                  </a:moveTo>
                  <a:cubicBezTo>
                    <a:pt x="0" y="3830"/>
                    <a:pt x="2158" y="4712"/>
                    <a:pt x="3435" y="3466"/>
                  </a:cubicBezTo>
                  <a:cubicBezTo>
                    <a:pt x="4712" y="2189"/>
                    <a:pt x="3800" y="0"/>
                    <a:pt x="2006" y="0"/>
                  </a:cubicBezTo>
                  <a:cubicBezTo>
                    <a:pt x="882" y="0"/>
                    <a:pt x="0" y="912"/>
                    <a:pt x="0" y="200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7" name="Google Shape;997;p37"/>
          <p:cNvGrpSpPr/>
          <p:nvPr/>
        </p:nvGrpSpPr>
        <p:grpSpPr>
          <a:xfrm rot="5400000">
            <a:off x="4440303" y="2948637"/>
            <a:ext cx="289868" cy="852000"/>
            <a:chOff x="456616" y="2161476"/>
            <a:chExt cx="289868" cy="852000"/>
          </a:xfrm>
        </p:grpSpPr>
        <p:sp>
          <p:nvSpPr>
            <p:cNvPr id="998" name="Google Shape;998;p37"/>
            <p:cNvSpPr/>
            <p:nvPr/>
          </p:nvSpPr>
          <p:spPr>
            <a:xfrm rot="-5400000">
              <a:off x="588942" y="2649556"/>
              <a:ext cx="25484" cy="289600"/>
            </a:xfrm>
            <a:custGeom>
              <a:avLst/>
              <a:gdLst/>
              <a:ahLst/>
              <a:cxnLst/>
              <a:rect l="l" t="t" r="r" b="b"/>
              <a:pathLst>
                <a:path w="761" h="8648" extrusionOk="0">
                  <a:moveTo>
                    <a:pt x="380" y="0"/>
                  </a:moveTo>
                  <a:cubicBezTo>
                    <a:pt x="190" y="0"/>
                    <a:pt x="0" y="130"/>
                    <a:pt x="0" y="388"/>
                  </a:cubicBezTo>
                  <a:lnTo>
                    <a:pt x="0" y="8260"/>
                  </a:lnTo>
                  <a:cubicBezTo>
                    <a:pt x="0" y="8519"/>
                    <a:pt x="190" y="8648"/>
                    <a:pt x="380" y="8648"/>
                  </a:cubicBezTo>
                  <a:cubicBezTo>
                    <a:pt x="570" y="8648"/>
                    <a:pt x="760" y="8519"/>
                    <a:pt x="760" y="8260"/>
                  </a:cubicBezTo>
                  <a:lnTo>
                    <a:pt x="760" y="388"/>
                  </a:lnTo>
                  <a:cubicBezTo>
                    <a:pt x="760" y="130"/>
                    <a:pt x="570" y="0"/>
                    <a:pt x="3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37"/>
            <p:cNvSpPr/>
            <p:nvPr/>
          </p:nvSpPr>
          <p:spPr>
            <a:xfrm rot="-5400000">
              <a:off x="588808" y="2235662"/>
              <a:ext cx="25484" cy="289868"/>
            </a:xfrm>
            <a:custGeom>
              <a:avLst/>
              <a:gdLst/>
              <a:ahLst/>
              <a:cxnLst/>
              <a:rect l="l" t="t" r="r" b="b"/>
              <a:pathLst>
                <a:path w="761" h="8656" extrusionOk="0">
                  <a:moveTo>
                    <a:pt x="365" y="1"/>
                  </a:moveTo>
                  <a:cubicBezTo>
                    <a:pt x="153" y="1"/>
                    <a:pt x="1" y="183"/>
                    <a:pt x="1" y="396"/>
                  </a:cubicBezTo>
                  <a:lnTo>
                    <a:pt x="1" y="8268"/>
                  </a:lnTo>
                  <a:cubicBezTo>
                    <a:pt x="1" y="8527"/>
                    <a:pt x="191" y="8656"/>
                    <a:pt x="381" y="8656"/>
                  </a:cubicBezTo>
                  <a:cubicBezTo>
                    <a:pt x="570" y="8656"/>
                    <a:pt x="760" y="8527"/>
                    <a:pt x="760" y="8268"/>
                  </a:cubicBezTo>
                  <a:lnTo>
                    <a:pt x="760" y="396"/>
                  </a:lnTo>
                  <a:cubicBezTo>
                    <a:pt x="760" y="183"/>
                    <a:pt x="578" y="1"/>
                    <a:pt x="3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37"/>
            <p:cNvSpPr/>
            <p:nvPr/>
          </p:nvSpPr>
          <p:spPr>
            <a:xfrm rot="-5400000">
              <a:off x="576234" y="2902231"/>
              <a:ext cx="25484" cy="197007"/>
            </a:xfrm>
            <a:custGeom>
              <a:avLst/>
              <a:gdLst/>
              <a:ahLst/>
              <a:cxnLst/>
              <a:rect l="l" t="t" r="r" b="b"/>
              <a:pathLst>
                <a:path w="761" h="5883" extrusionOk="0">
                  <a:moveTo>
                    <a:pt x="380" y="1"/>
                  </a:moveTo>
                  <a:cubicBezTo>
                    <a:pt x="190" y="1"/>
                    <a:pt x="0" y="130"/>
                    <a:pt x="0" y="388"/>
                  </a:cubicBezTo>
                  <a:lnTo>
                    <a:pt x="0" y="5495"/>
                  </a:lnTo>
                  <a:cubicBezTo>
                    <a:pt x="0" y="5753"/>
                    <a:pt x="190" y="5882"/>
                    <a:pt x="380" y="5882"/>
                  </a:cubicBezTo>
                  <a:cubicBezTo>
                    <a:pt x="570" y="5882"/>
                    <a:pt x="760" y="5753"/>
                    <a:pt x="760" y="5495"/>
                  </a:cubicBezTo>
                  <a:lnTo>
                    <a:pt x="760" y="388"/>
                  </a:lnTo>
                  <a:cubicBezTo>
                    <a:pt x="760" y="130"/>
                    <a:pt x="570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37"/>
            <p:cNvSpPr/>
            <p:nvPr/>
          </p:nvSpPr>
          <p:spPr>
            <a:xfrm rot="-5400000">
              <a:off x="575849" y="2488856"/>
              <a:ext cx="26489" cy="197241"/>
            </a:xfrm>
            <a:custGeom>
              <a:avLst/>
              <a:gdLst/>
              <a:ahLst/>
              <a:cxnLst/>
              <a:rect l="l" t="t" r="r" b="b"/>
              <a:pathLst>
                <a:path w="791" h="5890" extrusionOk="0">
                  <a:moveTo>
                    <a:pt x="410" y="1"/>
                  </a:moveTo>
                  <a:cubicBezTo>
                    <a:pt x="220" y="1"/>
                    <a:pt x="30" y="130"/>
                    <a:pt x="30" y="388"/>
                  </a:cubicBezTo>
                  <a:lnTo>
                    <a:pt x="30" y="5495"/>
                  </a:lnTo>
                  <a:cubicBezTo>
                    <a:pt x="0" y="5707"/>
                    <a:pt x="182" y="5890"/>
                    <a:pt x="395" y="5890"/>
                  </a:cubicBezTo>
                  <a:cubicBezTo>
                    <a:pt x="608" y="5890"/>
                    <a:pt x="790" y="5707"/>
                    <a:pt x="790" y="5495"/>
                  </a:cubicBezTo>
                  <a:lnTo>
                    <a:pt x="790" y="388"/>
                  </a:lnTo>
                  <a:cubicBezTo>
                    <a:pt x="790" y="130"/>
                    <a:pt x="600" y="1"/>
                    <a:pt x="4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37"/>
            <p:cNvSpPr/>
            <p:nvPr/>
          </p:nvSpPr>
          <p:spPr>
            <a:xfrm rot="-5400000">
              <a:off x="576619" y="2076100"/>
              <a:ext cx="25484" cy="196237"/>
            </a:xfrm>
            <a:custGeom>
              <a:avLst/>
              <a:gdLst/>
              <a:ahLst/>
              <a:cxnLst/>
              <a:rect l="l" t="t" r="r" b="b"/>
              <a:pathLst>
                <a:path w="761" h="5860" extrusionOk="0">
                  <a:moveTo>
                    <a:pt x="396" y="0"/>
                  </a:moveTo>
                  <a:cubicBezTo>
                    <a:pt x="183" y="0"/>
                    <a:pt x="1" y="152"/>
                    <a:pt x="1" y="365"/>
                  </a:cubicBezTo>
                  <a:lnTo>
                    <a:pt x="1" y="5472"/>
                  </a:lnTo>
                  <a:cubicBezTo>
                    <a:pt x="1" y="5730"/>
                    <a:pt x="191" y="5859"/>
                    <a:pt x="381" y="5859"/>
                  </a:cubicBezTo>
                  <a:cubicBezTo>
                    <a:pt x="570" y="5859"/>
                    <a:pt x="760" y="5730"/>
                    <a:pt x="760" y="5472"/>
                  </a:cubicBezTo>
                  <a:lnTo>
                    <a:pt x="760" y="365"/>
                  </a:lnTo>
                  <a:cubicBezTo>
                    <a:pt x="760" y="152"/>
                    <a:pt x="608" y="0"/>
                    <a:pt x="3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653346" y="4761448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Google Shape;1039;p39"/>
          <p:cNvSpPr txBox="1">
            <a:spLocks noGrp="1"/>
          </p:cNvSpPr>
          <p:nvPr>
            <p:ph type="title"/>
          </p:nvPr>
        </p:nvSpPr>
        <p:spPr>
          <a:xfrm>
            <a:off x="713325" y="740177"/>
            <a:ext cx="4254600" cy="86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P</a:t>
            </a:r>
            <a:r>
              <a:rPr lang="en" dirty="0" smtClean="0"/>
              <a:t>roblems of</a:t>
            </a:r>
            <a:br>
              <a:rPr lang="en" dirty="0" smtClean="0"/>
            </a:br>
            <a:r>
              <a:rPr lang="en" dirty="0" smtClean="0"/>
              <a:t>e-government</a:t>
            </a:r>
            <a:endParaRPr dirty="0"/>
          </a:p>
        </p:txBody>
      </p:sp>
      <p:grpSp>
        <p:nvGrpSpPr>
          <p:cNvPr id="1041" name="Google Shape;1041;p39"/>
          <p:cNvGrpSpPr/>
          <p:nvPr/>
        </p:nvGrpSpPr>
        <p:grpSpPr>
          <a:xfrm rot="-2700000">
            <a:off x="7115459" y="678089"/>
            <a:ext cx="1851812" cy="4777164"/>
            <a:chOff x="7613132" y="1646510"/>
            <a:chExt cx="1402258" cy="3617440"/>
          </a:xfrm>
        </p:grpSpPr>
        <p:grpSp>
          <p:nvGrpSpPr>
            <p:cNvPr id="1042" name="Google Shape;1042;p39"/>
            <p:cNvGrpSpPr/>
            <p:nvPr/>
          </p:nvGrpSpPr>
          <p:grpSpPr>
            <a:xfrm rot="5400000">
              <a:off x="6742621" y="2517021"/>
              <a:ext cx="3143280" cy="1402258"/>
              <a:chOff x="5761175" y="3597075"/>
              <a:chExt cx="2824913" cy="1260230"/>
            </a:xfrm>
          </p:grpSpPr>
          <p:sp>
            <p:nvSpPr>
              <p:cNvPr id="1043" name="Google Shape;1043;p39"/>
              <p:cNvSpPr/>
              <p:nvPr/>
            </p:nvSpPr>
            <p:spPr>
              <a:xfrm flipH="1">
                <a:off x="6100216" y="4192618"/>
                <a:ext cx="328989" cy="329022"/>
              </a:xfrm>
              <a:custGeom>
                <a:avLst/>
                <a:gdLst/>
                <a:ahLst/>
                <a:cxnLst/>
                <a:rect l="l" t="t" r="r" b="b"/>
                <a:pathLst>
                  <a:path w="9940" h="9941" fill="none" extrusionOk="0">
                    <a:moveTo>
                      <a:pt x="9940" y="4986"/>
                    </a:moveTo>
                    <a:cubicBezTo>
                      <a:pt x="9940" y="7721"/>
                      <a:pt x="7721" y="9940"/>
                      <a:pt x="4985" y="9940"/>
                    </a:cubicBezTo>
                    <a:cubicBezTo>
                      <a:pt x="2219" y="9940"/>
                      <a:pt x="0" y="7721"/>
                      <a:pt x="0" y="4986"/>
                    </a:cubicBezTo>
                    <a:cubicBezTo>
                      <a:pt x="0" y="2220"/>
                      <a:pt x="2219" y="1"/>
                      <a:pt x="4985" y="1"/>
                    </a:cubicBezTo>
                    <a:cubicBezTo>
                      <a:pt x="7721" y="1"/>
                      <a:pt x="9940" y="2220"/>
                      <a:pt x="9940" y="4986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4" name="Google Shape;1044;p39"/>
              <p:cNvSpPr/>
              <p:nvPr/>
            </p:nvSpPr>
            <p:spPr>
              <a:xfrm flipH="1">
                <a:off x="6163600" y="4257024"/>
                <a:ext cx="201233" cy="201233"/>
              </a:xfrm>
              <a:custGeom>
                <a:avLst/>
                <a:gdLst/>
                <a:ahLst/>
                <a:cxnLst/>
                <a:rect l="l" t="t" r="r" b="b"/>
                <a:pathLst>
                  <a:path w="6080" h="6080" fill="none" extrusionOk="0">
                    <a:moveTo>
                      <a:pt x="1" y="0"/>
                    </a:moveTo>
                    <a:lnTo>
                      <a:pt x="6080" y="0"/>
                    </a:lnTo>
                    <a:lnTo>
                      <a:pt x="6080" y="6079"/>
                    </a:lnTo>
                    <a:lnTo>
                      <a:pt x="1" y="6079"/>
                    </a:lnTo>
                    <a:close/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5" name="Google Shape;1045;p39"/>
              <p:cNvSpPr/>
              <p:nvPr/>
            </p:nvSpPr>
            <p:spPr>
              <a:xfrm flipH="1">
                <a:off x="5886887" y="4117190"/>
                <a:ext cx="2699200" cy="621737"/>
              </a:xfrm>
              <a:custGeom>
                <a:avLst/>
                <a:gdLst/>
                <a:ahLst/>
                <a:cxnLst/>
                <a:rect l="l" t="t" r="r" b="b"/>
                <a:pathLst>
                  <a:path w="81553" h="18785" fill="none" extrusionOk="0">
                    <a:moveTo>
                      <a:pt x="81553" y="18785"/>
                    </a:moveTo>
                    <a:lnTo>
                      <a:pt x="62768" y="0"/>
                    </a:lnTo>
                    <a:lnTo>
                      <a:pt x="47084" y="0"/>
                    </a:lnTo>
                    <a:lnTo>
                      <a:pt x="47084" y="10791"/>
                    </a:lnTo>
                    <a:lnTo>
                      <a:pt x="1" y="10791"/>
                    </a:lnTo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6" name="Google Shape;1046;p39"/>
              <p:cNvSpPr/>
              <p:nvPr/>
            </p:nvSpPr>
            <p:spPr>
              <a:xfrm flipH="1">
                <a:off x="6489540" y="4099087"/>
                <a:ext cx="40280" cy="40280"/>
              </a:xfrm>
              <a:custGeom>
                <a:avLst/>
                <a:gdLst/>
                <a:ahLst/>
                <a:cxnLst/>
                <a:rect l="l" t="t" r="r" b="b"/>
                <a:pathLst>
                  <a:path w="1217" h="1217" extrusionOk="0">
                    <a:moveTo>
                      <a:pt x="609" y="0"/>
                    </a:moveTo>
                    <a:cubicBezTo>
                      <a:pt x="274" y="0"/>
                      <a:pt x="1" y="274"/>
                      <a:pt x="1" y="608"/>
                    </a:cubicBezTo>
                    <a:cubicBezTo>
                      <a:pt x="1" y="942"/>
                      <a:pt x="274" y="1216"/>
                      <a:pt x="609" y="1216"/>
                    </a:cubicBezTo>
                    <a:cubicBezTo>
                      <a:pt x="943" y="1216"/>
                      <a:pt x="1217" y="942"/>
                      <a:pt x="1217" y="608"/>
                    </a:cubicBezTo>
                    <a:cubicBezTo>
                      <a:pt x="1217" y="274"/>
                      <a:pt x="943" y="0"/>
                      <a:pt x="60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7" name="Google Shape;1047;p39"/>
              <p:cNvSpPr/>
              <p:nvPr/>
            </p:nvSpPr>
            <p:spPr>
              <a:xfrm flipH="1">
                <a:off x="7010648" y="4454182"/>
                <a:ext cx="40280" cy="40280"/>
              </a:xfrm>
              <a:custGeom>
                <a:avLst/>
                <a:gdLst/>
                <a:ahLst/>
                <a:cxnLst/>
                <a:rect l="l" t="t" r="r" b="b"/>
                <a:pathLst>
                  <a:path w="1217" h="1217" extrusionOk="0">
                    <a:moveTo>
                      <a:pt x="609" y="1"/>
                    </a:moveTo>
                    <a:cubicBezTo>
                      <a:pt x="274" y="1"/>
                      <a:pt x="1" y="274"/>
                      <a:pt x="1" y="609"/>
                    </a:cubicBezTo>
                    <a:cubicBezTo>
                      <a:pt x="1" y="943"/>
                      <a:pt x="274" y="1217"/>
                      <a:pt x="609" y="1217"/>
                    </a:cubicBezTo>
                    <a:cubicBezTo>
                      <a:pt x="943" y="1217"/>
                      <a:pt x="1217" y="943"/>
                      <a:pt x="1217" y="609"/>
                    </a:cubicBezTo>
                    <a:cubicBezTo>
                      <a:pt x="1217" y="274"/>
                      <a:pt x="943" y="1"/>
                      <a:pt x="60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8" name="Google Shape;1048;p39"/>
              <p:cNvSpPr/>
              <p:nvPr/>
            </p:nvSpPr>
            <p:spPr>
              <a:xfrm flipH="1">
                <a:off x="5761175" y="4621750"/>
                <a:ext cx="253560" cy="235555"/>
              </a:xfrm>
              <a:custGeom>
                <a:avLst/>
                <a:gdLst/>
                <a:ahLst/>
                <a:cxnLst/>
                <a:rect l="l" t="t" r="r" b="b"/>
                <a:pathLst>
                  <a:path w="7661" h="7117" extrusionOk="0">
                    <a:moveTo>
                      <a:pt x="3815" y="0"/>
                    </a:moveTo>
                    <a:cubicBezTo>
                      <a:pt x="3630" y="0"/>
                      <a:pt x="3442" y="15"/>
                      <a:pt x="3253" y="44"/>
                    </a:cubicBezTo>
                    <a:cubicBezTo>
                      <a:pt x="1307" y="379"/>
                      <a:pt x="0" y="2202"/>
                      <a:pt x="304" y="4148"/>
                    </a:cubicBezTo>
                    <a:cubicBezTo>
                      <a:pt x="604" y="5864"/>
                      <a:pt x="2101" y="7117"/>
                      <a:pt x="3787" y="7117"/>
                    </a:cubicBezTo>
                    <a:cubicBezTo>
                      <a:pt x="3982" y="7117"/>
                      <a:pt x="4179" y="7100"/>
                      <a:pt x="4377" y="7066"/>
                    </a:cubicBezTo>
                    <a:cubicBezTo>
                      <a:pt x="6323" y="6762"/>
                      <a:pt x="7660" y="4938"/>
                      <a:pt x="7326" y="2993"/>
                    </a:cubicBezTo>
                    <a:cubicBezTo>
                      <a:pt x="7051" y="1236"/>
                      <a:pt x="5538" y="0"/>
                      <a:pt x="3815" y="0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accent2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9" name="Google Shape;1049;p39"/>
              <p:cNvSpPr/>
              <p:nvPr/>
            </p:nvSpPr>
            <p:spPr>
              <a:xfrm flipH="1">
                <a:off x="5841670" y="4693107"/>
                <a:ext cx="106673" cy="91084"/>
              </a:xfrm>
              <a:custGeom>
                <a:avLst/>
                <a:gdLst/>
                <a:ahLst/>
                <a:cxnLst/>
                <a:rect l="l" t="t" r="r" b="b"/>
                <a:pathLst>
                  <a:path w="3223" h="2752" extrusionOk="0">
                    <a:moveTo>
                      <a:pt x="1832" y="1"/>
                    </a:moveTo>
                    <a:cubicBezTo>
                      <a:pt x="1497" y="1"/>
                      <a:pt x="1156" y="127"/>
                      <a:pt x="882" y="411"/>
                    </a:cubicBezTo>
                    <a:cubicBezTo>
                      <a:pt x="0" y="1262"/>
                      <a:pt x="608" y="2752"/>
                      <a:pt x="1855" y="2752"/>
                    </a:cubicBezTo>
                    <a:cubicBezTo>
                      <a:pt x="2614" y="2752"/>
                      <a:pt x="3222" y="2144"/>
                      <a:pt x="3222" y="1384"/>
                    </a:cubicBezTo>
                    <a:cubicBezTo>
                      <a:pt x="3222" y="560"/>
                      <a:pt x="2538" y="1"/>
                      <a:pt x="18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0" name="Google Shape;1050;p39"/>
              <p:cNvSpPr/>
              <p:nvPr/>
            </p:nvSpPr>
            <p:spPr>
              <a:xfrm flipH="1">
                <a:off x="6807425" y="3896865"/>
                <a:ext cx="441686" cy="441686"/>
              </a:xfrm>
              <a:custGeom>
                <a:avLst/>
                <a:gdLst/>
                <a:ahLst/>
                <a:cxnLst/>
                <a:rect l="l" t="t" r="r" b="b"/>
                <a:pathLst>
                  <a:path w="13345" h="13345" extrusionOk="0">
                    <a:moveTo>
                      <a:pt x="6688" y="1"/>
                    </a:moveTo>
                    <a:cubicBezTo>
                      <a:pt x="2980" y="1"/>
                      <a:pt x="1" y="2979"/>
                      <a:pt x="1" y="6657"/>
                    </a:cubicBezTo>
                    <a:cubicBezTo>
                      <a:pt x="1" y="10366"/>
                      <a:pt x="2980" y="13344"/>
                      <a:pt x="6688" y="13344"/>
                    </a:cubicBezTo>
                    <a:cubicBezTo>
                      <a:pt x="10366" y="13344"/>
                      <a:pt x="13345" y="10366"/>
                      <a:pt x="13345" y="6657"/>
                    </a:cubicBezTo>
                    <a:cubicBezTo>
                      <a:pt x="13345" y="2979"/>
                      <a:pt x="10366" y="1"/>
                      <a:pt x="668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1" name="Google Shape;1051;p39"/>
              <p:cNvSpPr/>
              <p:nvPr/>
            </p:nvSpPr>
            <p:spPr>
              <a:xfrm flipH="1">
                <a:off x="6508614" y="3597075"/>
                <a:ext cx="1040288" cy="1040254"/>
              </a:xfrm>
              <a:custGeom>
                <a:avLst/>
                <a:gdLst/>
                <a:ahLst/>
                <a:cxnLst/>
                <a:rect l="l" t="t" r="r" b="b"/>
                <a:pathLst>
                  <a:path w="31431" h="31430" fill="none" extrusionOk="0">
                    <a:moveTo>
                      <a:pt x="21035" y="2949"/>
                    </a:moveTo>
                    <a:cubicBezTo>
                      <a:pt x="28087" y="5867"/>
                      <a:pt x="31430" y="13952"/>
                      <a:pt x="28512" y="21035"/>
                    </a:cubicBezTo>
                    <a:cubicBezTo>
                      <a:pt x="25594" y="28086"/>
                      <a:pt x="17509" y="31430"/>
                      <a:pt x="10427" y="28512"/>
                    </a:cubicBezTo>
                    <a:cubicBezTo>
                      <a:pt x="3375" y="25594"/>
                      <a:pt x="1" y="17478"/>
                      <a:pt x="2949" y="10426"/>
                    </a:cubicBezTo>
                    <a:cubicBezTo>
                      <a:pt x="5867" y="3375"/>
                      <a:pt x="13953" y="1"/>
                      <a:pt x="21035" y="2949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2" name="Google Shape;1052;p39"/>
              <p:cNvSpPr/>
              <p:nvPr/>
            </p:nvSpPr>
            <p:spPr>
              <a:xfrm flipH="1">
                <a:off x="6876831" y="3915995"/>
                <a:ext cx="353150" cy="353150"/>
              </a:xfrm>
              <a:custGeom>
                <a:avLst/>
                <a:gdLst/>
                <a:ahLst/>
                <a:cxnLst/>
                <a:rect l="l" t="t" r="r" b="b"/>
                <a:pathLst>
                  <a:path w="10670" h="10670" fill="none" extrusionOk="0">
                    <a:moveTo>
                      <a:pt x="6110" y="10669"/>
                    </a:moveTo>
                    <a:cubicBezTo>
                      <a:pt x="2037" y="10669"/>
                      <a:pt x="0" y="5745"/>
                      <a:pt x="2858" y="2888"/>
                    </a:cubicBezTo>
                    <a:cubicBezTo>
                      <a:pt x="5745" y="0"/>
                      <a:pt x="10669" y="2037"/>
                      <a:pt x="10669" y="6110"/>
                    </a:cubicBezTo>
                    <a:cubicBezTo>
                      <a:pt x="10669" y="8633"/>
                      <a:pt x="8602" y="10669"/>
                      <a:pt x="6110" y="10669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3" name="Google Shape;1053;p39"/>
              <p:cNvSpPr/>
              <p:nvPr/>
            </p:nvSpPr>
            <p:spPr>
              <a:xfrm flipH="1">
                <a:off x="7463333" y="4427042"/>
                <a:ext cx="592578" cy="92574"/>
              </a:xfrm>
              <a:custGeom>
                <a:avLst/>
                <a:gdLst/>
                <a:ahLst/>
                <a:cxnLst/>
                <a:rect l="l" t="t" r="r" b="b"/>
                <a:pathLst>
                  <a:path w="17904" h="2797" extrusionOk="0">
                    <a:moveTo>
                      <a:pt x="0" y="0"/>
                    </a:moveTo>
                    <a:lnTo>
                      <a:pt x="0" y="2797"/>
                    </a:lnTo>
                    <a:lnTo>
                      <a:pt x="2827" y="2797"/>
                    </a:lnTo>
                    <a:lnTo>
                      <a:pt x="2827" y="0"/>
                    </a:lnTo>
                    <a:close/>
                    <a:moveTo>
                      <a:pt x="3770" y="0"/>
                    </a:moveTo>
                    <a:lnTo>
                      <a:pt x="3770" y="2797"/>
                    </a:lnTo>
                    <a:lnTo>
                      <a:pt x="6596" y="2797"/>
                    </a:lnTo>
                    <a:lnTo>
                      <a:pt x="6596" y="0"/>
                    </a:lnTo>
                    <a:close/>
                    <a:moveTo>
                      <a:pt x="7539" y="0"/>
                    </a:moveTo>
                    <a:lnTo>
                      <a:pt x="7539" y="2797"/>
                    </a:lnTo>
                    <a:lnTo>
                      <a:pt x="10365" y="2797"/>
                    </a:lnTo>
                    <a:lnTo>
                      <a:pt x="10365" y="0"/>
                    </a:lnTo>
                    <a:close/>
                    <a:moveTo>
                      <a:pt x="11308" y="0"/>
                    </a:moveTo>
                    <a:lnTo>
                      <a:pt x="11308" y="2797"/>
                    </a:lnTo>
                    <a:lnTo>
                      <a:pt x="14134" y="2797"/>
                    </a:lnTo>
                    <a:lnTo>
                      <a:pt x="14134" y="0"/>
                    </a:lnTo>
                    <a:close/>
                    <a:moveTo>
                      <a:pt x="15077" y="0"/>
                    </a:moveTo>
                    <a:lnTo>
                      <a:pt x="15077" y="2797"/>
                    </a:lnTo>
                    <a:lnTo>
                      <a:pt x="17904" y="2797"/>
                    </a:lnTo>
                    <a:lnTo>
                      <a:pt x="17904" y="0"/>
                    </a:lnTo>
                    <a:close/>
                  </a:path>
                </a:pathLst>
              </a:custGeom>
              <a:solidFill>
                <a:schemeClr val="dk1"/>
              </a:solidFill>
              <a:ln w="8350" cap="flat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054" name="Google Shape;1054;p39"/>
            <p:cNvCxnSpPr/>
            <p:nvPr/>
          </p:nvCxnSpPr>
          <p:spPr>
            <a:xfrm>
              <a:off x="8038592" y="4511850"/>
              <a:ext cx="0" cy="7521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8" name="Text Placeholder 8"/>
          <p:cNvSpPr txBox="1">
            <a:spLocks/>
          </p:cNvSpPr>
          <p:nvPr/>
        </p:nvSpPr>
        <p:spPr>
          <a:xfrm>
            <a:off x="979051" y="1842062"/>
            <a:ext cx="5014121" cy="246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>
              <a:lnSpc>
                <a:spcPct val="200000"/>
              </a:lnSpc>
            </a:pPr>
            <a:r>
              <a:rPr lang="en-US" sz="1800" dirty="0"/>
              <a:t>The digital divide.</a:t>
            </a:r>
          </a:p>
          <a:p>
            <a:pPr>
              <a:lnSpc>
                <a:spcPct val="200000"/>
              </a:lnSpc>
            </a:pPr>
            <a:r>
              <a:rPr lang="en-US" sz="1800" dirty="0"/>
              <a:t>Privacy and security.</a:t>
            </a:r>
          </a:p>
          <a:p>
            <a:pPr>
              <a:lnSpc>
                <a:spcPct val="200000"/>
              </a:lnSpc>
            </a:pPr>
            <a:r>
              <a:rPr lang="en-US" sz="1800" dirty="0"/>
              <a:t>Implications of e-government for politics.</a:t>
            </a:r>
          </a:p>
          <a:p>
            <a:pPr>
              <a:lnSpc>
                <a:spcPct val="200000"/>
              </a:lnSpc>
            </a:pPr>
            <a:r>
              <a:rPr lang="en-US" sz="1800" dirty="0"/>
              <a:t>Difficulties with implementation.</a:t>
            </a:r>
          </a:p>
          <a:p>
            <a:pPr>
              <a:lnSpc>
                <a:spcPct val="200000"/>
              </a:lnSpc>
            </a:pPr>
            <a:endParaRPr lang="en-US" sz="1800" dirty="0"/>
          </a:p>
          <a:p>
            <a:pPr>
              <a:lnSpc>
                <a:spcPct val="200000"/>
              </a:lnSpc>
            </a:pPr>
            <a:endParaRPr lang="en-US" sz="1800" dirty="0"/>
          </a:p>
        </p:txBody>
      </p:sp>
      <p:sp>
        <p:nvSpPr>
          <p:cNvPr id="2" name="TextBox 1"/>
          <p:cNvSpPr txBox="1"/>
          <p:nvPr/>
        </p:nvSpPr>
        <p:spPr>
          <a:xfrm>
            <a:off x="8770616" y="4788976"/>
            <a:ext cx="28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13325" y="787112"/>
            <a:ext cx="4254600" cy="866400"/>
          </a:xfrm>
        </p:spPr>
        <p:txBody>
          <a:bodyPr/>
          <a:lstStyle/>
          <a:p>
            <a:r>
              <a:rPr lang="en-US" dirty="0" smtClean="0"/>
              <a:t>The digital divide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 marL="139700" indent="0">
              <a:buNone/>
            </a:pPr>
            <a:r>
              <a:rPr lang="en-US" sz="1800" dirty="0"/>
              <a:t>While the numbers of people connected to the Internet shows remarkable</a:t>
            </a:r>
          </a:p>
          <a:p>
            <a:pPr marL="139700" indent="0">
              <a:buNone/>
            </a:pPr>
            <a:r>
              <a:rPr lang="en-US" sz="1800" dirty="0"/>
              <a:t>growth, there are still many in society who are not connected and never will be.</a:t>
            </a:r>
          </a:p>
        </p:txBody>
      </p:sp>
      <p:grpSp>
        <p:nvGrpSpPr>
          <p:cNvPr id="10" name="Google Shape;5954;p66"/>
          <p:cNvGrpSpPr/>
          <p:nvPr/>
        </p:nvGrpSpPr>
        <p:grpSpPr>
          <a:xfrm>
            <a:off x="5218178" y="2224894"/>
            <a:ext cx="2078182" cy="1366558"/>
            <a:chOff x="235800" y="830650"/>
            <a:chExt cx="6978450" cy="4588844"/>
          </a:xfrm>
        </p:grpSpPr>
        <p:sp>
          <p:nvSpPr>
            <p:cNvPr id="11" name="Google Shape;5955;p66"/>
            <p:cNvSpPr/>
            <p:nvPr/>
          </p:nvSpPr>
          <p:spPr>
            <a:xfrm>
              <a:off x="235800" y="1224769"/>
              <a:ext cx="2592225" cy="4194725"/>
            </a:xfrm>
            <a:custGeom>
              <a:avLst/>
              <a:gdLst/>
              <a:ahLst/>
              <a:cxnLst/>
              <a:rect l="l" t="t" r="r" b="b"/>
              <a:pathLst>
                <a:path w="103689" h="167789" extrusionOk="0">
                  <a:moveTo>
                    <a:pt x="13807" y="0"/>
                  </a:moveTo>
                  <a:cubicBezTo>
                    <a:pt x="11526" y="0"/>
                    <a:pt x="9194" y="921"/>
                    <a:pt x="7431" y="2357"/>
                  </a:cubicBezTo>
                  <a:cubicBezTo>
                    <a:pt x="6418" y="3183"/>
                    <a:pt x="7559" y="5231"/>
                    <a:pt x="8433" y="6203"/>
                  </a:cubicBezTo>
                  <a:cubicBezTo>
                    <a:pt x="9308" y="7175"/>
                    <a:pt x="10393" y="8259"/>
                    <a:pt x="10189" y="9549"/>
                  </a:cubicBezTo>
                  <a:cubicBezTo>
                    <a:pt x="9355" y="9975"/>
                    <a:pt x="8287" y="10084"/>
                    <a:pt x="7292" y="10084"/>
                  </a:cubicBezTo>
                  <a:cubicBezTo>
                    <a:pt x="7024" y="10084"/>
                    <a:pt x="6762" y="10076"/>
                    <a:pt x="6511" y="10065"/>
                  </a:cubicBezTo>
                  <a:cubicBezTo>
                    <a:pt x="6102" y="10046"/>
                    <a:pt x="5686" y="9992"/>
                    <a:pt x="5277" y="9992"/>
                  </a:cubicBezTo>
                  <a:cubicBezTo>
                    <a:pt x="4990" y="9992"/>
                    <a:pt x="4705" y="10019"/>
                    <a:pt x="4430" y="10104"/>
                  </a:cubicBezTo>
                  <a:cubicBezTo>
                    <a:pt x="3763" y="10310"/>
                    <a:pt x="3182" y="11034"/>
                    <a:pt x="3440" y="11683"/>
                  </a:cubicBezTo>
                  <a:cubicBezTo>
                    <a:pt x="2981" y="12481"/>
                    <a:pt x="2431" y="12899"/>
                    <a:pt x="2962" y="13650"/>
                  </a:cubicBezTo>
                  <a:cubicBezTo>
                    <a:pt x="3377" y="14235"/>
                    <a:pt x="4081" y="14716"/>
                    <a:pt x="4076" y="15434"/>
                  </a:cubicBezTo>
                  <a:cubicBezTo>
                    <a:pt x="4071" y="16003"/>
                    <a:pt x="3591" y="16462"/>
                    <a:pt x="3082" y="16719"/>
                  </a:cubicBezTo>
                  <a:cubicBezTo>
                    <a:pt x="2572" y="16973"/>
                    <a:pt x="2000" y="17102"/>
                    <a:pt x="1518" y="17408"/>
                  </a:cubicBezTo>
                  <a:cubicBezTo>
                    <a:pt x="13" y="18366"/>
                    <a:pt x="0" y="20519"/>
                    <a:pt x="159" y="22295"/>
                  </a:cubicBezTo>
                  <a:cubicBezTo>
                    <a:pt x="1133" y="23491"/>
                    <a:pt x="1285" y="25550"/>
                    <a:pt x="817" y="27017"/>
                  </a:cubicBezTo>
                  <a:cubicBezTo>
                    <a:pt x="639" y="27577"/>
                    <a:pt x="351" y="28172"/>
                    <a:pt x="552" y="28724"/>
                  </a:cubicBezTo>
                  <a:cubicBezTo>
                    <a:pt x="782" y="29356"/>
                    <a:pt x="1526" y="29605"/>
                    <a:pt x="2177" y="29773"/>
                  </a:cubicBezTo>
                  <a:cubicBezTo>
                    <a:pt x="2891" y="29958"/>
                    <a:pt x="3669" y="30130"/>
                    <a:pt x="4408" y="30130"/>
                  </a:cubicBezTo>
                  <a:cubicBezTo>
                    <a:pt x="5109" y="30130"/>
                    <a:pt x="5775" y="29975"/>
                    <a:pt x="6314" y="29528"/>
                  </a:cubicBezTo>
                  <a:cubicBezTo>
                    <a:pt x="7583" y="28478"/>
                    <a:pt x="9157" y="28121"/>
                    <a:pt x="10834" y="28121"/>
                  </a:cubicBezTo>
                  <a:cubicBezTo>
                    <a:pt x="13016" y="28121"/>
                    <a:pt x="15374" y="28725"/>
                    <a:pt x="17464" y="29196"/>
                  </a:cubicBezTo>
                  <a:cubicBezTo>
                    <a:pt x="18740" y="29482"/>
                    <a:pt x="20083" y="29952"/>
                    <a:pt x="20830" y="31028"/>
                  </a:cubicBezTo>
                  <a:cubicBezTo>
                    <a:pt x="21824" y="32461"/>
                    <a:pt x="21400" y="34451"/>
                    <a:pt x="20580" y="35993"/>
                  </a:cubicBezTo>
                  <a:cubicBezTo>
                    <a:pt x="19762" y="37533"/>
                    <a:pt x="18587" y="38903"/>
                    <a:pt x="18068" y="40567"/>
                  </a:cubicBezTo>
                  <a:cubicBezTo>
                    <a:pt x="17582" y="42129"/>
                    <a:pt x="17717" y="43806"/>
                    <a:pt x="17859" y="45436"/>
                  </a:cubicBezTo>
                  <a:cubicBezTo>
                    <a:pt x="18032" y="47441"/>
                    <a:pt x="18242" y="49554"/>
                    <a:pt x="19405" y="51198"/>
                  </a:cubicBezTo>
                  <a:cubicBezTo>
                    <a:pt x="20624" y="52922"/>
                    <a:pt x="21392" y="55494"/>
                    <a:pt x="21294" y="57601"/>
                  </a:cubicBezTo>
                  <a:cubicBezTo>
                    <a:pt x="21216" y="59294"/>
                    <a:pt x="20619" y="60958"/>
                    <a:pt x="20775" y="62645"/>
                  </a:cubicBezTo>
                  <a:cubicBezTo>
                    <a:pt x="21057" y="65704"/>
                    <a:pt x="23699" y="67999"/>
                    <a:pt x="26397" y="69471"/>
                  </a:cubicBezTo>
                  <a:cubicBezTo>
                    <a:pt x="29219" y="71013"/>
                    <a:pt x="31651" y="73637"/>
                    <a:pt x="32623" y="76701"/>
                  </a:cubicBezTo>
                  <a:cubicBezTo>
                    <a:pt x="33112" y="78241"/>
                    <a:pt x="33257" y="79868"/>
                    <a:pt x="33688" y="81425"/>
                  </a:cubicBezTo>
                  <a:cubicBezTo>
                    <a:pt x="34432" y="84119"/>
                    <a:pt x="36051" y="86565"/>
                    <a:pt x="38239" y="88307"/>
                  </a:cubicBezTo>
                  <a:cubicBezTo>
                    <a:pt x="39834" y="89575"/>
                    <a:pt x="42451" y="90023"/>
                    <a:pt x="44455" y="90388"/>
                  </a:cubicBezTo>
                  <a:cubicBezTo>
                    <a:pt x="45495" y="90578"/>
                    <a:pt x="46617" y="90728"/>
                    <a:pt x="47400" y="91437"/>
                  </a:cubicBezTo>
                  <a:cubicBezTo>
                    <a:pt x="47762" y="91764"/>
                    <a:pt x="48023" y="92187"/>
                    <a:pt x="48369" y="92530"/>
                  </a:cubicBezTo>
                  <a:cubicBezTo>
                    <a:pt x="50044" y="94188"/>
                    <a:pt x="53127" y="93507"/>
                    <a:pt x="54821" y="95145"/>
                  </a:cubicBezTo>
                  <a:cubicBezTo>
                    <a:pt x="55259" y="95566"/>
                    <a:pt x="55558" y="96107"/>
                    <a:pt x="55941" y="96579"/>
                  </a:cubicBezTo>
                  <a:cubicBezTo>
                    <a:pt x="56887" y="97736"/>
                    <a:pt x="58370" y="98428"/>
                    <a:pt x="59861" y="98428"/>
                  </a:cubicBezTo>
                  <a:cubicBezTo>
                    <a:pt x="60003" y="98428"/>
                    <a:pt x="60145" y="98421"/>
                    <a:pt x="60286" y="98409"/>
                  </a:cubicBezTo>
                  <a:lnTo>
                    <a:pt x="60286" y="98409"/>
                  </a:lnTo>
                  <a:cubicBezTo>
                    <a:pt x="59905" y="99653"/>
                    <a:pt x="61397" y="101114"/>
                    <a:pt x="60936" y="102330"/>
                  </a:cubicBezTo>
                  <a:cubicBezTo>
                    <a:pt x="60565" y="103312"/>
                    <a:pt x="59445" y="103741"/>
                    <a:pt x="58674" y="104452"/>
                  </a:cubicBezTo>
                  <a:cubicBezTo>
                    <a:pt x="57337" y="105685"/>
                    <a:pt x="57129" y="107795"/>
                    <a:pt x="57705" y="109521"/>
                  </a:cubicBezTo>
                  <a:cubicBezTo>
                    <a:pt x="58282" y="111246"/>
                    <a:pt x="59498" y="112671"/>
                    <a:pt x="60717" y="114022"/>
                  </a:cubicBezTo>
                  <a:cubicBezTo>
                    <a:pt x="62978" y="116530"/>
                    <a:pt x="65696" y="117746"/>
                    <a:pt x="68148" y="120066"/>
                  </a:cubicBezTo>
                  <a:cubicBezTo>
                    <a:pt x="70420" y="122216"/>
                    <a:pt x="70937" y="125696"/>
                    <a:pt x="70438" y="128784"/>
                  </a:cubicBezTo>
                  <a:cubicBezTo>
                    <a:pt x="69938" y="131872"/>
                    <a:pt x="68585" y="134744"/>
                    <a:pt x="67620" y="137718"/>
                  </a:cubicBezTo>
                  <a:cubicBezTo>
                    <a:pt x="65814" y="143276"/>
                    <a:pt x="65376" y="149382"/>
                    <a:pt x="67102" y="154963"/>
                  </a:cubicBezTo>
                  <a:cubicBezTo>
                    <a:pt x="68828" y="160546"/>
                    <a:pt x="72869" y="165522"/>
                    <a:pt x="78283" y="167717"/>
                  </a:cubicBezTo>
                  <a:cubicBezTo>
                    <a:pt x="78404" y="167766"/>
                    <a:pt x="78530" y="167788"/>
                    <a:pt x="78658" y="167788"/>
                  </a:cubicBezTo>
                  <a:cubicBezTo>
                    <a:pt x="79167" y="167788"/>
                    <a:pt x="79705" y="167444"/>
                    <a:pt x="80056" y="167066"/>
                  </a:cubicBezTo>
                  <a:cubicBezTo>
                    <a:pt x="80495" y="166591"/>
                    <a:pt x="80589" y="165833"/>
                    <a:pt x="80281" y="165265"/>
                  </a:cubicBezTo>
                  <a:cubicBezTo>
                    <a:pt x="79304" y="163467"/>
                    <a:pt x="77566" y="161932"/>
                    <a:pt x="76298" y="160326"/>
                  </a:cubicBezTo>
                  <a:cubicBezTo>
                    <a:pt x="75898" y="159821"/>
                    <a:pt x="75478" y="159248"/>
                    <a:pt x="75530" y="158607"/>
                  </a:cubicBezTo>
                  <a:cubicBezTo>
                    <a:pt x="75589" y="157886"/>
                    <a:pt x="76208" y="157367"/>
                    <a:pt x="76666" y="156807"/>
                  </a:cubicBezTo>
                  <a:cubicBezTo>
                    <a:pt x="77361" y="155947"/>
                    <a:pt x="77729" y="154867"/>
                    <a:pt x="77704" y="153762"/>
                  </a:cubicBezTo>
                  <a:cubicBezTo>
                    <a:pt x="77674" y="152733"/>
                    <a:pt x="77075" y="151726"/>
                    <a:pt x="77111" y="150697"/>
                  </a:cubicBezTo>
                  <a:cubicBezTo>
                    <a:pt x="77146" y="149667"/>
                    <a:pt x="77701" y="148583"/>
                    <a:pt x="78676" y="148251"/>
                  </a:cubicBezTo>
                  <a:cubicBezTo>
                    <a:pt x="79120" y="148100"/>
                    <a:pt x="79614" y="148115"/>
                    <a:pt x="80042" y="147926"/>
                  </a:cubicBezTo>
                  <a:cubicBezTo>
                    <a:pt x="81453" y="147303"/>
                    <a:pt x="81228" y="145153"/>
                    <a:pt x="82249" y="143996"/>
                  </a:cubicBezTo>
                  <a:cubicBezTo>
                    <a:pt x="82722" y="143460"/>
                    <a:pt x="83419" y="143193"/>
                    <a:pt x="84064" y="142883"/>
                  </a:cubicBezTo>
                  <a:cubicBezTo>
                    <a:pt x="86792" y="141571"/>
                    <a:pt x="89035" y="138972"/>
                    <a:pt x="89283" y="135957"/>
                  </a:cubicBezTo>
                  <a:cubicBezTo>
                    <a:pt x="89483" y="133544"/>
                    <a:pt x="88605" y="130615"/>
                    <a:pt x="90438" y="129034"/>
                  </a:cubicBezTo>
                  <a:cubicBezTo>
                    <a:pt x="91238" y="128344"/>
                    <a:pt x="92244" y="128199"/>
                    <a:pt x="93314" y="128199"/>
                  </a:cubicBezTo>
                  <a:cubicBezTo>
                    <a:pt x="94087" y="128199"/>
                    <a:pt x="94894" y="128275"/>
                    <a:pt x="95682" y="128275"/>
                  </a:cubicBezTo>
                  <a:cubicBezTo>
                    <a:pt x="96098" y="128275"/>
                    <a:pt x="96509" y="128254"/>
                    <a:pt x="96908" y="128189"/>
                  </a:cubicBezTo>
                  <a:cubicBezTo>
                    <a:pt x="97800" y="128044"/>
                    <a:pt x="98396" y="127214"/>
                    <a:pt x="98814" y="126412"/>
                  </a:cubicBezTo>
                  <a:cubicBezTo>
                    <a:pt x="99231" y="125609"/>
                    <a:pt x="99280" y="124658"/>
                    <a:pt x="99129" y="123766"/>
                  </a:cubicBezTo>
                  <a:cubicBezTo>
                    <a:pt x="98945" y="122668"/>
                    <a:pt x="98473" y="121597"/>
                    <a:pt x="98577" y="120489"/>
                  </a:cubicBezTo>
                  <a:cubicBezTo>
                    <a:pt x="98723" y="118930"/>
                    <a:pt x="99942" y="117730"/>
                    <a:pt x="100886" y="116480"/>
                  </a:cubicBezTo>
                  <a:cubicBezTo>
                    <a:pt x="102003" y="114998"/>
                    <a:pt x="102797" y="113297"/>
                    <a:pt x="103214" y="111488"/>
                  </a:cubicBezTo>
                  <a:cubicBezTo>
                    <a:pt x="103689" y="109429"/>
                    <a:pt x="102371" y="106997"/>
                    <a:pt x="100524" y="105970"/>
                  </a:cubicBezTo>
                  <a:cubicBezTo>
                    <a:pt x="98677" y="104943"/>
                    <a:pt x="96462" y="104915"/>
                    <a:pt x="94350" y="104853"/>
                  </a:cubicBezTo>
                  <a:cubicBezTo>
                    <a:pt x="92237" y="104794"/>
                    <a:pt x="89999" y="104633"/>
                    <a:pt x="88273" y="103414"/>
                  </a:cubicBezTo>
                  <a:cubicBezTo>
                    <a:pt x="86692" y="102296"/>
                    <a:pt x="85799" y="100469"/>
                    <a:pt x="84550" y="98991"/>
                  </a:cubicBezTo>
                  <a:cubicBezTo>
                    <a:pt x="82441" y="96497"/>
                    <a:pt x="79375" y="95057"/>
                    <a:pt x="76410" y="93690"/>
                  </a:cubicBezTo>
                  <a:cubicBezTo>
                    <a:pt x="75559" y="93298"/>
                    <a:pt x="74630" y="92901"/>
                    <a:pt x="73720" y="92901"/>
                  </a:cubicBezTo>
                  <a:cubicBezTo>
                    <a:pt x="73431" y="92901"/>
                    <a:pt x="73144" y="92941"/>
                    <a:pt x="72862" y="93034"/>
                  </a:cubicBezTo>
                  <a:cubicBezTo>
                    <a:pt x="72400" y="93185"/>
                    <a:pt x="71985" y="93473"/>
                    <a:pt x="71508" y="93564"/>
                  </a:cubicBezTo>
                  <a:cubicBezTo>
                    <a:pt x="71390" y="93586"/>
                    <a:pt x="71274" y="93597"/>
                    <a:pt x="71159" y="93597"/>
                  </a:cubicBezTo>
                  <a:cubicBezTo>
                    <a:pt x="70006" y="93597"/>
                    <a:pt x="69033" y="92520"/>
                    <a:pt x="67966" y="91944"/>
                  </a:cubicBezTo>
                  <a:cubicBezTo>
                    <a:pt x="67424" y="91651"/>
                    <a:pt x="66830" y="91518"/>
                    <a:pt x="66231" y="91518"/>
                  </a:cubicBezTo>
                  <a:cubicBezTo>
                    <a:pt x="64138" y="91518"/>
                    <a:pt x="61986" y="93147"/>
                    <a:pt x="61817" y="95293"/>
                  </a:cubicBezTo>
                  <a:cubicBezTo>
                    <a:pt x="61476" y="95410"/>
                    <a:pt x="61056" y="95468"/>
                    <a:pt x="60611" y="95468"/>
                  </a:cubicBezTo>
                  <a:cubicBezTo>
                    <a:pt x="59413" y="95468"/>
                    <a:pt x="58031" y="95047"/>
                    <a:pt x="57510" y="94228"/>
                  </a:cubicBezTo>
                  <a:cubicBezTo>
                    <a:pt x="56995" y="93419"/>
                    <a:pt x="56789" y="92287"/>
                    <a:pt x="55904" y="91918"/>
                  </a:cubicBezTo>
                  <a:cubicBezTo>
                    <a:pt x="55432" y="91722"/>
                    <a:pt x="54840" y="91796"/>
                    <a:pt x="54455" y="91458"/>
                  </a:cubicBezTo>
                  <a:cubicBezTo>
                    <a:pt x="53818" y="90898"/>
                    <a:pt x="54313" y="89881"/>
                    <a:pt x="54428" y="89040"/>
                  </a:cubicBezTo>
                  <a:cubicBezTo>
                    <a:pt x="54609" y="87696"/>
                    <a:pt x="53607" y="86419"/>
                    <a:pt x="52383" y="85834"/>
                  </a:cubicBezTo>
                  <a:cubicBezTo>
                    <a:pt x="51161" y="85249"/>
                    <a:pt x="49761" y="85202"/>
                    <a:pt x="48407" y="85159"/>
                  </a:cubicBezTo>
                  <a:cubicBezTo>
                    <a:pt x="47051" y="85115"/>
                    <a:pt x="45649" y="85054"/>
                    <a:pt x="44436" y="84447"/>
                  </a:cubicBezTo>
                  <a:cubicBezTo>
                    <a:pt x="42077" y="83264"/>
                    <a:pt x="41111" y="80063"/>
                    <a:pt x="42146" y="77635"/>
                  </a:cubicBezTo>
                  <a:cubicBezTo>
                    <a:pt x="43156" y="75267"/>
                    <a:pt x="45760" y="73783"/>
                    <a:pt x="48337" y="73783"/>
                  </a:cubicBezTo>
                  <a:cubicBezTo>
                    <a:pt x="48401" y="73783"/>
                    <a:pt x="48464" y="73784"/>
                    <a:pt x="48528" y="73786"/>
                  </a:cubicBezTo>
                  <a:cubicBezTo>
                    <a:pt x="51112" y="73862"/>
                    <a:pt x="53842" y="75749"/>
                    <a:pt x="53870" y="78335"/>
                  </a:cubicBezTo>
                  <a:cubicBezTo>
                    <a:pt x="53875" y="78746"/>
                    <a:pt x="54287" y="78928"/>
                    <a:pt x="54735" y="78928"/>
                  </a:cubicBezTo>
                  <a:cubicBezTo>
                    <a:pt x="55004" y="78928"/>
                    <a:pt x="55285" y="78863"/>
                    <a:pt x="55498" y="78741"/>
                  </a:cubicBezTo>
                  <a:cubicBezTo>
                    <a:pt x="56067" y="78416"/>
                    <a:pt x="56365" y="77760"/>
                    <a:pt x="56505" y="77119"/>
                  </a:cubicBezTo>
                  <a:cubicBezTo>
                    <a:pt x="56645" y="76478"/>
                    <a:pt x="56664" y="75812"/>
                    <a:pt x="56860" y="75186"/>
                  </a:cubicBezTo>
                  <a:cubicBezTo>
                    <a:pt x="57310" y="73749"/>
                    <a:pt x="58757" y="72690"/>
                    <a:pt x="60261" y="72690"/>
                  </a:cubicBezTo>
                  <a:cubicBezTo>
                    <a:pt x="60273" y="72690"/>
                    <a:pt x="60285" y="72690"/>
                    <a:pt x="60297" y="72690"/>
                  </a:cubicBezTo>
                  <a:cubicBezTo>
                    <a:pt x="60306" y="72690"/>
                    <a:pt x="60314" y="72690"/>
                    <a:pt x="60323" y="72690"/>
                  </a:cubicBezTo>
                  <a:cubicBezTo>
                    <a:pt x="61893" y="72690"/>
                    <a:pt x="62998" y="71122"/>
                    <a:pt x="64116" y="70013"/>
                  </a:cubicBezTo>
                  <a:cubicBezTo>
                    <a:pt x="65241" y="68896"/>
                    <a:pt x="65913" y="67214"/>
                    <a:pt x="65469" y="65693"/>
                  </a:cubicBezTo>
                  <a:cubicBezTo>
                    <a:pt x="65229" y="64873"/>
                    <a:pt x="64683" y="64046"/>
                    <a:pt x="64956" y="63238"/>
                  </a:cubicBezTo>
                  <a:cubicBezTo>
                    <a:pt x="65170" y="62604"/>
                    <a:pt x="65822" y="62237"/>
                    <a:pt x="66438" y="61978"/>
                  </a:cubicBezTo>
                  <a:cubicBezTo>
                    <a:pt x="67992" y="61328"/>
                    <a:pt x="69657" y="60995"/>
                    <a:pt x="71338" y="60995"/>
                  </a:cubicBezTo>
                  <a:cubicBezTo>
                    <a:pt x="71514" y="60995"/>
                    <a:pt x="71689" y="60998"/>
                    <a:pt x="71865" y="61005"/>
                  </a:cubicBezTo>
                  <a:cubicBezTo>
                    <a:pt x="71916" y="61008"/>
                    <a:pt x="71966" y="61009"/>
                    <a:pt x="72016" y="61009"/>
                  </a:cubicBezTo>
                  <a:cubicBezTo>
                    <a:pt x="73530" y="61009"/>
                    <a:pt x="74333" y="60016"/>
                    <a:pt x="75129" y="58671"/>
                  </a:cubicBezTo>
                  <a:cubicBezTo>
                    <a:pt x="75724" y="57667"/>
                    <a:pt x="75988" y="56400"/>
                    <a:pt x="76935" y="55719"/>
                  </a:cubicBezTo>
                  <a:cubicBezTo>
                    <a:pt x="77461" y="55341"/>
                    <a:pt x="78061" y="55227"/>
                    <a:pt x="78697" y="55227"/>
                  </a:cubicBezTo>
                  <a:cubicBezTo>
                    <a:pt x="79669" y="55227"/>
                    <a:pt x="80723" y="55493"/>
                    <a:pt x="81724" y="55493"/>
                  </a:cubicBezTo>
                  <a:cubicBezTo>
                    <a:pt x="81835" y="55493"/>
                    <a:pt x="81945" y="55490"/>
                    <a:pt x="82055" y="55483"/>
                  </a:cubicBezTo>
                  <a:cubicBezTo>
                    <a:pt x="84597" y="55311"/>
                    <a:pt x="86582" y="52458"/>
                    <a:pt x="85860" y="50015"/>
                  </a:cubicBezTo>
                  <a:cubicBezTo>
                    <a:pt x="85517" y="48852"/>
                    <a:pt x="84704" y="47901"/>
                    <a:pt x="84043" y="46884"/>
                  </a:cubicBezTo>
                  <a:cubicBezTo>
                    <a:pt x="83131" y="45481"/>
                    <a:pt x="82492" y="43918"/>
                    <a:pt x="82159" y="42277"/>
                  </a:cubicBezTo>
                  <a:cubicBezTo>
                    <a:pt x="81854" y="40773"/>
                    <a:pt x="81767" y="39118"/>
                    <a:pt x="80776" y="37947"/>
                  </a:cubicBezTo>
                  <a:cubicBezTo>
                    <a:pt x="79227" y="38020"/>
                    <a:pt x="77350" y="37975"/>
                    <a:pt x="75971" y="38686"/>
                  </a:cubicBezTo>
                  <a:cubicBezTo>
                    <a:pt x="75699" y="37108"/>
                    <a:pt x="75398" y="35461"/>
                    <a:pt x="74423" y="34192"/>
                  </a:cubicBezTo>
                  <a:cubicBezTo>
                    <a:pt x="73732" y="33291"/>
                    <a:pt x="72587" y="32657"/>
                    <a:pt x="71488" y="32657"/>
                  </a:cubicBezTo>
                  <a:cubicBezTo>
                    <a:pt x="71039" y="32657"/>
                    <a:pt x="70597" y="32763"/>
                    <a:pt x="70198" y="32999"/>
                  </a:cubicBezTo>
                  <a:cubicBezTo>
                    <a:pt x="68851" y="33794"/>
                    <a:pt x="68559" y="35642"/>
                    <a:pt x="68807" y="37187"/>
                  </a:cubicBezTo>
                  <a:cubicBezTo>
                    <a:pt x="69057" y="38731"/>
                    <a:pt x="69698" y="40227"/>
                    <a:pt x="69655" y="41791"/>
                  </a:cubicBezTo>
                  <a:cubicBezTo>
                    <a:pt x="69615" y="43336"/>
                    <a:pt x="68552" y="45042"/>
                    <a:pt x="67017" y="45042"/>
                  </a:cubicBezTo>
                  <a:cubicBezTo>
                    <a:pt x="66998" y="45042"/>
                    <a:pt x="66979" y="45041"/>
                    <a:pt x="66960" y="45041"/>
                  </a:cubicBezTo>
                  <a:cubicBezTo>
                    <a:pt x="66146" y="45019"/>
                    <a:pt x="65416" y="44522"/>
                    <a:pt x="64843" y="43941"/>
                  </a:cubicBezTo>
                  <a:cubicBezTo>
                    <a:pt x="64022" y="43112"/>
                    <a:pt x="63372" y="42052"/>
                    <a:pt x="62317" y="41553"/>
                  </a:cubicBezTo>
                  <a:cubicBezTo>
                    <a:pt x="61507" y="41171"/>
                    <a:pt x="60577" y="41179"/>
                    <a:pt x="59704" y="40982"/>
                  </a:cubicBezTo>
                  <a:cubicBezTo>
                    <a:pt x="56728" y="40316"/>
                    <a:pt x="54688" y="36902"/>
                    <a:pt x="55510" y="33965"/>
                  </a:cubicBezTo>
                  <a:cubicBezTo>
                    <a:pt x="56182" y="31564"/>
                    <a:pt x="58657" y="29882"/>
                    <a:pt x="61117" y="29882"/>
                  </a:cubicBezTo>
                  <a:cubicBezTo>
                    <a:pt x="61664" y="29882"/>
                    <a:pt x="62211" y="29966"/>
                    <a:pt x="62737" y="30143"/>
                  </a:cubicBezTo>
                  <a:cubicBezTo>
                    <a:pt x="66237" y="28861"/>
                    <a:pt x="67660" y="24447"/>
                    <a:pt x="66265" y="20991"/>
                  </a:cubicBezTo>
                  <a:cubicBezTo>
                    <a:pt x="64868" y="17535"/>
                    <a:pt x="61115" y="15389"/>
                    <a:pt x="57392" y="15226"/>
                  </a:cubicBezTo>
                  <a:cubicBezTo>
                    <a:pt x="56302" y="15179"/>
                    <a:pt x="55191" y="15275"/>
                    <a:pt x="54134" y="15007"/>
                  </a:cubicBezTo>
                  <a:cubicBezTo>
                    <a:pt x="51145" y="14251"/>
                    <a:pt x="49582" y="10965"/>
                    <a:pt x="46980" y="9310"/>
                  </a:cubicBezTo>
                  <a:cubicBezTo>
                    <a:pt x="46287" y="8869"/>
                    <a:pt x="45224" y="8778"/>
                    <a:pt x="44079" y="8778"/>
                  </a:cubicBezTo>
                  <a:cubicBezTo>
                    <a:pt x="43277" y="8778"/>
                    <a:pt x="42435" y="8823"/>
                    <a:pt x="41651" y="8823"/>
                  </a:cubicBezTo>
                  <a:cubicBezTo>
                    <a:pt x="40795" y="8823"/>
                    <a:pt x="40007" y="8769"/>
                    <a:pt x="39418" y="8547"/>
                  </a:cubicBezTo>
                  <a:cubicBezTo>
                    <a:pt x="38499" y="8200"/>
                    <a:pt x="37525" y="8023"/>
                    <a:pt x="36546" y="8023"/>
                  </a:cubicBezTo>
                  <a:cubicBezTo>
                    <a:pt x="36275" y="8023"/>
                    <a:pt x="36003" y="8037"/>
                    <a:pt x="35731" y="8064"/>
                  </a:cubicBezTo>
                  <a:cubicBezTo>
                    <a:pt x="34635" y="9104"/>
                    <a:pt x="32585" y="9398"/>
                    <a:pt x="31077" y="9499"/>
                  </a:cubicBezTo>
                  <a:cubicBezTo>
                    <a:pt x="29526" y="7990"/>
                    <a:pt x="27655" y="6585"/>
                    <a:pt x="25725" y="5605"/>
                  </a:cubicBezTo>
                  <a:cubicBezTo>
                    <a:pt x="24435" y="4951"/>
                    <a:pt x="22930" y="4260"/>
                    <a:pt x="22532" y="2870"/>
                  </a:cubicBezTo>
                  <a:cubicBezTo>
                    <a:pt x="22012" y="1053"/>
                    <a:pt x="19376" y="125"/>
                    <a:pt x="17200" y="125"/>
                  </a:cubicBezTo>
                  <a:cubicBezTo>
                    <a:pt x="16716" y="125"/>
                    <a:pt x="16254" y="171"/>
                    <a:pt x="15844" y="263"/>
                  </a:cubicBezTo>
                  <a:cubicBezTo>
                    <a:pt x="15181" y="84"/>
                    <a:pt x="14496" y="0"/>
                    <a:pt x="13807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1E7E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5956;p66"/>
            <p:cNvSpPr/>
            <p:nvPr/>
          </p:nvSpPr>
          <p:spPr>
            <a:xfrm>
              <a:off x="2370225" y="830650"/>
              <a:ext cx="1016975" cy="1158500"/>
            </a:xfrm>
            <a:custGeom>
              <a:avLst/>
              <a:gdLst/>
              <a:ahLst/>
              <a:cxnLst/>
              <a:rect l="l" t="t" r="r" b="b"/>
              <a:pathLst>
                <a:path w="40679" h="46340" extrusionOk="0">
                  <a:moveTo>
                    <a:pt x="15780" y="0"/>
                  </a:moveTo>
                  <a:cubicBezTo>
                    <a:pt x="14989" y="0"/>
                    <a:pt x="14213" y="109"/>
                    <a:pt x="13470" y="421"/>
                  </a:cubicBezTo>
                  <a:cubicBezTo>
                    <a:pt x="9879" y="1928"/>
                    <a:pt x="10933" y="5468"/>
                    <a:pt x="8580" y="7572"/>
                  </a:cubicBezTo>
                  <a:cubicBezTo>
                    <a:pt x="6546" y="9390"/>
                    <a:pt x="2788" y="7963"/>
                    <a:pt x="1150" y="10460"/>
                  </a:cubicBezTo>
                  <a:cubicBezTo>
                    <a:pt x="0" y="12215"/>
                    <a:pt x="1289" y="14606"/>
                    <a:pt x="2962" y="15871"/>
                  </a:cubicBezTo>
                  <a:cubicBezTo>
                    <a:pt x="4636" y="17135"/>
                    <a:pt x="6731" y="17894"/>
                    <a:pt x="8056" y="19522"/>
                  </a:cubicBezTo>
                  <a:cubicBezTo>
                    <a:pt x="10183" y="22136"/>
                    <a:pt x="9577" y="26004"/>
                    <a:pt x="8413" y="29169"/>
                  </a:cubicBezTo>
                  <a:cubicBezTo>
                    <a:pt x="7247" y="32332"/>
                    <a:pt x="5603" y="35532"/>
                    <a:pt x="6005" y="38881"/>
                  </a:cubicBezTo>
                  <a:cubicBezTo>
                    <a:pt x="6193" y="40459"/>
                    <a:pt x="6837" y="41956"/>
                    <a:pt x="7675" y="43307"/>
                  </a:cubicBezTo>
                  <a:cubicBezTo>
                    <a:pt x="8488" y="44615"/>
                    <a:pt x="9597" y="45873"/>
                    <a:pt x="11095" y="46235"/>
                  </a:cubicBezTo>
                  <a:cubicBezTo>
                    <a:pt x="11391" y="46306"/>
                    <a:pt x="11688" y="46339"/>
                    <a:pt x="11983" y="46339"/>
                  </a:cubicBezTo>
                  <a:cubicBezTo>
                    <a:pt x="13586" y="46339"/>
                    <a:pt x="15150" y="45367"/>
                    <a:pt x="16368" y="44250"/>
                  </a:cubicBezTo>
                  <a:cubicBezTo>
                    <a:pt x="17812" y="42927"/>
                    <a:pt x="19065" y="41325"/>
                    <a:pt x="20822" y="40465"/>
                  </a:cubicBezTo>
                  <a:cubicBezTo>
                    <a:pt x="23353" y="39224"/>
                    <a:pt x="26610" y="39686"/>
                    <a:pt x="28815" y="37929"/>
                  </a:cubicBezTo>
                  <a:cubicBezTo>
                    <a:pt x="31544" y="35754"/>
                    <a:pt x="31140" y="31606"/>
                    <a:pt x="31890" y="28199"/>
                  </a:cubicBezTo>
                  <a:cubicBezTo>
                    <a:pt x="33150" y="22476"/>
                    <a:pt x="38102" y="18249"/>
                    <a:pt x="40038" y="12718"/>
                  </a:cubicBezTo>
                  <a:cubicBezTo>
                    <a:pt x="40418" y="11636"/>
                    <a:pt x="40679" y="10499"/>
                    <a:pt x="40652" y="9352"/>
                  </a:cubicBezTo>
                  <a:cubicBezTo>
                    <a:pt x="40569" y="5649"/>
                    <a:pt x="37449" y="2571"/>
                    <a:pt x="33956" y="1339"/>
                  </a:cubicBezTo>
                  <a:cubicBezTo>
                    <a:pt x="31938" y="627"/>
                    <a:pt x="29911" y="457"/>
                    <a:pt x="27871" y="457"/>
                  </a:cubicBezTo>
                  <a:cubicBezTo>
                    <a:pt x="26007" y="457"/>
                    <a:pt x="24132" y="599"/>
                    <a:pt x="22245" y="599"/>
                  </a:cubicBezTo>
                  <a:cubicBezTo>
                    <a:pt x="21785" y="599"/>
                    <a:pt x="21325" y="591"/>
                    <a:pt x="20863" y="570"/>
                  </a:cubicBezTo>
                  <a:cubicBezTo>
                    <a:pt x="19225" y="496"/>
                    <a:pt x="17470" y="0"/>
                    <a:pt x="15780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1E7E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5957;p66"/>
            <p:cNvSpPr/>
            <p:nvPr/>
          </p:nvSpPr>
          <p:spPr>
            <a:xfrm>
              <a:off x="3143325" y="1089650"/>
              <a:ext cx="4064350" cy="3503975"/>
            </a:xfrm>
            <a:custGeom>
              <a:avLst/>
              <a:gdLst/>
              <a:ahLst/>
              <a:cxnLst/>
              <a:rect l="l" t="t" r="r" b="b"/>
              <a:pathLst>
                <a:path w="162574" h="140159" extrusionOk="0">
                  <a:moveTo>
                    <a:pt x="149391" y="0"/>
                  </a:moveTo>
                  <a:cubicBezTo>
                    <a:pt x="148360" y="0"/>
                    <a:pt x="147330" y="156"/>
                    <a:pt x="146349" y="477"/>
                  </a:cubicBezTo>
                  <a:cubicBezTo>
                    <a:pt x="145329" y="812"/>
                    <a:pt x="144363" y="1309"/>
                    <a:pt x="143326" y="1583"/>
                  </a:cubicBezTo>
                  <a:cubicBezTo>
                    <a:pt x="142494" y="1801"/>
                    <a:pt x="141638" y="1870"/>
                    <a:pt x="140776" y="1870"/>
                  </a:cubicBezTo>
                  <a:cubicBezTo>
                    <a:pt x="140050" y="1870"/>
                    <a:pt x="139319" y="1821"/>
                    <a:pt x="138596" y="1772"/>
                  </a:cubicBezTo>
                  <a:lnTo>
                    <a:pt x="130106" y="1191"/>
                  </a:lnTo>
                  <a:cubicBezTo>
                    <a:pt x="129237" y="1132"/>
                    <a:pt x="128350" y="1076"/>
                    <a:pt x="127469" y="1076"/>
                  </a:cubicBezTo>
                  <a:cubicBezTo>
                    <a:pt x="125783" y="1076"/>
                    <a:pt x="124119" y="1281"/>
                    <a:pt x="122644" y="2056"/>
                  </a:cubicBezTo>
                  <a:cubicBezTo>
                    <a:pt x="119360" y="3782"/>
                    <a:pt x="117499" y="8084"/>
                    <a:pt x="113816" y="8529"/>
                  </a:cubicBezTo>
                  <a:cubicBezTo>
                    <a:pt x="113611" y="8554"/>
                    <a:pt x="113408" y="8566"/>
                    <a:pt x="113207" y="8566"/>
                  </a:cubicBezTo>
                  <a:cubicBezTo>
                    <a:pt x="110853" y="8566"/>
                    <a:pt x="108715" y="6973"/>
                    <a:pt x="106473" y="6087"/>
                  </a:cubicBezTo>
                  <a:cubicBezTo>
                    <a:pt x="105100" y="5543"/>
                    <a:pt x="103627" y="5279"/>
                    <a:pt x="102152" y="5279"/>
                  </a:cubicBezTo>
                  <a:cubicBezTo>
                    <a:pt x="99404" y="5279"/>
                    <a:pt x="96647" y="6196"/>
                    <a:pt x="94512" y="7933"/>
                  </a:cubicBezTo>
                  <a:cubicBezTo>
                    <a:pt x="93279" y="7304"/>
                    <a:pt x="93660" y="5468"/>
                    <a:pt x="93225" y="4153"/>
                  </a:cubicBezTo>
                  <a:cubicBezTo>
                    <a:pt x="92771" y="2782"/>
                    <a:pt x="91297" y="1954"/>
                    <a:pt x="89858" y="1828"/>
                  </a:cubicBezTo>
                  <a:cubicBezTo>
                    <a:pt x="89687" y="1813"/>
                    <a:pt x="89517" y="1806"/>
                    <a:pt x="89348" y="1806"/>
                  </a:cubicBezTo>
                  <a:cubicBezTo>
                    <a:pt x="88082" y="1806"/>
                    <a:pt x="86834" y="2194"/>
                    <a:pt x="85623" y="2590"/>
                  </a:cubicBezTo>
                  <a:cubicBezTo>
                    <a:pt x="82664" y="3556"/>
                    <a:pt x="79224" y="5204"/>
                    <a:pt x="78950" y="8303"/>
                  </a:cubicBezTo>
                  <a:cubicBezTo>
                    <a:pt x="78873" y="9176"/>
                    <a:pt x="79068" y="10104"/>
                    <a:pt x="78702" y="10900"/>
                  </a:cubicBezTo>
                  <a:cubicBezTo>
                    <a:pt x="78178" y="12033"/>
                    <a:pt x="76762" y="12408"/>
                    <a:pt x="75881" y="13291"/>
                  </a:cubicBezTo>
                  <a:cubicBezTo>
                    <a:pt x="74831" y="14345"/>
                    <a:pt x="74664" y="15971"/>
                    <a:pt x="74621" y="17458"/>
                  </a:cubicBezTo>
                  <a:cubicBezTo>
                    <a:pt x="74577" y="18944"/>
                    <a:pt x="74563" y="20541"/>
                    <a:pt x="73703" y="21754"/>
                  </a:cubicBezTo>
                  <a:cubicBezTo>
                    <a:pt x="73148" y="22537"/>
                    <a:pt x="71069" y="23068"/>
                    <a:pt x="69376" y="23068"/>
                  </a:cubicBezTo>
                  <a:cubicBezTo>
                    <a:pt x="68445" y="23068"/>
                    <a:pt x="67630" y="22907"/>
                    <a:pt x="67252" y="22539"/>
                  </a:cubicBezTo>
                  <a:cubicBezTo>
                    <a:pt x="66636" y="21940"/>
                    <a:pt x="65905" y="21693"/>
                    <a:pt x="65124" y="21693"/>
                  </a:cubicBezTo>
                  <a:cubicBezTo>
                    <a:pt x="63293" y="21693"/>
                    <a:pt x="61194" y="23048"/>
                    <a:pt x="59696" y="24392"/>
                  </a:cubicBezTo>
                  <a:lnTo>
                    <a:pt x="53326" y="30110"/>
                  </a:lnTo>
                  <a:cubicBezTo>
                    <a:pt x="51731" y="31541"/>
                    <a:pt x="50013" y="33034"/>
                    <a:pt x="47899" y="33389"/>
                  </a:cubicBezTo>
                  <a:cubicBezTo>
                    <a:pt x="47672" y="33427"/>
                    <a:pt x="47440" y="33446"/>
                    <a:pt x="47206" y="33446"/>
                  </a:cubicBezTo>
                  <a:cubicBezTo>
                    <a:pt x="45267" y="33446"/>
                    <a:pt x="43232" y="32171"/>
                    <a:pt x="43155" y="30259"/>
                  </a:cubicBezTo>
                  <a:cubicBezTo>
                    <a:pt x="43563" y="29875"/>
                    <a:pt x="44085" y="29761"/>
                    <a:pt x="44655" y="29761"/>
                  </a:cubicBezTo>
                  <a:cubicBezTo>
                    <a:pt x="45498" y="29761"/>
                    <a:pt x="46445" y="30012"/>
                    <a:pt x="47276" y="30012"/>
                  </a:cubicBezTo>
                  <a:cubicBezTo>
                    <a:pt x="47872" y="30012"/>
                    <a:pt x="48409" y="29883"/>
                    <a:pt x="48805" y="29438"/>
                  </a:cubicBezTo>
                  <a:cubicBezTo>
                    <a:pt x="49977" y="28121"/>
                    <a:pt x="48243" y="26238"/>
                    <a:pt x="46718" y="25356"/>
                  </a:cubicBezTo>
                  <a:cubicBezTo>
                    <a:pt x="43929" y="23744"/>
                    <a:pt x="41047" y="22101"/>
                    <a:pt x="37854" y="21667"/>
                  </a:cubicBezTo>
                  <a:cubicBezTo>
                    <a:pt x="37395" y="21605"/>
                    <a:pt x="36928" y="21573"/>
                    <a:pt x="36459" y="21573"/>
                  </a:cubicBezTo>
                  <a:cubicBezTo>
                    <a:pt x="33662" y="21573"/>
                    <a:pt x="30804" y="22696"/>
                    <a:pt x="29384" y="25062"/>
                  </a:cubicBezTo>
                  <a:cubicBezTo>
                    <a:pt x="27966" y="27426"/>
                    <a:pt x="28225" y="30512"/>
                    <a:pt x="26820" y="32884"/>
                  </a:cubicBezTo>
                  <a:cubicBezTo>
                    <a:pt x="25941" y="34369"/>
                    <a:pt x="24491" y="35431"/>
                    <a:pt x="23493" y="36839"/>
                  </a:cubicBezTo>
                  <a:cubicBezTo>
                    <a:pt x="22495" y="38247"/>
                    <a:pt x="22067" y="40372"/>
                    <a:pt x="23291" y="41591"/>
                  </a:cubicBezTo>
                  <a:cubicBezTo>
                    <a:pt x="24277" y="42574"/>
                    <a:pt x="25957" y="42576"/>
                    <a:pt x="26934" y="43568"/>
                  </a:cubicBezTo>
                  <a:cubicBezTo>
                    <a:pt x="27686" y="44334"/>
                    <a:pt x="27942" y="45612"/>
                    <a:pt x="28928" y="46032"/>
                  </a:cubicBezTo>
                  <a:cubicBezTo>
                    <a:pt x="29116" y="46112"/>
                    <a:pt x="29308" y="46149"/>
                    <a:pt x="29499" y="46149"/>
                  </a:cubicBezTo>
                  <a:cubicBezTo>
                    <a:pt x="30453" y="46149"/>
                    <a:pt x="31375" y="45228"/>
                    <a:pt x="31599" y="44232"/>
                  </a:cubicBezTo>
                  <a:cubicBezTo>
                    <a:pt x="31870" y="43035"/>
                    <a:pt x="31491" y="41803"/>
                    <a:pt x="31294" y="40594"/>
                  </a:cubicBezTo>
                  <a:cubicBezTo>
                    <a:pt x="30707" y="36976"/>
                    <a:pt x="32524" y="32527"/>
                    <a:pt x="36153" y="32010"/>
                  </a:cubicBezTo>
                  <a:cubicBezTo>
                    <a:pt x="36979" y="32041"/>
                    <a:pt x="37253" y="33221"/>
                    <a:pt x="36881" y="33960"/>
                  </a:cubicBezTo>
                  <a:cubicBezTo>
                    <a:pt x="36512" y="34700"/>
                    <a:pt x="35790" y="35213"/>
                    <a:pt x="35400" y="35941"/>
                  </a:cubicBezTo>
                  <a:cubicBezTo>
                    <a:pt x="34663" y="37314"/>
                    <a:pt x="35518" y="39272"/>
                    <a:pt x="37026" y="39667"/>
                  </a:cubicBezTo>
                  <a:cubicBezTo>
                    <a:pt x="38598" y="40078"/>
                    <a:pt x="41223" y="39748"/>
                    <a:pt x="41017" y="41358"/>
                  </a:cubicBezTo>
                  <a:cubicBezTo>
                    <a:pt x="40797" y="43068"/>
                    <a:pt x="37630" y="41948"/>
                    <a:pt x="36606" y="43336"/>
                  </a:cubicBezTo>
                  <a:cubicBezTo>
                    <a:pt x="36002" y="44155"/>
                    <a:pt x="36537" y="45296"/>
                    <a:pt x="36521" y="46313"/>
                  </a:cubicBezTo>
                  <a:cubicBezTo>
                    <a:pt x="36494" y="48303"/>
                    <a:pt x="34299" y="49599"/>
                    <a:pt x="32313" y="49739"/>
                  </a:cubicBezTo>
                  <a:cubicBezTo>
                    <a:pt x="32097" y="49755"/>
                    <a:pt x="31880" y="49762"/>
                    <a:pt x="31663" y="49762"/>
                  </a:cubicBezTo>
                  <a:cubicBezTo>
                    <a:pt x="30164" y="49762"/>
                    <a:pt x="28664" y="49439"/>
                    <a:pt x="27166" y="49439"/>
                  </a:cubicBezTo>
                  <a:cubicBezTo>
                    <a:pt x="26898" y="49439"/>
                    <a:pt x="26629" y="49449"/>
                    <a:pt x="26361" y="49474"/>
                  </a:cubicBezTo>
                  <a:cubicBezTo>
                    <a:pt x="24379" y="49654"/>
                    <a:pt x="22222" y="51058"/>
                    <a:pt x="22312" y="53044"/>
                  </a:cubicBezTo>
                  <a:cubicBezTo>
                    <a:pt x="19567" y="54331"/>
                    <a:pt x="16715" y="55374"/>
                    <a:pt x="13788" y="56164"/>
                  </a:cubicBezTo>
                  <a:cubicBezTo>
                    <a:pt x="13912" y="58317"/>
                    <a:pt x="17975" y="58517"/>
                    <a:pt x="17960" y="60675"/>
                  </a:cubicBezTo>
                  <a:cubicBezTo>
                    <a:pt x="17949" y="61887"/>
                    <a:pt x="16542" y="62556"/>
                    <a:pt x="15302" y="62556"/>
                  </a:cubicBezTo>
                  <a:cubicBezTo>
                    <a:pt x="15219" y="62556"/>
                    <a:pt x="15137" y="62553"/>
                    <a:pt x="15056" y="62547"/>
                  </a:cubicBezTo>
                  <a:cubicBezTo>
                    <a:pt x="14072" y="62475"/>
                    <a:pt x="13082" y="62160"/>
                    <a:pt x="12113" y="62160"/>
                  </a:cubicBezTo>
                  <a:cubicBezTo>
                    <a:pt x="11810" y="62160"/>
                    <a:pt x="11508" y="62191"/>
                    <a:pt x="11210" y="62270"/>
                  </a:cubicBezTo>
                  <a:cubicBezTo>
                    <a:pt x="9047" y="62839"/>
                    <a:pt x="8290" y="65880"/>
                    <a:pt x="9487" y="67769"/>
                  </a:cubicBezTo>
                  <a:cubicBezTo>
                    <a:pt x="10572" y="69481"/>
                    <a:pt x="12694" y="70258"/>
                    <a:pt x="14741" y="70258"/>
                  </a:cubicBezTo>
                  <a:cubicBezTo>
                    <a:pt x="14954" y="70258"/>
                    <a:pt x="15165" y="70249"/>
                    <a:pt x="15375" y="70233"/>
                  </a:cubicBezTo>
                  <a:cubicBezTo>
                    <a:pt x="16269" y="70162"/>
                    <a:pt x="17225" y="69924"/>
                    <a:pt x="17785" y="69223"/>
                  </a:cubicBezTo>
                  <a:cubicBezTo>
                    <a:pt x="18318" y="68554"/>
                    <a:pt x="18362" y="67634"/>
                    <a:pt x="18586" y="66808"/>
                  </a:cubicBezTo>
                  <a:cubicBezTo>
                    <a:pt x="19089" y="64960"/>
                    <a:pt x="20667" y="63445"/>
                    <a:pt x="22534" y="63019"/>
                  </a:cubicBezTo>
                  <a:cubicBezTo>
                    <a:pt x="23588" y="62778"/>
                    <a:pt x="24878" y="62758"/>
                    <a:pt x="25444" y="61839"/>
                  </a:cubicBezTo>
                  <a:cubicBezTo>
                    <a:pt x="27854" y="63143"/>
                    <a:pt x="29550" y="65685"/>
                    <a:pt x="29826" y="68413"/>
                  </a:cubicBezTo>
                  <a:cubicBezTo>
                    <a:pt x="30020" y="68663"/>
                    <a:pt x="30274" y="68770"/>
                    <a:pt x="30543" y="68770"/>
                  </a:cubicBezTo>
                  <a:cubicBezTo>
                    <a:pt x="31347" y="68770"/>
                    <a:pt x="32287" y="67809"/>
                    <a:pt x="32159" y="66868"/>
                  </a:cubicBezTo>
                  <a:cubicBezTo>
                    <a:pt x="31991" y="65614"/>
                    <a:pt x="30882" y="64743"/>
                    <a:pt x="30003" y="63834"/>
                  </a:cubicBezTo>
                  <a:cubicBezTo>
                    <a:pt x="29122" y="62923"/>
                    <a:pt x="28387" y="61510"/>
                    <a:pt x="29078" y="60448"/>
                  </a:cubicBezTo>
                  <a:lnTo>
                    <a:pt x="29078" y="60448"/>
                  </a:lnTo>
                  <a:cubicBezTo>
                    <a:pt x="33197" y="61658"/>
                    <a:pt x="36527" y="65238"/>
                    <a:pt x="37435" y="69435"/>
                  </a:cubicBezTo>
                  <a:cubicBezTo>
                    <a:pt x="38871" y="69149"/>
                    <a:pt x="39664" y="67205"/>
                    <a:pt x="38838" y="65997"/>
                  </a:cubicBezTo>
                  <a:cubicBezTo>
                    <a:pt x="39003" y="65628"/>
                    <a:pt x="39328" y="65472"/>
                    <a:pt x="39697" y="65472"/>
                  </a:cubicBezTo>
                  <a:cubicBezTo>
                    <a:pt x="40331" y="65472"/>
                    <a:pt x="41094" y="65932"/>
                    <a:pt x="41391" y="66558"/>
                  </a:cubicBezTo>
                  <a:cubicBezTo>
                    <a:pt x="41862" y="67549"/>
                    <a:pt x="41819" y="68770"/>
                    <a:pt x="42492" y="69636"/>
                  </a:cubicBezTo>
                  <a:cubicBezTo>
                    <a:pt x="43175" y="70517"/>
                    <a:pt x="44261" y="70711"/>
                    <a:pt x="45451" y="70711"/>
                  </a:cubicBezTo>
                  <a:cubicBezTo>
                    <a:pt x="46388" y="70711"/>
                    <a:pt x="47390" y="70590"/>
                    <a:pt x="48312" y="70590"/>
                  </a:cubicBezTo>
                  <a:cubicBezTo>
                    <a:pt x="49551" y="70590"/>
                    <a:pt x="50643" y="70808"/>
                    <a:pt x="51235" y="71828"/>
                  </a:cubicBezTo>
                  <a:cubicBezTo>
                    <a:pt x="52336" y="73723"/>
                    <a:pt x="49909" y="75927"/>
                    <a:pt x="47711" y="75927"/>
                  </a:cubicBezTo>
                  <a:cubicBezTo>
                    <a:pt x="47678" y="75927"/>
                    <a:pt x="47645" y="75926"/>
                    <a:pt x="47613" y="75925"/>
                  </a:cubicBezTo>
                  <a:cubicBezTo>
                    <a:pt x="45391" y="75856"/>
                    <a:pt x="43361" y="74585"/>
                    <a:pt x="41147" y="74365"/>
                  </a:cubicBezTo>
                  <a:cubicBezTo>
                    <a:pt x="40897" y="74340"/>
                    <a:pt x="40647" y="74329"/>
                    <a:pt x="40397" y="74329"/>
                  </a:cubicBezTo>
                  <a:cubicBezTo>
                    <a:pt x="38218" y="74329"/>
                    <a:pt x="36082" y="75200"/>
                    <a:pt x="33896" y="75455"/>
                  </a:cubicBezTo>
                  <a:cubicBezTo>
                    <a:pt x="33619" y="75487"/>
                    <a:pt x="33335" y="75503"/>
                    <a:pt x="33048" y="75503"/>
                  </a:cubicBezTo>
                  <a:cubicBezTo>
                    <a:pt x="30807" y="75503"/>
                    <a:pt x="28395" y="74514"/>
                    <a:pt x="27939" y="72388"/>
                  </a:cubicBezTo>
                  <a:cubicBezTo>
                    <a:pt x="27802" y="71741"/>
                    <a:pt x="27855" y="71030"/>
                    <a:pt x="27514" y="70464"/>
                  </a:cubicBezTo>
                  <a:cubicBezTo>
                    <a:pt x="27109" y="69793"/>
                    <a:pt x="26279" y="69553"/>
                    <a:pt x="25473" y="69553"/>
                  </a:cubicBezTo>
                  <a:cubicBezTo>
                    <a:pt x="25313" y="69553"/>
                    <a:pt x="25154" y="69562"/>
                    <a:pt x="24999" y="69580"/>
                  </a:cubicBezTo>
                  <a:cubicBezTo>
                    <a:pt x="21817" y="69942"/>
                    <a:pt x="18598" y="72595"/>
                    <a:pt x="15740" y="72595"/>
                  </a:cubicBezTo>
                  <a:cubicBezTo>
                    <a:pt x="14956" y="72595"/>
                    <a:pt x="14199" y="72395"/>
                    <a:pt x="13478" y="71894"/>
                  </a:cubicBezTo>
                  <a:cubicBezTo>
                    <a:pt x="11337" y="76062"/>
                    <a:pt x="6101" y="77629"/>
                    <a:pt x="3179" y="81294"/>
                  </a:cubicBezTo>
                  <a:cubicBezTo>
                    <a:pt x="0" y="85282"/>
                    <a:pt x="268" y="91440"/>
                    <a:pt x="3354" y="95500"/>
                  </a:cubicBezTo>
                  <a:cubicBezTo>
                    <a:pt x="6050" y="99045"/>
                    <a:pt x="10552" y="100957"/>
                    <a:pt x="15019" y="100957"/>
                  </a:cubicBezTo>
                  <a:cubicBezTo>
                    <a:pt x="15667" y="100957"/>
                    <a:pt x="16314" y="100917"/>
                    <a:pt x="16954" y="100836"/>
                  </a:cubicBezTo>
                  <a:cubicBezTo>
                    <a:pt x="17630" y="100750"/>
                    <a:pt x="18327" y="100626"/>
                    <a:pt x="19005" y="100626"/>
                  </a:cubicBezTo>
                  <a:cubicBezTo>
                    <a:pt x="19489" y="100626"/>
                    <a:pt x="19963" y="100690"/>
                    <a:pt x="20413" y="100875"/>
                  </a:cubicBezTo>
                  <a:cubicBezTo>
                    <a:pt x="21482" y="101317"/>
                    <a:pt x="22166" y="102352"/>
                    <a:pt x="23058" y="103088"/>
                  </a:cubicBezTo>
                  <a:cubicBezTo>
                    <a:pt x="23580" y="103519"/>
                    <a:pt x="24303" y="103823"/>
                    <a:pt x="24961" y="103823"/>
                  </a:cubicBezTo>
                  <a:cubicBezTo>
                    <a:pt x="25427" y="103823"/>
                    <a:pt x="25861" y="103670"/>
                    <a:pt x="26168" y="103301"/>
                  </a:cubicBezTo>
                  <a:lnTo>
                    <a:pt x="26168" y="103301"/>
                  </a:lnTo>
                  <a:cubicBezTo>
                    <a:pt x="25321" y="105399"/>
                    <a:pt x="25557" y="107902"/>
                    <a:pt x="26779" y="109805"/>
                  </a:cubicBezTo>
                  <a:cubicBezTo>
                    <a:pt x="28099" y="111859"/>
                    <a:pt x="30559" y="113484"/>
                    <a:pt x="30509" y="115926"/>
                  </a:cubicBezTo>
                  <a:cubicBezTo>
                    <a:pt x="30482" y="117190"/>
                    <a:pt x="29748" y="118318"/>
                    <a:pt x="29403" y="119536"/>
                  </a:cubicBezTo>
                  <a:cubicBezTo>
                    <a:pt x="27829" y="125109"/>
                    <a:pt x="34415" y="129657"/>
                    <a:pt x="35455" y="135354"/>
                  </a:cubicBezTo>
                  <a:cubicBezTo>
                    <a:pt x="35736" y="136888"/>
                    <a:pt x="35735" y="138735"/>
                    <a:pt x="37029" y="139601"/>
                  </a:cubicBezTo>
                  <a:cubicBezTo>
                    <a:pt x="37625" y="139999"/>
                    <a:pt x="38374" y="140081"/>
                    <a:pt x="39090" y="140127"/>
                  </a:cubicBezTo>
                  <a:cubicBezTo>
                    <a:pt x="39409" y="140148"/>
                    <a:pt x="39736" y="140158"/>
                    <a:pt x="40067" y="140158"/>
                  </a:cubicBezTo>
                  <a:cubicBezTo>
                    <a:pt x="43538" y="140158"/>
                    <a:pt x="47454" y="138962"/>
                    <a:pt x="48151" y="135675"/>
                  </a:cubicBezTo>
                  <a:cubicBezTo>
                    <a:pt x="48366" y="134657"/>
                    <a:pt x="48212" y="133602"/>
                    <a:pt x="48243" y="132560"/>
                  </a:cubicBezTo>
                  <a:cubicBezTo>
                    <a:pt x="48336" y="129451"/>
                    <a:pt x="50239" y="126459"/>
                    <a:pt x="53017" y="125056"/>
                  </a:cubicBezTo>
                  <a:cubicBezTo>
                    <a:pt x="53771" y="124675"/>
                    <a:pt x="54600" y="124390"/>
                    <a:pt x="55202" y="123799"/>
                  </a:cubicBezTo>
                  <a:cubicBezTo>
                    <a:pt x="56528" y="122495"/>
                    <a:pt x="56234" y="120283"/>
                    <a:pt x="55553" y="118553"/>
                  </a:cubicBezTo>
                  <a:cubicBezTo>
                    <a:pt x="54872" y="116821"/>
                    <a:pt x="53881" y="115076"/>
                    <a:pt x="54120" y="113231"/>
                  </a:cubicBezTo>
                  <a:cubicBezTo>
                    <a:pt x="54502" y="110269"/>
                    <a:pt x="57681" y="108706"/>
                    <a:pt x="60090" y="106941"/>
                  </a:cubicBezTo>
                  <a:cubicBezTo>
                    <a:pt x="63716" y="104284"/>
                    <a:pt x="66206" y="100125"/>
                    <a:pt x="66835" y="95675"/>
                  </a:cubicBezTo>
                  <a:lnTo>
                    <a:pt x="66835" y="95675"/>
                  </a:lnTo>
                  <a:cubicBezTo>
                    <a:pt x="65061" y="96232"/>
                    <a:pt x="63075" y="96745"/>
                    <a:pt x="61220" y="96745"/>
                  </a:cubicBezTo>
                  <a:cubicBezTo>
                    <a:pt x="59581" y="96745"/>
                    <a:pt x="58045" y="96344"/>
                    <a:pt x="56849" y="95215"/>
                  </a:cubicBezTo>
                  <a:cubicBezTo>
                    <a:pt x="55965" y="94380"/>
                    <a:pt x="55421" y="93259"/>
                    <a:pt x="54897" y="92162"/>
                  </a:cubicBezTo>
                  <a:lnTo>
                    <a:pt x="50173" y="82291"/>
                  </a:lnTo>
                  <a:cubicBezTo>
                    <a:pt x="49966" y="81857"/>
                    <a:pt x="49755" y="81362"/>
                    <a:pt x="49925" y="80912"/>
                  </a:cubicBezTo>
                  <a:cubicBezTo>
                    <a:pt x="50074" y="80517"/>
                    <a:pt x="50366" y="80356"/>
                    <a:pt x="50717" y="80356"/>
                  </a:cubicBezTo>
                  <a:cubicBezTo>
                    <a:pt x="51453" y="80356"/>
                    <a:pt x="52449" y="81064"/>
                    <a:pt x="52928" y="81807"/>
                  </a:cubicBezTo>
                  <a:cubicBezTo>
                    <a:pt x="55452" y="85724"/>
                    <a:pt x="57718" y="89804"/>
                    <a:pt x="59707" y="94020"/>
                  </a:cubicBezTo>
                  <a:cubicBezTo>
                    <a:pt x="63791" y="93273"/>
                    <a:pt x="67648" y="91596"/>
                    <a:pt x="70980" y="89118"/>
                  </a:cubicBezTo>
                  <a:cubicBezTo>
                    <a:pt x="72037" y="88329"/>
                    <a:pt x="73088" y="87386"/>
                    <a:pt x="73445" y="86117"/>
                  </a:cubicBezTo>
                  <a:cubicBezTo>
                    <a:pt x="73802" y="84846"/>
                    <a:pt x="73146" y="83218"/>
                    <a:pt x="71846" y="82993"/>
                  </a:cubicBezTo>
                  <a:cubicBezTo>
                    <a:pt x="71723" y="82971"/>
                    <a:pt x="71600" y="82963"/>
                    <a:pt x="71476" y="82963"/>
                  </a:cubicBezTo>
                  <a:cubicBezTo>
                    <a:pt x="71093" y="82963"/>
                    <a:pt x="70708" y="83045"/>
                    <a:pt x="70324" y="83086"/>
                  </a:cubicBezTo>
                  <a:cubicBezTo>
                    <a:pt x="70133" y="83106"/>
                    <a:pt x="69943" y="83115"/>
                    <a:pt x="69755" y="83115"/>
                  </a:cubicBezTo>
                  <a:cubicBezTo>
                    <a:pt x="66927" y="83115"/>
                    <a:pt x="64468" y="80925"/>
                    <a:pt x="62588" y="78727"/>
                  </a:cubicBezTo>
                  <a:cubicBezTo>
                    <a:pt x="63132" y="78118"/>
                    <a:pt x="63852" y="77890"/>
                    <a:pt x="64640" y="77890"/>
                  </a:cubicBezTo>
                  <a:cubicBezTo>
                    <a:pt x="65842" y="77890"/>
                    <a:pt x="67201" y="78421"/>
                    <a:pt x="68334" y="78941"/>
                  </a:cubicBezTo>
                  <a:cubicBezTo>
                    <a:pt x="71699" y="80486"/>
                    <a:pt x="75249" y="81588"/>
                    <a:pt x="78895" y="82221"/>
                  </a:cubicBezTo>
                  <a:cubicBezTo>
                    <a:pt x="79803" y="82378"/>
                    <a:pt x="80736" y="82513"/>
                    <a:pt x="81554" y="82936"/>
                  </a:cubicBezTo>
                  <a:cubicBezTo>
                    <a:pt x="82126" y="83232"/>
                    <a:pt x="82622" y="83658"/>
                    <a:pt x="83095" y="84096"/>
                  </a:cubicBezTo>
                  <a:cubicBezTo>
                    <a:pt x="87298" y="87967"/>
                    <a:pt x="90407" y="93013"/>
                    <a:pt x="91975" y="98509"/>
                  </a:cubicBezTo>
                  <a:cubicBezTo>
                    <a:pt x="92104" y="98538"/>
                    <a:pt x="92231" y="98552"/>
                    <a:pt x="92354" y="98552"/>
                  </a:cubicBezTo>
                  <a:cubicBezTo>
                    <a:pt x="93754" y="98552"/>
                    <a:pt x="94717" y="96760"/>
                    <a:pt x="94833" y="95252"/>
                  </a:cubicBezTo>
                  <a:cubicBezTo>
                    <a:pt x="94960" y="93612"/>
                    <a:pt x="94769" y="91722"/>
                    <a:pt x="95948" y="90578"/>
                  </a:cubicBezTo>
                  <a:cubicBezTo>
                    <a:pt x="96875" y="89678"/>
                    <a:pt x="98399" y="89556"/>
                    <a:pt x="99214" y="88552"/>
                  </a:cubicBezTo>
                  <a:cubicBezTo>
                    <a:pt x="100238" y="87289"/>
                    <a:pt x="99703" y="85157"/>
                    <a:pt x="100900" y="84056"/>
                  </a:cubicBezTo>
                  <a:cubicBezTo>
                    <a:pt x="101284" y="83704"/>
                    <a:pt x="101728" y="83552"/>
                    <a:pt x="102190" y="83552"/>
                  </a:cubicBezTo>
                  <a:cubicBezTo>
                    <a:pt x="103537" y="83552"/>
                    <a:pt x="105034" y="84844"/>
                    <a:pt x="105630" y="86240"/>
                  </a:cubicBezTo>
                  <a:cubicBezTo>
                    <a:pt x="106431" y="88116"/>
                    <a:pt x="106723" y="90422"/>
                    <a:pt x="108410" y="91569"/>
                  </a:cubicBezTo>
                  <a:lnTo>
                    <a:pt x="111137" y="91176"/>
                  </a:lnTo>
                  <a:cubicBezTo>
                    <a:pt x="111152" y="95778"/>
                    <a:pt x="112750" y="100362"/>
                    <a:pt x="115602" y="103975"/>
                  </a:cubicBezTo>
                  <a:cubicBezTo>
                    <a:pt x="117157" y="103161"/>
                    <a:pt x="116453" y="100795"/>
                    <a:pt x="115480" y="99330"/>
                  </a:cubicBezTo>
                  <a:cubicBezTo>
                    <a:pt x="114508" y="97866"/>
                    <a:pt x="113554" y="95681"/>
                    <a:pt x="114936" y="94596"/>
                  </a:cubicBezTo>
                  <a:lnTo>
                    <a:pt x="114936" y="94596"/>
                  </a:lnTo>
                  <a:cubicBezTo>
                    <a:pt x="116854" y="94614"/>
                    <a:pt x="117747" y="97259"/>
                    <a:pt x="119611" y="97712"/>
                  </a:cubicBezTo>
                  <a:cubicBezTo>
                    <a:pt x="119777" y="97752"/>
                    <a:pt x="119940" y="97771"/>
                    <a:pt x="120101" y="97771"/>
                  </a:cubicBezTo>
                  <a:cubicBezTo>
                    <a:pt x="121744" y="97771"/>
                    <a:pt x="123089" y="95790"/>
                    <a:pt x="122784" y="94080"/>
                  </a:cubicBezTo>
                  <a:cubicBezTo>
                    <a:pt x="122451" y="92201"/>
                    <a:pt x="120835" y="90820"/>
                    <a:pt x="119169" y="89895"/>
                  </a:cubicBezTo>
                  <a:cubicBezTo>
                    <a:pt x="117675" y="88258"/>
                    <a:pt x="119833" y="85644"/>
                    <a:pt x="122018" y="85274"/>
                  </a:cubicBezTo>
                  <a:cubicBezTo>
                    <a:pt x="122730" y="85153"/>
                    <a:pt x="123464" y="85138"/>
                    <a:pt x="124199" y="85138"/>
                  </a:cubicBezTo>
                  <a:cubicBezTo>
                    <a:pt x="124443" y="85138"/>
                    <a:pt x="124686" y="85140"/>
                    <a:pt x="124930" y="85140"/>
                  </a:cubicBezTo>
                  <a:cubicBezTo>
                    <a:pt x="126201" y="85140"/>
                    <a:pt x="127452" y="85095"/>
                    <a:pt x="128573" y="84531"/>
                  </a:cubicBezTo>
                  <a:cubicBezTo>
                    <a:pt x="130946" y="83339"/>
                    <a:pt x="131739" y="80207"/>
                    <a:pt x="131200" y="77607"/>
                  </a:cubicBezTo>
                  <a:cubicBezTo>
                    <a:pt x="130659" y="75007"/>
                    <a:pt x="129117" y="72748"/>
                    <a:pt x="127857" y="70410"/>
                  </a:cubicBezTo>
                  <a:cubicBezTo>
                    <a:pt x="126781" y="68413"/>
                    <a:pt x="126249" y="65298"/>
                    <a:pt x="128341" y="64420"/>
                  </a:cubicBezTo>
                  <a:cubicBezTo>
                    <a:pt x="128900" y="64186"/>
                    <a:pt x="129528" y="64195"/>
                    <a:pt x="130135" y="64170"/>
                  </a:cubicBezTo>
                  <a:cubicBezTo>
                    <a:pt x="138047" y="63837"/>
                    <a:pt x="144592" y="55459"/>
                    <a:pt x="143005" y="47701"/>
                  </a:cubicBezTo>
                  <a:cubicBezTo>
                    <a:pt x="142706" y="46238"/>
                    <a:pt x="142140" y="44786"/>
                    <a:pt x="141097" y="43719"/>
                  </a:cubicBezTo>
                  <a:cubicBezTo>
                    <a:pt x="139216" y="41800"/>
                    <a:pt x="136024" y="41349"/>
                    <a:pt x="134619" y="39057"/>
                  </a:cubicBezTo>
                  <a:cubicBezTo>
                    <a:pt x="132900" y="36255"/>
                    <a:pt x="135025" y="32537"/>
                    <a:pt x="137778" y="30737"/>
                  </a:cubicBezTo>
                  <a:cubicBezTo>
                    <a:pt x="140529" y="28938"/>
                    <a:pt x="143891" y="28156"/>
                    <a:pt x="146461" y="26105"/>
                  </a:cubicBezTo>
                  <a:cubicBezTo>
                    <a:pt x="147145" y="26087"/>
                    <a:pt x="147512" y="25417"/>
                    <a:pt x="147638" y="24743"/>
                  </a:cubicBezTo>
                  <a:cubicBezTo>
                    <a:pt x="147716" y="24319"/>
                    <a:pt x="147611" y="23887"/>
                    <a:pt x="147608" y="23456"/>
                  </a:cubicBezTo>
                  <a:cubicBezTo>
                    <a:pt x="147598" y="22276"/>
                    <a:pt x="148442" y="21139"/>
                    <a:pt x="149574" y="20805"/>
                  </a:cubicBezTo>
                  <a:cubicBezTo>
                    <a:pt x="149811" y="20736"/>
                    <a:pt x="150056" y="20702"/>
                    <a:pt x="150302" y="20702"/>
                  </a:cubicBezTo>
                  <a:cubicBezTo>
                    <a:pt x="151231" y="20702"/>
                    <a:pt x="152165" y="21179"/>
                    <a:pt x="152664" y="21968"/>
                  </a:cubicBezTo>
                  <a:cubicBezTo>
                    <a:pt x="153442" y="23198"/>
                    <a:pt x="153129" y="24821"/>
                    <a:pt x="152563" y="26163"/>
                  </a:cubicBezTo>
                  <a:cubicBezTo>
                    <a:pt x="151998" y="27505"/>
                    <a:pt x="151199" y="28790"/>
                    <a:pt x="151051" y="30239"/>
                  </a:cubicBezTo>
                  <a:cubicBezTo>
                    <a:pt x="150905" y="31687"/>
                    <a:pt x="151726" y="33391"/>
                    <a:pt x="153173" y="33553"/>
                  </a:cubicBezTo>
                  <a:cubicBezTo>
                    <a:pt x="153252" y="33562"/>
                    <a:pt x="153330" y="33566"/>
                    <a:pt x="153406" y="33566"/>
                  </a:cubicBezTo>
                  <a:cubicBezTo>
                    <a:pt x="155043" y="33566"/>
                    <a:pt x="156090" y="31574"/>
                    <a:pt x="156201" y="29877"/>
                  </a:cubicBezTo>
                  <a:cubicBezTo>
                    <a:pt x="156318" y="28099"/>
                    <a:pt x="155972" y="26160"/>
                    <a:pt x="156925" y="24659"/>
                  </a:cubicBezTo>
                  <a:cubicBezTo>
                    <a:pt x="158377" y="22374"/>
                    <a:pt x="162385" y="21839"/>
                    <a:pt x="162490" y="19133"/>
                  </a:cubicBezTo>
                  <a:cubicBezTo>
                    <a:pt x="162574" y="16945"/>
                    <a:pt x="159821" y="15661"/>
                    <a:pt x="159327" y="13530"/>
                  </a:cubicBezTo>
                  <a:cubicBezTo>
                    <a:pt x="159129" y="12668"/>
                    <a:pt x="159325" y="11773"/>
                    <a:pt x="159405" y="10894"/>
                  </a:cubicBezTo>
                  <a:cubicBezTo>
                    <a:pt x="159709" y="7612"/>
                    <a:pt x="158263" y="4218"/>
                    <a:pt x="155688" y="2163"/>
                  </a:cubicBezTo>
                  <a:cubicBezTo>
                    <a:pt x="153919" y="751"/>
                    <a:pt x="151652" y="0"/>
                    <a:pt x="149391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1E7E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5958;p66"/>
            <p:cNvSpPr/>
            <p:nvPr/>
          </p:nvSpPr>
          <p:spPr>
            <a:xfrm>
              <a:off x="6146600" y="3671525"/>
              <a:ext cx="342925" cy="189500"/>
            </a:xfrm>
            <a:custGeom>
              <a:avLst/>
              <a:gdLst/>
              <a:ahLst/>
              <a:cxnLst/>
              <a:rect l="l" t="t" r="r" b="b"/>
              <a:pathLst>
                <a:path w="13717" h="7580" extrusionOk="0">
                  <a:moveTo>
                    <a:pt x="9951" y="0"/>
                  </a:moveTo>
                  <a:cubicBezTo>
                    <a:pt x="6355" y="0"/>
                    <a:pt x="1" y="1281"/>
                    <a:pt x="2486" y="4894"/>
                  </a:cubicBezTo>
                  <a:cubicBezTo>
                    <a:pt x="3169" y="5885"/>
                    <a:pt x="4297" y="6467"/>
                    <a:pt x="5404" y="6938"/>
                  </a:cubicBezTo>
                  <a:cubicBezTo>
                    <a:pt x="6217" y="7282"/>
                    <a:pt x="7136" y="7580"/>
                    <a:pt x="8003" y="7580"/>
                  </a:cubicBezTo>
                  <a:cubicBezTo>
                    <a:pt x="8565" y="7580"/>
                    <a:pt x="9106" y="7454"/>
                    <a:pt x="9581" y="7134"/>
                  </a:cubicBezTo>
                  <a:cubicBezTo>
                    <a:pt x="10406" y="6577"/>
                    <a:pt x="13156" y="2774"/>
                    <a:pt x="13348" y="1948"/>
                  </a:cubicBezTo>
                  <a:cubicBezTo>
                    <a:pt x="13716" y="358"/>
                    <a:pt x="13186" y="447"/>
                    <a:pt x="11597" y="126"/>
                  </a:cubicBezTo>
                  <a:cubicBezTo>
                    <a:pt x="11194" y="44"/>
                    <a:pt x="10620" y="0"/>
                    <a:pt x="9951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1E7E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5959;p66"/>
            <p:cNvSpPr/>
            <p:nvPr/>
          </p:nvSpPr>
          <p:spPr>
            <a:xfrm>
              <a:off x="5901600" y="3652500"/>
              <a:ext cx="558700" cy="402875"/>
            </a:xfrm>
            <a:custGeom>
              <a:avLst/>
              <a:gdLst/>
              <a:ahLst/>
              <a:cxnLst/>
              <a:rect l="l" t="t" r="r" b="b"/>
              <a:pathLst>
                <a:path w="22348" h="16115" extrusionOk="0">
                  <a:moveTo>
                    <a:pt x="946" y="1"/>
                  </a:moveTo>
                  <a:cubicBezTo>
                    <a:pt x="616" y="1"/>
                    <a:pt x="299" y="66"/>
                    <a:pt x="1" y="208"/>
                  </a:cubicBezTo>
                  <a:cubicBezTo>
                    <a:pt x="742" y="1762"/>
                    <a:pt x="2032" y="3475"/>
                    <a:pt x="2935" y="5119"/>
                  </a:cubicBezTo>
                  <a:cubicBezTo>
                    <a:pt x="6575" y="11745"/>
                    <a:pt x="13987" y="16115"/>
                    <a:pt x="21544" y="16115"/>
                  </a:cubicBezTo>
                  <a:cubicBezTo>
                    <a:pt x="21635" y="16115"/>
                    <a:pt x="21726" y="16114"/>
                    <a:pt x="21817" y="16113"/>
                  </a:cubicBezTo>
                  <a:cubicBezTo>
                    <a:pt x="22347" y="15571"/>
                    <a:pt x="21564" y="14744"/>
                    <a:pt x="20866" y="14448"/>
                  </a:cubicBezTo>
                  <a:cubicBezTo>
                    <a:pt x="18934" y="13634"/>
                    <a:pt x="16857" y="13226"/>
                    <a:pt x="14879" y="12532"/>
                  </a:cubicBezTo>
                  <a:cubicBezTo>
                    <a:pt x="12900" y="11839"/>
                    <a:pt x="10943" y="10790"/>
                    <a:pt x="9769" y="9051"/>
                  </a:cubicBezTo>
                  <a:cubicBezTo>
                    <a:pt x="9280" y="8326"/>
                    <a:pt x="8945" y="7508"/>
                    <a:pt x="8542" y="6731"/>
                  </a:cubicBezTo>
                  <a:cubicBezTo>
                    <a:pt x="7503" y="4729"/>
                    <a:pt x="3759" y="1"/>
                    <a:pt x="946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1E7E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5960;p66"/>
            <p:cNvSpPr/>
            <p:nvPr/>
          </p:nvSpPr>
          <p:spPr>
            <a:xfrm>
              <a:off x="6249675" y="4061675"/>
              <a:ext cx="964575" cy="811125"/>
            </a:xfrm>
            <a:custGeom>
              <a:avLst/>
              <a:gdLst/>
              <a:ahLst/>
              <a:cxnLst/>
              <a:rect l="l" t="t" r="r" b="b"/>
              <a:pathLst>
                <a:path w="38583" h="32445" extrusionOk="0">
                  <a:moveTo>
                    <a:pt x="17573" y="0"/>
                  </a:moveTo>
                  <a:cubicBezTo>
                    <a:pt x="14431" y="0"/>
                    <a:pt x="10968" y="2180"/>
                    <a:pt x="9011" y="4369"/>
                  </a:cubicBezTo>
                  <a:cubicBezTo>
                    <a:pt x="8028" y="5468"/>
                    <a:pt x="7111" y="6810"/>
                    <a:pt x="5676" y="7153"/>
                  </a:cubicBezTo>
                  <a:cubicBezTo>
                    <a:pt x="4830" y="7356"/>
                    <a:pt x="3925" y="7164"/>
                    <a:pt x="3076" y="7361"/>
                  </a:cubicBezTo>
                  <a:cubicBezTo>
                    <a:pt x="581" y="7938"/>
                    <a:pt x="1" y="11293"/>
                    <a:pt x="569" y="13791"/>
                  </a:cubicBezTo>
                  <a:cubicBezTo>
                    <a:pt x="1136" y="16289"/>
                    <a:pt x="2307" y="18910"/>
                    <a:pt x="1374" y="21296"/>
                  </a:cubicBezTo>
                  <a:cubicBezTo>
                    <a:pt x="1185" y="21776"/>
                    <a:pt x="913" y="22246"/>
                    <a:pt x="921" y="22762"/>
                  </a:cubicBezTo>
                  <a:cubicBezTo>
                    <a:pt x="932" y="23380"/>
                    <a:pt x="1355" y="23921"/>
                    <a:pt x="1849" y="24293"/>
                  </a:cubicBezTo>
                  <a:cubicBezTo>
                    <a:pt x="2646" y="24890"/>
                    <a:pt x="3559" y="25128"/>
                    <a:pt x="4517" y="25128"/>
                  </a:cubicBezTo>
                  <a:cubicBezTo>
                    <a:pt x="6301" y="25128"/>
                    <a:pt x="8239" y="24301"/>
                    <a:pt x="9868" y="23418"/>
                  </a:cubicBezTo>
                  <a:cubicBezTo>
                    <a:pt x="11665" y="22444"/>
                    <a:pt x="13735" y="21414"/>
                    <a:pt x="15685" y="21414"/>
                  </a:cubicBezTo>
                  <a:cubicBezTo>
                    <a:pt x="16453" y="21414"/>
                    <a:pt x="17203" y="21574"/>
                    <a:pt x="17910" y="21960"/>
                  </a:cubicBezTo>
                  <a:cubicBezTo>
                    <a:pt x="20585" y="23420"/>
                    <a:pt x="20837" y="27119"/>
                    <a:pt x="22486" y="29685"/>
                  </a:cubicBezTo>
                  <a:cubicBezTo>
                    <a:pt x="23522" y="31296"/>
                    <a:pt x="25450" y="32445"/>
                    <a:pt x="27291" y="32445"/>
                  </a:cubicBezTo>
                  <a:cubicBezTo>
                    <a:pt x="28027" y="32445"/>
                    <a:pt x="28749" y="32261"/>
                    <a:pt x="29394" y="31851"/>
                  </a:cubicBezTo>
                  <a:cubicBezTo>
                    <a:pt x="30163" y="31362"/>
                    <a:pt x="30731" y="30624"/>
                    <a:pt x="31285" y="29900"/>
                  </a:cubicBezTo>
                  <a:lnTo>
                    <a:pt x="34684" y="25460"/>
                  </a:lnTo>
                  <a:cubicBezTo>
                    <a:pt x="36183" y="23501"/>
                    <a:pt x="37736" y="21414"/>
                    <a:pt x="38025" y="18965"/>
                  </a:cubicBezTo>
                  <a:cubicBezTo>
                    <a:pt x="38582" y="14235"/>
                    <a:pt x="34390" y="10436"/>
                    <a:pt x="30609" y="7540"/>
                  </a:cubicBezTo>
                  <a:cubicBezTo>
                    <a:pt x="30407" y="6031"/>
                    <a:pt x="30190" y="4479"/>
                    <a:pt x="29421" y="3165"/>
                  </a:cubicBezTo>
                  <a:cubicBezTo>
                    <a:pt x="28683" y="1906"/>
                    <a:pt x="27576" y="1186"/>
                    <a:pt x="26718" y="1186"/>
                  </a:cubicBezTo>
                  <a:cubicBezTo>
                    <a:pt x="25783" y="1186"/>
                    <a:pt x="25141" y="2039"/>
                    <a:pt x="25589" y="3982"/>
                  </a:cubicBezTo>
                  <a:cubicBezTo>
                    <a:pt x="25561" y="3983"/>
                    <a:pt x="25533" y="3983"/>
                    <a:pt x="25505" y="3983"/>
                  </a:cubicBezTo>
                  <a:cubicBezTo>
                    <a:pt x="23077" y="3983"/>
                    <a:pt x="21095" y="399"/>
                    <a:pt x="18382" y="51"/>
                  </a:cubicBezTo>
                  <a:cubicBezTo>
                    <a:pt x="18115" y="17"/>
                    <a:pt x="17846" y="0"/>
                    <a:pt x="17573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1E7E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" name="Google Shape;5864;p66"/>
          <p:cNvSpPr/>
          <p:nvPr/>
        </p:nvSpPr>
        <p:spPr>
          <a:xfrm flipH="1">
            <a:off x="5766549" y="1777997"/>
            <a:ext cx="447185" cy="505581"/>
          </a:xfrm>
          <a:custGeom>
            <a:avLst/>
            <a:gdLst/>
            <a:ahLst/>
            <a:cxnLst/>
            <a:rect l="l" t="t" r="r" b="b"/>
            <a:pathLst>
              <a:path w="133027" h="195758" extrusionOk="0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noFill/>
          <a:ln w="9525" cap="flat" cmpd="sng">
            <a:solidFill>
              <a:srgbClr val="E3E9E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TextBox 17"/>
          <p:cNvSpPr txBox="1"/>
          <p:nvPr/>
        </p:nvSpPr>
        <p:spPr>
          <a:xfrm>
            <a:off x="8675649" y="4817327"/>
            <a:ext cx="3717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5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47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325" y="779678"/>
            <a:ext cx="4254600" cy="866400"/>
          </a:xfrm>
        </p:spPr>
        <p:txBody>
          <a:bodyPr/>
          <a:lstStyle/>
          <a:p>
            <a:r>
              <a:rPr lang="en-US" dirty="0" smtClean="0"/>
              <a:t>Privacy and security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3325" y="1770600"/>
            <a:ext cx="4572353" cy="2468700"/>
          </a:xfrm>
        </p:spPr>
        <p:txBody>
          <a:bodyPr anchor="t"/>
          <a:lstStyle/>
          <a:p>
            <a:pPr marL="139700" indent="0">
              <a:buNone/>
            </a:pPr>
            <a:r>
              <a:rPr lang="en-US" sz="1800" dirty="0"/>
              <a:t>Safeguarding privacy </a:t>
            </a:r>
            <a:r>
              <a:rPr lang="en-US" sz="1800" dirty="0" smtClean="0"/>
              <a:t>and security </a:t>
            </a:r>
            <a:r>
              <a:rPr lang="en-US" sz="1800" dirty="0"/>
              <a:t>are important aspects of e-government. </a:t>
            </a:r>
            <a:r>
              <a:rPr lang="en-US" sz="1800" dirty="0" smtClean="0"/>
              <a:t>While files </a:t>
            </a:r>
            <a:r>
              <a:rPr lang="en-US" sz="1800" dirty="0"/>
              <a:t>are technically </a:t>
            </a:r>
            <a:r>
              <a:rPr lang="en-US" sz="1800" dirty="0" smtClean="0"/>
              <a:t>able to </a:t>
            </a:r>
            <a:r>
              <a:rPr lang="en-US" sz="1800" dirty="0"/>
              <a:t>be shared between agencies for efficiency reasons, they also impose problems of </a:t>
            </a:r>
            <a:r>
              <a:rPr lang="en-US" sz="1800" dirty="0" smtClean="0"/>
              <a:t>privacy invasion</a:t>
            </a:r>
            <a:r>
              <a:rPr lang="en-US" sz="1800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720253" y="4780157"/>
            <a:ext cx="267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6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61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325" y="772244"/>
            <a:ext cx="4958095" cy="866400"/>
          </a:xfrm>
        </p:spPr>
        <p:txBody>
          <a:bodyPr/>
          <a:lstStyle/>
          <a:p>
            <a:r>
              <a:rPr lang="en-US" dirty="0" smtClean="0"/>
              <a:t>Implications of </a:t>
            </a:r>
            <a:br>
              <a:rPr lang="en-US" dirty="0" smtClean="0"/>
            </a:br>
            <a:r>
              <a:rPr lang="en-US" dirty="0" smtClean="0"/>
              <a:t>e-government for politics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3325" y="1874678"/>
            <a:ext cx="4371631" cy="2468700"/>
          </a:xfrm>
        </p:spPr>
        <p:txBody>
          <a:bodyPr anchor="t"/>
          <a:lstStyle/>
          <a:p>
            <a:pPr marL="139700" indent="0">
              <a:buNone/>
            </a:pPr>
            <a:r>
              <a:rPr lang="en-US" sz="1800" dirty="0"/>
              <a:t>E-government may lead to changes in the political system as well as the internal operations of government.</a:t>
            </a:r>
          </a:p>
        </p:txBody>
      </p:sp>
      <p:sp>
        <p:nvSpPr>
          <p:cNvPr id="4" name="Google Shape;3013;p59"/>
          <p:cNvSpPr/>
          <p:nvPr/>
        </p:nvSpPr>
        <p:spPr>
          <a:xfrm>
            <a:off x="6011712" y="2648405"/>
            <a:ext cx="1392698" cy="1038931"/>
          </a:xfrm>
          <a:custGeom>
            <a:avLst/>
            <a:gdLst/>
            <a:ahLst/>
            <a:cxnLst/>
            <a:rect l="l" t="t" r="r" b="b"/>
            <a:pathLst>
              <a:path w="11640" h="12937" extrusionOk="0">
                <a:moveTo>
                  <a:pt x="6333" y="177"/>
                </a:moveTo>
                <a:cubicBezTo>
                  <a:pt x="6503" y="177"/>
                  <a:pt x="6668" y="254"/>
                  <a:pt x="6777" y="397"/>
                </a:cubicBezTo>
                <a:cubicBezTo>
                  <a:pt x="6941" y="609"/>
                  <a:pt x="6931" y="906"/>
                  <a:pt x="6754" y="1107"/>
                </a:cubicBezTo>
                <a:cubicBezTo>
                  <a:pt x="6645" y="1231"/>
                  <a:pt x="6490" y="1297"/>
                  <a:pt x="6333" y="1297"/>
                </a:cubicBezTo>
                <a:cubicBezTo>
                  <a:pt x="6237" y="1297"/>
                  <a:pt x="6141" y="1273"/>
                  <a:pt x="6053" y="1223"/>
                </a:cubicBezTo>
                <a:cubicBezTo>
                  <a:pt x="5925" y="1148"/>
                  <a:pt x="5832" y="1025"/>
                  <a:pt x="5792" y="882"/>
                </a:cubicBezTo>
                <a:cubicBezTo>
                  <a:pt x="5723" y="624"/>
                  <a:pt x="5846" y="353"/>
                  <a:pt x="6086" y="235"/>
                </a:cubicBezTo>
                <a:cubicBezTo>
                  <a:pt x="6165" y="196"/>
                  <a:pt x="6249" y="177"/>
                  <a:pt x="6333" y="177"/>
                </a:cubicBezTo>
                <a:close/>
                <a:moveTo>
                  <a:pt x="3898" y="1890"/>
                </a:moveTo>
                <a:cubicBezTo>
                  <a:pt x="4013" y="1890"/>
                  <a:pt x="4124" y="1936"/>
                  <a:pt x="4206" y="2018"/>
                </a:cubicBezTo>
                <a:cubicBezTo>
                  <a:pt x="4289" y="2102"/>
                  <a:pt x="4336" y="2215"/>
                  <a:pt x="4337" y="2333"/>
                </a:cubicBezTo>
                <a:cubicBezTo>
                  <a:pt x="4336" y="2577"/>
                  <a:pt x="4138" y="2775"/>
                  <a:pt x="3893" y="2775"/>
                </a:cubicBezTo>
                <a:cubicBezTo>
                  <a:pt x="3648" y="2775"/>
                  <a:pt x="3450" y="2577"/>
                  <a:pt x="3450" y="2333"/>
                </a:cubicBezTo>
                <a:cubicBezTo>
                  <a:pt x="3450" y="2088"/>
                  <a:pt x="3648" y="1890"/>
                  <a:pt x="3893" y="1890"/>
                </a:cubicBezTo>
                <a:cubicBezTo>
                  <a:pt x="3894" y="1890"/>
                  <a:pt x="3896" y="1890"/>
                  <a:pt x="3898" y="1890"/>
                </a:cubicBezTo>
                <a:close/>
                <a:moveTo>
                  <a:pt x="8434" y="2316"/>
                </a:moveTo>
                <a:cubicBezTo>
                  <a:pt x="8587" y="2316"/>
                  <a:pt x="8737" y="2396"/>
                  <a:pt x="8819" y="2538"/>
                </a:cubicBezTo>
                <a:cubicBezTo>
                  <a:pt x="8946" y="2751"/>
                  <a:pt x="8875" y="3027"/>
                  <a:pt x="8660" y="3150"/>
                </a:cubicBezTo>
                <a:cubicBezTo>
                  <a:pt x="8590" y="3191"/>
                  <a:pt x="8514" y="3210"/>
                  <a:pt x="8439" y="3210"/>
                </a:cubicBezTo>
                <a:cubicBezTo>
                  <a:pt x="8283" y="3210"/>
                  <a:pt x="8132" y="3127"/>
                  <a:pt x="8051" y="2981"/>
                </a:cubicBezTo>
                <a:cubicBezTo>
                  <a:pt x="7929" y="2769"/>
                  <a:pt x="8001" y="2498"/>
                  <a:pt x="8214" y="2375"/>
                </a:cubicBezTo>
                <a:cubicBezTo>
                  <a:pt x="8283" y="2335"/>
                  <a:pt x="8359" y="2316"/>
                  <a:pt x="8434" y="2316"/>
                </a:cubicBezTo>
                <a:close/>
                <a:moveTo>
                  <a:pt x="1230" y="2694"/>
                </a:moveTo>
                <a:cubicBezTo>
                  <a:pt x="1419" y="2694"/>
                  <a:pt x="1600" y="2794"/>
                  <a:pt x="1700" y="2965"/>
                </a:cubicBezTo>
                <a:cubicBezTo>
                  <a:pt x="1772" y="3091"/>
                  <a:pt x="1791" y="3239"/>
                  <a:pt x="1753" y="3379"/>
                </a:cubicBezTo>
                <a:cubicBezTo>
                  <a:pt x="1689" y="3617"/>
                  <a:pt x="1473" y="3779"/>
                  <a:pt x="1229" y="3779"/>
                </a:cubicBezTo>
                <a:cubicBezTo>
                  <a:pt x="1217" y="3779"/>
                  <a:pt x="1205" y="3779"/>
                  <a:pt x="1193" y="3778"/>
                </a:cubicBezTo>
                <a:cubicBezTo>
                  <a:pt x="935" y="3760"/>
                  <a:pt x="726" y="3564"/>
                  <a:pt x="692" y="3307"/>
                </a:cubicBezTo>
                <a:cubicBezTo>
                  <a:pt x="658" y="3050"/>
                  <a:pt x="811" y="2806"/>
                  <a:pt x="1056" y="2723"/>
                </a:cubicBezTo>
                <a:cubicBezTo>
                  <a:pt x="1113" y="2703"/>
                  <a:pt x="1172" y="2694"/>
                  <a:pt x="1230" y="2694"/>
                </a:cubicBezTo>
                <a:close/>
                <a:moveTo>
                  <a:pt x="10819" y="3640"/>
                </a:moveTo>
                <a:cubicBezTo>
                  <a:pt x="10923" y="3640"/>
                  <a:pt x="11027" y="3669"/>
                  <a:pt x="11118" y="3730"/>
                </a:cubicBezTo>
                <a:cubicBezTo>
                  <a:pt x="11331" y="3871"/>
                  <a:pt x="11413" y="4145"/>
                  <a:pt x="11315" y="4381"/>
                </a:cubicBezTo>
                <a:cubicBezTo>
                  <a:pt x="11230" y="4584"/>
                  <a:pt x="11033" y="4713"/>
                  <a:pt x="10820" y="4713"/>
                </a:cubicBezTo>
                <a:cubicBezTo>
                  <a:pt x="10785" y="4713"/>
                  <a:pt x="10750" y="4710"/>
                  <a:pt x="10714" y="4702"/>
                </a:cubicBezTo>
                <a:cubicBezTo>
                  <a:pt x="10463" y="4653"/>
                  <a:pt x="10282" y="4433"/>
                  <a:pt x="10282" y="4176"/>
                </a:cubicBezTo>
                <a:cubicBezTo>
                  <a:pt x="10282" y="4034"/>
                  <a:pt x="10339" y="3897"/>
                  <a:pt x="10439" y="3796"/>
                </a:cubicBezTo>
                <a:cubicBezTo>
                  <a:pt x="10543" y="3693"/>
                  <a:pt x="10681" y="3640"/>
                  <a:pt x="10819" y="3640"/>
                </a:cubicBezTo>
                <a:close/>
                <a:moveTo>
                  <a:pt x="8247" y="3290"/>
                </a:moveTo>
                <a:cubicBezTo>
                  <a:pt x="8262" y="3297"/>
                  <a:pt x="8274" y="3301"/>
                  <a:pt x="8288" y="3305"/>
                </a:cubicBezTo>
                <a:cubicBezTo>
                  <a:pt x="8310" y="3311"/>
                  <a:pt x="8329" y="3312"/>
                  <a:pt x="8350" y="3315"/>
                </a:cubicBezTo>
                <a:lnTo>
                  <a:pt x="8101" y="4244"/>
                </a:lnTo>
                <a:lnTo>
                  <a:pt x="7205" y="4762"/>
                </a:lnTo>
                <a:lnTo>
                  <a:pt x="6143" y="5374"/>
                </a:lnTo>
                <a:lnTo>
                  <a:pt x="5977" y="5996"/>
                </a:lnTo>
                <a:lnTo>
                  <a:pt x="5909" y="6064"/>
                </a:lnTo>
                <a:lnTo>
                  <a:pt x="5880" y="5953"/>
                </a:lnTo>
                <a:lnTo>
                  <a:pt x="6043" y="5339"/>
                </a:lnTo>
                <a:lnTo>
                  <a:pt x="7062" y="4752"/>
                </a:lnTo>
                <a:lnTo>
                  <a:pt x="8002" y="4207"/>
                </a:lnTo>
                <a:lnTo>
                  <a:pt x="8247" y="3290"/>
                </a:lnTo>
                <a:close/>
                <a:moveTo>
                  <a:pt x="6592" y="1397"/>
                </a:moveTo>
                <a:lnTo>
                  <a:pt x="6907" y="2573"/>
                </a:lnTo>
                <a:lnTo>
                  <a:pt x="6251" y="3705"/>
                </a:lnTo>
                <a:lnTo>
                  <a:pt x="5477" y="5048"/>
                </a:lnTo>
                <a:lnTo>
                  <a:pt x="5736" y="6013"/>
                </a:lnTo>
                <a:lnTo>
                  <a:pt x="5702" y="6143"/>
                </a:lnTo>
                <a:lnTo>
                  <a:pt x="5607" y="6049"/>
                </a:lnTo>
                <a:lnTo>
                  <a:pt x="5348" y="5072"/>
                </a:lnTo>
                <a:lnTo>
                  <a:pt x="6091" y="3787"/>
                </a:lnTo>
                <a:lnTo>
                  <a:pt x="6777" y="2596"/>
                </a:lnTo>
                <a:lnTo>
                  <a:pt x="6465" y="1436"/>
                </a:lnTo>
                <a:cubicBezTo>
                  <a:pt x="6484" y="1431"/>
                  <a:pt x="6500" y="1431"/>
                  <a:pt x="6519" y="1426"/>
                </a:cubicBezTo>
                <a:cubicBezTo>
                  <a:pt x="6543" y="1419"/>
                  <a:pt x="6568" y="1409"/>
                  <a:pt x="6592" y="1397"/>
                </a:cubicBezTo>
                <a:close/>
                <a:moveTo>
                  <a:pt x="4331" y="2683"/>
                </a:moveTo>
                <a:lnTo>
                  <a:pt x="5012" y="3363"/>
                </a:lnTo>
                <a:lnTo>
                  <a:pt x="5012" y="5624"/>
                </a:lnTo>
                <a:lnTo>
                  <a:pt x="5455" y="6066"/>
                </a:lnTo>
                <a:lnTo>
                  <a:pt x="5483" y="6176"/>
                </a:lnTo>
                <a:lnTo>
                  <a:pt x="5483" y="6176"/>
                </a:lnTo>
                <a:lnTo>
                  <a:pt x="5388" y="6150"/>
                </a:lnTo>
                <a:lnTo>
                  <a:pt x="4933" y="5693"/>
                </a:lnTo>
                <a:lnTo>
                  <a:pt x="4933" y="3430"/>
                </a:lnTo>
                <a:lnTo>
                  <a:pt x="4261" y="2758"/>
                </a:lnTo>
                <a:cubicBezTo>
                  <a:pt x="4271" y="2749"/>
                  <a:pt x="4282" y="2741"/>
                  <a:pt x="4293" y="2732"/>
                </a:cubicBezTo>
                <a:cubicBezTo>
                  <a:pt x="4307" y="2717"/>
                  <a:pt x="4319" y="2700"/>
                  <a:pt x="4331" y="2683"/>
                </a:cubicBezTo>
                <a:close/>
                <a:moveTo>
                  <a:pt x="10304" y="4619"/>
                </a:moveTo>
                <a:cubicBezTo>
                  <a:pt x="10315" y="4633"/>
                  <a:pt x="10325" y="4647"/>
                  <a:pt x="10336" y="4661"/>
                </a:cubicBezTo>
                <a:cubicBezTo>
                  <a:pt x="10354" y="4678"/>
                  <a:pt x="10374" y="4691"/>
                  <a:pt x="10395" y="4708"/>
                </a:cubicBezTo>
                <a:lnTo>
                  <a:pt x="9571" y="5532"/>
                </a:lnTo>
                <a:lnTo>
                  <a:pt x="8317" y="5531"/>
                </a:lnTo>
                <a:lnTo>
                  <a:pt x="6829" y="5531"/>
                </a:lnTo>
                <a:lnTo>
                  <a:pt x="6163" y="6200"/>
                </a:lnTo>
                <a:lnTo>
                  <a:pt x="6040" y="6232"/>
                </a:lnTo>
                <a:lnTo>
                  <a:pt x="6073" y="6109"/>
                </a:lnTo>
                <a:lnTo>
                  <a:pt x="6747" y="5435"/>
                </a:lnTo>
                <a:lnTo>
                  <a:pt x="8173" y="5435"/>
                </a:lnTo>
                <a:lnTo>
                  <a:pt x="9489" y="5433"/>
                </a:lnTo>
                <a:lnTo>
                  <a:pt x="10304" y="4619"/>
                </a:lnTo>
                <a:close/>
                <a:moveTo>
                  <a:pt x="1910" y="3341"/>
                </a:moveTo>
                <a:lnTo>
                  <a:pt x="3049" y="3647"/>
                </a:lnTo>
                <a:lnTo>
                  <a:pt x="3684" y="4748"/>
                </a:lnTo>
                <a:lnTo>
                  <a:pt x="4436" y="6050"/>
                </a:lnTo>
                <a:lnTo>
                  <a:pt x="5363" y="6297"/>
                </a:lnTo>
                <a:lnTo>
                  <a:pt x="5455" y="6389"/>
                </a:lnTo>
                <a:lnTo>
                  <a:pt x="5331" y="6423"/>
                </a:lnTo>
                <a:lnTo>
                  <a:pt x="4394" y="6173"/>
                </a:lnTo>
                <a:lnTo>
                  <a:pt x="3672" y="4923"/>
                </a:lnTo>
                <a:lnTo>
                  <a:pt x="3006" y="3768"/>
                </a:lnTo>
                <a:lnTo>
                  <a:pt x="1879" y="3466"/>
                </a:lnTo>
                <a:cubicBezTo>
                  <a:pt x="1885" y="3449"/>
                  <a:pt x="1893" y="3434"/>
                  <a:pt x="1899" y="3417"/>
                </a:cubicBezTo>
                <a:cubicBezTo>
                  <a:pt x="1903" y="3391"/>
                  <a:pt x="1907" y="3366"/>
                  <a:pt x="1910" y="3341"/>
                </a:cubicBezTo>
                <a:close/>
                <a:moveTo>
                  <a:pt x="1253" y="5608"/>
                </a:moveTo>
                <a:cubicBezTo>
                  <a:pt x="1330" y="5608"/>
                  <a:pt x="1406" y="5628"/>
                  <a:pt x="1474" y="5666"/>
                </a:cubicBezTo>
                <a:cubicBezTo>
                  <a:pt x="1684" y="5789"/>
                  <a:pt x="1756" y="6060"/>
                  <a:pt x="1636" y="6272"/>
                </a:cubicBezTo>
                <a:lnTo>
                  <a:pt x="1636" y="6273"/>
                </a:lnTo>
                <a:cubicBezTo>
                  <a:pt x="1552" y="6420"/>
                  <a:pt x="1402" y="6495"/>
                  <a:pt x="1251" y="6495"/>
                </a:cubicBezTo>
                <a:cubicBezTo>
                  <a:pt x="1120" y="6495"/>
                  <a:pt x="989" y="6438"/>
                  <a:pt x="900" y="6322"/>
                </a:cubicBezTo>
                <a:cubicBezTo>
                  <a:pt x="708" y="6073"/>
                  <a:pt x="830" y="5706"/>
                  <a:pt x="1135" y="5624"/>
                </a:cubicBezTo>
                <a:cubicBezTo>
                  <a:pt x="1174" y="5613"/>
                  <a:pt x="1213" y="5608"/>
                  <a:pt x="1253" y="5608"/>
                </a:cubicBezTo>
                <a:close/>
                <a:moveTo>
                  <a:pt x="5808" y="6421"/>
                </a:moveTo>
                <a:lnTo>
                  <a:pt x="5850" y="6464"/>
                </a:lnTo>
                <a:lnTo>
                  <a:pt x="5841" y="6499"/>
                </a:lnTo>
                <a:lnTo>
                  <a:pt x="5837" y="6523"/>
                </a:lnTo>
                <a:lnTo>
                  <a:pt x="5802" y="6533"/>
                </a:lnTo>
                <a:lnTo>
                  <a:pt x="5777" y="6538"/>
                </a:lnTo>
                <a:lnTo>
                  <a:pt x="5736" y="6496"/>
                </a:lnTo>
                <a:lnTo>
                  <a:pt x="5744" y="6461"/>
                </a:lnTo>
                <a:lnTo>
                  <a:pt x="5750" y="6438"/>
                </a:lnTo>
                <a:lnTo>
                  <a:pt x="5785" y="6428"/>
                </a:lnTo>
                <a:lnTo>
                  <a:pt x="5784" y="6428"/>
                </a:lnTo>
                <a:lnTo>
                  <a:pt x="5808" y="6421"/>
                </a:lnTo>
                <a:close/>
                <a:moveTo>
                  <a:pt x="2703" y="5598"/>
                </a:moveTo>
                <a:lnTo>
                  <a:pt x="3599" y="6116"/>
                </a:lnTo>
                <a:lnTo>
                  <a:pt x="4662" y="6729"/>
                </a:lnTo>
                <a:lnTo>
                  <a:pt x="5277" y="6564"/>
                </a:lnTo>
                <a:lnTo>
                  <a:pt x="5383" y="6592"/>
                </a:lnTo>
                <a:lnTo>
                  <a:pt x="5309" y="6665"/>
                </a:lnTo>
                <a:lnTo>
                  <a:pt x="4681" y="6833"/>
                </a:lnTo>
                <a:lnTo>
                  <a:pt x="3664" y="6245"/>
                </a:lnTo>
                <a:lnTo>
                  <a:pt x="2721" y="5702"/>
                </a:lnTo>
                <a:lnTo>
                  <a:pt x="1803" y="5948"/>
                </a:lnTo>
                <a:cubicBezTo>
                  <a:pt x="1801" y="5934"/>
                  <a:pt x="1800" y="5920"/>
                  <a:pt x="1797" y="5906"/>
                </a:cubicBezTo>
                <a:cubicBezTo>
                  <a:pt x="1790" y="5886"/>
                  <a:pt x="1783" y="5867"/>
                  <a:pt x="1774" y="5847"/>
                </a:cubicBezTo>
                <a:lnTo>
                  <a:pt x="2703" y="5598"/>
                </a:lnTo>
                <a:close/>
                <a:moveTo>
                  <a:pt x="10337" y="6465"/>
                </a:moveTo>
                <a:cubicBezTo>
                  <a:pt x="10411" y="6465"/>
                  <a:pt x="10487" y="6484"/>
                  <a:pt x="10556" y="6523"/>
                </a:cubicBezTo>
                <a:cubicBezTo>
                  <a:pt x="10659" y="6582"/>
                  <a:pt x="10733" y="6679"/>
                  <a:pt x="10764" y="6794"/>
                </a:cubicBezTo>
                <a:cubicBezTo>
                  <a:pt x="10826" y="7029"/>
                  <a:pt x="10686" y="7271"/>
                  <a:pt x="10450" y="7336"/>
                </a:cubicBezTo>
                <a:cubicBezTo>
                  <a:pt x="10412" y="7346"/>
                  <a:pt x="10373" y="7351"/>
                  <a:pt x="10335" y="7351"/>
                </a:cubicBezTo>
                <a:cubicBezTo>
                  <a:pt x="10139" y="7351"/>
                  <a:pt x="9960" y="7220"/>
                  <a:pt x="9907" y="7022"/>
                </a:cubicBezTo>
                <a:cubicBezTo>
                  <a:pt x="9876" y="6909"/>
                  <a:pt x="9893" y="6788"/>
                  <a:pt x="9952" y="6685"/>
                </a:cubicBezTo>
                <a:cubicBezTo>
                  <a:pt x="10035" y="6544"/>
                  <a:pt x="10184" y="6465"/>
                  <a:pt x="10337" y="6465"/>
                </a:cubicBezTo>
                <a:close/>
                <a:moveTo>
                  <a:pt x="6907" y="6128"/>
                </a:moveTo>
                <a:lnTo>
                  <a:pt x="7924" y="6715"/>
                </a:lnTo>
                <a:lnTo>
                  <a:pt x="8866" y="7258"/>
                </a:lnTo>
                <a:lnTo>
                  <a:pt x="9783" y="7012"/>
                </a:lnTo>
                <a:cubicBezTo>
                  <a:pt x="9786" y="7025"/>
                  <a:pt x="9786" y="7041"/>
                  <a:pt x="9790" y="7053"/>
                </a:cubicBezTo>
                <a:cubicBezTo>
                  <a:pt x="9795" y="7075"/>
                  <a:pt x="9804" y="7093"/>
                  <a:pt x="9811" y="7113"/>
                </a:cubicBezTo>
                <a:lnTo>
                  <a:pt x="8884" y="7361"/>
                </a:lnTo>
                <a:lnTo>
                  <a:pt x="7986" y="6843"/>
                </a:lnTo>
                <a:lnTo>
                  <a:pt x="6925" y="6231"/>
                </a:lnTo>
                <a:lnTo>
                  <a:pt x="6309" y="6397"/>
                </a:lnTo>
                <a:lnTo>
                  <a:pt x="6204" y="6368"/>
                </a:lnTo>
                <a:lnTo>
                  <a:pt x="6276" y="6297"/>
                </a:lnTo>
                <a:lnTo>
                  <a:pt x="6907" y="6128"/>
                </a:lnTo>
                <a:close/>
                <a:moveTo>
                  <a:pt x="5546" y="6726"/>
                </a:moveTo>
                <a:lnTo>
                  <a:pt x="5514" y="6850"/>
                </a:lnTo>
                <a:lnTo>
                  <a:pt x="4840" y="7525"/>
                </a:lnTo>
                <a:lnTo>
                  <a:pt x="3416" y="7525"/>
                </a:lnTo>
                <a:lnTo>
                  <a:pt x="2098" y="7523"/>
                </a:lnTo>
                <a:lnTo>
                  <a:pt x="1283" y="8339"/>
                </a:lnTo>
                <a:cubicBezTo>
                  <a:pt x="1274" y="8325"/>
                  <a:pt x="1264" y="8311"/>
                  <a:pt x="1251" y="8298"/>
                </a:cubicBezTo>
                <a:cubicBezTo>
                  <a:pt x="1233" y="8281"/>
                  <a:pt x="1214" y="8264"/>
                  <a:pt x="1193" y="8250"/>
                </a:cubicBezTo>
                <a:lnTo>
                  <a:pt x="2016" y="7426"/>
                </a:lnTo>
                <a:lnTo>
                  <a:pt x="4756" y="7426"/>
                </a:lnTo>
                <a:lnTo>
                  <a:pt x="5422" y="6758"/>
                </a:lnTo>
                <a:lnTo>
                  <a:pt x="5546" y="6726"/>
                </a:lnTo>
                <a:close/>
                <a:moveTo>
                  <a:pt x="768" y="8245"/>
                </a:moveTo>
                <a:cubicBezTo>
                  <a:pt x="905" y="8245"/>
                  <a:pt x="1042" y="8297"/>
                  <a:pt x="1146" y="8402"/>
                </a:cubicBezTo>
                <a:cubicBezTo>
                  <a:pt x="1358" y="8613"/>
                  <a:pt x="1358" y="8953"/>
                  <a:pt x="1146" y="9163"/>
                </a:cubicBezTo>
                <a:cubicBezTo>
                  <a:pt x="1043" y="9259"/>
                  <a:pt x="912" y="9307"/>
                  <a:pt x="780" y="9307"/>
                </a:cubicBezTo>
                <a:cubicBezTo>
                  <a:pt x="643" y="9307"/>
                  <a:pt x="505" y="9254"/>
                  <a:pt x="400" y="9149"/>
                </a:cubicBezTo>
                <a:cubicBezTo>
                  <a:pt x="195" y="8944"/>
                  <a:pt x="190" y="8614"/>
                  <a:pt x="389" y="8402"/>
                </a:cubicBezTo>
                <a:cubicBezTo>
                  <a:pt x="493" y="8297"/>
                  <a:pt x="630" y="8245"/>
                  <a:pt x="768" y="8245"/>
                </a:cubicBezTo>
                <a:close/>
                <a:moveTo>
                  <a:pt x="6258" y="6536"/>
                </a:moveTo>
                <a:lnTo>
                  <a:pt x="7193" y="6787"/>
                </a:lnTo>
                <a:lnTo>
                  <a:pt x="7914" y="8037"/>
                </a:lnTo>
                <a:lnTo>
                  <a:pt x="8580" y="9191"/>
                </a:lnTo>
                <a:lnTo>
                  <a:pt x="9708" y="9493"/>
                </a:lnTo>
                <a:cubicBezTo>
                  <a:pt x="9702" y="9512"/>
                  <a:pt x="9694" y="9524"/>
                  <a:pt x="9688" y="9543"/>
                </a:cubicBezTo>
                <a:cubicBezTo>
                  <a:pt x="9683" y="9568"/>
                  <a:pt x="9681" y="9592"/>
                  <a:pt x="9677" y="9617"/>
                </a:cubicBezTo>
                <a:lnTo>
                  <a:pt x="8538" y="9313"/>
                </a:lnTo>
                <a:lnTo>
                  <a:pt x="7903" y="8212"/>
                </a:lnTo>
                <a:lnTo>
                  <a:pt x="7151" y="6909"/>
                </a:lnTo>
                <a:lnTo>
                  <a:pt x="6224" y="6661"/>
                </a:lnTo>
                <a:lnTo>
                  <a:pt x="6132" y="6569"/>
                </a:lnTo>
                <a:lnTo>
                  <a:pt x="6258" y="6536"/>
                </a:lnTo>
                <a:close/>
                <a:moveTo>
                  <a:pt x="5676" y="6895"/>
                </a:moveTo>
                <a:lnTo>
                  <a:pt x="5707" y="7007"/>
                </a:lnTo>
                <a:lnTo>
                  <a:pt x="5542" y="7619"/>
                </a:lnTo>
                <a:lnTo>
                  <a:pt x="4525" y="8208"/>
                </a:lnTo>
                <a:lnTo>
                  <a:pt x="3584" y="8750"/>
                </a:lnTo>
                <a:lnTo>
                  <a:pt x="3338" y="9668"/>
                </a:lnTo>
                <a:cubicBezTo>
                  <a:pt x="3325" y="9664"/>
                  <a:pt x="3313" y="9657"/>
                  <a:pt x="3299" y="9654"/>
                </a:cubicBezTo>
                <a:cubicBezTo>
                  <a:pt x="3277" y="9649"/>
                  <a:pt x="3258" y="9646"/>
                  <a:pt x="3236" y="9643"/>
                </a:cubicBezTo>
                <a:lnTo>
                  <a:pt x="3485" y="8714"/>
                </a:lnTo>
                <a:lnTo>
                  <a:pt x="4382" y="8196"/>
                </a:lnTo>
                <a:lnTo>
                  <a:pt x="5443" y="7584"/>
                </a:lnTo>
                <a:lnTo>
                  <a:pt x="5610" y="6963"/>
                </a:lnTo>
                <a:lnTo>
                  <a:pt x="5676" y="6895"/>
                </a:lnTo>
                <a:close/>
                <a:moveTo>
                  <a:pt x="10358" y="9178"/>
                </a:moveTo>
                <a:cubicBezTo>
                  <a:pt x="10550" y="9178"/>
                  <a:pt x="10732" y="9281"/>
                  <a:pt x="10830" y="9450"/>
                </a:cubicBezTo>
                <a:cubicBezTo>
                  <a:pt x="10902" y="9575"/>
                  <a:pt x="10920" y="9723"/>
                  <a:pt x="10884" y="9862"/>
                </a:cubicBezTo>
                <a:cubicBezTo>
                  <a:pt x="10845" y="10003"/>
                  <a:pt x="10754" y="10121"/>
                  <a:pt x="10628" y="10192"/>
                </a:cubicBezTo>
                <a:cubicBezTo>
                  <a:pt x="10543" y="10241"/>
                  <a:pt x="10450" y="10264"/>
                  <a:pt x="10358" y="10264"/>
                </a:cubicBezTo>
                <a:cubicBezTo>
                  <a:pt x="10171" y="10264"/>
                  <a:pt x="9989" y="10167"/>
                  <a:pt x="9887" y="9993"/>
                </a:cubicBezTo>
                <a:cubicBezTo>
                  <a:pt x="9815" y="9869"/>
                  <a:pt x="9795" y="9720"/>
                  <a:pt x="9832" y="9581"/>
                </a:cubicBezTo>
                <a:lnTo>
                  <a:pt x="9834" y="9581"/>
                </a:lnTo>
                <a:cubicBezTo>
                  <a:pt x="9890" y="9369"/>
                  <a:pt x="10071" y="9212"/>
                  <a:pt x="10288" y="9183"/>
                </a:cubicBezTo>
                <a:cubicBezTo>
                  <a:pt x="10311" y="9180"/>
                  <a:pt x="10335" y="9178"/>
                  <a:pt x="10358" y="9178"/>
                </a:cubicBezTo>
                <a:close/>
                <a:moveTo>
                  <a:pt x="6105" y="6784"/>
                </a:moveTo>
                <a:lnTo>
                  <a:pt x="6198" y="6809"/>
                </a:lnTo>
                <a:lnTo>
                  <a:pt x="6657" y="7266"/>
                </a:lnTo>
                <a:lnTo>
                  <a:pt x="6657" y="9529"/>
                </a:lnTo>
                <a:lnTo>
                  <a:pt x="7329" y="10200"/>
                </a:lnTo>
                <a:cubicBezTo>
                  <a:pt x="7316" y="10210"/>
                  <a:pt x="7305" y="10217"/>
                  <a:pt x="7295" y="10227"/>
                </a:cubicBezTo>
                <a:cubicBezTo>
                  <a:pt x="7279" y="10243"/>
                  <a:pt x="7267" y="10258"/>
                  <a:pt x="7255" y="10276"/>
                </a:cubicBezTo>
                <a:lnTo>
                  <a:pt x="6575" y="9596"/>
                </a:lnTo>
                <a:lnTo>
                  <a:pt x="6575" y="7336"/>
                </a:lnTo>
                <a:lnTo>
                  <a:pt x="6134" y="6894"/>
                </a:lnTo>
                <a:lnTo>
                  <a:pt x="6105" y="6784"/>
                </a:lnTo>
                <a:close/>
                <a:moveTo>
                  <a:pt x="3151" y="9756"/>
                </a:moveTo>
                <a:cubicBezTo>
                  <a:pt x="3304" y="9756"/>
                  <a:pt x="3454" y="9835"/>
                  <a:pt x="3537" y="9976"/>
                </a:cubicBezTo>
                <a:cubicBezTo>
                  <a:pt x="3658" y="10189"/>
                  <a:pt x="3585" y="10460"/>
                  <a:pt x="3373" y="10583"/>
                </a:cubicBezTo>
                <a:cubicBezTo>
                  <a:pt x="3306" y="10622"/>
                  <a:pt x="3230" y="10642"/>
                  <a:pt x="3153" y="10642"/>
                </a:cubicBezTo>
                <a:cubicBezTo>
                  <a:pt x="3114" y="10642"/>
                  <a:pt x="3075" y="10637"/>
                  <a:pt x="3036" y="10626"/>
                </a:cubicBezTo>
                <a:cubicBezTo>
                  <a:pt x="2923" y="10595"/>
                  <a:pt x="2827" y="10522"/>
                  <a:pt x="2768" y="10420"/>
                </a:cubicBezTo>
                <a:cubicBezTo>
                  <a:pt x="2709" y="10319"/>
                  <a:pt x="2693" y="10197"/>
                  <a:pt x="2724" y="10085"/>
                </a:cubicBezTo>
                <a:cubicBezTo>
                  <a:pt x="2754" y="9970"/>
                  <a:pt x="2829" y="9874"/>
                  <a:pt x="2930" y="9815"/>
                </a:cubicBezTo>
                <a:cubicBezTo>
                  <a:pt x="3000" y="9775"/>
                  <a:pt x="3076" y="9756"/>
                  <a:pt x="3151" y="9756"/>
                </a:cubicBezTo>
                <a:close/>
                <a:moveTo>
                  <a:pt x="7697" y="10183"/>
                </a:moveTo>
                <a:cubicBezTo>
                  <a:pt x="7908" y="10183"/>
                  <a:pt x="8090" y="10332"/>
                  <a:pt x="8130" y="10539"/>
                </a:cubicBezTo>
                <a:cubicBezTo>
                  <a:pt x="8173" y="10746"/>
                  <a:pt x="8063" y="10955"/>
                  <a:pt x="7866" y="11037"/>
                </a:cubicBezTo>
                <a:cubicBezTo>
                  <a:pt x="7811" y="11060"/>
                  <a:pt x="7752" y="11072"/>
                  <a:pt x="7695" y="11072"/>
                </a:cubicBezTo>
                <a:cubicBezTo>
                  <a:pt x="7550" y="11072"/>
                  <a:pt x="7411" y="11001"/>
                  <a:pt x="7326" y="10875"/>
                </a:cubicBezTo>
                <a:cubicBezTo>
                  <a:pt x="7209" y="10698"/>
                  <a:pt x="7231" y="10464"/>
                  <a:pt x="7381" y="10313"/>
                </a:cubicBezTo>
                <a:cubicBezTo>
                  <a:pt x="7464" y="10230"/>
                  <a:pt x="7576" y="10183"/>
                  <a:pt x="7694" y="10183"/>
                </a:cubicBezTo>
                <a:cubicBezTo>
                  <a:pt x="7695" y="10183"/>
                  <a:pt x="7696" y="10183"/>
                  <a:pt x="7697" y="10183"/>
                </a:cubicBezTo>
                <a:close/>
                <a:moveTo>
                  <a:pt x="5884" y="6816"/>
                </a:moveTo>
                <a:lnTo>
                  <a:pt x="5978" y="6911"/>
                </a:lnTo>
                <a:lnTo>
                  <a:pt x="6239" y="7886"/>
                </a:lnTo>
                <a:lnTo>
                  <a:pt x="5497" y="9174"/>
                </a:lnTo>
                <a:lnTo>
                  <a:pt x="4810" y="10363"/>
                </a:lnTo>
                <a:lnTo>
                  <a:pt x="5120" y="11524"/>
                </a:lnTo>
                <a:cubicBezTo>
                  <a:pt x="5102" y="11525"/>
                  <a:pt x="5085" y="11528"/>
                  <a:pt x="5068" y="11532"/>
                </a:cubicBezTo>
                <a:cubicBezTo>
                  <a:pt x="5043" y="11539"/>
                  <a:pt x="5017" y="11548"/>
                  <a:pt x="4993" y="11559"/>
                </a:cubicBezTo>
                <a:lnTo>
                  <a:pt x="4679" y="10387"/>
                </a:lnTo>
                <a:lnTo>
                  <a:pt x="5335" y="9252"/>
                </a:lnTo>
                <a:lnTo>
                  <a:pt x="6108" y="7910"/>
                </a:lnTo>
                <a:lnTo>
                  <a:pt x="5848" y="6945"/>
                </a:lnTo>
                <a:lnTo>
                  <a:pt x="5884" y="6816"/>
                </a:lnTo>
                <a:close/>
                <a:moveTo>
                  <a:pt x="5254" y="11661"/>
                </a:moveTo>
                <a:cubicBezTo>
                  <a:pt x="5349" y="11661"/>
                  <a:pt x="5445" y="11686"/>
                  <a:pt x="5534" y="11737"/>
                </a:cubicBezTo>
                <a:cubicBezTo>
                  <a:pt x="5730" y="11850"/>
                  <a:pt x="5839" y="12070"/>
                  <a:pt x="5808" y="12296"/>
                </a:cubicBezTo>
                <a:cubicBezTo>
                  <a:pt x="5778" y="12520"/>
                  <a:pt x="5616" y="12705"/>
                  <a:pt x="5397" y="12763"/>
                </a:cubicBezTo>
                <a:cubicBezTo>
                  <a:pt x="5346" y="12776"/>
                  <a:pt x="5296" y="12783"/>
                  <a:pt x="5248" y="12783"/>
                </a:cubicBezTo>
                <a:cubicBezTo>
                  <a:pt x="4839" y="12783"/>
                  <a:pt x="4544" y="12328"/>
                  <a:pt x="4768" y="11942"/>
                </a:cubicBezTo>
                <a:cubicBezTo>
                  <a:pt x="4872" y="11762"/>
                  <a:pt x="5060" y="11661"/>
                  <a:pt x="5254" y="11661"/>
                </a:cubicBezTo>
                <a:close/>
                <a:moveTo>
                  <a:pt x="6333" y="0"/>
                </a:moveTo>
                <a:cubicBezTo>
                  <a:pt x="6267" y="0"/>
                  <a:pt x="6200" y="10"/>
                  <a:pt x="6134" y="29"/>
                </a:cubicBezTo>
                <a:cubicBezTo>
                  <a:pt x="5791" y="127"/>
                  <a:pt x="5570" y="460"/>
                  <a:pt x="5616" y="813"/>
                </a:cubicBezTo>
                <a:cubicBezTo>
                  <a:pt x="5659" y="1167"/>
                  <a:pt x="5954" y="1436"/>
                  <a:pt x="6311" y="1447"/>
                </a:cubicBezTo>
                <a:lnTo>
                  <a:pt x="6613" y="2573"/>
                </a:lnTo>
                <a:lnTo>
                  <a:pt x="5957" y="3709"/>
                </a:lnTo>
                <a:lnTo>
                  <a:pt x="5182" y="5050"/>
                </a:lnTo>
                <a:lnTo>
                  <a:pt x="5393" y="5831"/>
                </a:lnTo>
                <a:lnTo>
                  <a:pt x="5133" y="5573"/>
                </a:lnTo>
                <a:lnTo>
                  <a:pt x="5133" y="3312"/>
                </a:lnTo>
                <a:lnTo>
                  <a:pt x="4399" y="2577"/>
                </a:lnTo>
                <a:cubicBezTo>
                  <a:pt x="4437" y="2501"/>
                  <a:pt x="4458" y="2418"/>
                  <a:pt x="4458" y="2333"/>
                </a:cubicBezTo>
                <a:cubicBezTo>
                  <a:pt x="4460" y="2007"/>
                  <a:pt x="4193" y="1765"/>
                  <a:pt x="3893" y="1765"/>
                </a:cubicBezTo>
                <a:cubicBezTo>
                  <a:pt x="3822" y="1765"/>
                  <a:pt x="3749" y="1779"/>
                  <a:pt x="3677" y="1808"/>
                </a:cubicBezTo>
                <a:cubicBezTo>
                  <a:pt x="3304" y="1962"/>
                  <a:pt x="3208" y="2446"/>
                  <a:pt x="3493" y="2731"/>
                </a:cubicBezTo>
                <a:cubicBezTo>
                  <a:pt x="3601" y="2840"/>
                  <a:pt x="3746" y="2897"/>
                  <a:pt x="3892" y="2897"/>
                </a:cubicBezTo>
                <a:cubicBezTo>
                  <a:pt x="3982" y="2897"/>
                  <a:pt x="4073" y="2875"/>
                  <a:pt x="4157" y="2830"/>
                </a:cubicBezTo>
                <a:lnTo>
                  <a:pt x="4808" y="3482"/>
                </a:lnTo>
                <a:lnTo>
                  <a:pt x="4808" y="5742"/>
                </a:lnTo>
                <a:lnTo>
                  <a:pt x="5154" y="6087"/>
                </a:lnTo>
                <a:lnTo>
                  <a:pt x="4536" y="5922"/>
                </a:lnTo>
                <a:lnTo>
                  <a:pt x="3816" y="4673"/>
                </a:lnTo>
                <a:lnTo>
                  <a:pt x="3149" y="3517"/>
                </a:lnTo>
                <a:lnTo>
                  <a:pt x="1917" y="3188"/>
                </a:lnTo>
                <a:cubicBezTo>
                  <a:pt x="1894" y="2881"/>
                  <a:pt x="1670" y="2627"/>
                  <a:pt x="1368" y="2565"/>
                </a:cubicBezTo>
                <a:cubicBezTo>
                  <a:pt x="1321" y="2555"/>
                  <a:pt x="1275" y="2550"/>
                  <a:pt x="1228" y="2550"/>
                </a:cubicBezTo>
                <a:cubicBezTo>
                  <a:pt x="976" y="2550"/>
                  <a:pt x="739" y="2689"/>
                  <a:pt x="617" y="2919"/>
                </a:cubicBezTo>
                <a:cubicBezTo>
                  <a:pt x="475" y="3191"/>
                  <a:pt x="528" y="3526"/>
                  <a:pt x="751" y="3739"/>
                </a:cubicBezTo>
                <a:cubicBezTo>
                  <a:pt x="883" y="3865"/>
                  <a:pt x="1055" y="3930"/>
                  <a:pt x="1229" y="3930"/>
                </a:cubicBezTo>
                <a:cubicBezTo>
                  <a:pt x="1347" y="3930"/>
                  <a:pt x="1467" y="3900"/>
                  <a:pt x="1575" y="3837"/>
                </a:cubicBezTo>
                <a:cubicBezTo>
                  <a:pt x="1673" y="3781"/>
                  <a:pt x="1755" y="3700"/>
                  <a:pt x="1814" y="3603"/>
                </a:cubicBezTo>
                <a:lnTo>
                  <a:pt x="2908" y="3897"/>
                </a:lnTo>
                <a:lnTo>
                  <a:pt x="3543" y="4997"/>
                </a:lnTo>
                <a:lnTo>
                  <a:pt x="4295" y="6300"/>
                </a:lnTo>
                <a:lnTo>
                  <a:pt x="5043" y="6500"/>
                </a:lnTo>
                <a:lnTo>
                  <a:pt x="4677" y="6599"/>
                </a:lnTo>
                <a:lnTo>
                  <a:pt x="3661" y="6011"/>
                </a:lnTo>
                <a:lnTo>
                  <a:pt x="2720" y="5467"/>
                </a:lnTo>
                <a:lnTo>
                  <a:pt x="1717" y="5735"/>
                </a:lnTo>
                <a:cubicBezTo>
                  <a:pt x="1604" y="5569"/>
                  <a:pt x="1427" y="5487"/>
                  <a:pt x="1250" y="5487"/>
                </a:cubicBezTo>
                <a:cubicBezTo>
                  <a:pt x="1059" y="5487"/>
                  <a:pt x="869" y="5582"/>
                  <a:pt x="761" y="5769"/>
                </a:cubicBezTo>
                <a:cubicBezTo>
                  <a:pt x="605" y="6039"/>
                  <a:pt x="698" y="6385"/>
                  <a:pt x="969" y="6540"/>
                </a:cubicBezTo>
                <a:cubicBezTo>
                  <a:pt x="1058" y="6592"/>
                  <a:pt x="1155" y="6616"/>
                  <a:pt x="1251" y="6616"/>
                </a:cubicBezTo>
                <a:cubicBezTo>
                  <a:pt x="1446" y="6616"/>
                  <a:pt x="1636" y="6515"/>
                  <a:pt x="1741" y="6334"/>
                </a:cubicBezTo>
                <a:cubicBezTo>
                  <a:pt x="1786" y="6253"/>
                  <a:pt x="1810" y="6163"/>
                  <a:pt x="1813" y="6071"/>
                </a:cubicBezTo>
                <a:lnTo>
                  <a:pt x="2704" y="5833"/>
                </a:lnTo>
                <a:lnTo>
                  <a:pt x="3601" y="6351"/>
                </a:lnTo>
                <a:lnTo>
                  <a:pt x="4663" y="6963"/>
                </a:lnTo>
                <a:lnTo>
                  <a:pt x="5139" y="6836"/>
                </a:lnTo>
                <a:lnTo>
                  <a:pt x="4696" y="7279"/>
                </a:lnTo>
                <a:lnTo>
                  <a:pt x="1955" y="7279"/>
                </a:lnTo>
                <a:lnTo>
                  <a:pt x="1065" y="8170"/>
                </a:lnTo>
                <a:cubicBezTo>
                  <a:pt x="967" y="8122"/>
                  <a:pt x="866" y="8100"/>
                  <a:pt x="766" y="8100"/>
                </a:cubicBezTo>
                <a:cubicBezTo>
                  <a:pt x="460" y="8100"/>
                  <a:pt x="173" y="8308"/>
                  <a:pt x="99" y="8631"/>
                </a:cubicBezTo>
                <a:cubicBezTo>
                  <a:pt x="1" y="9059"/>
                  <a:pt x="325" y="9466"/>
                  <a:pt x="765" y="9466"/>
                </a:cubicBezTo>
                <a:cubicBezTo>
                  <a:pt x="765" y="9466"/>
                  <a:pt x="766" y="9466"/>
                  <a:pt x="767" y="9466"/>
                </a:cubicBezTo>
                <a:cubicBezTo>
                  <a:pt x="769" y="9466"/>
                  <a:pt x="771" y="9466"/>
                  <a:pt x="773" y="9466"/>
                </a:cubicBezTo>
                <a:cubicBezTo>
                  <a:pt x="1286" y="9466"/>
                  <a:pt x="1614" y="8916"/>
                  <a:pt x="1369" y="8463"/>
                </a:cubicBezTo>
                <a:lnTo>
                  <a:pt x="2160" y="7671"/>
                </a:lnTo>
                <a:lnTo>
                  <a:pt x="4900" y="7671"/>
                </a:lnTo>
                <a:lnTo>
                  <a:pt x="5438" y="7135"/>
                </a:lnTo>
                <a:lnTo>
                  <a:pt x="5438" y="7135"/>
                </a:lnTo>
                <a:lnTo>
                  <a:pt x="5339" y="7505"/>
                </a:lnTo>
                <a:lnTo>
                  <a:pt x="4320" y="8092"/>
                </a:lnTo>
                <a:lnTo>
                  <a:pt x="3380" y="8635"/>
                </a:lnTo>
                <a:lnTo>
                  <a:pt x="3111" y="9637"/>
                </a:lnTo>
                <a:cubicBezTo>
                  <a:pt x="2861" y="9657"/>
                  <a:pt x="2652" y="9839"/>
                  <a:pt x="2601" y="10085"/>
                </a:cubicBezTo>
                <a:cubicBezTo>
                  <a:pt x="2551" y="10330"/>
                  <a:pt x="2669" y="10581"/>
                  <a:pt x="2891" y="10698"/>
                </a:cubicBezTo>
                <a:cubicBezTo>
                  <a:pt x="2974" y="10742"/>
                  <a:pt x="3064" y="10763"/>
                  <a:pt x="3153" y="10763"/>
                </a:cubicBezTo>
                <a:cubicBezTo>
                  <a:pt x="3303" y="10763"/>
                  <a:pt x="3451" y="10703"/>
                  <a:pt x="3560" y="10590"/>
                </a:cubicBezTo>
                <a:cubicBezTo>
                  <a:pt x="3733" y="10408"/>
                  <a:pt x="3767" y="10134"/>
                  <a:pt x="3640" y="9917"/>
                </a:cubicBezTo>
                <a:cubicBezTo>
                  <a:pt x="3593" y="9838"/>
                  <a:pt x="3529" y="9770"/>
                  <a:pt x="3450" y="9722"/>
                </a:cubicBezTo>
                <a:lnTo>
                  <a:pt x="3688" y="8831"/>
                </a:lnTo>
                <a:lnTo>
                  <a:pt x="4585" y="8314"/>
                </a:lnTo>
                <a:lnTo>
                  <a:pt x="5647" y="7701"/>
                </a:lnTo>
                <a:lnTo>
                  <a:pt x="5769" y="7242"/>
                </a:lnTo>
                <a:lnTo>
                  <a:pt x="5943" y="7889"/>
                </a:lnTo>
                <a:lnTo>
                  <a:pt x="5201" y="9174"/>
                </a:lnTo>
                <a:lnTo>
                  <a:pt x="4514" y="10365"/>
                </a:lnTo>
                <a:lnTo>
                  <a:pt x="4854" y="11634"/>
                </a:lnTo>
                <a:cubicBezTo>
                  <a:pt x="4763" y="11692"/>
                  <a:pt x="4687" y="11771"/>
                  <a:pt x="4633" y="11864"/>
                </a:cubicBezTo>
                <a:cubicBezTo>
                  <a:pt x="4488" y="12114"/>
                  <a:pt x="4508" y="12427"/>
                  <a:pt x="4684" y="12657"/>
                </a:cubicBezTo>
                <a:cubicBezTo>
                  <a:pt x="4822" y="12836"/>
                  <a:pt x="5033" y="12937"/>
                  <a:pt x="5252" y="12937"/>
                </a:cubicBezTo>
                <a:cubicBezTo>
                  <a:pt x="5313" y="12937"/>
                  <a:pt x="5375" y="12929"/>
                  <a:pt x="5436" y="12912"/>
                </a:cubicBezTo>
                <a:cubicBezTo>
                  <a:pt x="5716" y="12838"/>
                  <a:pt x="5922" y="12602"/>
                  <a:pt x="5960" y="12316"/>
                </a:cubicBezTo>
                <a:cubicBezTo>
                  <a:pt x="5998" y="12028"/>
                  <a:pt x="5858" y="11747"/>
                  <a:pt x="5609" y="11603"/>
                </a:cubicBezTo>
                <a:cubicBezTo>
                  <a:pt x="5507" y="11545"/>
                  <a:pt x="5394" y="11514"/>
                  <a:pt x="5277" y="11511"/>
                </a:cubicBezTo>
                <a:lnTo>
                  <a:pt x="4975" y="10384"/>
                </a:lnTo>
                <a:lnTo>
                  <a:pt x="5630" y="9251"/>
                </a:lnTo>
                <a:lnTo>
                  <a:pt x="6404" y="7909"/>
                </a:lnTo>
                <a:lnTo>
                  <a:pt x="6196" y="7128"/>
                </a:lnTo>
                <a:lnTo>
                  <a:pt x="6454" y="7385"/>
                </a:lnTo>
                <a:lnTo>
                  <a:pt x="6454" y="9647"/>
                </a:lnTo>
                <a:lnTo>
                  <a:pt x="7188" y="10381"/>
                </a:lnTo>
                <a:cubicBezTo>
                  <a:pt x="7061" y="10635"/>
                  <a:pt x="7138" y="10944"/>
                  <a:pt x="7371" y="11108"/>
                </a:cubicBezTo>
                <a:cubicBezTo>
                  <a:pt x="7471" y="11178"/>
                  <a:pt x="7586" y="11213"/>
                  <a:pt x="7701" y="11213"/>
                </a:cubicBezTo>
                <a:cubicBezTo>
                  <a:pt x="7853" y="11213"/>
                  <a:pt x="8004" y="11153"/>
                  <a:pt x="8116" y="11037"/>
                </a:cubicBezTo>
                <a:cubicBezTo>
                  <a:pt x="8314" y="10834"/>
                  <a:pt x="8332" y="10516"/>
                  <a:pt x="8161" y="10291"/>
                </a:cubicBezTo>
                <a:cubicBezTo>
                  <a:pt x="8050" y="10142"/>
                  <a:pt x="7878" y="10062"/>
                  <a:pt x="7703" y="10062"/>
                </a:cubicBezTo>
                <a:cubicBezTo>
                  <a:pt x="7611" y="10062"/>
                  <a:pt x="7517" y="10084"/>
                  <a:pt x="7430" y="10131"/>
                </a:cubicBezTo>
                <a:lnTo>
                  <a:pt x="6777" y="9479"/>
                </a:lnTo>
                <a:lnTo>
                  <a:pt x="6777" y="7217"/>
                </a:lnTo>
                <a:lnTo>
                  <a:pt x="6433" y="6873"/>
                </a:lnTo>
                <a:lnTo>
                  <a:pt x="7051" y="7038"/>
                </a:lnTo>
                <a:lnTo>
                  <a:pt x="7772" y="8287"/>
                </a:lnTo>
                <a:lnTo>
                  <a:pt x="8438" y="9441"/>
                </a:lnTo>
                <a:lnTo>
                  <a:pt x="9670" y="9771"/>
                </a:lnTo>
                <a:cubicBezTo>
                  <a:pt x="9677" y="9876"/>
                  <a:pt x="9707" y="9977"/>
                  <a:pt x="9757" y="10068"/>
                </a:cubicBezTo>
                <a:cubicBezTo>
                  <a:pt x="9886" y="10290"/>
                  <a:pt x="10120" y="10415"/>
                  <a:pt x="10360" y="10415"/>
                </a:cubicBezTo>
                <a:cubicBezTo>
                  <a:pt x="10477" y="10415"/>
                  <a:pt x="10596" y="10385"/>
                  <a:pt x="10704" y="10323"/>
                </a:cubicBezTo>
                <a:cubicBezTo>
                  <a:pt x="11037" y="10131"/>
                  <a:pt x="11150" y="9706"/>
                  <a:pt x="10958" y="9375"/>
                </a:cubicBezTo>
                <a:cubicBezTo>
                  <a:pt x="10830" y="9153"/>
                  <a:pt x="10597" y="9029"/>
                  <a:pt x="10356" y="9029"/>
                </a:cubicBezTo>
                <a:cubicBezTo>
                  <a:pt x="10239" y="9029"/>
                  <a:pt x="10120" y="9058"/>
                  <a:pt x="10011" y="9121"/>
                </a:cubicBezTo>
                <a:cubicBezTo>
                  <a:pt x="9914" y="9179"/>
                  <a:pt x="9832" y="9259"/>
                  <a:pt x="9773" y="9356"/>
                </a:cubicBezTo>
                <a:lnTo>
                  <a:pt x="8679" y="9063"/>
                </a:lnTo>
                <a:lnTo>
                  <a:pt x="8044" y="7962"/>
                </a:lnTo>
                <a:lnTo>
                  <a:pt x="7292" y="6660"/>
                </a:lnTo>
                <a:lnTo>
                  <a:pt x="6544" y="6461"/>
                </a:lnTo>
                <a:lnTo>
                  <a:pt x="6907" y="6362"/>
                </a:lnTo>
                <a:lnTo>
                  <a:pt x="7926" y="6949"/>
                </a:lnTo>
                <a:lnTo>
                  <a:pt x="8866" y="7492"/>
                </a:lnTo>
                <a:lnTo>
                  <a:pt x="9869" y="7224"/>
                </a:lnTo>
                <a:cubicBezTo>
                  <a:pt x="9917" y="7295"/>
                  <a:pt x="9979" y="7354"/>
                  <a:pt x="10052" y="7399"/>
                </a:cubicBezTo>
                <a:cubicBezTo>
                  <a:pt x="10140" y="7450"/>
                  <a:pt x="10238" y="7475"/>
                  <a:pt x="10335" y="7475"/>
                </a:cubicBezTo>
                <a:cubicBezTo>
                  <a:pt x="10457" y="7475"/>
                  <a:pt x="10579" y="7436"/>
                  <a:pt x="10679" y="7358"/>
                </a:cubicBezTo>
                <a:cubicBezTo>
                  <a:pt x="10861" y="7218"/>
                  <a:pt x="10940" y="6983"/>
                  <a:pt x="10881" y="6763"/>
                </a:cubicBezTo>
                <a:cubicBezTo>
                  <a:pt x="10816" y="6512"/>
                  <a:pt x="10590" y="6340"/>
                  <a:pt x="10336" y="6340"/>
                </a:cubicBezTo>
                <a:cubicBezTo>
                  <a:pt x="10315" y="6340"/>
                  <a:pt x="10293" y="6341"/>
                  <a:pt x="10271" y="6344"/>
                </a:cubicBezTo>
                <a:cubicBezTo>
                  <a:pt x="9993" y="6376"/>
                  <a:pt x="9780" y="6609"/>
                  <a:pt x="9773" y="6890"/>
                </a:cubicBezTo>
                <a:lnTo>
                  <a:pt x="8882" y="7127"/>
                </a:lnTo>
                <a:lnTo>
                  <a:pt x="7985" y="6609"/>
                </a:lnTo>
                <a:lnTo>
                  <a:pt x="6924" y="5995"/>
                </a:lnTo>
                <a:lnTo>
                  <a:pt x="6448" y="6122"/>
                </a:lnTo>
                <a:lnTo>
                  <a:pt x="6448" y="6122"/>
                </a:lnTo>
                <a:lnTo>
                  <a:pt x="6891" y="5679"/>
                </a:lnTo>
                <a:lnTo>
                  <a:pt x="9632" y="5679"/>
                </a:lnTo>
                <a:lnTo>
                  <a:pt x="10522" y="4790"/>
                </a:lnTo>
                <a:cubicBezTo>
                  <a:pt x="10615" y="4835"/>
                  <a:pt x="10717" y="4860"/>
                  <a:pt x="10820" y="4862"/>
                </a:cubicBezTo>
                <a:cubicBezTo>
                  <a:pt x="11308" y="4862"/>
                  <a:pt x="11640" y="4367"/>
                  <a:pt x="11454" y="3915"/>
                </a:cubicBezTo>
                <a:cubicBezTo>
                  <a:pt x="11341" y="3642"/>
                  <a:pt x="11082" y="3491"/>
                  <a:pt x="10819" y="3491"/>
                </a:cubicBezTo>
                <a:cubicBezTo>
                  <a:pt x="10647" y="3491"/>
                  <a:pt x="10473" y="3555"/>
                  <a:pt x="10336" y="3692"/>
                </a:cubicBezTo>
                <a:cubicBezTo>
                  <a:pt x="10123" y="3904"/>
                  <a:pt x="10075" y="4231"/>
                  <a:pt x="10219" y="4495"/>
                </a:cubicBezTo>
                <a:lnTo>
                  <a:pt x="9427" y="5287"/>
                </a:lnTo>
                <a:lnTo>
                  <a:pt x="6687" y="5287"/>
                </a:lnTo>
                <a:lnTo>
                  <a:pt x="6149" y="5823"/>
                </a:lnTo>
                <a:lnTo>
                  <a:pt x="6248" y="5455"/>
                </a:lnTo>
                <a:lnTo>
                  <a:pt x="7265" y="4866"/>
                </a:lnTo>
                <a:lnTo>
                  <a:pt x="8207" y="4324"/>
                </a:lnTo>
                <a:lnTo>
                  <a:pt x="8476" y="3321"/>
                </a:lnTo>
                <a:cubicBezTo>
                  <a:pt x="8892" y="3293"/>
                  <a:pt x="9134" y="2837"/>
                  <a:pt x="8925" y="2477"/>
                </a:cubicBezTo>
                <a:cubicBezTo>
                  <a:pt x="8821" y="2295"/>
                  <a:pt x="8631" y="2194"/>
                  <a:pt x="8435" y="2194"/>
                </a:cubicBezTo>
                <a:cubicBezTo>
                  <a:pt x="8339" y="2194"/>
                  <a:pt x="8242" y="2218"/>
                  <a:pt x="8153" y="2270"/>
                </a:cubicBezTo>
                <a:cubicBezTo>
                  <a:pt x="7883" y="2425"/>
                  <a:pt x="7790" y="2772"/>
                  <a:pt x="7947" y="3041"/>
                </a:cubicBezTo>
                <a:cubicBezTo>
                  <a:pt x="7993" y="3122"/>
                  <a:pt x="8058" y="3188"/>
                  <a:pt x="8137" y="3236"/>
                </a:cubicBezTo>
                <a:lnTo>
                  <a:pt x="7899" y="4127"/>
                </a:lnTo>
                <a:lnTo>
                  <a:pt x="7001" y="4645"/>
                </a:lnTo>
                <a:lnTo>
                  <a:pt x="5939" y="5258"/>
                </a:lnTo>
                <a:lnTo>
                  <a:pt x="5817" y="5717"/>
                </a:lnTo>
                <a:lnTo>
                  <a:pt x="5644" y="5069"/>
                </a:lnTo>
                <a:lnTo>
                  <a:pt x="6386" y="3782"/>
                </a:lnTo>
                <a:lnTo>
                  <a:pt x="7075" y="2593"/>
                </a:lnTo>
                <a:lnTo>
                  <a:pt x="6735" y="1326"/>
                </a:lnTo>
                <a:cubicBezTo>
                  <a:pt x="7031" y="1127"/>
                  <a:pt x="7138" y="743"/>
                  <a:pt x="6989" y="420"/>
                </a:cubicBezTo>
                <a:cubicBezTo>
                  <a:pt x="6868" y="159"/>
                  <a:pt x="6608" y="0"/>
                  <a:pt x="633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8668215" y="4765288"/>
            <a:ext cx="2676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7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71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325" y="764810"/>
            <a:ext cx="4254600" cy="866400"/>
          </a:xfrm>
        </p:spPr>
        <p:txBody>
          <a:bodyPr/>
          <a:lstStyle/>
          <a:p>
            <a:r>
              <a:rPr lang="en-US" dirty="0"/>
              <a:t>Difficulties with implementation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3324" y="1770600"/>
            <a:ext cx="4854851" cy="2468700"/>
          </a:xfrm>
        </p:spPr>
        <p:txBody>
          <a:bodyPr anchor="t"/>
          <a:lstStyle/>
          <a:p>
            <a:pPr marL="139700" indent="0">
              <a:buNone/>
            </a:pPr>
            <a:r>
              <a:rPr lang="en-US" sz="1800" dirty="0"/>
              <a:t>government information technology strategies have tended to be </a:t>
            </a:r>
            <a:r>
              <a:rPr lang="en-US" sz="1800" dirty="0" smtClean="0"/>
              <a:t>very expensive</a:t>
            </a:r>
            <a:r>
              <a:rPr lang="en-US" sz="1800" dirty="0"/>
              <a:t>, exacerbated by a tendency to buy systems badly, and to lock-in </a:t>
            </a:r>
            <a:r>
              <a:rPr lang="en-US" sz="1800" dirty="0" smtClean="0"/>
              <a:t>to short-lived </a:t>
            </a:r>
            <a:r>
              <a:rPr lang="en-US" sz="1800" dirty="0"/>
              <a:t>technologies.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772293" y="4750419"/>
            <a:ext cx="170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8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46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lectronic Circuit Style CV by Slidesgo">
  <a:themeElements>
    <a:clrScheme name="Simple Light">
      <a:dk1>
        <a:srgbClr val="FFFFFF"/>
      </a:dk1>
      <a:lt1>
        <a:srgbClr val="040E41"/>
      </a:lt1>
      <a:dk2>
        <a:srgbClr val="EFEFEF"/>
      </a:dk2>
      <a:lt2>
        <a:srgbClr val="303B72"/>
      </a:lt2>
      <a:accent1>
        <a:srgbClr val="F5DE34"/>
      </a:accent1>
      <a:accent2>
        <a:srgbClr val="0152B1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1279</TotalTime>
  <Words>310</Words>
  <Application>Microsoft Office PowerPoint</Application>
  <PresentationFormat>On-screen Show (16:9)</PresentationFormat>
  <Paragraphs>53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Montserrat</vt:lpstr>
      <vt:lpstr>Lato</vt:lpstr>
      <vt:lpstr>Source Sans Pro</vt:lpstr>
      <vt:lpstr>Arial</vt:lpstr>
      <vt:lpstr>Electronic Circuit Style CV by Slidesgo</vt:lpstr>
      <vt:lpstr>The Problems of E-government</vt:lpstr>
      <vt:lpstr>Introduction </vt:lpstr>
      <vt:lpstr>Introduction</vt:lpstr>
      <vt:lpstr>Introduction</vt:lpstr>
      <vt:lpstr>Problems of e-government</vt:lpstr>
      <vt:lpstr>The digital divide</vt:lpstr>
      <vt:lpstr>Privacy and security </vt:lpstr>
      <vt:lpstr>Implications of  e-government for politics</vt:lpstr>
      <vt:lpstr>Difficulties with implementation</vt:lpstr>
      <vt:lpstr>Conclusion  </vt:lpstr>
      <vt:lpstr>References 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problems of e-government</dc:title>
  <dc:creator>Zober Taiash</dc:creator>
  <cp:lastModifiedBy>Maher Fattouh</cp:lastModifiedBy>
  <cp:revision>21</cp:revision>
  <dcterms:modified xsi:type="dcterms:W3CDTF">2021-12-20T07:34:51Z</dcterms:modified>
</cp:coreProperties>
</file>