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3" r:id="rId9"/>
    <p:sldId id="267" r:id="rId10"/>
    <p:sldId id="265" r:id="rId11"/>
    <p:sldId id="262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D4727C4-582A-4EF9-9949-A30B2DC30E91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5621E5A-E5FD-4AE1-9745-F730763A274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ywellmind.com/what-is-the-halo-effect-2795906" TargetMode="External"/><Relationship Id="rId2" Type="http://schemas.openxmlformats.org/officeDocument/2006/relationships/hyperlink" Target="https://www.nngroup.com/articles/halo-effect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Halo Effect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382" y="4953000"/>
            <a:ext cx="6400800" cy="1752600"/>
          </a:xfrm>
        </p:spPr>
        <p:txBody>
          <a:bodyPr/>
          <a:lstStyle/>
          <a:p>
            <a:r>
              <a:rPr lang="en-US" dirty="0" smtClean="0"/>
              <a:t>Name: Mohammed </a:t>
            </a:r>
            <a:r>
              <a:rPr lang="en-US" dirty="0" err="1" smtClean="0"/>
              <a:t>Abdurraouf</a:t>
            </a:r>
            <a:endParaRPr lang="en-US" dirty="0" smtClean="0"/>
          </a:p>
          <a:p>
            <a:r>
              <a:rPr lang="en-US" dirty="0" smtClean="0"/>
              <a:t>Student ID: 4145</a:t>
            </a:r>
          </a:p>
          <a:p>
            <a:r>
              <a:rPr lang="en-US" dirty="0" smtClean="0"/>
              <a:t>E-Mail: Mohammed-4145@limu.edu.ly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66700"/>
            <a:ext cx="2089608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74518"/>
            <a:ext cx="1988466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18495" y="4477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Libyan International Medical University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Faculty of Business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58120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 of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History of The Halo Effect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Definition of the halo effect + example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Using the halo effect to your advantage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Why it does The halo effect Exist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Consequences Of The Halo effect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Thorn Effect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30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The Halo effect: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362200"/>
            <a:ext cx="8382000" cy="4212336"/>
          </a:xfrm>
        </p:spPr>
        <p:txBody>
          <a:bodyPr/>
          <a:lstStyle/>
          <a:p>
            <a:r>
              <a:rPr lang="en-US" dirty="0" smtClean="0"/>
              <a:t>It was written about first in 1920 by Edward Thorndike,</a:t>
            </a:r>
          </a:p>
          <a:p>
            <a:pPr marL="109728" indent="0">
              <a:buNone/>
            </a:pPr>
            <a:r>
              <a:rPr lang="en-US" dirty="0"/>
              <a:t> </a:t>
            </a:r>
            <a:r>
              <a:rPr lang="en-US" dirty="0" smtClean="0"/>
              <a:t>He found that when people had a first negative thought they’ll carry it with them and apply it to other unrelated aspects.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43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Halo Affect: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"halo effect" is when one trait of a person or thing is used to make an </a:t>
            </a:r>
            <a:r>
              <a:rPr lang="en-US" dirty="0" smtClean="0"/>
              <a:t>overall positive  </a:t>
            </a:r>
            <a:r>
              <a:rPr lang="en-US" dirty="0"/>
              <a:t>judgment of that </a:t>
            </a:r>
            <a:r>
              <a:rPr lang="en-US" dirty="0" smtClean="0"/>
              <a:t>person/thing.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06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Example:</a:t>
            </a:r>
            <a:br>
              <a:rPr lang="en-US" dirty="0" smtClean="0"/>
            </a:br>
            <a:r>
              <a:rPr lang="en-US" dirty="0" smtClean="0"/>
              <a:t>Who would you choose as your tour guide?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362200"/>
            <a:ext cx="3124200" cy="3241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389909"/>
            <a:ext cx="4285673" cy="321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7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Using The H.E as a company/industry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Collaborating with loved celebrities </a:t>
            </a:r>
          </a:p>
          <a:p>
            <a:r>
              <a:rPr lang="en-US" dirty="0" smtClean="0"/>
              <a:t>Using them for advertisement/entertainment </a:t>
            </a:r>
          </a:p>
          <a:p>
            <a:r>
              <a:rPr lang="en-US" dirty="0" smtClean="0"/>
              <a:t>Gaining the attention from the target audience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12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does the halo effect exist: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halo effect allows us to make snap judgments, because we only have to consider one aspect of a person or design in order to "know" about all other aspects.</a:t>
            </a:r>
          </a:p>
        </p:txBody>
      </p:sp>
    </p:spTree>
    <p:extLst>
      <p:ext uri="{BB962C8B-B14F-4D97-AF65-F5344CB8AC3E}">
        <p14:creationId xmlns:p14="http://schemas.microsoft.com/office/powerpoint/2010/main" val="200794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Consequences Of The H.E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a creator, every mistakes counts for the reputation of your work. Wither if it’s a small accident or a major mistake.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70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Thorn Effect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reverse halo effect occurs when a person judges another negatively based on only one known characteristic. That single trait colors all of the others for someone experiencing the reverse halo effect. For example, a person might assume that someone they view as unattractive is also unkind.</a:t>
            </a:r>
          </a:p>
        </p:txBody>
      </p:sp>
    </p:spTree>
    <p:extLst>
      <p:ext uri="{BB962C8B-B14F-4D97-AF65-F5344CB8AC3E}">
        <p14:creationId xmlns:p14="http://schemas.microsoft.com/office/powerpoint/2010/main" val="340632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828800"/>
          </a:xfrm>
        </p:spPr>
        <p:txBody>
          <a:bodyPr>
            <a:noAutofit/>
          </a:bodyPr>
          <a:lstStyle/>
          <a:p>
            <a:pPr algn="ctr"/>
            <a:r>
              <a:rPr lang="en-US" sz="11500" dirty="0" smtClean="0"/>
              <a:t>Conclusion</a:t>
            </a:r>
            <a:endParaRPr lang="en-US" sz="11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5000"/>
            <a:ext cx="8229600" cy="859536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96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hlinkClick r:id="rId2"/>
              </a:rPr>
              <a:t>Neilsen</a:t>
            </a:r>
            <a:r>
              <a:rPr lang="en-US" dirty="0" smtClean="0">
                <a:hlinkClick r:id="rId2"/>
              </a:rPr>
              <a:t> Norman Group. (2013). The </a:t>
            </a:r>
            <a:r>
              <a:rPr lang="en-US" dirty="0">
                <a:hlinkClick r:id="rId2"/>
              </a:rPr>
              <a:t>Halo Affect. </a:t>
            </a:r>
            <a:r>
              <a:rPr lang="en-US" dirty="0" err="1">
                <a:hlinkClick r:id="rId2"/>
              </a:rPr>
              <a:t>Jakob</a:t>
            </a:r>
            <a:r>
              <a:rPr lang="en-US" dirty="0">
                <a:hlinkClick r:id="rId2"/>
              </a:rPr>
              <a:t> Nielsen and Jen </a:t>
            </a:r>
            <a:r>
              <a:rPr lang="en-US" dirty="0" err="1" smtClean="0">
                <a:hlinkClick r:id="rId2"/>
              </a:rPr>
              <a:t>Cardello</a:t>
            </a:r>
            <a:endParaRPr lang="en-US" dirty="0" smtClean="0"/>
          </a:p>
          <a:p>
            <a:r>
              <a:rPr lang="en-US" dirty="0" err="1" smtClean="0">
                <a:hlinkClick r:id="rId3"/>
              </a:rPr>
              <a:t>Verywell</a:t>
            </a:r>
            <a:r>
              <a:rPr lang="en-US" dirty="0" smtClean="0">
                <a:hlinkClick r:id="rId3"/>
              </a:rPr>
              <a:t> mind. (2022) Updated. What is The halo Effect. Kendra Cherry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3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Thank You for Listening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2383536"/>
          </a:xfrm>
        </p:spPr>
        <p:txBody>
          <a:bodyPr/>
          <a:lstStyle/>
          <a:p>
            <a:pPr marL="109728" indent="0">
              <a:buNone/>
            </a:pPr>
            <a:r>
              <a:rPr lang="en-US" dirty="0"/>
              <a:t>Name: Mohammed </a:t>
            </a:r>
            <a:r>
              <a:rPr lang="en-US" dirty="0" err="1"/>
              <a:t>Abd</a:t>
            </a:r>
            <a:r>
              <a:rPr lang="en-US" dirty="0"/>
              <a:t> </a:t>
            </a:r>
            <a:r>
              <a:rPr lang="en-US" dirty="0" err="1"/>
              <a:t>Urraouf</a:t>
            </a:r>
            <a:endParaRPr lang="en-US" dirty="0"/>
          </a:p>
          <a:p>
            <a:pPr marL="109728" indent="0">
              <a:buNone/>
            </a:pPr>
            <a:r>
              <a:rPr lang="en-US" dirty="0"/>
              <a:t>Student ID: 4145</a:t>
            </a:r>
          </a:p>
          <a:p>
            <a:pPr marL="109728" indent="0">
              <a:buNone/>
            </a:pPr>
            <a:r>
              <a:rPr lang="en-US" dirty="0"/>
              <a:t>E-Mail: Mohammed-4145@limu.edu.ly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1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342</TotalTime>
  <Words>332</Words>
  <Application>Microsoft Office PowerPoint</Application>
  <PresentationFormat>On-screen Show (4:3)</PresentationFormat>
  <Paragraphs>37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Georgia</vt:lpstr>
      <vt:lpstr>Trebuchet MS</vt:lpstr>
      <vt:lpstr>Wingdings</vt:lpstr>
      <vt:lpstr>Wingdings 2</vt:lpstr>
      <vt:lpstr>Urban</vt:lpstr>
      <vt:lpstr>The Halo Effect</vt:lpstr>
      <vt:lpstr>Table of Content</vt:lpstr>
      <vt:lpstr>History of The Halo effect:</vt:lpstr>
      <vt:lpstr>What is The Halo Affect:</vt:lpstr>
      <vt:lpstr>Example: Who would you choose as your tour guide?</vt:lpstr>
      <vt:lpstr>Using The H.E as a company/industry :</vt:lpstr>
      <vt:lpstr>Why does the halo effect exist:</vt:lpstr>
      <vt:lpstr>Consequences Of The H.E</vt:lpstr>
      <vt:lpstr>The Thorn Effect</vt:lpstr>
      <vt:lpstr>Conclusion</vt:lpstr>
      <vt:lpstr>References: </vt:lpstr>
      <vt:lpstr>Thank You for Listening !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Halo Effect</dc:title>
  <dc:creator>mo7a</dc:creator>
  <cp:lastModifiedBy>Maher Fattouh</cp:lastModifiedBy>
  <cp:revision>21</cp:revision>
  <dcterms:created xsi:type="dcterms:W3CDTF">2022-11-08T20:07:03Z</dcterms:created>
  <dcterms:modified xsi:type="dcterms:W3CDTF">2023-03-05T09:24:53Z</dcterms:modified>
</cp:coreProperties>
</file>