
<file path=[Content_Types].xml><?xml version="1.0" encoding="utf-8"?>
<Types xmlns="http://schemas.openxmlformats.org/package/2006/content-types">
  <Default Extension="rels" ContentType="application/vnd.openxmlformats-package.relationships+xml"/>
  <Default Extension="xml" ContentType="application/xml"/>
  <Default Extension="vml" ContentType="application/vnd.openxmlformats-officedocument.vmlDrawing"/>
  <Default Extension="fntdata" ContentType="application/x-fontdata"/>
  <Default Extension="bmp" ContentType="image/bmp"/>
  <Default Extension="jpeg" ContentType="image/jpeg"/>
  <Default Extension="png" ContentType="image/png"/>
  <Default Extension="gif" ContentType="image/gif"/>
  <Default Extension="tif" ContentType="image/tif"/>
  <Default Extension="emf" ContentType="image/x-emf"/>
  <Default Extension="wmf" ContentType="image/x-wmf"/>
  <Default Extension="pct" ContentType="image/pct"/>
  <Default Extension="pcx" ContentType="image/pcx"/>
  <Default Extension="tga" ContentType="image/tga"/>
  <Default Extension="avi" ContentType="video/avi"/>
  <Default Extension="wmv" ContentType="video/wmv"/>
  <Default Extension="mpg" ContentType="video/mpeg"/>
  <Default Extension="mpeg" ContentType="video/mpeg"/>
  <Default Extension="mp2" ContentType="video/mpeg"/>
  <Default Extension="mp4" ContentType="video/mpeg"/>
  <Default Extension="wma" ContentType="audio/x-ms-wma"/>
  <Default Extension="mid" ContentType="audio/unknown"/>
  <Default Extension="midi" ContentType="audio/unknown"/>
  <Default Extension="rmi" ContentType="audio/unknown"/>
  <Default Extension="mp3" ContentType="audio/unknown"/>
  <Default Extension="wav" ContentType="audio/wav"/>
  <Default Extension="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theme/theme2.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Types>
</file>

<file path=_rels/.rels><?xml version="1.0" encoding="UTF-8" standalone="yes" ?>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p="http://schemas.openxmlformats.org/presentationml/2006/main" xmlns:p14="http://schemas.microsoft.com/office/powerpoint/2010/main" xmlns:r="http://schemas.openxmlformats.org/officeDocument/2006/relationships" xmlns:a="http://schemas.openxmlformats.org/drawingml/2006/main">
  <p:sldMasterIdLst>
    <p:sldMasterId id="2147483648" r:id="rId5"/>
  </p:sldMasterIdLst>
  <p:notesMasterIdLst>
    <p:notesMasterId r:id="rId6"/>
  </p:notesMasterIdLst>
  <p:sldIdLst>
    <p:sldId id="256" r:id="rId7"/>
    <p:sldId id="257" r:id="rId8"/>
    <p:sldId id="259" r:id="rId9"/>
    <p:sldId id="260" r:id="rId10"/>
    <p:sldId id="261" r:id="rId11"/>
    <p:sldId id="262" r:id="rId12"/>
    <p:sldId id="263" r:id="rId13"/>
    <p:sldId id="264" r:id="rId14"/>
    <p:sldId id="266" r:id="rId15"/>
    <p:sldId id="267" r:id="rId16"/>
    <p:sldId id="268" r:id="rId17"/>
    <p:sldId id="269" r:id="rId18"/>
    <p:sldId id="270" r:id="rId19"/>
    <p:sldId id="271" r:id="rId20"/>
    <p:sldId id="273" r:id="rId21"/>
  </p:sldIdLst>
  <p:sldSz cx="9144000" cy="5143500"/>
  <p:notesSz cx="6858000" cy="9144000"/>
  <p:defaultTextStyle>
    <a:lvl1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1pPr>
    <a:lvl2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2pPr>
    <a:lvl3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3pPr>
    <a:lvl4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4pPr>
    <a:lvl5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5pPr>
    <a:lvl6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6pPr>
    <a:lvl7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7pPr>
    <a:lvl8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8pPr>
    <a:lvl9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9pPr>
  </p:defaultTextStyle>
</p:presentation>
</file>

<file path=ppt/presProps.xml><?xml version="1.0" encoding="utf-8"?>
<p:presentationPr xmlns:p="http://schemas.openxmlformats.org/presentationml/2006/main" xmlns:p14="http://schemas.microsoft.com/office/powerpoint/2010/main" xmlns:r="http://schemas.openxmlformats.org/officeDocument/2006/relationships" xmlns:a="http://schemas.openxmlformats.org/drawingml/2006/main">
  <p:showPr showNarration="1">
    <p:penClr>
      <a:srgbClr val="0000FF"/>
    </p:penClr>
  </p:showPr>
  <p:extLst>
    <p:ext uri="smNativeData">
      <pr:smAppRevision xmlns:pr="smNativeData" dt="1653392899" val="982" revOS="4"/>
      <pr:smFileRevision xmlns:pr="smNativeData" dt="1653392899" val="101"/>
      <pr:guideOptions xmlns:pr="smNativeData" dt="1653392899" snapToGrid="1" snapToBorders="1" snapToGuides="1"/>
    </p:ext>
  </p:extLst>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p14="http://schemas.microsoft.com/office/powerpoint/2010/main" xmlns:r="http://schemas.openxmlformats.org/officeDocument/2006/relationships" xmlns:a="http://schemas.openxmlformats.org/drawingml/2006/main">
  <p:slideViewPr>
    <p:cSldViewPr snapToObjects="1" showGuides="1">
      <p:cViewPr varScale="1">
        <p:scale>
          <a:sx n="97" d="100"/>
          <a:sy n="97" d="100"/>
        </p:scale>
        <p:origin x="701" y="154"/>
      </p:cViewPr>
      <p:guideLst x="0" y="0">
        <p:guide orient="horz" pos="1620"/>
        <p:guide pos="2880"/>
      </p:guideLst>
    </p:cSldViewPr>
  </p:slideViewPr>
  <p:outlineViewPr>
    <p:cViewPr>
      <p:scale>
        <a:sx n="33" d="100"/>
        <a:sy n="33" d="100"/>
      </p:scale>
      <p:origin x="0" y="0"/>
    </p:cViewPr>
  </p:outlineViewPr>
  <p:sorterViewPr>
    <p:cViewPr>
      <p:scale>
        <a:sx n="11" d="100"/>
        <a:sy n="11" d="100"/>
      </p:scale>
      <p:origin x="0" y="0"/>
    </p:cViewPr>
  </p:sorterViewPr>
  <p:notesViewPr>
    <p:cSldViewPr snapToObjects="1" showGuides="1">
      <p:cViewPr>
        <p:scale>
          <a:sx n="97" d="100"/>
          <a:sy n="97" d="100"/>
        </p:scale>
        <p:origin x="701" y="154"/>
      </p:cViewPr>
    </p:cSldViewPr>
  </p:notesViewPr>
  <p:gridSpacing cx="71755" cy="71755"/>
</p:viewPr>
</file>

<file path=ppt/_rels/presentation.xml.rels><?xml version="1.0" encoding="UTF-8" standalone="yes" ?>
<Relationships xmlns="http://schemas.openxmlformats.org/package/2006/relationships"><Relationship Id="rId1" Type="http://schemas.openxmlformats.org/officeDocument/2006/relationships/theme" Target="theme/theme1.xml"/><Relationship Id="rId2" Type="http://schemas.openxmlformats.org/officeDocument/2006/relationships/tableStyles" Target="tableStyles.xml"/><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s>
</file>

<file path=ppt/notesMasters/_rels/notesMaster1.xml.rels><?xml version="1.0" encoding="UTF-8" standalone="yes" ?>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p="http://schemas.openxmlformats.org/presentationml/2006/main" xmlns:p14="http://schemas.microsoft.com/office/powerpoint/2010/main" xmlns:r="http://schemas.openxmlformats.org/officeDocument/2006/relationships" xmlns:a="http://schemas.openxmlformats.org/drawingml/2006/main">
  <p:cSld>
    <p:bg>
      <p:bgPr>
        <a:solidFill>
          <a:schemeClr val="bg1"/>
        </a:solidFill>
        <a:effectLst/>
      </p:bgPr>
    </p:bg>
    <p:spTree>
      <p:nvGrpSpPr>
        <p:cNvPr id="1" name=""/>
        <p:cNvGrpSpPr/>
        <p:nvPr/>
      </p:nvGrpSpPr>
      <p:grpSpPr>
        <a:xfrm>
          <a:off x="0" y="0"/>
          <a:ext cx="0" cy="0"/>
          <a:chOff x="0" y="0"/>
          <a:chExt cx="0" cy="0"/>
        </a:xfrm>
      </p:grpSpPr>
      <p:sp>
        <p:nvSpPr>
          <p:cNvPr id="2" name="Shape 114"/>
          <p:cNvSpPr>
            <a:spLocks noGrp="1" noChangeArrowheads="1"/>
            <a:extLst>
              <a:ext uri="smNativeData">
                <pr:smNativeData xmlns:pr="smNativeData" val="SMDATA_13_A8aMYh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BwAAOAQAACgjAABQGQAAEAAAACYAAAAIAAAAAQ8AAAAAAAA="/>
              </a:ext>
            </a:extLst>
          </p:cNvSpPr>
          <p:nvPr>
            <p:ph type="sldImg"/>
          </p:nvPr>
        </p:nvSpPr>
        <p:spPr>
          <a:xfrm>
            <a:off x="1143000" y="685800"/>
            <a:ext cx="4572000" cy="3429000"/>
          </a:xfrm>
          <a:prstGeom prst="rect">
            <a:avLst/>
          </a:prstGeom>
        </p:spPr>
        <p:txBody>
          <a:bodyPr/>
          <a:lstStyle/>
          <a:p>
            <a:pPr/>
          </a:p>
        </p:txBody>
      </p:sp>
      <p:sp>
        <p:nvSpPr>
          <p:cNvPr id="3" name="Shape 115"/>
          <p:cNvSpPr>
            <a:spLocks noGrp="1" noChangeArrowheads="1"/>
            <a:extLst>
              <a:ext uri="smNativeData">
                <pr:smNativeData xmlns:pr="smNativeData" val="SMDATA_13_A8aMYh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zoN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gBQAAuBoAAJAkAAAINAAAEAAAACYAAAAIAAAAAQ8AAAAAAAA="/>
              </a:ext>
            </a:extLst>
          </p:cNvSpPr>
          <p:nvPr>
            <p:ph type="body"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hf sldNum="0" hdr="0" ftr="0" dt="0"/>
  <p:notesStyle>
    <a:lvl1pPr marL="0" marR="0" indent="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1pPr>
    <a:lvl2pPr marL="0" marR="0" indent="22860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2pPr>
    <a:lvl3pPr marL="0" marR="0" indent="45720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3pPr>
    <a:lvl4pPr marL="0" marR="0" indent="68580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4pPr>
    <a:lvl5pPr marL="0" marR="0" indent="91440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5pPr>
    <a:lvl6pPr marL="0" marR="0" indent="114300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6pPr>
    <a:lvl7pPr marL="0" marR="0" indent="137160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7pPr>
    <a:lvl8pPr marL="0" marR="0" indent="160020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8pPr>
    <a:lvl9pPr marL="0" marR="0" indent="1828800" algn="l" defTabSz="914400">
      <a:lnSpc>
        <a:spcPct val="100000"/>
      </a:lnSpc>
      <a:spcBef>
        <a:spcPts val="0"/>
      </a:spcBef>
      <a:spcAft>
        <a:spcPts val="0"/>
      </a:spcAft>
      <a:buNone/>
      <a:tabLst/>
      <a:defRPr sz="1400" b="0" i="0" u="none" strike="noStrike" kern="1" spc="0" baseline="0">
        <a:solidFill>
          <a:srgbClr val="000000"/>
        </a:solidFill>
        <a:effectLst/>
        <a:latin typeface="Arial" pitchFamily="2" charset="0"/>
        <a:ea typeface="Arial" pitchFamily="2" charset="0"/>
        <a:cs typeface="Arial" pitchFamily="2" charset="0"/>
      </a:defRPr>
    </a:lvl9pPr>
  </p:notesStyle>
</p:notesMaster>
</file>

<file path=ppt/slideLayouts/_rels/slideLayout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p14="http://schemas.microsoft.com/office/powerpoint/2010/main" xmlns:r="http://schemas.openxmlformats.org/officeDocument/2006/relationships" xmlns:a="http://schemas.openxmlformats.org/drawingml/2006/main" type="title">
  <p:cSld name="TITLE">
    <p:bg>
      <p:bgPr>
        <a:solidFill>
          <a:srgbClr val="BAE8E9"/>
        </a:solidFill>
        <a:effectLst/>
      </p:bgPr>
    </p:bg>
    <p:spTree>
      <p:nvGrpSpPr>
        <p:cNvPr id="1" name=""/>
        <p:cNvGrpSpPr/>
        <p:nvPr/>
      </p:nvGrpSpPr>
      <p:grpSpPr>
        <a:xfrm>
          <a:off x="0" y="0"/>
          <a:ext cx="0" cy="0"/>
          <a:chOff x="0" y="0"/>
          <a:chExt cx="0" cy="0"/>
        </a:xfrm>
      </p:grpSpPr>
      <p:sp>
        <p:nvSpPr>
          <p:cNvPr id="2" name="Title Text"/>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HT8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aFQAAdQkAACIyAAAGFAAAEAAAACYAAAAIAAAAgYAAAAAAAAA="/>
              </a:ext>
            </a:extLst>
          </p:cNvSpPr>
          <p:nvPr>
            <p:ph type="title"/>
          </p:nvPr>
        </p:nvSpPr>
        <p:spPr>
          <a:xfrm>
            <a:off x="3511550" y="1537335"/>
            <a:ext cx="4638040" cy="1717675"/>
          </a:xfrm>
        </p:spPr>
        <p:txBody>
          <a:bodyPr vert="horz" wrap="square" lIns="91440" tIns="91440" rIns="91440" bIns="91440" numCol="1" spcCol="215900" anchor="t">
            <a:prstTxWarp prst="textNoShape">
              <a:avLst/>
            </a:prstTxWarp>
          </a:bodyPr>
          <a:lstStyle>
            <a:lvl1pPr algn="l">
              <a:defRPr sz="5000" b="0">
                <a:latin typeface="Fira Sans Extra Condensed SemiBold" pitchFamily="0" charset="0"/>
                <a:ea typeface="Fira Sans Extra Condensed" pitchFamily="0" charset="0"/>
                <a:cs typeface="Fira Sans Extra Condensed" pitchFamily="0" charset="0"/>
              </a:defRPr>
            </a:lvl1pPr>
          </a:lstStyle>
          <a:p>
            <a:pPr/>
            <a:r>
              <a:t>Title Text</a:t>
            </a:r>
          </a:p>
        </p:txBody>
      </p:sp>
      <p:sp>
        <p:nvSpPr>
          <p:cNvPr id="3" name="Body Level One…"/>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aFQAABhQAACIyAAAvFgAAEAAAACYAAAAIAAAAAYAAAAAAAAA="/>
              </a:ext>
            </a:extLst>
          </p:cNvSpPr>
          <p:nvPr>
            <p:ph idx="1"/>
          </p:nvPr>
        </p:nvSpPr>
        <p:spPr>
          <a:xfrm>
            <a:off x="3511550" y="3255010"/>
            <a:ext cx="4638040" cy="351155"/>
          </a:xfrm>
        </p:spPr>
        <p:txBody>
          <a:bodyPr/>
          <a:lstStyle>
            <a:lvl1pPr marL="317500" indent="-177800">
              <a:buNone/>
              <a:defRPr sz="1600"/>
            </a:lvl1pPr>
            <a:lvl2pPr marL="317500" indent="279400">
              <a:buNone/>
              <a:defRPr sz="1600"/>
            </a:lvl2pPr>
            <a:lvl3pPr marL="317500" indent="736600">
              <a:buNone/>
              <a:defRPr sz="1600"/>
            </a:lvl3pPr>
            <a:lvl4pPr marL="317500" indent="1193800">
              <a:buNone/>
              <a:defRPr sz="1600"/>
            </a:lvl4pPr>
            <a:lvl5pPr marL="317500" indent="1651000">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AD24-6A99-BC5B-D751-9C0EE31F21C9}" type="slidenum">
              <a:t>1</a:t>
            </a:fld>
          </a:p>
        </p:txBody>
      </p:sp>
      <p:sp>
        <p:nvSpPr>
          <p:cNvPr id="5" name="Object Placeholder"/>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Q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B4BQAAGgQAAMgyAACKGwAAEAAAACYAAAAIAAAAAYAAAAAAAAA="/>
              </a:ext>
            </a:extLst>
          </p:cNvSpPr>
          <p:nvPr>
            <p:ph type="obj" idx="3"/>
          </p:nvPr>
        </p:nvSpPr>
        <p:spPr>
          <a:xfrm>
            <a:off x="889000" y="666750"/>
            <a:ext cx="7366000" cy="3810000"/>
          </a:xfrm>
        </p:spPr>
        <p:txBody>
          <a:bodyPr/>
          <a:lstStyle/>
          <a:p>
            <a:pPr/>
          </a:p>
        </p:txBody>
      </p:sp>
    </p:spTree>
  </p:cSld>
  <p:clrMapOvr>
    <a:masterClrMapping/>
  </p:clrMapOvr>
</p:sldLayout>
</file>

<file path=ppt/slideLayouts/slideLayout10.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BIG_NUMBER">
    <p:bg>
      <p:bgPr>
        <a:solidFill>
          <a:srgbClr val="BAE8E9"/>
        </a:solidFill>
        <a:effectLst/>
      </p:bgPr>
    </p:bg>
    <p:spTree>
      <p:nvGrpSpPr>
        <p:cNvPr id="1" name=""/>
        <p:cNvGrpSpPr/>
        <p:nvPr/>
      </p:nvGrpSpPr>
      <p:grpSpPr>
        <a:xfrm>
          <a:off x="0" y="0"/>
          <a:ext cx="0" cy="0"/>
          <a:chOff x="0" y="0"/>
          <a:chExt cx="0" cy="0"/>
        </a:xfrm>
      </p:grpSpPr>
      <p:sp>
        <p:nvSpPr>
          <p:cNvPr id="2" name="xx%"/>
          <p:cNvSpPr>
            <a:spLocks noGrp="1" noChangeArrowheads="1"/>
            <a:extLst>
              <a:ext uri="smNativeData">
                <pr:smNativeData xmlns:pr="smNativeData" val="SMDATA_13_A8aMYhMAAAAlAAAAZAAAAA0AAAAAkAAAAJAAAACQAAAAkAAAAAAAAAAC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QAx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rAQAAzgYAAFU2AADiEgAAEAAAACYAAAAIAAAAgYAAAAAAAAA="/>
              </a:ext>
            </a:extLst>
          </p:cNvSpPr>
          <p:nvPr>
            <p:ph type="title"/>
          </p:nvPr>
        </p:nvSpPr>
        <p:spPr>
          <a:xfrm>
            <a:off x="311785" y="1106170"/>
            <a:ext cx="8520430" cy="1963420"/>
          </a:xfrm>
        </p:spPr>
        <p:txBody>
          <a:bodyPr vert="horz" wrap="square" lIns="91440" tIns="91440" rIns="91440" bIns="91440" numCol="1" spcCol="215900" anchor="b">
            <a:prstTxWarp prst="textNoShape">
              <a:avLst/>
            </a:prstTxWarp>
          </a:bodyPr>
          <a:lstStyle>
            <a:lvl1pPr>
              <a:defRPr sz="12000"/>
            </a:lvl1pPr>
          </a:lstStyle>
          <a:p>
            <a:pPr/>
            <a:r>
              <a:t>xx%</a:t>
            </a:r>
          </a:p>
        </p:txBody>
      </p:sp>
      <p:sp>
        <p:nvSpPr>
          <p:cNvPr id="3" name="Body Level One…"/>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7///8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rAQAAZBMAAFU2AABlGwAAEAAAACYAAAAIAAAAAYAAAAAAAAA="/>
              </a:ext>
            </a:extLst>
          </p:cNvSpPr>
          <p:nvPr>
            <p:ph idx="1"/>
          </p:nvPr>
        </p:nvSpPr>
        <p:spPr>
          <a:xfrm>
            <a:off x="311785" y="3152140"/>
            <a:ext cx="8520430" cy="1301115"/>
          </a:xfr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AI/g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8C39-7799-BC7A-D751-812FC21F21D4}" type="slidenum">
              <a:t/>
            </a:fld>
          </a:p>
        </p:txBody>
      </p:sp>
    </p:spTree>
  </p:cSld>
  <p:clrMapOvr>
    <a:masterClrMapping/>
  </p:clrMapOvr>
</p:sldLayout>
</file>

<file path=ppt/slideLayouts/slideLayout11.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BLANK">
    <p:bg>
      <p:bgPr>
        <a:solidFill>
          <a:srgbClr val="BAE8E9"/>
        </a:solidFill>
        <a:effectLst/>
      </p:bgPr>
    </p:bg>
    <p:spTree>
      <p:nvGrpSpPr>
        <p:cNvPr id="1" name=""/>
        <p:cNvGrpSpPr/>
        <p:nvPr/>
      </p:nvGrpSpPr>
      <p:grpSpPr>
        <a:xfrm>
          <a:off x="0" y="0"/>
          <a:ext cx="0" cy="0"/>
          <a:chOff x="0" y="0"/>
          <a:chExt cx="0" cy="0"/>
        </a:xfrm>
      </p:grpSpPr>
      <p:sp>
        <p:nvSpPr>
          <p:cNvPr id="2"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yqNQE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A02C-6299-BC56-D751-9403EE1F21C1}" type="slidenum">
              <a:t/>
            </a:fld>
          </a:p>
        </p:txBody>
      </p:sp>
    </p:spTree>
  </p:cSld>
  <p:clrMapOvr>
    <a:masterClrMapping/>
  </p:clrMapOvr>
</p:sldLayout>
</file>

<file path=ppt/slideLayouts/slideLayout12.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BLANK">
    <p:bg>
      <p:bgPr>
        <a:solidFill>
          <a:srgbClr val="BAE8E9"/>
        </a:solidFill>
        <a:effectLst/>
      </p:bgPr>
    </p:bg>
    <p:spTree>
      <p:nvGrpSpPr>
        <p:cNvPr id="1" name=""/>
        <p:cNvGrpSpPr/>
        <p:nvPr/>
      </p:nvGrpSpPr>
      <p:grpSpPr>
        <a:xfrm>
          <a:off x="0" y="0"/>
          <a:ext cx="0" cy="0"/>
          <a:chOff x="0" y="0"/>
          <a:chExt cx="0" cy="0"/>
        </a:xfrm>
      </p:grpSpPr>
      <p:sp>
        <p:nvSpPr>
          <p:cNvPr id="2"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E11E-5099-BC17-D751-A642AF1F21F3}" type="slidenum">
              <a:t/>
            </a:fld>
          </a:p>
        </p:txBody>
      </p:sp>
    </p:spTree>
  </p:cSld>
  <p:clrMapOvr>
    <a:masterClrMapping/>
  </p:clrMapOvr>
</p:sldLayout>
</file>

<file path=ppt/slideLayouts/slideLayout2.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SECTION_HEADER">
    <p:bg>
      <p:bgPr>
        <a:solidFill>
          <a:srgbClr val="BAE8E9"/>
        </a:solidFill>
        <a:effectLst/>
      </p:bgPr>
    </p:bg>
    <p:spTree>
      <p:nvGrpSpPr>
        <p:cNvPr id="1" name=""/>
        <p:cNvGrpSpPr/>
        <p:nvPr/>
      </p:nvGrpSpPr>
      <p:grpSpPr>
        <a:xfrm>
          <a:off x="0" y="0"/>
          <a:ext cx="0" cy="0"/>
          <a:chOff x="0" y="0"/>
          <a:chExt cx="0" cy="0"/>
        </a:xfrm>
      </p:grpSpPr>
      <p:sp>
        <p:nvSpPr>
          <p:cNvPr id="2" name="Body Level One…"/>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g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BxBAAAaQ0AAEI0AABVFAAAEAAAACYAAAAIAAAAAQAAAAAAAAA="/>
              </a:ext>
            </a:extLst>
          </p:cNvSpPr>
          <p:nvPr>
            <p:ph idx="1"/>
          </p:nvPr>
        </p:nvSpPr>
        <p:spPr>
          <a:xfrm>
            <a:off x="721995" y="2179955"/>
            <a:ext cx="7773035" cy="1125220"/>
          </a:xfrm>
        </p:spPr>
        <p:txBody>
          <a:bodyPr/>
          <a:lstStyle/>
          <a:p>
            <a:pPr/>
            <a:r>
              <a:t>Body Level One</a:t>
            </a:r>
          </a:p>
          <a:p>
            <a:pPr lvl="1"/>
            <a:r>
              <a:t>Body Level Two</a:t>
            </a:r>
          </a:p>
          <a:p>
            <a:pPr lvl="2"/>
            <a:r>
              <a:t>Body Level Three</a:t>
            </a:r>
          </a:p>
          <a:p>
            <a:pPr lvl="3"/>
            <a:r>
              <a:t>Body Level Four</a:t>
            </a:r>
          </a:p>
          <a:p>
            <a:pPr lvl="4"/>
            <a:r>
              <a:t>Body Level Five</a:t>
            </a:r>
          </a:p>
        </p:txBody>
      </p:sp>
      <p:sp>
        <p:nvSpPr>
          <p:cNvPr id="3"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UAAg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8042-0C99-BC76-D751-FA23CE1F21AF}" type="slidenum">
              <a:t/>
            </a:fld>
          </a:p>
        </p:txBody>
      </p:sp>
    </p:spTree>
  </p:cSld>
  <p:clrMapOvr>
    <a:masterClrMapping/>
  </p:clrMapOvr>
</p:sldLayout>
</file>

<file path=ppt/slideLayouts/slideLayout3.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TITLE_AND_BODY">
    <p:bg>
      <p:bgPr>
        <a:solidFill>
          <a:srgbClr val="BAE8E9"/>
        </a:solidFill>
        <a:effectLst/>
      </p:bgPr>
    </p:bg>
    <p:spTree>
      <p:nvGrpSpPr>
        <p:cNvPr id="1" name=""/>
        <p:cNvGrpSpPr/>
        <p:nvPr/>
      </p:nvGrpSpPr>
      <p:grpSpPr>
        <a:xfrm>
          <a:off x="0" y="0"/>
          <a:ext cx="0" cy="0"/>
          <a:chOff x="0" y="0"/>
          <a:chExt cx="0" cy="0"/>
        </a:xfrm>
      </p:grpSpPr>
      <p:sp>
        <p:nvSpPr>
          <p:cNvPr id="2" name="Title Text"/>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QAgAAiAIAAHA1AADRBAAAEAAAACYAAAAIAAAAAAAAAAAAAAA="/>
              </a:ext>
            </a:extLst>
          </p:cNvSpPr>
          <p:nvPr>
            <p:ph type="title"/>
          </p:nvPr>
        </p:nvSpPr>
        <p:spPr/>
        <p:txBody>
          <a:bodyPr/>
          <a:lstStyle/>
          <a:p>
            <a:pPr/>
            <a:r>
              <a:t>Title Text</a:t>
            </a:r>
          </a:p>
        </p:txBody>
      </p:sp>
      <p:sp>
        <p:nvSpPr>
          <p:cNvPr id="3" name="Body Level One…"/>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4L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QAgAArQcAAHA1AABQGgAAEAAAACYAAAAIAAAAAQAAAAAAAAA="/>
              </a:ext>
            </a:extLst>
          </p:cNvSpPr>
          <p:nvPr>
            <p:ph idx="1"/>
          </p:nvPr>
        </p:nvSpPr>
        <p:spPr>
          <a:xfrm>
            <a:off x="457200" y="1247775"/>
            <a:ext cx="8229600" cy="3029585"/>
          </a:xfrm>
        </p:spPr>
        <p:txBody>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E8F4-BA99-BC1E-D751-4C4BA61F2119}" type="slidenum">
              <a:t/>
            </a:fld>
          </a:p>
        </p:txBody>
      </p:sp>
    </p:spTree>
  </p:cSld>
  <p:clrMapOvr>
    <a:masterClrMapping/>
  </p:clrMapOvr>
</p:sldLayout>
</file>

<file path=ppt/slideLayouts/slideLayout4.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TITLE_AND_TWO_COLUMNS">
    <p:bg>
      <p:bgPr>
        <a:solidFill>
          <a:srgbClr val="BAE8E9"/>
        </a:solidFill>
        <a:effectLst/>
      </p:bgPr>
    </p:bg>
    <p:spTree>
      <p:nvGrpSpPr>
        <p:cNvPr id="1" name=""/>
        <p:cNvGrpSpPr/>
        <p:nvPr/>
      </p:nvGrpSpPr>
      <p:grpSpPr>
        <a:xfrm>
          <a:off x="0" y="0"/>
          <a:ext cx="0" cy="0"/>
          <a:chOff x="0" y="0"/>
          <a:chExt cx="0" cy="0"/>
        </a:xfrm>
      </p:grpSpPr>
      <p:sp>
        <p:nvSpPr>
          <p:cNvPr id="2" name="Title Text"/>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QAgAAiAIAAHA1AADRBAAAEAAAACYAAAAIAAAAAIAAAAAAAAA="/>
              </a:ext>
            </a:extLst>
          </p:cNvSpPr>
          <p:nvPr>
            <p:ph type="title"/>
          </p:nvPr>
        </p:nvSpPr>
        <p:spPr/>
        <p:txBody>
          <a:bodyPr/>
          <a:lstStyle>
            <a:lvl1pPr algn="l"/>
          </a:lstStyle>
          <a:p>
            <a:pPr/>
            <a:r>
              <a:t>Title Text</a:t>
            </a:r>
          </a:p>
        </p:txBody>
      </p:sp>
      <p:sp>
        <p:nvSpPr>
          <p:cNvPr id="3" name="Body Level One…"/>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IAAQ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rAQAAFwcAAIYaAAAbHAAAEAAAACYAAAAIAAAAAQAAAAAAAAA="/>
              </a:ext>
            </a:extLst>
          </p:cNvSpPr>
          <p:nvPr>
            <p:ph idx="1"/>
          </p:nvPr>
        </p:nvSpPr>
        <p:spPr>
          <a:xfrm>
            <a:off x="311785" y="1152525"/>
            <a:ext cx="3999865" cy="3416300"/>
          </a:xfrm>
        </p:spPr>
        <p:txBody>
          <a:bodyPr/>
          <a:lstStyle/>
          <a:p>
            <a:pPr/>
            <a:r>
              <a:t>Body Level One</a:t>
            </a:r>
          </a:p>
          <a:p>
            <a:pPr lvl="1"/>
            <a:r>
              <a:t>Body Level Two</a:t>
            </a:r>
          </a:p>
          <a:p>
            <a:pPr lvl="2"/>
            <a:r>
              <a:t>Body Level Three</a:t>
            </a:r>
          </a:p>
          <a:p>
            <a:pPr lvl="3"/>
            <a:r>
              <a:t>Body Level Four</a:t>
            </a:r>
          </a:p>
          <a:p>
            <a:pPr lvl="4"/>
            <a:r>
              <a:t>Body Level Five</a:t>
            </a:r>
          </a:p>
        </p:txBody>
      </p:sp>
      <p:sp>
        <p:nvSpPr>
          <p:cNvPr id="4" name="Google Shape;19;p5"/>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6HQAAFwcAAFU2AAAbHAAAEAAAACYAAAAIAAAAAQAAAAAAAAA="/>
              </a:ext>
            </a:extLst>
          </p:cNvSpPr>
          <p:nvPr>
            <p:ph idx="21"/>
          </p:nvPr>
        </p:nvSpPr>
        <p:spPr>
          <a:xfrm>
            <a:off x="4832350" y="1152525"/>
            <a:ext cx="3999865" cy="3416300"/>
          </a:xfrm>
        </p:spPr>
        <p:txBody>
          <a:bodyPr/>
          <a:lstStyle/>
          <a:p>
            <a:pPr/>
          </a:p>
        </p:txBody>
      </p:sp>
      <p:sp>
        <p:nvSpPr>
          <p:cNvPr id="5"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DFCA-8499-BC29-D751-727C911F2127}" type="slidenum">
              <a:t/>
            </a:fld>
          </a:p>
        </p:txBody>
      </p:sp>
    </p:spTree>
  </p:cSld>
  <p:clrMapOvr>
    <a:masterClrMapping/>
  </p:clrMapOvr>
</p:sldLayout>
</file>

<file path=ppt/slideLayouts/slideLayout5.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TITLE_ONLY">
    <p:bg>
      <p:bgPr>
        <a:solidFill>
          <a:srgbClr val="BAE8E9"/>
        </a:solidFill>
        <a:effectLst/>
      </p:bgPr>
    </p:bg>
    <p:spTree>
      <p:nvGrpSpPr>
        <p:cNvPr id="1" name=""/>
        <p:cNvGrpSpPr/>
        <p:nvPr/>
      </p:nvGrpSpPr>
      <p:grpSpPr>
        <a:xfrm>
          <a:off x="0" y="0"/>
          <a:ext cx="0" cy="0"/>
          <a:chOff x="0" y="0"/>
          <a:chExt cx="0" cy="0"/>
        </a:xfrm>
      </p:grpSpPr>
      <p:sp>
        <p:nvSpPr>
          <p:cNvPr id="2" name="Title Text"/>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QAgAAiAIAAHA1AADRBAAAEAAAACYAAAAIAAAAAAAAAAAAAAA="/>
              </a:ext>
            </a:extLst>
          </p:cNvSpPr>
          <p:nvPr>
            <p:ph type="title"/>
          </p:nvPr>
        </p:nvSpPr>
        <p:spPr/>
        <p:txBody>
          <a:bodyPr/>
          <a:lstStyle/>
          <a:p>
            <a:pPr/>
            <a:r>
              <a:t>Title Text</a:t>
            </a:r>
          </a:p>
        </p:txBody>
      </p:sp>
      <p:sp>
        <p:nvSpPr>
          <p:cNvPr id="3"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B0BA-F499-BC46-D751-0213FE1F2157}" type="slidenum">
              <a:t/>
            </a:fld>
          </a:p>
        </p:txBody>
      </p:sp>
    </p:spTree>
  </p:cSld>
  <p:clrMapOvr>
    <a:masterClrMapping/>
  </p:clrMapOvr>
</p:sldLayout>
</file>

<file path=ppt/slideLayouts/slideLayout6.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ONE_COLUMN_TEXT">
    <p:bg>
      <p:bgPr>
        <a:solidFill>
          <a:srgbClr val="BAE8E9"/>
        </a:solidFill>
        <a:effectLst/>
      </p:bgPr>
    </p:bg>
    <p:spTree>
      <p:nvGrpSpPr>
        <p:cNvPr id="1" name=""/>
        <p:cNvGrpSpPr/>
        <p:nvPr/>
      </p:nvGrpSpPr>
      <p:grpSpPr>
        <a:xfrm>
          <a:off x="0" y="0"/>
          <a:ext cx="0" cy="0"/>
          <a:chOff x="0" y="0"/>
          <a:chExt cx="0" cy="0"/>
        </a:xfrm>
      </p:grpSpPr>
      <p:sp>
        <p:nvSpPr>
          <p:cNvPr id="2" name="Title Text"/>
          <p:cNvSpPr>
            <a:spLocks noGrp="1" noChangeArrowheads="1"/>
            <a:extLst>
              <a:ext uri="smNativeData">
                <pr:smNativeData xmlns:pr="smNativeData" val="SMDATA_13_A8aMYhMAAAAlAAAAZAAAAA0AAAAAkAAAAJAAAACQAAAAkAAAAAAAAAAC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rAQAAawMAADETAAARCAAAEAAAACYAAAAIAAAAgYAAAAAAAAA="/>
              </a:ext>
            </a:extLst>
          </p:cNvSpPr>
          <p:nvPr>
            <p:ph type="title"/>
          </p:nvPr>
        </p:nvSpPr>
        <p:spPr>
          <a:xfrm>
            <a:off x="311785" y="555625"/>
            <a:ext cx="2807970" cy="755650"/>
          </a:xfrm>
        </p:spPr>
        <p:txBody>
          <a:bodyPr vert="horz" wrap="square" lIns="91440" tIns="91440" rIns="91440" bIns="91440" numCol="1" spcCol="215900" anchor="b">
            <a:prstTxWarp prst="textNoShape">
              <a:avLst/>
            </a:prstTxWarp>
          </a:bodyPr>
          <a:lstStyle>
            <a:lvl1pPr algn="l">
              <a:defRPr sz="2400"/>
            </a:lvl1pPr>
          </a:lstStyle>
          <a:p>
            <a:pPr/>
            <a:r>
              <a:t>Title Text</a:t>
            </a:r>
          </a:p>
        </p:txBody>
      </p:sp>
      <p:sp>
        <p:nvSpPr>
          <p:cNvPr id="3" name="Body Level One…"/>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rAQAAjAgAADETAAAbHAAAEAAAACYAAAAIAAAAAYAAAAAAAAA="/>
              </a:ext>
            </a:extLst>
          </p:cNvSpPr>
          <p:nvPr>
            <p:ph idx="1"/>
          </p:nvPr>
        </p:nvSpPr>
        <p:spPr>
          <a:xfrm>
            <a:off x="311785" y="1389380"/>
            <a:ext cx="2807970" cy="3179445"/>
          </a:xfrm>
        </p:spPr>
        <p:txBody>
          <a:bodyPr/>
          <a:lstStyle>
            <a:lvl1pPr indent="-304800">
              <a:buSzPts val="1200"/>
              <a:defRPr sz="1200"/>
            </a:lvl1pPr>
            <a:lvl2pPr indent="-304800">
              <a:buSzPts val="1200"/>
              <a:defRPr sz="1200"/>
            </a:lvl2pPr>
            <a:lvl3pPr indent="-304800">
              <a:buSzPts val="1200"/>
              <a:defRPr sz="1200"/>
            </a:lvl3pPr>
            <a:lvl4pPr indent="-304800">
              <a:buSzPts val="1200"/>
              <a:defRPr sz="1200"/>
            </a:lvl4pPr>
            <a:lvl5pPr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8205-4B99-BC74-D751-BD21CC1F21E8}" type="slidenum">
              <a:t/>
            </a:fld>
          </a:p>
        </p:txBody>
      </p:sp>
    </p:spTree>
  </p:cSld>
  <p:clrMapOvr>
    <a:masterClrMapping/>
  </p:clrMapOvr>
</p:sldLayout>
</file>

<file path=ppt/slideLayouts/slideLayout7.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MAIN_POINT">
    <p:bg>
      <p:bgPr>
        <a:solidFill>
          <a:srgbClr val="BAE8E9"/>
        </a:solidFill>
        <a:effectLst/>
      </p:bgPr>
    </p:bg>
    <p:spTree>
      <p:nvGrpSpPr>
        <p:cNvPr id="1" name=""/>
        <p:cNvGrpSpPr/>
        <p:nvPr/>
      </p:nvGrpSpPr>
      <p:grpSpPr>
        <a:xfrm>
          <a:off x="0" y="0"/>
          <a:ext cx="0" cy="0"/>
          <a:chOff x="0" y="0"/>
          <a:chExt cx="0" cy="0"/>
        </a:xfrm>
      </p:grpSpPr>
      <p:sp>
        <p:nvSpPr>
          <p:cNvPr id="2" name="Title Text"/>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EAwAAxQIAADAqAADvGwAAEAAAACYAAAAIAAAAAYAAAAAAAAA="/>
              </a:ext>
            </a:extLst>
          </p:cNvSpPr>
          <p:nvPr>
            <p:ph type="title"/>
          </p:nvPr>
        </p:nvSpPr>
        <p:spPr>
          <a:xfrm>
            <a:off x="490220" y="450215"/>
            <a:ext cx="6367780" cy="4090670"/>
          </a:xfrm>
        </p:spPr>
        <p:txBody>
          <a:bodyPr/>
          <a:lstStyle>
            <a:lvl1pPr algn="l">
              <a:defRPr sz="4800"/>
            </a:lvl1pPr>
          </a:lstStyle>
          <a:p>
            <a:pPr/>
            <a:r>
              <a:t>Title Text</a:t>
            </a:r>
          </a:p>
        </p:txBody>
      </p:sp>
      <p:sp>
        <p:nvSpPr>
          <p:cNvPr id="3"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C866-2899-BC3E-D751-DE6B861F218B}" type="slidenum">
              <a:t/>
            </a:fld>
          </a:p>
        </p:txBody>
      </p:sp>
    </p:spTree>
  </p:cSld>
  <p:clrMapOvr>
    <a:masterClrMapping/>
  </p:clrMapOvr>
</p:sldLayout>
</file>

<file path=ppt/slideLayouts/slideLayout8.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SECTION_TITLE_AND_DESCRIPTION">
    <p:bg>
      <p:bgPr>
        <a:solidFill>
          <a:srgbClr val="BAE8E9"/>
        </a:solidFill>
        <a:effectLst/>
      </p:bgPr>
    </p:bg>
    <p:spTree>
      <p:nvGrpSpPr>
        <p:cNvPr id="1" name=""/>
        <p:cNvGrpSpPr/>
        <p:nvPr/>
      </p:nvGrpSpPr>
      <p:grpSpPr>
        <a:xfrm>
          <a:off x="0" y="0"/>
          <a:ext cx="0" cy="0"/>
          <a:chOff x="0" y="0"/>
          <a:chExt cx="0" cy="0"/>
        </a:xfrm>
      </p:grpSpPr>
      <p:sp>
        <p:nvSpPr>
          <p:cNvPr id="2" name="Google Shape;28;p9"/>
          <p:cNvSpPr>
            <a:extLst>
              <a:ext uri="smNativeData">
                <pr:smNativeData xmlns:pr="smNativeData" val="SMDATA_13_A8aMYhMAAAAlAAAAZAAAAA0AAAAAAAAAAAAAAAAAAAAAAAAAAAAAAAABAAAAAAAAAAEAAABQAAAAAAAAAAAA4D8AAAAAAADgPwAAAAAAAOA/AAAAAAAA4D8AAAAAAADgPwAAAAAAAOA/AAAAAAAA4D8AAAAAAADgPwAAAAAAAOA/AAAAAAAA4D8CAAAAjAAAAAEAAAAAAAAA2dnZ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Z2dkAAAAAAQAAAAAAAAAAAAAAAAAAAAAAAAAAAAAAAAAAAAAAAAAAAAAAAH9/fwAAAAADzMzMAMDA/wB/f38AAAAAAAAAAAAAAAAAAAAAAAAAAAAhAAAAGAAAABQAAAAgHAAAAAAAAEA4AACkHwAAEAAAACYAAAAIAAAA//////////8="/>
              </a:ext>
            </a:extLst>
          </p:cNvSpPr>
          <p:nvPr/>
        </p:nvSpPr>
        <p:spPr>
          <a:xfrm>
            <a:off x="4572000" y="0"/>
            <a:ext cx="4572000" cy="5143500"/>
          </a:xfrm>
          <a:prstGeom prst="rect">
            <a:avLst/>
          </a:prstGeom>
          <a:solidFill>
            <a:srgbClr val="D9D9D9"/>
          </a:solidFill>
          <a:ln>
            <a:noFill/>
          </a:ln>
          <a:effectLst/>
        </p:spPr>
        <p:txBody>
          <a:bodyPr vert="horz" wrap="square" lIns="0" tIns="0" rIns="0" bIns="0" numCol="1" spcCol="215900" anchor="ctr"/>
          <a:lstStyle/>
          <a:p>
            <a:pPr/>
          </a:p>
        </p:txBody>
      </p:sp>
      <p:sp>
        <p:nvSpPr>
          <p:cNvPr id="3" name="Title Text"/>
          <p:cNvSpPr>
            <a:spLocks noGrp="1" noChangeArrowheads="1"/>
            <a:extLst>
              <a:ext uri="smNativeData">
                <pr:smNativeData xmlns:pr="smNativeData" val="SMDATA_13_A8aMYhMAAAAlAAAAZAAAAA0AAAAAkAAAAJAAAACQAAAAkAAAAAAAAAAC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iAQAAlgcAAIUaAAC0EAAAEAAAACYAAAAIAAAAgYAAAAAAAAA="/>
              </a:ext>
            </a:extLst>
          </p:cNvSpPr>
          <p:nvPr>
            <p:ph type="title"/>
          </p:nvPr>
        </p:nvSpPr>
        <p:spPr>
          <a:xfrm>
            <a:off x="265430" y="1233170"/>
            <a:ext cx="4045585" cy="1482090"/>
          </a:xfrm>
        </p:spPr>
        <p:txBody>
          <a:bodyPr vert="horz" wrap="square" lIns="91440" tIns="91440" rIns="91440" bIns="91440" numCol="1" spcCol="215900" anchor="b">
            <a:prstTxWarp prst="textNoShape">
              <a:avLst/>
            </a:prstTxWarp>
          </a:bodyPr>
          <a:lstStyle>
            <a:lvl1pPr>
              <a:defRPr sz="4200"/>
            </a:lvl1pPr>
          </a:lstStyle>
          <a:p>
            <a:pPr/>
            <a:r>
              <a:t>Title Text</a:t>
            </a:r>
          </a:p>
        </p:txBody>
      </p:sp>
      <p:sp>
        <p:nvSpPr>
          <p:cNvPr id="4" name="Body Level One…"/>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iAQAAPhEAAIUaAADXGAAAEAAAACYAAAAIAAAAAYAAAAAAAAA="/>
              </a:ext>
            </a:extLst>
          </p:cNvSpPr>
          <p:nvPr>
            <p:ph idx="1"/>
          </p:nvPr>
        </p:nvSpPr>
        <p:spPr>
          <a:xfrm>
            <a:off x="265430" y="2802890"/>
            <a:ext cx="4045585" cy="1235075"/>
          </a:xfrm>
        </p:spPr>
        <p:txBody>
          <a:bodyPr/>
          <a:lstStyle>
            <a:lvl1pPr marL="317500" indent="-177800" algn="ctr">
              <a:buNone/>
              <a:defRPr sz="2100"/>
            </a:lvl1pPr>
            <a:lvl2pPr marL="317500" indent="279400" algn="ctr">
              <a:buNone/>
              <a:defRPr sz="2100"/>
            </a:lvl2pPr>
            <a:lvl3pPr marL="317500" indent="736600" algn="ctr">
              <a:buNone/>
              <a:defRPr sz="2100"/>
            </a:lvl3pPr>
            <a:lvl4pPr marL="317500" indent="1193800" algn="ctr">
              <a:buNone/>
              <a:defRPr sz="2100"/>
            </a:lvl4pPr>
            <a:lvl5pPr marL="317500" indent="1651000" algn="ctr">
              <a:buNone/>
              <a:defRPr sz="2100"/>
            </a:lvl5pPr>
          </a:lstStyle>
          <a:p>
            <a:pPr/>
            <a:r>
              <a:t>Body Level One</a:t>
            </a:r>
          </a:p>
          <a:p>
            <a:pPr lvl="1"/>
            <a:r>
              <a:t>Body Level Two</a:t>
            </a:r>
          </a:p>
          <a:p>
            <a:pPr lvl="2"/>
            <a:r>
              <a:t>Body Level Three</a:t>
            </a:r>
          </a:p>
          <a:p>
            <a:pPr lvl="3"/>
            <a:r>
              <a:t>Body Level Four</a:t>
            </a:r>
          </a:p>
          <a:p>
            <a:pPr lvl="4"/>
            <a:r>
              <a:t>Body Level Five</a:t>
            </a:r>
          </a:p>
        </p:txBody>
      </p:sp>
      <p:sp>
        <p:nvSpPr>
          <p:cNvPr id="5" name="Google Shape;31;p9"/>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BjHgAAdAQAAP01AAAvGwAAEAAAACYAAAAIAAAAgQAAAAAAAAA="/>
              </a:ext>
            </a:extLst>
          </p:cNvSpPr>
          <p:nvPr>
            <p:ph idx="21"/>
          </p:nvPr>
        </p:nvSpPr>
        <p:spPr>
          <a:xfrm>
            <a:off x="4939665" y="723900"/>
            <a:ext cx="3836670" cy="3695065"/>
          </a:xfrm>
        </p:spPr>
        <p:txBody>
          <a:bodyPr vert="horz" wrap="square" lIns="91440" tIns="91440" rIns="91440" bIns="91440" numCol="1" spcCol="215900" anchor="ctr">
            <a:prstTxWarp prst="textNoShape">
              <a:avLst/>
            </a:prstTxWarp>
          </a:bodyPr>
          <a:lstStyle/>
          <a:p>
            <a:pPr/>
          </a:p>
        </p:txBody>
      </p:sp>
      <p:sp>
        <p:nvSpPr>
          <p:cNvPr id="6"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E837-7999-BC1E-D751-8F4BA61F21DA}" type="slidenum">
              <a:t/>
            </a:fld>
          </a:p>
        </p:txBody>
      </p:sp>
    </p:spTree>
  </p:cSld>
  <p:clrMapOvr>
    <a:masterClrMapping/>
  </p:clrMapOvr>
</p:sldLayout>
</file>

<file path=ppt/slideLayouts/slideLayout9.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CAPTION_ONLY">
    <p:bg>
      <p:bgPr>
        <a:solidFill>
          <a:srgbClr val="BAE8E9"/>
        </a:solidFill>
        <a:effectLst/>
      </p:bgPr>
    </p:bg>
    <p:spTree>
      <p:nvGrpSpPr>
        <p:cNvPr id="1" name=""/>
        <p:cNvGrpSpPr/>
        <p:nvPr/>
      </p:nvGrpSpPr>
      <p:grpSpPr>
        <a:xfrm>
          <a:off x="0" y="0"/>
          <a:ext cx="0" cy="0"/>
          <a:chOff x="0" y="0"/>
          <a:chExt cx="0" cy="0"/>
        </a:xfrm>
      </p:grpSpPr>
      <p:sp>
        <p:nvSpPr>
          <p:cNvPr id="2" name="Body Level One…"/>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DrAQAABhoAANImAAC/HQAAEAAAACYAAAAIAAAAgYAAAAAAAAA="/>
              </a:ext>
            </a:extLst>
          </p:cNvSpPr>
          <p:nvPr>
            <p:ph idx="1"/>
          </p:nvPr>
        </p:nvSpPr>
        <p:spPr>
          <a:xfrm>
            <a:off x="311785" y="4230370"/>
            <a:ext cx="5998845" cy="605155"/>
          </a:xfrm>
        </p:spPr>
        <p:txBody>
          <a:bodyPr vert="horz" wrap="square" lIns="91440" tIns="91440" rIns="91440" bIns="91440" numCol="1" spcCol="215900" anchor="ctr">
            <a:prstTxWarp prst="textNoShape">
              <a:avLst/>
            </a:prstTxWarp>
          </a:bodyPr>
          <a:lstStyle>
            <a:lvl1pPr marL="228600" indent="0">
              <a:buNone/>
            </a:lvl1pPr>
            <a:lvl2pPr>
              <a:buClrTx/>
              <a:buFontTx/>
            </a:lvl2pPr>
            <a:lvl3pPr>
              <a:buClrTx/>
              <a:buFontTx/>
            </a:lvl3pPr>
            <a:lvl4pPr>
              <a:buClrTx/>
              <a:buFontTx/>
            </a:lvl4pPr>
            <a:lvl5pPr>
              <a:buClrTx/>
              <a:buFontTx/>
            </a:lvl5pPr>
          </a:lstStyle>
          <a:p>
            <a:pPr/>
            <a:r>
              <a:t>Body Level One</a:t>
            </a:r>
          </a:p>
          <a:p>
            <a:pPr lvl="1"/>
            <a:r>
              <a:t>Body Level Two</a:t>
            </a:r>
          </a:p>
          <a:p>
            <a:pPr lvl="2"/>
            <a:r>
              <a:t>Body Level Three</a:t>
            </a:r>
          </a:p>
          <a:p>
            <a:pPr lvl="3"/>
            <a:r>
              <a:t>Body Level Four</a:t>
            </a:r>
          </a:p>
          <a:p>
            <a:pPr lvl="4"/>
            <a:r>
              <a:t>Body Level Five</a:t>
            </a:r>
          </a:p>
        </p:txBody>
      </p:sp>
      <p:sp>
        <p:nvSpPr>
          <p:cNvPr id="3"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wGwAAdxwAAFAoAAAwHgAAECAAACYAAAAIAAAAAAAAAAAAAAA="/>
              </a:ext>
            </a:extLst>
          </p:cNvSpPr>
          <p:nvPr>
            <p:ph type="sldNum" sz="quarter" idx="2"/>
          </p:nvPr>
        </p:nvSpPr>
        <p:spPr/>
        <p:txBody>
          <a:bodyPr/>
          <a:lstStyle/>
          <a:p>
            <a:pPr/>
            <a:fld id="{74E99350-1E99-BC65-D751-E830DD1F21BD}" type="slidenum">
              <a:t/>
            </a:fld>
          </a:p>
        </p:txBody>
      </p:sp>
    </p:spTree>
  </p:cSld>
  <p:clrMapOvr>
    <a:masterClrMapping/>
  </p:clrMapOvr>
</p:sldLayout>
</file>

<file path=ppt/slideMasters/_rels/slideMaster1.xml.rels><?xml version="1.0" encoding="UTF-8" standalone="yes" ?>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s>
</file>

<file path=ppt/slideMasters/slideMaster1.xml><?xml version="1.0" encoding="utf-8"?>
<p:sldMaster xmlns:p="http://schemas.openxmlformats.org/presentationml/2006/main" xmlns:p14="http://schemas.microsoft.com/office/powerpoint/2010/main" xmlns:r="http://schemas.openxmlformats.org/officeDocument/2006/relationships" xmlns:a="http://schemas.openxmlformats.org/drawingml/2006/main">
  <p:cSld>
    <p:bg>
      <p:bgPr>
        <a:solidFill>
          <a:srgbClr val="BAE8E9"/>
        </a:solidFill>
        <a:effectLst/>
      </p:bgPr>
    </p:bg>
    <p:spTree>
      <p:nvGrpSpPr>
        <p:cNvPr id="1" name=""/>
        <p:cNvGrpSpPr/>
        <p:nvPr/>
      </p:nvGrpSpPr>
      <p:grpSpPr>
        <a:xfrm>
          <a:off x="0" y="0"/>
          <a:ext cx="0" cy="0"/>
          <a:chOff x="0" y="0"/>
          <a:chExt cx="0" cy="0"/>
        </a:xfrm>
      </p:grpSpPr>
      <p:sp>
        <p:nvSpPr>
          <p:cNvPr id="2" name="Title Text"/>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Yy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QAgAAiAIAAHA1AADRBAAAEAAAACYAAAAIAAAAvS8AAIAfAAA="/>
              </a:ext>
            </a:extLst>
          </p:cNvSpPr>
          <p:nvPr>
            <p:ph type="title"/>
          </p:nvPr>
        </p:nvSpPr>
        <p:spPr>
          <a:xfrm>
            <a:off x="457200" y="411480"/>
            <a:ext cx="8229600" cy="371475"/>
          </a:xfrm>
          <a:prstGeom prst="rect">
            <a:avLst/>
          </a:prstGeom>
          <a:ln>
            <a:noFill/>
          </a:ln>
        </p:spPr>
        <p:txBody>
          <a:bodyPr vert="horz" wrap="square" lIns="91440" tIns="91440" rIns="91440" bIns="91440" numCol="1" spcCol="215900" anchor="ctr">
            <a:prstTxWarp prst="textNoShape">
              <a:avLst/>
            </a:prstTxWarp>
          </a:bodyPr>
          <a:lstStyle/>
          <a:p>
            <a:pPr/>
            <a:r>
              <a:t>Title Text</a:t>
            </a:r>
          </a:p>
        </p:txBody>
      </p:sp>
      <p:sp>
        <p:nvSpPr>
          <p:cNvPr id="3" name="Body Level One…"/>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IUy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QAgAAYgcAAHA1AACkHwAAEAAAACYAAAAIAAAAPS8AAIAfAAA="/>
              </a:ext>
            </a:extLst>
          </p:cNvSpPr>
          <p:nvPr>
            <p:ph type="body" idx="1"/>
          </p:nvPr>
        </p:nvSpPr>
        <p:spPr>
          <a:xfrm>
            <a:off x="457200" y="1200150"/>
            <a:ext cx="8229600" cy="3943350"/>
          </a:xfrm>
          <a:prstGeom prst="rect">
            <a:avLst/>
          </a:prstGeom>
          <a:ln>
            <a:noFill/>
          </a:ln>
        </p:spPr>
        <p:txBody>
          <a:bodyPr vert="horz" wrap="square" lIns="91440" tIns="91440" rIns="91440" bIns="91440" numCol="1" spcCol="215900" anchor="t">
            <a:prstTxWarp prst="textNoShape">
              <a:avLst/>
            </a:prstTxWarp>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oy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wGwAAdxwAAFAoAAAwHgAAECAAACYAAAAIAAAAjb8AAIAfAAA="/>
              </a:ext>
            </a:extLst>
          </p:cNvSpPr>
          <p:nvPr>
            <p:ph type="sldNum" sz="quarter" idx="2"/>
          </p:nvPr>
        </p:nvSpPr>
        <p:spPr>
          <a:xfrm>
            <a:off x="4419600" y="4627245"/>
            <a:ext cx="2133600" cy="280035"/>
          </a:xfrm>
          <a:prstGeom prst="rect">
            <a:avLst/>
          </a:prstGeom>
          <a:ln>
            <a:noFill/>
          </a:ln>
        </p:spPr>
        <p:txBody>
          <a:bodyPr vert="horz" wrap="none" lIns="45720" tIns="45720" rIns="45720" bIns="45720" numCol="1" spcCol="215900" anchor="ctr">
            <a:prstTxWarp prst="textNoShape">
              <a:avLst/>
            </a:prstTxWarp>
          </a:bodyPr>
          <a:lstStyle>
            <a:lvl1pPr algn="r">
              <a:defRPr sz="1200"/>
            </a:lvl1pPr>
          </a:lstStyle>
          <a:p>
            <a:pPr/>
            <a:fld id="{74E98D0A-4499-BC7B-D751-B22EC31F21E7}" type="slidenum">
              <a:t>1</a:t>
            </a:fl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marR="0" indent="0" algn="ctr" defTabSz="914400">
        <a:lnSpc>
          <a:spcPct val="100000"/>
        </a:lnSpc>
        <a:spcBef>
          <a:spcPts val="0"/>
        </a:spcBef>
        <a:spcAft>
          <a:spcPts val="0"/>
        </a:spcAft>
        <a:buNone/>
        <a:tabLst/>
        <a:defRPr sz="2800" b="1" i="0" u="none" strike="noStrike" kern="1" spc="0" baseline="0">
          <a:solidFill>
            <a:srgbClr val="000000"/>
          </a:solidFill>
          <a:effectLst/>
          <a:latin typeface="Fira Sans Extra Condensed" pitchFamily="0" charset="0"/>
          <a:ea typeface="Fira Sans Extra Condensed" pitchFamily="0" charset="0"/>
          <a:cs typeface="Fira Sans Extra Condensed" pitchFamily="0" charset="0"/>
        </a:defRPr>
      </a:lvl1pPr>
      <a:lvl2pPr marL="0" marR="0" indent="0" algn="ctr" defTabSz="914400">
        <a:lnSpc>
          <a:spcPct val="100000"/>
        </a:lnSpc>
        <a:spcBef>
          <a:spcPts val="0"/>
        </a:spcBef>
        <a:spcAft>
          <a:spcPts val="0"/>
        </a:spcAft>
        <a:buNone/>
        <a:tabLst/>
        <a:defRPr sz="2800" b="1" i="0" u="none" strike="noStrike" kern="1" spc="0" baseline="0">
          <a:solidFill>
            <a:srgbClr val="000000"/>
          </a:solidFill>
          <a:effectLst/>
          <a:latin typeface="Fira Sans Extra Condensed" pitchFamily="0" charset="0"/>
          <a:ea typeface="Fira Sans Extra Condensed" pitchFamily="0" charset="0"/>
          <a:cs typeface="Fira Sans Extra Condensed" pitchFamily="0" charset="0"/>
        </a:defRPr>
      </a:lvl2pPr>
      <a:lvl3pPr marL="0" marR="0" indent="0" algn="ctr" defTabSz="914400">
        <a:lnSpc>
          <a:spcPct val="100000"/>
        </a:lnSpc>
        <a:spcBef>
          <a:spcPts val="0"/>
        </a:spcBef>
        <a:spcAft>
          <a:spcPts val="0"/>
        </a:spcAft>
        <a:buNone/>
        <a:tabLst/>
        <a:defRPr sz="2800" b="1" i="0" u="none" strike="noStrike" kern="1" spc="0" baseline="0">
          <a:solidFill>
            <a:srgbClr val="000000"/>
          </a:solidFill>
          <a:effectLst/>
          <a:latin typeface="Fira Sans Extra Condensed" pitchFamily="0" charset="0"/>
          <a:ea typeface="Fira Sans Extra Condensed" pitchFamily="0" charset="0"/>
          <a:cs typeface="Fira Sans Extra Condensed" pitchFamily="0" charset="0"/>
        </a:defRPr>
      </a:lvl3pPr>
      <a:lvl4pPr marL="0" marR="0" indent="0" algn="ctr" defTabSz="914400">
        <a:lnSpc>
          <a:spcPct val="100000"/>
        </a:lnSpc>
        <a:spcBef>
          <a:spcPts val="0"/>
        </a:spcBef>
        <a:spcAft>
          <a:spcPts val="0"/>
        </a:spcAft>
        <a:buNone/>
        <a:tabLst/>
        <a:defRPr sz="2800" b="1" i="0" u="none" strike="noStrike" kern="1" spc="0" baseline="0">
          <a:solidFill>
            <a:srgbClr val="000000"/>
          </a:solidFill>
          <a:effectLst/>
          <a:latin typeface="Fira Sans Extra Condensed" pitchFamily="0" charset="0"/>
          <a:ea typeface="Fira Sans Extra Condensed" pitchFamily="0" charset="0"/>
          <a:cs typeface="Fira Sans Extra Condensed" pitchFamily="0" charset="0"/>
        </a:defRPr>
      </a:lvl4pPr>
      <a:lvl5pPr marL="0" marR="0" indent="0" algn="ctr" defTabSz="914400">
        <a:lnSpc>
          <a:spcPct val="100000"/>
        </a:lnSpc>
        <a:spcBef>
          <a:spcPts val="0"/>
        </a:spcBef>
        <a:spcAft>
          <a:spcPts val="0"/>
        </a:spcAft>
        <a:buNone/>
        <a:tabLst/>
        <a:defRPr sz="2800" b="1" i="0" u="none" strike="noStrike" kern="1" spc="0" baseline="0">
          <a:solidFill>
            <a:srgbClr val="000000"/>
          </a:solidFill>
          <a:effectLst/>
          <a:latin typeface="Fira Sans Extra Condensed" pitchFamily="0" charset="0"/>
          <a:ea typeface="Fira Sans Extra Condensed" pitchFamily="0" charset="0"/>
          <a:cs typeface="Fira Sans Extra Condensed" pitchFamily="0" charset="0"/>
        </a:defRPr>
      </a:lvl5pPr>
      <a:lvl6pPr marL="0" marR="0" indent="0" algn="ctr" defTabSz="914400">
        <a:lnSpc>
          <a:spcPct val="100000"/>
        </a:lnSpc>
        <a:spcBef>
          <a:spcPts val="0"/>
        </a:spcBef>
        <a:spcAft>
          <a:spcPts val="0"/>
        </a:spcAft>
        <a:buNone/>
        <a:tabLst/>
        <a:defRPr sz="2800" b="1" i="0" u="none" strike="noStrike" kern="1" spc="0" baseline="0">
          <a:solidFill>
            <a:srgbClr val="000000"/>
          </a:solidFill>
          <a:effectLst/>
          <a:latin typeface="Fira Sans Extra Condensed" pitchFamily="0" charset="0"/>
          <a:ea typeface="Fira Sans Extra Condensed" pitchFamily="0" charset="0"/>
          <a:cs typeface="Fira Sans Extra Condensed" pitchFamily="0" charset="0"/>
        </a:defRPr>
      </a:lvl6pPr>
      <a:lvl7pPr marL="0" marR="0" indent="0" algn="ctr" defTabSz="914400">
        <a:lnSpc>
          <a:spcPct val="100000"/>
        </a:lnSpc>
        <a:spcBef>
          <a:spcPts val="0"/>
        </a:spcBef>
        <a:spcAft>
          <a:spcPts val="0"/>
        </a:spcAft>
        <a:buNone/>
        <a:tabLst/>
        <a:defRPr sz="2800" b="1" i="0" u="none" strike="noStrike" kern="1" spc="0" baseline="0">
          <a:solidFill>
            <a:srgbClr val="000000"/>
          </a:solidFill>
          <a:effectLst/>
          <a:latin typeface="Fira Sans Extra Condensed" pitchFamily="0" charset="0"/>
          <a:ea typeface="Fira Sans Extra Condensed" pitchFamily="0" charset="0"/>
          <a:cs typeface="Fira Sans Extra Condensed" pitchFamily="0" charset="0"/>
        </a:defRPr>
      </a:lvl7pPr>
      <a:lvl8pPr marL="0" marR="0" indent="0" algn="ctr" defTabSz="914400">
        <a:lnSpc>
          <a:spcPct val="100000"/>
        </a:lnSpc>
        <a:spcBef>
          <a:spcPts val="0"/>
        </a:spcBef>
        <a:spcAft>
          <a:spcPts val="0"/>
        </a:spcAft>
        <a:buNone/>
        <a:tabLst/>
        <a:defRPr sz="2800" b="1" i="0" u="none" strike="noStrike" kern="1" spc="0" baseline="0">
          <a:solidFill>
            <a:srgbClr val="000000"/>
          </a:solidFill>
          <a:effectLst/>
          <a:latin typeface="Fira Sans Extra Condensed" pitchFamily="0" charset="0"/>
          <a:ea typeface="Fira Sans Extra Condensed" pitchFamily="0" charset="0"/>
          <a:cs typeface="Fira Sans Extra Condensed" pitchFamily="0" charset="0"/>
        </a:defRPr>
      </a:lvl8pPr>
      <a:lvl9pPr marL="0" marR="0" indent="0" algn="ctr" defTabSz="914400">
        <a:lnSpc>
          <a:spcPct val="100000"/>
        </a:lnSpc>
        <a:spcBef>
          <a:spcPts val="0"/>
        </a:spcBef>
        <a:spcAft>
          <a:spcPts val="0"/>
        </a:spcAft>
        <a:buNone/>
        <a:tabLst/>
        <a:defRPr sz="2800" b="1" i="0" u="none" strike="noStrike" kern="1" spc="0" baseline="0">
          <a:solidFill>
            <a:srgbClr val="000000"/>
          </a:solidFill>
          <a:effectLst/>
          <a:latin typeface="Fira Sans Extra Condensed" pitchFamily="0" charset="0"/>
          <a:ea typeface="Fira Sans Extra Condensed" pitchFamily="0" charset="0"/>
          <a:cs typeface="Fira Sans Extra Condensed" pitchFamily="0" charset="0"/>
        </a:defRPr>
      </a:lvl9pPr>
    </p:titleStyle>
    <p:bodyStyle>
      <a:lvl1pPr marL="457200" marR="0" indent="-317500" algn="l" defTabSz="914400">
        <a:lnSpc>
          <a:spcPct val="100000"/>
        </a:lnSpc>
        <a:spcBef>
          <a:spcPts val="0"/>
        </a:spcBef>
        <a:spcAft>
          <a:spcPts val="0"/>
        </a:spcAft>
        <a:buClrTx/>
        <a:buSzPts val="1400"/>
        <a:buFont typeface="Helvetica" pitchFamily="0" charset="0"/>
        <a:buChar char="●"/>
        <a:tabLst/>
        <a:defRPr sz="1400" b="0" i="0" u="none" strike="noStrike" kern="1" spc="0" baseline="0">
          <a:solidFill>
            <a:srgbClr val="000000"/>
          </a:solidFill>
          <a:effectLst/>
          <a:latin typeface="Roboto" pitchFamily="0" charset="0"/>
          <a:ea typeface="Roboto" pitchFamily="0" charset="0"/>
          <a:cs typeface="Roboto" pitchFamily="0" charset="0"/>
        </a:defRPr>
      </a:lvl1pPr>
      <a:lvl2pPr marL="914400" marR="0" indent="-317500" algn="l" defTabSz="914400">
        <a:lnSpc>
          <a:spcPct val="100000"/>
        </a:lnSpc>
        <a:spcBef>
          <a:spcPts val="0"/>
        </a:spcBef>
        <a:spcAft>
          <a:spcPts val="0"/>
        </a:spcAft>
        <a:buClrTx/>
        <a:buSzPts val="1400"/>
        <a:buFont typeface="Helvetica" pitchFamily="0" charset="0"/>
        <a:buChar char="○"/>
        <a:tabLst/>
        <a:defRPr sz="1400" b="0" i="0" u="none" strike="noStrike" kern="1" spc="0" baseline="0">
          <a:solidFill>
            <a:srgbClr val="000000"/>
          </a:solidFill>
          <a:effectLst/>
          <a:latin typeface="Roboto" pitchFamily="0" charset="0"/>
          <a:ea typeface="Roboto" pitchFamily="0" charset="0"/>
          <a:cs typeface="Roboto" pitchFamily="0" charset="0"/>
        </a:defRPr>
      </a:lvl2pPr>
      <a:lvl3pPr marL="1371600" marR="0" indent="-317500" algn="l" defTabSz="914400">
        <a:lnSpc>
          <a:spcPct val="100000"/>
        </a:lnSpc>
        <a:spcBef>
          <a:spcPts val="0"/>
        </a:spcBef>
        <a:spcAft>
          <a:spcPts val="0"/>
        </a:spcAft>
        <a:buClrTx/>
        <a:buSzPts val="1400"/>
        <a:buFont typeface="Helvetica" pitchFamily="0" charset="0"/>
        <a:buChar char="■"/>
        <a:tabLst/>
        <a:defRPr sz="1400" b="0" i="0" u="none" strike="noStrike" kern="1" spc="0" baseline="0">
          <a:solidFill>
            <a:srgbClr val="000000"/>
          </a:solidFill>
          <a:effectLst/>
          <a:latin typeface="Roboto" pitchFamily="0" charset="0"/>
          <a:ea typeface="Roboto" pitchFamily="0" charset="0"/>
          <a:cs typeface="Roboto" pitchFamily="0" charset="0"/>
        </a:defRPr>
      </a:lvl3pPr>
      <a:lvl4pPr marL="1828800" marR="0" indent="-317500" algn="l" defTabSz="914400">
        <a:lnSpc>
          <a:spcPct val="100000"/>
        </a:lnSpc>
        <a:spcBef>
          <a:spcPts val="0"/>
        </a:spcBef>
        <a:spcAft>
          <a:spcPts val="0"/>
        </a:spcAft>
        <a:buClrTx/>
        <a:buSzPts val="1400"/>
        <a:buFont typeface="Helvetica" pitchFamily="0" charset="0"/>
        <a:buChar char="●"/>
        <a:tabLst/>
        <a:defRPr sz="1400" b="0" i="0" u="none" strike="noStrike" kern="1" spc="0" baseline="0">
          <a:solidFill>
            <a:srgbClr val="000000"/>
          </a:solidFill>
          <a:effectLst/>
          <a:latin typeface="Roboto" pitchFamily="0" charset="0"/>
          <a:ea typeface="Roboto" pitchFamily="0" charset="0"/>
          <a:cs typeface="Roboto" pitchFamily="0" charset="0"/>
        </a:defRPr>
      </a:lvl4pPr>
      <a:lvl5pPr marL="2286000" marR="0" indent="-317500" algn="l" defTabSz="914400">
        <a:lnSpc>
          <a:spcPct val="100000"/>
        </a:lnSpc>
        <a:spcBef>
          <a:spcPts val="0"/>
        </a:spcBef>
        <a:spcAft>
          <a:spcPts val="0"/>
        </a:spcAft>
        <a:buClrTx/>
        <a:buSzPts val="1400"/>
        <a:buFont typeface="Helvetica" pitchFamily="0" charset="0"/>
        <a:buChar char="○"/>
        <a:tabLst/>
        <a:defRPr sz="1400" b="0" i="0" u="none" strike="noStrike" kern="1" spc="0" baseline="0">
          <a:solidFill>
            <a:srgbClr val="000000"/>
          </a:solidFill>
          <a:effectLst/>
          <a:latin typeface="Roboto" pitchFamily="0" charset="0"/>
          <a:ea typeface="Roboto" pitchFamily="0" charset="0"/>
          <a:cs typeface="Roboto" pitchFamily="0" charset="0"/>
        </a:defRPr>
      </a:lvl5pPr>
      <a:lvl6pPr marL="2743200" marR="0" indent="-317500" algn="l" defTabSz="914400">
        <a:lnSpc>
          <a:spcPct val="100000"/>
        </a:lnSpc>
        <a:spcBef>
          <a:spcPts val="0"/>
        </a:spcBef>
        <a:spcAft>
          <a:spcPts val="0"/>
        </a:spcAft>
        <a:buClr>
          <a:srgbClr val="000000"/>
        </a:buClr>
        <a:buSzPts val="1400"/>
        <a:buFont typeface="Helvetica" pitchFamily="0" charset="0"/>
        <a:buChar char="■"/>
        <a:tabLst/>
        <a:defRPr sz="1400" b="0" i="0" u="none" strike="noStrike" kern="1" spc="0" baseline="0">
          <a:solidFill>
            <a:srgbClr val="000000"/>
          </a:solidFill>
          <a:effectLst/>
          <a:latin typeface="Roboto" pitchFamily="0" charset="0"/>
          <a:ea typeface="Roboto" pitchFamily="0" charset="0"/>
          <a:cs typeface="Roboto" pitchFamily="0" charset="0"/>
        </a:defRPr>
      </a:lvl6pPr>
      <a:lvl7pPr marL="3200400" marR="0" indent="-317500" algn="l" defTabSz="914400">
        <a:lnSpc>
          <a:spcPct val="100000"/>
        </a:lnSpc>
        <a:spcBef>
          <a:spcPts val="0"/>
        </a:spcBef>
        <a:spcAft>
          <a:spcPts val="0"/>
        </a:spcAft>
        <a:buClr>
          <a:srgbClr val="000000"/>
        </a:buClr>
        <a:buSzPts val="1400"/>
        <a:buFont typeface="Helvetica" pitchFamily="0" charset="0"/>
        <a:buChar char="●"/>
        <a:tabLst/>
        <a:defRPr sz="1400" b="0" i="0" u="none" strike="noStrike" kern="1" spc="0" baseline="0">
          <a:solidFill>
            <a:srgbClr val="000000"/>
          </a:solidFill>
          <a:effectLst/>
          <a:latin typeface="Roboto" pitchFamily="0" charset="0"/>
          <a:ea typeface="Roboto" pitchFamily="0" charset="0"/>
          <a:cs typeface="Roboto" pitchFamily="0" charset="0"/>
        </a:defRPr>
      </a:lvl7pPr>
      <a:lvl8pPr marL="3657600" marR="0" indent="-317500" algn="l" defTabSz="914400">
        <a:lnSpc>
          <a:spcPct val="100000"/>
        </a:lnSpc>
        <a:spcBef>
          <a:spcPts val="0"/>
        </a:spcBef>
        <a:spcAft>
          <a:spcPts val="0"/>
        </a:spcAft>
        <a:buClr>
          <a:srgbClr val="000000"/>
        </a:buClr>
        <a:buSzPts val="1400"/>
        <a:buFont typeface="Helvetica" pitchFamily="0" charset="0"/>
        <a:buChar char="○"/>
        <a:tabLst/>
        <a:defRPr sz="1400" b="0" i="0" u="none" strike="noStrike" kern="1" spc="0" baseline="0">
          <a:solidFill>
            <a:srgbClr val="000000"/>
          </a:solidFill>
          <a:effectLst/>
          <a:latin typeface="Roboto" pitchFamily="0" charset="0"/>
          <a:ea typeface="Roboto" pitchFamily="0" charset="0"/>
          <a:cs typeface="Roboto" pitchFamily="0" charset="0"/>
        </a:defRPr>
      </a:lvl8pPr>
      <a:lvl9pPr marL="4114800" marR="0" indent="-317500" algn="l" defTabSz="914400">
        <a:lnSpc>
          <a:spcPct val="100000"/>
        </a:lnSpc>
        <a:spcBef>
          <a:spcPts val="0"/>
        </a:spcBef>
        <a:spcAft>
          <a:spcPts val="0"/>
        </a:spcAft>
        <a:buClr>
          <a:srgbClr val="000000"/>
        </a:buClr>
        <a:buSzPts val="1400"/>
        <a:buFont typeface="Helvetica" pitchFamily="0" charset="0"/>
        <a:buChar char="■"/>
        <a:tabLst/>
        <a:defRPr sz="1400" b="0" i="0" u="none" strike="noStrike" kern="1" spc="0" baseline="0">
          <a:solidFill>
            <a:srgbClr val="000000"/>
          </a:solidFill>
          <a:effectLst/>
          <a:latin typeface="Roboto" pitchFamily="0" charset="0"/>
          <a:ea typeface="Roboto" pitchFamily="0" charset="0"/>
          <a:cs typeface="Roboto" pitchFamily="0" charset="0"/>
        </a:defRPr>
      </a:lvl9pPr>
    </p:bodyStyle>
    <p:otherStyle>
      <a:lvl1pPr marL="0" marR="0" indent="0" algn="r" defTabSz="914400">
        <a:lnSpc>
          <a:spcPct val="100000"/>
        </a:lnSpc>
        <a:spcBef>
          <a:spcPts val="0"/>
        </a:spcBef>
        <a:spcAft>
          <a:spcPts val="0"/>
        </a:spcAft>
        <a:buNone/>
        <a:tabLst/>
        <a:defRPr sz="1200" b="0" i="0" u="none" strike="noStrike" kern="1" spc="0" baseline="0">
          <a:solidFill>
            <a:schemeClr val="tx1"/>
          </a:solidFill>
          <a:effectLst/>
          <a:latin typeface="Arial" pitchFamily="2" charset="0"/>
          <a:ea typeface="Arial" pitchFamily="2" charset="0"/>
          <a:cs typeface="Arial" pitchFamily="2" charset="0"/>
        </a:defRPr>
      </a:lvl1pPr>
      <a:lvl2pPr marL="0" marR="0" indent="0" algn="r" defTabSz="914400">
        <a:lnSpc>
          <a:spcPct val="100000"/>
        </a:lnSpc>
        <a:spcBef>
          <a:spcPts val="0"/>
        </a:spcBef>
        <a:spcAft>
          <a:spcPts val="0"/>
        </a:spcAft>
        <a:buNone/>
        <a:tabLst/>
        <a:defRPr sz="1200" b="0" i="0" u="none" strike="noStrike" kern="1" spc="0" baseline="0">
          <a:solidFill>
            <a:schemeClr val="tx1"/>
          </a:solidFill>
          <a:effectLst/>
          <a:latin typeface="Arial" pitchFamily="2" charset="0"/>
          <a:ea typeface="Arial" pitchFamily="2" charset="0"/>
          <a:cs typeface="Arial" pitchFamily="2" charset="0"/>
        </a:defRPr>
      </a:lvl2pPr>
      <a:lvl3pPr marL="0" marR="0" indent="0" algn="r" defTabSz="914400">
        <a:lnSpc>
          <a:spcPct val="100000"/>
        </a:lnSpc>
        <a:spcBef>
          <a:spcPts val="0"/>
        </a:spcBef>
        <a:spcAft>
          <a:spcPts val="0"/>
        </a:spcAft>
        <a:buNone/>
        <a:tabLst/>
        <a:defRPr sz="1200" b="0" i="0" u="none" strike="noStrike" kern="1" spc="0" baseline="0">
          <a:solidFill>
            <a:schemeClr val="tx1"/>
          </a:solidFill>
          <a:effectLst/>
          <a:latin typeface="Arial" pitchFamily="2" charset="0"/>
          <a:ea typeface="Arial" pitchFamily="2" charset="0"/>
          <a:cs typeface="Arial" pitchFamily="2" charset="0"/>
        </a:defRPr>
      </a:lvl3pPr>
      <a:lvl4pPr marL="0" marR="0" indent="0" algn="r" defTabSz="914400">
        <a:lnSpc>
          <a:spcPct val="100000"/>
        </a:lnSpc>
        <a:spcBef>
          <a:spcPts val="0"/>
        </a:spcBef>
        <a:spcAft>
          <a:spcPts val="0"/>
        </a:spcAft>
        <a:buNone/>
        <a:tabLst/>
        <a:defRPr sz="1200" b="0" i="0" u="none" strike="noStrike" kern="1" spc="0" baseline="0">
          <a:solidFill>
            <a:schemeClr val="tx1"/>
          </a:solidFill>
          <a:effectLst/>
          <a:latin typeface="Arial" pitchFamily="2" charset="0"/>
          <a:ea typeface="Arial" pitchFamily="2" charset="0"/>
          <a:cs typeface="Arial" pitchFamily="2" charset="0"/>
        </a:defRPr>
      </a:lvl4pPr>
      <a:lvl5pPr marL="0" marR="0" indent="0" algn="r" defTabSz="914400">
        <a:lnSpc>
          <a:spcPct val="100000"/>
        </a:lnSpc>
        <a:spcBef>
          <a:spcPts val="0"/>
        </a:spcBef>
        <a:spcAft>
          <a:spcPts val="0"/>
        </a:spcAft>
        <a:buNone/>
        <a:tabLst/>
        <a:defRPr sz="1200" b="0" i="0" u="none" strike="noStrike" kern="1" spc="0" baseline="0">
          <a:solidFill>
            <a:schemeClr val="tx1"/>
          </a:solidFill>
          <a:effectLst/>
          <a:latin typeface="Arial" pitchFamily="2" charset="0"/>
          <a:ea typeface="Arial" pitchFamily="2" charset="0"/>
          <a:cs typeface="Arial" pitchFamily="2" charset="0"/>
        </a:defRPr>
      </a:lvl5pPr>
      <a:lvl6pPr marL="0" marR="0" indent="0" algn="r" defTabSz="914400">
        <a:lnSpc>
          <a:spcPct val="100000"/>
        </a:lnSpc>
        <a:spcBef>
          <a:spcPts val="0"/>
        </a:spcBef>
        <a:spcAft>
          <a:spcPts val="0"/>
        </a:spcAft>
        <a:buNone/>
        <a:tabLst/>
        <a:defRPr sz="1200" b="0" i="0" u="none" strike="noStrike" kern="1" spc="0" baseline="0">
          <a:solidFill>
            <a:schemeClr val="tx1"/>
          </a:solidFill>
          <a:effectLst/>
          <a:latin typeface="Arial" pitchFamily="2" charset="0"/>
          <a:ea typeface="Arial" pitchFamily="2" charset="0"/>
          <a:cs typeface="Arial" pitchFamily="2" charset="0"/>
        </a:defRPr>
      </a:lvl6pPr>
      <a:lvl7pPr marL="0" marR="0" indent="0" algn="r" defTabSz="914400">
        <a:lnSpc>
          <a:spcPct val="100000"/>
        </a:lnSpc>
        <a:spcBef>
          <a:spcPts val="0"/>
        </a:spcBef>
        <a:spcAft>
          <a:spcPts val="0"/>
        </a:spcAft>
        <a:buNone/>
        <a:tabLst/>
        <a:defRPr sz="1200" b="0" i="0" u="none" strike="noStrike" kern="1" spc="0" baseline="0">
          <a:solidFill>
            <a:schemeClr val="tx1"/>
          </a:solidFill>
          <a:effectLst/>
          <a:latin typeface="Arial" pitchFamily="2" charset="0"/>
          <a:ea typeface="Arial" pitchFamily="2" charset="0"/>
          <a:cs typeface="Arial" pitchFamily="2" charset="0"/>
        </a:defRPr>
      </a:lvl7pPr>
      <a:lvl8pPr marL="0" marR="0" indent="0" algn="r" defTabSz="914400">
        <a:lnSpc>
          <a:spcPct val="100000"/>
        </a:lnSpc>
        <a:spcBef>
          <a:spcPts val="0"/>
        </a:spcBef>
        <a:spcAft>
          <a:spcPts val="0"/>
        </a:spcAft>
        <a:buNone/>
        <a:tabLst/>
        <a:defRPr sz="1200" b="0" i="0" u="none" strike="noStrike" kern="1" spc="0" baseline="0">
          <a:solidFill>
            <a:schemeClr val="tx1"/>
          </a:solidFill>
          <a:effectLst/>
          <a:latin typeface="Arial" pitchFamily="2" charset="0"/>
          <a:ea typeface="Arial" pitchFamily="2" charset="0"/>
          <a:cs typeface="Arial" pitchFamily="2" charset="0"/>
        </a:defRPr>
      </a:lvl8pPr>
      <a:lvl9pPr marL="0" marR="0" indent="0" algn="r" defTabSz="914400">
        <a:lnSpc>
          <a:spcPct val="100000"/>
        </a:lnSpc>
        <a:spcBef>
          <a:spcPts val="0"/>
        </a:spcBef>
        <a:spcAft>
          <a:spcPts val="0"/>
        </a:spcAft>
        <a:buNone/>
        <a:tabLst/>
        <a:defRPr sz="1200" b="0" i="0" u="none" strike="noStrike" kern="1" spc="0" baseline="0">
          <a:solidFill>
            <a:schemeClr val="tx1"/>
          </a:solidFill>
          <a:effectLst/>
          <a:latin typeface="Arial" pitchFamily="2" charset="0"/>
          <a:ea typeface="Arial" pitchFamily="2" charset="0"/>
          <a:cs typeface="Arial" pitchFamily="2" charset="0"/>
        </a:defRPr>
      </a:lvl9pPr>
    </p:otherStyle>
  </p:txStyles>
</p:sldMaster>
</file>

<file path=ppt/slides/_rels/slide1.xml.rels><?xml version="1.0" encoding="UTF-8" standalone="yes" ?>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 Id="rId4" Type="http://schemas.openxmlformats.org/officeDocument/2006/relationships/image" Target="../media/image3.png"/></Relationships>
</file>

<file path=ppt/slides/_rels/slide10.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jpeg"/><Relationship Id="rId3" Type="http://schemas.openxmlformats.org/officeDocument/2006/relationships/image" Target="../media/image17.jpeg"/><Relationship Id="rId4" Type="http://schemas.openxmlformats.org/officeDocument/2006/relationships/image" Target="../media/image18.jpeg"/></Relationships>
</file>

<file path=ppt/slides/_rels/slide11.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jpeg"/><Relationship Id="rId3" Type="http://schemas.openxmlformats.org/officeDocument/2006/relationships/image" Target="../media/image20.jpeg"/><Relationship Id="rId4" Type="http://schemas.openxmlformats.org/officeDocument/2006/relationships/image" Target="../media/image21.jpeg"/></Relationships>
</file>

<file path=ppt/slides/_rels/slide12.xml.rels><?xml version="1.0" encoding="UTF-8" standalone="yes" ?>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png"/></Relationships>
</file>

<file path=ppt/slides/_rels/slide14.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jpeg"/></Relationships>
</file>

<file path=ppt/slides/_rels/slide2.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standalone="yes" ?>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eg"/></Relationships>
</file>

<file path=ppt/slides/_rels/slide5.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gif"/></Relationships>
</file>

<file path=ppt/slides/_rels/slide6.xml.rels><?xml version="1.0" encoding="UTF-8" standalone="yes" ?>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9.png"/></Relationships>
</file>

<file path=ppt/slides/_rels/slide7.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eg"/></Relationships>
</file>

<file path=ppt/slides/_rels/slide8.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jpeg"/><Relationship Id="rId3" Type="http://schemas.openxmlformats.org/officeDocument/2006/relationships/image" Target="../media/image12.png"/></Relationships>
</file>

<file path=ppt/slides/_rels/slide9.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eg"/><Relationship Id="rId3" Type="http://schemas.openxmlformats.org/officeDocument/2006/relationships/image" Target="../media/image14.jpeg"/><Relationship Id="rId4" Type="http://schemas.openxmlformats.org/officeDocument/2006/relationships/image" Target="../media/image15.jpeg"/></Relationships>
</file>

<file path=ppt/slides/slide1.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Google Shape;47;p15"/>
          <p:cNvSpPr>
            <a:extLst>
              <a:ext uri="smNativeData">
                <pr:smNativeData xmlns:pr="smNativeData" val="SMDATA_13_A8aMYhMAAAAlAAAAZgAAAA0AAAAAAAAAAAAAAAAAAAAAAAAAAAAAAAABAAAAAAAAAAEAAABQAAAAAAAAAAAA8D8AAAAAAADwPwAAAAAAAOA/AAAAAAAA4D8AAAAAAADgPwAAAAAAAOA/AAAAAAAA4D8AAAAAAADgPwAAAAAAAOA/AAAAAAAA4D8CAAAAjAAAAAEAAAAAAAAAZJ2xAP///whL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knbEA////AQAAAAAAAAAAAAAAAAAAAAAAAAAAAAAAAAAAAAAAAAAAAAAAAH9/fwBTU1MDzMzMAMDA/wB/f38AAAAAAAAAAAAAAAAAAAAAAAAAAAAhAAAAGAAAABQAAADoBQAAbggAALYMAAA8DwAAEAAAACYAAAAIAAAA//////////8="/>
              </a:ext>
            </a:extLst>
          </p:cNvSpPr>
          <p:nvPr/>
        </p:nvSpPr>
        <p:spPr>
          <a:xfrm>
            <a:off x="960120" y="1370330"/>
            <a:ext cx="1106170" cy="1106170"/>
          </a:xfrm>
          <a:prstGeom prst="ellipse">
            <a:avLst/>
          </a:prstGeom>
          <a:solidFill>
            <a:srgbClr val="649DB1">
              <a:alpha val="25000"/>
            </a:srgbClr>
          </a:solidFill>
          <a:ln>
            <a:noFill/>
          </a:ln>
          <a:effectLst/>
        </p:spPr>
        <p:txBody>
          <a:bodyPr vert="horz" wrap="square" lIns="0" tIns="0" rIns="0" bIns="0" numCol="1" spcCol="215900" anchor="ctr"/>
          <a:lstStyle/>
          <a:p>
            <a:pPr/>
          </a:p>
        </p:txBody>
      </p:sp>
      <p:sp>
        <p:nvSpPr>
          <p:cNvPr id="3" name="Google Shape;49;p15"/>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H9/fwBTU1MDzMzMAMDA/wB/f38AAAAAAAAAAAAAAAAAAAAAAAAAAAAhAAAAGAAAABQAAACbFAAAWg4AALYmAABKEQAAEAAAACYAAAAIAAAAAYAAAAAAAAA="/>
              </a:ext>
            </a:extLst>
          </p:cNvSpPr>
          <p:nvPr>
            <p:ph type="subTitle" sz="quarter" idx="1"/>
          </p:nvPr>
        </p:nvSpPr>
        <p:spPr>
          <a:xfrm>
            <a:off x="3349625" y="2332990"/>
            <a:ext cx="2943225" cy="477520"/>
          </a:xfrm>
        </p:spPr>
        <p:txBody>
          <a:bodyPr/>
          <a:lstStyle>
            <a:lvl1pPr marL="0" indent="0" defTabSz="786130">
              <a:tabLst/>
              <a:defRPr sz="1375">
                <a:latin typeface="Arial Rounded MT Bold" pitchFamily="0" charset="0"/>
                <a:ea typeface="Roboto" pitchFamily="0" charset="0"/>
                <a:cs typeface="Roboto" pitchFamily="0" charset="0"/>
              </a:defRPr>
            </a:lvl1pPr>
          </a:lstStyle>
          <a:p>
            <a:pPr>
              <a:defRPr sz="1600"/>
            </a:pPr>
            <a:r>
              <a:t>Clostridiodes difficils prevention </a:t>
            </a:r>
          </a:p>
        </p:txBody>
      </p:sp>
      <p:sp>
        <p:nvSpPr>
          <p:cNvPr id="4"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P7Yj/3Yj92/AAAAAAAA8L8eAAAAaAAAAAAAAAAAAAAAAAAAAAAAAAAAAAAAECcAABAnAAAAAAAAAAAAAAAAAAAAAAAAAAAAAAAAAAAAAAAAAAAAABQAAAAAAAAAwMD/AAAAAABkAAAAMgAAAAAAAABkAAAAAAAAAH9/fwAKAAAAHwAAAFQAAAAmVmcF////AQAAAAAAAAAAAAAAAAAAAAAAAAAAAAAAAAAAAAAAAAAAAAAAAH9/fwBTU1MDzMzMAMDA/wB/f38AAAAAAAAAAAAAAAAAAAAAAAAAAAAhAAAAGAAAABQAAACP////Ih0AACANAADbHgAAECAAACYAAAAIAAAAAQAAAAAAAAA="/>
              </a:ext>
            </a:extLst>
          </p:cNvSpPr>
          <p:nvPr>
            <p:ph type="sldNum" sz="quarter" idx="2"/>
          </p:nvPr>
        </p:nvSpPr>
        <p:spPr>
          <a:xfrm>
            <a:off x="-71755" y="4735830"/>
            <a:ext cx="2205355" cy="280035"/>
          </a:xfrm>
        </p:spPr>
        <p:txBody>
          <a:bodyPr/>
          <a:lstStyle/>
          <a:p>
            <a:pPr/>
            <a:fld id="{74E9F297-D999-BC04-D751-2F51BC1F217A}" type="slidenum">
              <a:t>1</a:t>
            </a:fld>
          </a:p>
        </p:txBody>
      </p:sp>
      <p:grpSp>
        <p:nvGrpSpPr>
          <p:cNvPr id="5" name="Google Shape;50;p15"/>
          <p:cNvGrpSpPr>
            <a:extLst>
              <a:ext uri="smNativeData">
                <pr:smNativeData xmlns:pr="smNativeData" val="SMDATA_7_A8aMYhMAAAAlAAAAAQAAAA8BAAAAkAAAAEgAAACQAAAASAAAAAAAAAAAAAAAAAAAABcAAAAUAAAAAAAAAAAAAAD/fwAA/38AAAAAAAAJAAAABAAAAEEvMzgMAAAAEAAAAAAAAAAAAAAAAAAAAAAAAAAfAAAAVAAAAAAAAAAAAAAAAAAAAAAAAAAAAAAAAAAAAAAAAAAAAAAAAAAAAAAAAAAAAAAAAAAAAAAAAAAAAAAAAAAAAAAAAAAAAAAAAAAAAAAAAAAAAAAAAAAAACEAAAAYAAAAFAAAAIwGAABwCQAAEwwAAOANAAAQAAAAJgAAAAgAAAD/////AAAAAA=="/>
              </a:ext>
            </a:extLst>
          </p:cNvGrpSpPr>
          <p:nvPr/>
        </p:nvGrpSpPr>
        <p:grpSpPr>
          <a:xfrm>
            <a:off x="1064260" y="1534160"/>
            <a:ext cx="898525" cy="721360"/>
            <a:chOff x="1064260" y="1534160"/>
            <a:chExt cx="898525" cy="721360"/>
          </a:xfrm>
        </p:grpSpPr>
        <p:sp>
          <p:nvSpPr>
            <p:cNvPr id="50" name="Google Shape;51;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Yf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ICgAAdwkAAEYLAADZCgAAAAAAACYAAAAIAAAA//////////8="/>
                </a:ext>
              </a:extLst>
            </p:cNvSpPr>
            <p:nvPr/>
          </p:nvSpPr>
          <p:spPr>
            <a:xfrm>
              <a:off x="1752600" y="1538605"/>
              <a:ext cx="80010" cy="224790"/>
            </a:xfrm>
            <a:custGeom>
              <a:avLst/>
              <a:gdLst/>
              <a:ahLst/>
              <a:cxnLst/>
              <a:rect l="0" t="0" r="80010" b="224790"/>
              <a:pathLst>
                <a:path w="80010" h="224790">
                  <a:moveTo>
                    <a:pt x="75146" y="0"/>
                  </a:moveTo>
                  <a:lnTo>
                    <a:pt x="74169" y="125"/>
                  </a:lnTo>
                  <a:lnTo>
                    <a:pt x="73202" y="364"/>
                  </a:lnTo>
                  <a:lnTo>
                    <a:pt x="72350" y="728"/>
                  </a:lnTo>
                  <a:lnTo>
                    <a:pt x="71498" y="1332"/>
                  </a:lnTo>
                  <a:lnTo>
                    <a:pt x="69305" y="3393"/>
                  </a:lnTo>
                  <a:lnTo>
                    <a:pt x="67357" y="5443"/>
                  </a:lnTo>
                  <a:lnTo>
                    <a:pt x="65542" y="7514"/>
                  </a:lnTo>
                  <a:lnTo>
                    <a:pt x="63708" y="9564"/>
                  </a:lnTo>
                  <a:lnTo>
                    <a:pt x="62134" y="11749"/>
                  </a:lnTo>
                  <a:lnTo>
                    <a:pt x="60678" y="13800"/>
                  </a:lnTo>
                  <a:lnTo>
                    <a:pt x="59337" y="15860"/>
                  </a:lnTo>
                  <a:lnTo>
                    <a:pt x="57996" y="18046"/>
                  </a:lnTo>
                  <a:lnTo>
                    <a:pt x="56900" y="20096"/>
                  </a:lnTo>
                  <a:lnTo>
                    <a:pt x="55818" y="22281"/>
                  </a:lnTo>
                  <a:lnTo>
                    <a:pt x="54836" y="24331"/>
                  </a:lnTo>
                  <a:lnTo>
                    <a:pt x="53985" y="26517"/>
                  </a:lnTo>
                  <a:lnTo>
                    <a:pt x="53262" y="28567"/>
                  </a:lnTo>
                  <a:lnTo>
                    <a:pt x="52529" y="30753"/>
                  </a:lnTo>
                  <a:lnTo>
                    <a:pt x="51921" y="32803"/>
                  </a:lnTo>
                  <a:lnTo>
                    <a:pt x="51432" y="34988"/>
                  </a:lnTo>
                  <a:lnTo>
                    <a:pt x="50580" y="39224"/>
                  </a:lnTo>
                  <a:lnTo>
                    <a:pt x="49973" y="43459"/>
                  </a:lnTo>
                  <a:lnTo>
                    <a:pt x="49614" y="47705"/>
                  </a:lnTo>
                  <a:lnTo>
                    <a:pt x="49369" y="51806"/>
                  </a:lnTo>
                  <a:lnTo>
                    <a:pt x="49369" y="60038"/>
                  </a:lnTo>
                  <a:lnTo>
                    <a:pt x="49614" y="68030"/>
                  </a:lnTo>
                  <a:lnTo>
                    <a:pt x="49858" y="75419"/>
                  </a:lnTo>
                  <a:lnTo>
                    <a:pt x="49858" y="82808"/>
                  </a:lnTo>
                  <a:lnTo>
                    <a:pt x="49728" y="86315"/>
                  </a:lnTo>
                  <a:lnTo>
                    <a:pt x="49369" y="89947"/>
                  </a:lnTo>
                  <a:lnTo>
                    <a:pt x="48876" y="93454"/>
                  </a:lnTo>
                  <a:lnTo>
                    <a:pt x="48273" y="96972"/>
                  </a:lnTo>
                  <a:lnTo>
                    <a:pt x="47421" y="100469"/>
                  </a:lnTo>
                  <a:lnTo>
                    <a:pt x="46324" y="103861"/>
                  </a:lnTo>
                  <a:lnTo>
                    <a:pt x="44869" y="107368"/>
                  </a:lnTo>
                  <a:lnTo>
                    <a:pt x="44017" y="108950"/>
                  </a:lnTo>
                  <a:lnTo>
                    <a:pt x="43165" y="110647"/>
                  </a:lnTo>
                  <a:lnTo>
                    <a:pt x="42198" y="112333"/>
                  </a:lnTo>
                  <a:lnTo>
                    <a:pt x="40005" y="115725"/>
                  </a:lnTo>
                  <a:lnTo>
                    <a:pt x="38664" y="117297"/>
                  </a:lnTo>
                  <a:lnTo>
                    <a:pt x="37334" y="118993"/>
                  </a:lnTo>
                  <a:lnTo>
                    <a:pt x="35864" y="120564"/>
                  </a:lnTo>
                  <a:lnTo>
                    <a:pt x="34408" y="122261"/>
                  </a:lnTo>
                  <a:lnTo>
                    <a:pt x="32704" y="123843"/>
                  </a:lnTo>
                  <a:lnTo>
                    <a:pt x="28941" y="127606"/>
                  </a:lnTo>
                  <a:lnTo>
                    <a:pt x="25418" y="131336"/>
                  </a:lnTo>
                  <a:lnTo>
                    <a:pt x="22129" y="135217"/>
                  </a:lnTo>
                  <a:lnTo>
                    <a:pt x="19217" y="139214"/>
                  </a:lnTo>
                  <a:lnTo>
                    <a:pt x="16532" y="143210"/>
                  </a:lnTo>
                  <a:lnTo>
                    <a:pt x="14109" y="147196"/>
                  </a:lnTo>
                  <a:lnTo>
                    <a:pt x="11916" y="151192"/>
                  </a:lnTo>
                  <a:lnTo>
                    <a:pt x="9968" y="155188"/>
                  </a:lnTo>
                  <a:lnTo>
                    <a:pt x="8153" y="159310"/>
                  </a:lnTo>
                  <a:lnTo>
                    <a:pt x="6693" y="163295"/>
                  </a:lnTo>
                  <a:lnTo>
                    <a:pt x="5353" y="167292"/>
                  </a:lnTo>
                  <a:lnTo>
                    <a:pt x="4141" y="171173"/>
                  </a:lnTo>
                  <a:lnTo>
                    <a:pt x="3160" y="175034"/>
                  </a:lnTo>
                  <a:lnTo>
                    <a:pt x="2308" y="178802"/>
                  </a:lnTo>
                  <a:lnTo>
                    <a:pt x="1585" y="182548"/>
                  </a:lnTo>
                  <a:lnTo>
                    <a:pt x="1096" y="186180"/>
                  </a:lnTo>
                  <a:lnTo>
                    <a:pt x="607" y="189687"/>
                  </a:lnTo>
                  <a:lnTo>
                    <a:pt x="374" y="193080"/>
                  </a:lnTo>
                  <a:lnTo>
                    <a:pt x="130" y="196348"/>
                  </a:lnTo>
                  <a:lnTo>
                    <a:pt x="0" y="199366"/>
                  </a:lnTo>
                  <a:lnTo>
                    <a:pt x="0" y="205183"/>
                  </a:lnTo>
                  <a:lnTo>
                    <a:pt x="244" y="210137"/>
                  </a:lnTo>
                  <a:lnTo>
                    <a:pt x="489" y="214258"/>
                  </a:lnTo>
                  <a:lnTo>
                    <a:pt x="982" y="217526"/>
                  </a:lnTo>
                  <a:lnTo>
                    <a:pt x="1456" y="220794"/>
                  </a:lnTo>
                  <a:lnTo>
                    <a:pt x="1704" y="221647"/>
                  </a:lnTo>
                  <a:lnTo>
                    <a:pt x="2078" y="222376"/>
                  </a:lnTo>
                  <a:lnTo>
                    <a:pt x="2552" y="223094"/>
                  </a:lnTo>
                  <a:lnTo>
                    <a:pt x="3160" y="223702"/>
                  </a:lnTo>
                  <a:lnTo>
                    <a:pt x="3897" y="224186"/>
                  </a:lnTo>
                  <a:lnTo>
                    <a:pt x="4745" y="224551"/>
                  </a:lnTo>
                  <a:lnTo>
                    <a:pt x="5597" y="224790"/>
                  </a:lnTo>
                  <a:lnTo>
                    <a:pt x="6449" y="224790"/>
                  </a:lnTo>
                  <a:lnTo>
                    <a:pt x="7416" y="224676"/>
                  </a:lnTo>
                  <a:lnTo>
                    <a:pt x="8397" y="224426"/>
                  </a:lnTo>
                  <a:lnTo>
                    <a:pt x="9249" y="223947"/>
                  </a:lnTo>
                  <a:lnTo>
                    <a:pt x="10098" y="223343"/>
                  </a:lnTo>
                  <a:lnTo>
                    <a:pt x="10705" y="222605"/>
                  </a:lnTo>
                  <a:lnTo>
                    <a:pt x="11194" y="221762"/>
                  </a:lnTo>
                  <a:lnTo>
                    <a:pt x="11438" y="220794"/>
                  </a:lnTo>
                  <a:lnTo>
                    <a:pt x="11557" y="219836"/>
                  </a:lnTo>
                  <a:lnTo>
                    <a:pt x="11438" y="218744"/>
                  </a:lnTo>
                  <a:lnTo>
                    <a:pt x="11064" y="216319"/>
                  </a:lnTo>
                  <a:lnTo>
                    <a:pt x="10705" y="213530"/>
                  </a:lnTo>
                  <a:lnTo>
                    <a:pt x="10461" y="209898"/>
                  </a:lnTo>
                  <a:lnTo>
                    <a:pt x="10212" y="205433"/>
                  </a:lnTo>
                  <a:lnTo>
                    <a:pt x="10342" y="200209"/>
                  </a:lnTo>
                  <a:lnTo>
                    <a:pt x="10342" y="197430"/>
                  </a:lnTo>
                  <a:lnTo>
                    <a:pt x="10590" y="194412"/>
                  </a:lnTo>
                  <a:lnTo>
                    <a:pt x="10820" y="191384"/>
                  </a:lnTo>
                  <a:lnTo>
                    <a:pt x="11194" y="188116"/>
                  </a:lnTo>
                  <a:lnTo>
                    <a:pt x="11672" y="184848"/>
                  </a:lnTo>
                  <a:lnTo>
                    <a:pt x="12290" y="181455"/>
                  </a:lnTo>
                  <a:lnTo>
                    <a:pt x="13142" y="177948"/>
                  </a:lnTo>
                  <a:lnTo>
                    <a:pt x="13980" y="174431"/>
                  </a:lnTo>
                  <a:lnTo>
                    <a:pt x="14961" y="170799"/>
                  </a:lnTo>
                  <a:lnTo>
                    <a:pt x="16172" y="167177"/>
                  </a:lnTo>
                  <a:lnTo>
                    <a:pt x="17628" y="163545"/>
                  </a:lnTo>
                  <a:lnTo>
                    <a:pt x="19217" y="159799"/>
                  </a:lnTo>
                  <a:lnTo>
                    <a:pt x="20917" y="156156"/>
                  </a:lnTo>
                  <a:lnTo>
                    <a:pt x="22866" y="152399"/>
                  </a:lnTo>
                  <a:lnTo>
                    <a:pt x="25044" y="148778"/>
                  </a:lnTo>
                  <a:lnTo>
                    <a:pt x="27481" y="145146"/>
                  </a:lnTo>
                  <a:lnTo>
                    <a:pt x="30152" y="141628"/>
                  </a:lnTo>
                  <a:lnTo>
                    <a:pt x="33082" y="138006"/>
                  </a:lnTo>
                  <a:lnTo>
                    <a:pt x="36238" y="134614"/>
                  </a:lnTo>
                  <a:lnTo>
                    <a:pt x="41590" y="129262"/>
                  </a:lnTo>
                  <a:lnTo>
                    <a:pt x="43524" y="127350"/>
                  </a:lnTo>
                  <a:lnTo>
                    <a:pt x="45228" y="125539"/>
                  </a:lnTo>
                  <a:lnTo>
                    <a:pt x="46813" y="123603"/>
                  </a:lnTo>
                  <a:lnTo>
                    <a:pt x="48273" y="121657"/>
                  </a:lnTo>
                  <a:lnTo>
                    <a:pt x="49614" y="119607"/>
                  </a:lnTo>
                  <a:lnTo>
                    <a:pt x="50940" y="117671"/>
                  </a:lnTo>
                  <a:lnTo>
                    <a:pt x="53133" y="113790"/>
                  </a:lnTo>
                  <a:lnTo>
                    <a:pt x="54114" y="111854"/>
                  </a:lnTo>
                  <a:lnTo>
                    <a:pt x="54966" y="109793"/>
                  </a:lnTo>
                  <a:lnTo>
                    <a:pt x="55818" y="107858"/>
                  </a:lnTo>
                  <a:lnTo>
                    <a:pt x="56537" y="105797"/>
                  </a:lnTo>
                  <a:lnTo>
                    <a:pt x="57144" y="103861"/>
                  </a:lnTo>
                  <a:lnTo>
                    <a:pt x="58126" y="99865"/>
                  </a:lnTo>
                  <a:lnTo>
                    <a:pt x="58978" y="95879"/>
                  </a:lnTo>
                  <a:lnTo>
                    <a:pt x="59452" y="91758"/>
                  </a:lnTo>
                  <a:lnTo>
                    <a:pt x="59826" y="87762"/>
                  </a:lnTo>
                  <a:lnTo>
                    <a:pt x="60074" y="83765"/>
                  </a:lnTo>
                  <a:lnTo>
                    <a:pt x="60074" y="75648"/>
                  </a:lnTo>
                  <a:lnTo>
                    <a:pt x="59826" y="67666"/>
                  </a:lnTo>
                  <a:lnTo>
                    <a:pt x="59582" y="59923"/>
                  </a:lnTo>
                  <a:lnTo>
                    <a:pt x="59452" y="56177"/>
                  </a:lnTo>
                  <a:lnTo>
                    <a:pt x="59582" y="52409"/>
                  </a:lnTo>
                  <a:lnTo>
                    <a:pt x="59696" y="48548"/>
                  </a:lnTo>
                  <a:lnTo>
                    <a:pt x="60074" y="44916"/>
                  </a:lnTo>
                  <a:lnTo>
                    <a:pt x="60548" y="41170"/>
                  </a:lnTo>
                  <a:lnTo>
                    <a:pt x="61285" y="37403"/>
                  </a:lnTo>
                  <a:lnTo>
                    <a:pt x="62252" y="33771"/>
                  </a:lnTo>
                  <a:lnTo>
                    <a:pt x="63463" y="30149"/>
                  </a:lnTo>
                  <a:lnTo>
                    <a:pt x="64197" y="28328"/>
                  </a:lnTo>
                  <a:lnTo>
                    <a:pt x="65049" y="26517"/>
                  </a:lnTo>
                  <a:lnTo>
                    <a:pt x="65901" y="24696"/>
                  </a:lnTo>
                  <a:lnTo>
                    <a:pt x="66868" y="22885"/>
                  </a:lnTo>
                  <a:lnTo>
                    <a:pt x="67964" y="21189"/>
                  </a:lnTo>
                  <a:lnTo>
                    <a:pt x="69190" y="19378"/>
                  </a:lnTo>
                  <a:lnTo>
                    <a:pt x="70401" y="17557"/>
                  </a:lnTo>
                  <a:lnTo>
                    <a:pt x="71857" y="15860"/>
                  </a:lnTo>
                  <a:lnTo>
                    <a:pt x="73317" y="14049"/>
                  </a:lnTo>
                  <a:lnTo>
                    <a:pt x="74902" y="12353"/>
                  </a:lnTo>
                  <a:lnTo>
                    <a:pt x="76606" y="10532"/>
                  </a:lnTo>
                  <a:lnTo>
                    <a:pt x="78425" y="8835"/>
                  </a:lnTo>
                  <a:lnTo>
                    <a:pt x="79158" y="8117"/>
                  </a:lnTo>
                  <a:lnTo>
                    <a:pt x="79636" y="7264"/>
                  </a:lnTo>
                  <a:lnTo>
                    <a:pt x="79880" y="6296"/>
                  </a:lnTo>
                  <a:lnTo>
                    <a:pt x="80010" y="5328"/>
                  </a:lnTo>
                  <a:lnTo>
                    <a:pt x="80010" y="4371"/>
                  </a:lnTo>
                  <a:lnTo>
                    <a:pt x="79766" y="3393"/>
                  </a:lnTo>
                  <a:lnTo>
                    <a:pt x="79273" y="2539"/>
                  </a:lnTo>
                  <a:lnTo>
                    <a:pt x="78669" y="1696"/>
                  </a:lnTo>
                  <a:lnTo>
                    <a:pt x="77932" y="978"/>
                  </a:lnTo>
                  <a:lnTo>
                    <a:pt x="77080" y="489"/>
                  </a:lnTo>
                  <a:lnTo>
                    <a:pt x="76113" y="125"/>
                  </a:lnTo>
                  <a:lnTo>
                    <a:pt x="75146" y="0"/>
                  </a:lnTo>
                  <a:close/>
                </a:path>
              </a:pathLst>
            </a:custGeom>
            <a:solidFill>
              <a:srgbClr val="F6751F"/>
            </a:solidFill>
            <a:ln>
              <a:noFill/>
            </a:ln>
            <a:effectLst/>
          </p:spPr>
          <p:txBody>
            <a:bodyPr vert="horz" wrap="square" lIns="0" tIns="0" rIns="0" bIns="0" numCol="1" spcCol="215900" anchor="ctr"/>
            <a:lstStyle/>
            <a:p>
              <a:pPr/>
            </a:p>
          </p:txBody>
        </p:sp>
        <p:sp>
          <p:nvSpPr>
            <p:cNvPr id="49" name="Google Shape;52;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Yf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PCgAAFgoAABMMAADWCgAAAAAAACYAAAAIAAAA//////////8="/>
                </a:ext>
              </a:extLst>
            </p:cNvSpPr>
            <p:nvPr/>
          </p:nvSpPr>
          <p:spPr>
            <a:xfrm>
              <a:off x="1757045" y="1639570"/>
              <a:ext cx="205740" cy="121920"/>
            </a:xfrm>
            <a:custGeom>
              <a:avLst/>
              <a:gdLst/>
              <a:ahLst/>
              <a:cxnLst/>
              <a:rect l="0" t="0" r="205740" b="121920"/>
              <a:pathLst>
                <a:path w="205740" h="121920">
                  <a:moveTo>
                    <a:pt x="200654" y="0"/>
                  </a:moveTo>
                  <a:lnTo>
                    <a:pt x="197634" y="130"/>
                  </a:lnTo>
                  <a:lnTo>
                    <a:pt x="194843" y="243"/>
                  </a:lnTo>
                  <a:lnTo>
                    <a:pt x="192062" y="485"/>
                  </a:lnTo>
                  <a:lnTo>
                    <a:pt x="189386" y="847"/>
                  </a:lnTo>
                  <a:lnTo>
                    <a:pt x="186728" y="1332"/>
                  </a:lnTo>
                  <a:lnTo>
                    <a:pt x="184318" y="1936"/>
                  </a:lnTo>
                  <a:lnTo>
                    <a:pt x="179461" y="3144"/>
                  </a:lnTo>
                  <a:lnTo>
                    <a:pt x="177155" y="3991"/>
                  </a:lnTo>
                  <a:lnTo>
                    <a:pt x="174993" y="4837"/>
                  </a:lnTo>
                  <a:lnTo>
                    <a:pt x="172917" y="5684"/>
                  </a:lnTo>
                  <a:lnTo>
                    <a:pt x="170869" y="6773"/>
                  </a:lnTo>
                  <a:lnTo>
                    <a:pt x="168812" y="7750"/>
                  </a:lnTo>
                  <a:lnTo>
                    <a:pt x="166868" y="8839"/>
                  </a:lnTo>
                  <a:lnTo>
                    <a:pt x="164935" y="10047"/>
                  </a:lnTo>
                  <a:lnTo>
                    <a:pt x="163125" y="11249"/>
                  </a:lnTo>
                  <a:lnTo>
                    <a:pt x="159601" y="13795"/>
                  </a:lnTo>
                  <a:lnTo>
                    <a:pt x="156334" y="16448"/>
                  </a:lnTo>
                  <a:lnTo>
                    <a:pt x="153191" y="19360"/>
                  </a:lnTo>
                  <a:lnTo>
                    <a:pt x="150276" y="22275"/>
                  </a:lnTo>
                  <a:lnTo>
                    <a:pt x="147371" y="25287"/>
                  </a:lnTo>
                  <a:lnTo>
                    <a:pt x="144713" y="28301"/>
                  </a:lnTo>
                  <a:lnTo>
                    <a:pt x="139379" y="34358"/>
                  </a:lnTo>
                  <a:lnTo>
                    <a:pt x="134541" y="39912"/>
                  </a:lnTo>
                  <a:lnTo>
                    <a:pt x="132112" y="42695"/>
                  </a:lnTo>
                  <a:lnTo>
                    <a:pt x="129702" y="45364"/>
                  </a:lnTo>
                  <a:lnTo>
                    <a:pt x="127025" y="47904"/>
                  </a:lnTo>
                  <a:lnTo>
                    <a:pt x="124482" y="50320"/>
                  </a:lnTo>
                  <a:lnTo>
                    <a:pt x="121710" y="52612"/>
                  </a:lnTo>
                  <a:lnTo>
                    <a:pt x="118920" y="54796"/>
                  </a:lnTo>
                  <a:lnTo>
                    <a:pt x="115891" y="56732"/>
                  </a:lnTo>
                  <a:lnTo>
                    <a:pt x="112738" y="58544"/>
                  </a:lnTo>
                  <a:lnTo>
                    <a:pt x="109347" y="59989"/>
                  </a:lnTo>
                  <a:lnTo>
                    <a:pt x="107652" y="60723"/>
                  </a:lnTo>
                  <a:lnTo>
                    <a:pt x="105842" y="61327"/>
                  </a:lnTo>
                  <a:lnTo>
                    <a:pt x="104023" y="61931"/>
                  </a:lnTo>
                  <a:lnTo>
                    <a:pt x="100136" y="62907"/>
                  </a:lnTo>
                  <a:lnTo>
                    <a:pt x="98088" y="63263"/>
                  </a:lnTo>
                  <a:lnTo>
                    <a:pt x="96031" y="63506"/>
                  </a:lnTo>
                  <a:lnTo>
                    <a:pt x="93850" y="63754"/>
                  </a:lnTo>
                  <a:lnTo>
                    <a:pt x="89249" y="63980"/>
                  </a:lnTo>
                  <a:lnTo>
                    <a:pt x="83915" y="64110"/>
                  </a:lnTo>
                  <a:lnTo>
                    <a:pt x="78829" y="64601"/>
                  </a:lnTo>
                  <a:lnTo>
                    <a:pt x="73876" y="65318"/>
                  </a:lnTo>
                  <a:lnTo>
                    <a:pt x="69028" y="66164"/>
                  </a:lnTo>
                  <a:lnTo>
                    <a:pt x="64303" y="67366"/>
                  </a:lnTo>
                  <a:lnTo>
                    <a:pt x="59817" y="68704"/>
                  </a:lnTo>
                  <a:lnTo>
                    <a:pt x="55464" y="70155"/>
                  </a:lnTo>
                  <a:lnTo>
                    <a:pt x="51340" y="71730"/>
                  </a:lnTo>
                  <a:lnTo>
                    <a:pt x="47349" y="73541"/>
                  </a:lnTo>
                  <a:lnTo>
                    <a:pt x="43463" y="75478"/>
                  </a:lnTo>
                  <a:lnTo>
                    <a:pt x="39843" y="77532"/>
                  </a:lnTo>
                  <a:lnTo>
                    <a:pt x="36328" y="79598"/>
                  </a:lnTo>
                  <a:lnTo>
                    <a:pt x="32937" y="81765"/>
                  </a:lnTo>
                  <a:lnTo>
                    <a:pt x="29785" y="83944"/>
                  </a:lnTo>
                  <a:lnTo>
                    <a:pt x="26756" y="86241"/>
                  </a:lnTo>
                  <a:lnTo>
                    <a:pt x="23851" y="88539"/>
                  </a:lnTo>
                  <a:lnTo>
                    <a:pt x="21193" y="90836"/>
                  </a:lnTo>
                  <a:lnTo>
                    <a:pt x="18650" y="93128"/>
                  </a:lnTo>
                  <a:lnTo>
                    <a:pt x="16354" y="95424"/>
                  </a:lnTo>
                  <a:lnTo>
                    <a:pt x="14164" y="97614"/>
                  </a:lnTo>
                  <a:lnTo>
                    <a:pt x="10173" y="101843"/>
                  </a:lnTo>
                  <a:lnTo>
                    <a:pt x="7029" y="105602"/>
                  </a:lnTo>
                  <a:lnTo>
                    <a:pt x="4486" y="108859"/>
                  </a:lnTo>
                  <a:lnTo>
                    <a:pt x="2543" y="111517"/>
                  </a:lnTo>
                  <a:lnTo>
                    <a:pt x="714" y="114181"/>
                  </a:lnTo>
                  <a:lnTo>
                    <a:pt x="248" y="115147"/>
                  </a:lnTo>
                  <a:lnTo>
                    <a:pt x="0" y="116123"/>
                  </a:lnTo>
                  <a:lnTo>
                    <a:pt x="0" y="117083"/>
                  </a:lnTo>
                  <a:lnTo>
                    <a:pt x="114" y="118059"/>
                  </a:lnTo>
                  <a:lnTo>
                    <a:pt x="486" y="119019"/>
                  </a:lnTo>
                  <a:lnTo>
                    <a:pt x="962" y="119865"/>
                  </a:lnTo>
                  <a:lnTo>
                    <a:pt x="1562" y="120599"/>
                  </a:lnTo>
                  <a:lnTo>
                    <a:pt x="2410" y="121203"/>
                  </a:lnTo>
                  <a:lnTo>
                    <a:pt x="3029" y="121559"/>
                  </a:lnTo>
                  <a:lnTo>
                    <a:pt x="3753" y="121807"/>
                  </a:lnTo>
                  <a:lnTo>
                    <a:pt x="4353" y="121920"/>
                  </a:lnTo>
                  <a:lnTo>
                    <a:pt x="5686" y="121920"/>
                  </a:lnTo>
                  <a:lnTo>
                    <a:pt x="6296" y="121807"/>
                  </a:lnTo>
                  <a:lnTo>
                    <a:pt x="7496" y="121316"/>
                  </a:lnTo>
                  <a:lnTo>
                    <a:pt x="8115" y="120960"/>
                  </a:lnTo>
                  <a:lnTo>
                    <a:pt x="8592" y="120599"/>
                  </a:lnTo>
                  <a:lnTo>
                    <a:pt x="8963" y="120114"/>
                  </a:lnTo>
                  <a:lnTo>
                    <a:pt x="9439" y="119510"/>
                  </a:lnTo>
                  <a:lnTo>
                    <a:pt x="10773" y="117444"/>
                  </a:lnTo>
                  <a:lnTo>
                    <a:pt x="12468" y="115147"/>
                  </a:lnTo>
                  <a:lnTo>
                    <a:pt x="14773" y="112245"/>
                  </a:lnTo>
                  <a:lnTo>
                    <a:pt x="17678" y="108859"/>
                  </a:lnTo>
                  <a:lnTo>
                    <a:pt x="21193" y="105116"/>
                  </a:lnTo>
                  <a:lnTo>
                    <a:pt x="23136" y="103062"/>
                  </a:lnTo>
                  <a:lnTo>
                    <a:pt x="25308" y="100996"/>
                  </a:lnTo>
                  <a:lnTo>
                    <a:pt x="27603" y="98941"/>
                  </a:lnTo>
                  <a:lnTo>
                    <a:pt x="30032" y="96893"/>
                  </a:lnTo>
                  <a:lnTo>
                    <a:pt x="32690" y="94708"/>
                  </a:lnTo>
                  <a:lnTo>
                    <a:pt x="35366" y="92654"/>
                  </a:lnTo>
                  <a:lnTo>
                    <a:pt x="38262" y="90605"/>
                  </a:lnTo>
                  <a:lnTo>
                    <a:pt x="41415" y="88539"/>
                  </a:lnTo>
                  <a:lnTo>
                    <a:pt x="44558" y="86597"/>
                  </a:lnTo>
                  <a:lnTo>
                    <a:pt x="47949" y="84791"/>
                  </a:lnTo>
                  <a:lnTo>
                    <a:pt x="51473" y="82985"/>
                  </a:lnTo>
                  <a:lnTo>
                    <a:pt x="55093" y="81404"/>
                  </a:lnTo>
                  <a:lnTo>
                    <a:pt x="58855" y="79824"/>
                  </a:lnTo>
                  <a:lnTo>
                    <a:pt x="62722" y="78503"/>
                  </a:lnTo>
                  <a:lnTo>
                    <a:pt x="66846" y="77284"/>
                  </a:lnTo>
                  <a:lnTo>
                    <a:pt x="71085" y="76211"/>
                  </a:lnTo>
                  <a:lnTo>
                    <a:pt x="75438" y="75365"/>
                  </a:lnTo>
                  <a:lnTo>
                    <a:pt x="79924" y="74761"/>
                  </a:lnTo>
                  <a:lnTo>
                    <a:pt x="84649" y="74270"/>
                  </a:lnTo>
                  <a:lnTo>
                    <a:pt x="89364" y="74140"/>
                  </a:lnTo>
                  <a:lnTo>
                    <a:pt x="92154" y="74027"/>
                  </a:lnTo>
                  <a:lnTo>
                    <a:pt x="94821" y="73914"/>
                  </a:lnTo>
                  <a:lnTo>
                    <a:pt x="97365" y="73671"/>
                  </a:lnTo>
                  <a:lnTo>
                    <a:pt x="99784" y="73293"/>
                  </a:lnTo>
                  <a:lnTo>
                    <a:pt x="102213" y="72825"/>
                  </a:lnTo>
                  <a:lnTo>
                    <a:pt x="104508" y="72334"/>
                  </a:lnTo>
                  <a:lnTo>
                    <a:pt x="106804" y="71730"/>
                  </a:lnTo>
                  <a:lnTo>
                    <a:pt x="108995" y="71126"/>
                  </a:lnTo>
                  <a:lnTo>
                    <a:pt x="111042" y="70398"/>
                  </a:lnTo>
                  <a:lnTo>
                    <a:pt x="113100" y="69551"/>
                  </a:lnTo>
                  <a:lnTo>
                    <a:pt x="115043" y="68704"/>
                  </a:lnTo>
                  <a:lnTo>
                    <a:pt x="116977" y="67739"/>
                  </a:lnTo>
                  <a:lnTo>
                    <a:pt x="118920" y="66768"/>
                  </a:lnTo>
                  <a:lnTo>
                    <a:pt x="120729" y="65673"/>
                  </a:lnTo>
                  <a:lnTo>
                    <a:pt x="124120" y="63506"/>
                  </a:lnTo>
                  <a:lnTo>
                    <a:pt x="127511" y="61084"/>
                  </a:lnTo>
                  <a:lnTo>
                    <a:pt x="130550" y="58426"/>
                  </a:lnTo>
                  <a:lnTo>
                    <a:pt x="133560" y="55756"/>
                  </a:lnTo>
                  <a:lnTo>
                    <a:pt x="136484" y="52832"/>
                  </a:lnTo>
                  <a:lnTo>
                    <a:pt x="139141" y="49959"/>
                  </a:lnTo>
                  <a:lnTo>
                    <a:pt x="141923" y="47058"/>
                  </a:lnTo>
                  <a:lnTo>
                    <a:pt x="147123" y="40888"/>
                  </a:lnTo>
                  <a:lnTo>
                    <a:pt x="152219" y="35075"/>
                  </a:lnTo>
                  <a:lnTo>
                    <a:pt x="154762" y="32292"/>
                  </a:lnTo>
                  <a:lnTo>
                    <a:pt x="157305" y="29520"/>
                  </a:lnTo>
                  <a:lnTo>
                    <a:pt x="159972" y="26853"/>
                  </a:lnTo>
                  <a:lnTo>
                    <a:pt x="162744" y="24311"/>
                  </a:lnTo>
                  <a:lnTo>
                    <a:pt x="165668" y="21900"/>
                  </a:lnTo>
                  <a:lnTo>
                    <a:pt x="168678" y="19722"/>
                  </a:lnTo>
                  <a:lnTo>
                    <a:pt x="171831" y="17667"/>
                  </a:lnTo>
                  <a:lnTo>
                    <a:pt x="175222" y="15844"/>
                  </a:lnTo>
                  <a:lnTo>
                    <a:pt x="177041" y="14997"/>
                  </a:lnTo>
                  <a:lnTo>
                    <a:pt x="178851" y="14151"/>
                  </a:lnTo>
                  <a:lnTo>
                    <a:pt x="180680" y="13434"/>
                  </a:lnTo>
                  <a:lnTo>
                    <a:pt x="182623" y="12830"/>
                  </a:lnTo>
                  <a:lnTo>
                    <a:pt x="184671" y="12215"/>
                  </a:lnTo>
                  <a:lnTo>
                    <a:pt x="186728" y="11740"/>
                  </a:lnTo>
                  <a:lnTo>
                    <a:pt x="188909" y="11249"/>
                  </a:lnTo>
                  <a:lnTo>
                    <a:pt x="191081" y="10894"/>
                  </a:lnTo>
                  <a:lnTo>
                    <a:pt x="193396" y="10651"/>
                  </a:lnTo>
                  <a:lnTo>
                    <a:pt x="195691" y="10403"/>
                  </a:lnTo>
                  <a:lnTo>
                    <a:pt x="198110" y="10290"/>
                  </a:lnTo>
                  <a:lnTo>
                    <a:pt x="200654" y="10160"/>
                  </a:lnTo>
                  <a:lnTo>
                    <a:pt x="201635" y="10047"/>
                  </a:lnTo>
                  <a:lnTo>
                    <a:pt x="202597" y="9804"/>
                  </a:lnTo>
                  <a:lnTo>
                    <a:pt x="203444" y="9313"/>
                  </a:lnTo>
                  <a:lnTo>
                    <a:pt x="204292" y="8709"/>
                  </a:lnTo>
                  <a:lnTo>
                    <a:pt x="204892" y="7993"/>
                  </a:lnTo>
                  <a:lnTo>
                    <a:pt x="205254" y="7146"/>
                  </a:lnTo>
                  <a:lnTo>
                    <a:pt x="205626" y="6169"/>
                  </a:lnTo>
                  <a:lnTo>
                    <a:pt x="205740" y="5080"/>
                  </a:lnTo>
                  <a:lnTo>
                    <a:pt x="205626" y="4120"/>
                  </a:lnTo>
                  <a:lnTo>
                    <a:pt x="205254" y="3144"/>
                  </a:lnTo>
                  <a:lnTo>
                    <a:pt x="204778" y="2297"/>
                  </a:lnTo>
                  <a:lnTo>
                    <a:pt x="204178" y="1580"/>
                  </a:lnTo>
                  <a:lnTo>
                    <a:pt x="203444" y="976"/>
                  </a:lnTo>
                  <a:lnTo>
                    <a:pt x="202597" y="485"/>
                  </a:lnTo>
                  <a:lnTo>
                    <a:pt x="201635" y="130"/>
                  </a:lnTo>
                  <a:lnTo>
                    <a:pt x="200654" y="0"/>
                  </a:lnTo>
                  <a:close/>
                </a:path>
              </a:pathLst>
            </a:custGeom>
            <a:solidFill>
              <a:srgbClr val="F6751F"/>
            </a:solidFill>
            <a:ln>
              <a:noFill/>
            </a:ln>
            <a:effectLst/>
          </p:spPr>
          <p:txBody>
            <a:bodyPr vert="horz" wrap="square" lIns="0" tIns="0" rIns="0" bIns="0" numCol="1" spcCol="215900" anchor="ctr"/>
            <a:lstStyle/>
            <a:p>
              <a:pPr/>
            </a:p>
          </p:txBody>
        </p:sp>
        <p:sp>
          <p:nvSpPr>
            <p:cNvPr id="48" name="Google Shape;53;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g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pCgAAtgkAAOwLAADJCgAAAAAAACYAAAAIAAAA//////////8="/>
                </a:ext>
              </a:extLst>
            </p:cNvSpPr>
            <p:nvPr/>
          </p:nvSpPr>
          <p:spPr>
            <a:xfrm>
              <a:off x="1773555" y="1578610"/>
              <a:ext cx="164465" cy="174625"/>
            </a:xfrm>
            <a:custGeom>
              <a:avLst/>
              <a:gdLst/>
              <a:ahLst/>
              <a:cxnLst/>
              <a:rect l="0" t="0" r="164465" b="174625"/>
              <a:pathLst>
                <a:path w="164465" h="174625">
                  <a:moveTo>
                    <a:pt x="158883" y="0"/>
                  </a:moveTo>
                  <a:lnTo>
                    <a:pt x="157916" y="242"/>
                  </a:lnTo>
                  <a:lnTo>
                    <a:pt x="155122" y="1091"/>
                  </a:lnTo>
                  <a:lnTo>
                    <a:pt x="152335" y="2053"/>
                  </a:lnTo>
                  <a:lnTo>
                    <a:pt x="149784" y="3152"/>
                  </a:lnTo>
                  <a:lnTo>
                    <a:pt x="147371" y="4357"/>
                  </a:lnTo>
                  <a:lnTo>
                    <a:pt x="145064" y="5448"/>
                  </a:lnTo>
                  <a:lnTo>
                    <a:pt x="142749" y="6790"/>
                  </a:lnTo>
                  <a:lnTo>
                    <a:pt x="140571" y="7995"/>
                  </a:lnTo>
                  <a:lnTo>
                    <a:pt x="138630" y="9450"/>
                  </a:lnTo>
                  <a:lnTo>
                    <a:pt x="136574" y="10784"/>
                  </a:lnTo>
                  <a:lnTo>
                    <a:pt x="134747" y="12239"/>
                  </a:lnTo>
                  <a:lnTo>
                    <a:pt x="133049" y="13816"/>
                  </a:lnTo>
                  <a:lnTo>
                    <a:pt x="131351" y="15384"/>
                  </a:lnTo>
                  <a:lnTo>
                    <a:pt x="129653" y="16969"/>
                  </a:lnTo>
                  <a:lnTo>
                    <a:pt x="128198" y="18537"/>
                  </a:lnTo>
                  <a:lnTo>
                    <a:pt x="125290" y="21925"/>
                  </a:lnTo>
                  <a:lnTo>
                    <a:pt x="122747" y="25320"/>
                  </a:lnTo>
                  <a:lnTo>
                    <a:pt x="120310" y="28958"/>
                  </a:lnTo>
                  <a:lnTo>
                    <a:pt x="118140" y="32594"/>
                  </a:lnTo>
                  <a:lnTo>
                    <a:pt x="116199" y="36234"/>
                  </a:lnTo>
                  <a:lnTo>
                    <a:pt x="114371" y="39985"/>
                  </a:lnTo>
                  <a:lnTo>
                    <a:pt x="112673" y="43623"/>
                  </a:lnTo>
                  <a:lnTo>
                    <a:pt x="109399" y="51021"/>
                  </a:lnTo>
                  <a:lnTo>
                    <a:pt x="106369" y="57804"/>
                  </a:lnTo>
                  <a:lnTo>
                    <a:pt x="104914" y="61199"/>
                  </a:lnTo>
                  <a:lnTo>
                    <a:pt x="103217" y="64465"/>
                  </a:lnTo>
                  <a:lnTo>
                    <a:pt x="101519" y="67610"/>
                  </a:lnTo>
                  <a:lnTo>
                    <a:pt x="99821" y="70650"/>
                  </a:lnTo>
                  <a:lnTo>
                    <a:pt x="97879" y="73682"/>
                  </a:lnTo>
                  <a:lnTo>
                    <a:pt x="95701" y="76584"/>
                  </a:lnTo>
                  <a:lnTo>
                    <a:pt x="93387" y="79373"/>
                  </a:lnTo>
                  <a:lnTo>
                    <a:pt x="90965" y="82033"/>
                  </a:lnTo>
                  <a:lnTo>
                    <a:pt x="88179" y="84466"/>
                  </a:lnTo>
                  <a:lnTo>
                    <a:pt x="86724" y="85671"/>
                  </a:lnTo>
                  <a:lnTo>
                    <a:pt x="85269" y="86762"/>
                  </a:lnTo>
                  <a:lnTo>
                    <a:pt x="81874" y="88953"/>
                  </a:lnTo>
                  <a:lnTo>
                    <a:pt x="80176" y="89914"/>
                  </a:lnTo>
                  <a:lnTo>
                    <a:pt x="78349" y="90877"/>
                  </a:lnTo>
                  <a:lnTo>
                    <a:pt x="76415" y="91726"/>
                  </a:lnTo>
                  <a:lnTo>
                    <a:pt x="74344" y="92575"/>
                  </a:lnTo>
                  <a:lnTo>
                    <a:pt x="72288" y="93424"/>
                  </a:lnTo>
                  <a:lnTo>
                    <a:pt x="70103" y="94160"/>
                  </a:lnTo>
                  <a:lnTo>
                    <a:pt x="65138" y="95857"/>
                  </a:lnTo>
                  <a:lnTo>
                    <a:pt x="60288" y="97798"/>
                  </a:lnTo>
                  <a:lnTo>
                    <a:pt x="55682" y="99980"/>
                  </a:lnTo>
                  <a:lnTo>
                    <a:pt x="51303" y="102284"/>
                  </a:lnTo>
                  <a:lnTo>
                    <a:pt x="47192" y="104694"/>
                  </a:lnTo>
                  <a:lnTo>
                    <a:pt x="43301" y="107240"/>
                  </a:lnTo>
                  <a:lnTo>
                    <a:pt x="39547" y="109916"/>
                  </a:lnTo>
                  <a:lnTo>
                    <a:pt x="36151" y="112819"/>
                  </a:lnTo>
                  <a:lnTo>
                    <a:pt x="32755" y="115608"/>
                  </a:lnTo>
                  <a:lnTo>
                    <a:pt x="29717" y="118646"/>
                  </a:lnTo>
                  <a:lnTo>
                    <a:pt x="26679" y="121684"/>
                  </a:lnTo>
                  <a:lnTo>
                    <a:pt x="24022" y="124703"/>
                  </a:lnTo>
                  <a:lnTo>
                    <a:pt x="21470" y="127718"/>
                  </a:lnTo>
                  <a:lnTo>
                    <a:pt x="19042" y="130750"/>
                  </a:lnTo>
                  <a:lnTo>
                    <a:pt x="16865" y="133903"/>
                  </a:lnTo>
                  <a:lnTo>
                    <a:pt x="14794" y="136935"/>
                  </a:lnTo>
                  <a:lnTo>
                    <a:pt x="12867" y="139837"/>
                  </a:lnTo>
                  <a:lnTo>
                    <a:pt x="11169" y="142877"/>
                  </a:lnTo>
                  <a:lnTo>
                    <a:pt x="9471" y="145666"/>
                  </a:lnTo>
                  <a:lnTo>
                    <a:pt x="8017" y="148455"/>
                  </a:lnTo>
                  <a:lnTo>
                    <a:pt x="5581" y="153540"/>
                  </a:lnTo>
                  <a:lnTo>
                    <a:pt x="3639" y="158148"/>
                  </a:lnTo>
                  <a:lnTo>
                    <a:pt x="2185" y="162142"/>
                  </a:lnTo>
                  <a:lnTo>
                    <a:pt x="1096" y="165174"/>
                  </a:lnTo>
                  <a:lnTo>
                    <a:pt x="129" y="168327"/>
                  </a:lnTo>
                  <a:lnTo>
                    <a:pt x="0" y="169289"/>
                  </a:lnTo>
                  <a:lnTo>
                    <a:pt x="129" y="170251"/>
                  </a:lnTo>
                  <a:lnTo>
                    <a:pt x="243" y="171229"/>
                  </a:lnTo>
                  <a:lnTo>
                    <a:pt x="730" y="172191"/>
                  </a:lnTo>
                  <a:lnTo>
                    <a:pt x="1340" y="172927"/>
                  </a:lnTo>
                  <a:lnTo>
                    <a:pt x="2071" y="173646"/>
                  </a:lnTo>
                  <a:lnTo>
                    <a:pt x="2923" y="174139"/>
                  </a:lnTo>
                  <a:lnTo>
                    <a:pt x="3883" y="174495"/>
                  </a:lnTo>
                  <a:lnTo>
                    <a:pt x="4492" y="174625"/>
                  </a:lnTo>
                  <a:lnTo>
                    <a:pt x="5093" y="174625"/>
                  </a:lnTo>
                  <a:lnTo>
                    <a:pt x="5946" y="174495"/>
                  </a:lnTo>
                  <a:lnTo>
                    <a:pt x="6791" y="174382"/>
                  </a:lnTo>
                  <a:lnTo>
                    <a:pt x="7530" y="174018"/>
                  </a:lnTo>
                  <a:lnTo>
                    <a:pt x="8131" y="173533"/>
                  </a:lnTo>
                  <a:lnTo>
                    <a:pt x="8847" y="173040"/>
                  </a:lnTo>
                  <a:lnTo>
                    <a:pt x="9342" y="172320"/>
                  </a:lnTo>
                  <a:lnTo>
                    <a:pt x="9700" y="171593"/>
                  </a:lnTo>
                  <a:lnTo>
                    <a:pt x="10073" y="170744"/>
                  </a:lnTo>
                  <a:lnTo>
                    <a:pt x="10674" y="168440"/>
                  </a:lnTo>
                  <a:lnTo>
                    <a:pt x="11641" y="165780"/>
                  </a:lnTo>
                  <a:lnTo>
                    <a:pt x="12982" y="162385"/>
                  </a:lnTo>
                  <a:lnTo>
                    <a:pt x="14680" y="158261"/>
                  </a:lnTo>
                  <a:lnTo>
                    <a:pt x="16979" y="153540"/>
                  </a:lnTo>
                  <a:lnTo>
                    <a:pt x="18319" y="151002"/>
                  </a:lnTo>
                  <a:lnTo>
                    <a:pt x="19773" y="148455"/>
                  </a:lnTo>
                  <a:lnTo>
                    <a:pt x="21356" y="145779"/>
                  </a:lnTo>
                  <a:lnTo>
                    <a:pt x="23054" y="142990"/>
                  </a:lnTo>
                  <a:lnTo>
                    <a:pt x="24867" y="140201"/>
                  </a:lnTo>
                  <a:lnTo>
                    <a:pt x="26923" y="137428"/>
                  </a:lnTo>
                  <a:lnTo>
                    <a:pt x="29116" y="134639"/>
                  </a:lnTo>
                  <a:lnTo>
                    <a:pt x="31414" y="131841"/>
                  </a:lnTo>
                  <a:lnTo>
                    <a:pt x="33966" y="129052"/>
                  </a:lnTo>
                  <a:lnTo>
                    <a:pt x="36623" y="126263"/>
                  </a:lnTo>
                  <a:lnTo>
                    <a:pt x="39418" y="123468"/>
                  </a:lnTo>
                  <a:lnTo>
                    <a:pt x="42455" y="120814"/>
                  </a:lnTo>
                  <a:lnTo>
                    <a:pt x="45608" y="118268"/>
                  </a:lnTo>
                  <a:lnTo>
                    <a:pt x="49004" y="115858"/>
                  </a:lnTo>
                  <a:lnTo>
                    <a:pt x="52514" y="113425"/>
                  </a:lnTo>
                  <a:lnTo>
                    <a:pt x="56283" y="111242"/>
                  </a:lnTo>
                  <a:lnTo>
                    <a:pt x="60159" y="109067"/>
                  </a:lnTo>
                  <a:lnTo>
                    <a:pt x="64286" y="107127"/>
                  </a:lnTo>
                  <a:lnTo>
                    <a:pt x="68648" y="105429"/>
                  </a:lnTo>
                  <a:lnTo>
                    <a:pt x="73263" y="103845"/>
                  </a:lnTo>
                  <a:lnTo>
                    <a:pt x="75798" y="103003"/>
                  </a:lnTo>
                  <a:lnTo>
                    <a:pt x="78235" y="102034"/>
                  </a:lnTo>
                  <a:lnTo>
                    <a:pt x="80663" y="101056"/>
                  </a:lnTo>
                  <a:lnTo>
                    <a:pt x="82963" y="99980"/>
                  </a:lnTo>
                  <a:lnTo>
                    <a:pt x="85141" y="98889"/>
                  </a:lnTo>
                  <a:lnTo>
                    <a:pt x="87212" y="97668"/>
                  </a:lnTo>
                  <a:lnTo>
                    <a:pt x="89153" y="96456"/>
                  </a:lnTo>
                  <a:lnTo>
                    <a:pt x="91080" y="95122"/>
                  </a:lnTo>
                  <a:lnTo>
                    <a:pt x="92907" y="93796"/>
                  </a:lnTo>
                  <a:lnTo>
                    <a:pt x="94605" y="92462"/>
                  </a:lnTo>
                  <a:lnTo>
                    <a:pt x="96181" y="91007"/>
                  </a:lnTo>
                  <a:lnTo>
                    <a:pt x="97757" y="89551"/>
                  </a:lnTo>
                  <a:lnTo>
                    <a:pt x="99326" y="88104"/>
                  </a:lnTo>
                  <a:lnTo>
                    <a:pt x="100666" y="86520"/>
                  </a:lnTo>
                  <a:lnTo>
                    <a:pt x="103346" y="83375"/>
                  </a:lnTo>
                  <a:lnTo>
                    <a:pt x="105760" y="80093"/>
                  </a:lnTo>
                  <a:lnTo>
                    <a:pt x="108067" y="76697"/>
                  </a:lnTo>
                  <a:lnTo>
                    <a:pt x="110123" y="73188"/>
                  </a:lnTo>
                  <a:lnTo>
                    <a:pt x="111950" y="69680"/>
                  </a:lnTo>
                  <a:lnTo>
                    <a:pt x="113762" y="66042"/>
                  </a:lnTo>
                  <a:lnTo>
                    <a:pt x="115460" y="62404"/>
                  </a:lnTo>
                  <a:lnTo>
                    <a:pt x="118742" y="55014"/>
                  </a:lnTo>
                  <a:lnTo>
                    <a:pt x="121780" y="47980"/>
                  </a:lnTo>
                  <a:lnTo>
                    <a:pt x="123462" y="44472"/>
                  </a:lnTo>
                  <a:lnTo>
                    <a:pt x="125160" y="41083"/>
                  </a:lnTo>
                  <a:lnTo>
                    <a:pt x="126858" y="37803"/>
                  </a:lnTo>
                  <a:lnTo>
                    <a:pt x="128800" y="34536"/>
                  </a:lnTo>
                  <a:lnTo>
                    <a:pt x="130879" y="31392"/>
                  </a:lnTo>
                  <a:lnTo>
                    <a:pt x="133049" y="28360"/>
                  </a:lnTo>
                  <a:lnTo>
                    <a:pt x="135592" y="25449"/>
                  </a:lnTo>
                  <a:lnTo>
                    <a:pt x="138272" y="22769"/>
                  </a:lnTo>
                  <a:lnTo>
                    <a:pt x="139726" y="21456"/>
                  </a:lnTo>
                  <a:lnTo>
                    <a:pt x="141181" y="20114"/>
                  </a:lnTo>
                  <a:lnTo>
                    <a:pt x="142749" y="18909"/>
                  </a:lnTo>
                  <a:lnTo>
                    <a:pt x="144447" y="17688"/>
                  </a:lnTo>
                  <a:lnTo>
                    <a:pt x="146145" y="16476"/>
                  </a:lnTo>
                  <a:lnTo>
                    <a:pt x="147972" y="15384"/>
                  </a:lnTo>
                  <a:lnTo>
                    <a:pt x="149914" y="14422"/>
                  </a:lnTo>
                  <a:lnTo>
                    <a:pt x="151970" y="13331"/>
                  </a:lnTo>
                  <a:lnTo>
                    <a:pt x="154033" y="12482"/>
                  </a:lnTo>
                  <a:lnTo>
                    <a:pt x="156218" y="11504"/>
                  </a:lnTo>
                  <a:lnTo>
                    <a:pt x="158518" y="10655"/>
                  </a:lnTo>
                  <a:lnTo>
                    <a:pt x="160954" y="9935"/>
                  </a:lnTo>
                  <a:lnTo>
                    <a:pt x="162652" y="8957"/>
                  </a:lnTo>
                  <a:lnTo>
                    <a:pt x="163368" y="8241"/>
                  </a:lnTo>
                  <a:lnTo>
                    <a:pt x="163863" y="7389"/>
                  </a:lnTo>
                  <a:lnTo>
                    <a:pt x="164221" y="6540"/>
                  </a:lnTo>
                  <a:lnTo>
                    <a:pt x="164465" y="5578"/>
                  </a:lnTo>
                  <a:lnTo>
                    <a:pt x="164465" y="4486"/>
                  </a:lnTo>
                  <a:lnTo>
                    <a:pt x="164221" y="3508"/>
                  </a:lnTo>
                  <a:lnTo>
                    <a:pt x="163863" y="2546"/>
                  </a:lnTo>
                  <a:lnTo>
                    <a:pt x="163254" y="1810"/>
                  </a:lnTo>
                  <a:lnTo>
                    <a:pt x="162523" y="1091"/>
                  </a:lnTo>
                  <a:lnTo>
                    <a:pt x="161800" y="485"/>
                  </a:lnTo>
                  <a:lnTo>
                    <a:pt x="160825" y="113"/>
                  </a:lnTo>
                  <a:lnTo>
                    <a:pt x="159858" y="0"/>
                  </a:lnTo>
                  <a:close/>
                </a:path>
              </a:pathLst>
            </a:custGeom>
            <a:solidFill>
              <a:srgbClr val="F6751F"/>
            </a:solidFill>
            <a:ln>
              <a:noFill/>
            </a:ln>
            <a:effectLst/>
          </p:spPr>
          <p:txBody>
            <a:bodyPr vert="horz" wrap="square" lIns="0" tIns="0" rIns="0" bIns="0" numCol="1" spcCol="215900" anchor="ctr"/>
            <a:lstStyle/>
            <a:p>
              <a:pPr/>
            </a:p>
          </p:txBody>
        </p:sp>
        <p:sp>
          <p:nvSpPr>
            <p:cNvPr id="47" name="Google Shape;54;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8W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HCgAAfAkAALgLAACeCgAAAAAAACYAAAAIAAAA//////////8="/>
                </a:ext>
              </a:extLst>
            </p:cNvSpPr>
            <p:nvPr/>
          </p:nvSpPr>
          <p:spPr>
            <a:xfrm>
              <a:off x="1751965" y="1541780"/>
              <a:ext cx="153035" cy="184150"/>
            </a:xfrm>
            <a:custGeom>
              <a:avLst/>
              <a:gdLst/>
              <a:ahLst/>
              <a:cxnLst/>
              <a:rect l="0" t="0" r="153035" b="184150"/>
              <a:pathLst>
                <a:path w="153035" h="184150">
                  <a:moveTo>
                    <a:pt x="148075" y="0"/>
                  </a:moveTo>
                  <a:lnTo>
                    <a:pt x="147104" y="111"/>
                  </a:lnTo>
                  <a:lnTo>
                    <a:pt x="146141" y="358"/>
                  </a:lnTo>
                  <a:lnTo>
                    <a:pt x="143349" y="1449"/>
                  </a:lnTo>
                  <a:lnTo>
                    <a:pt x="140806" y="2660"/>
                  </a:lnTo>
                  <a:lnTo>
                    <a:pt x="138262" y="3879"/>
                  </a:lnTo>
                  <a:lnTo>
                    <a:pt x="135967" y="5081"/>
                  </a:lnTo>
                  <a:lnTo>
                    <a:pt x="133671" y="6420"/>
                  </a:lnTo>
                  <a:lnTo>
                    <a:pt x="131482" y="7869"/>
                  </a:lnTo>
                  <a:lnTo>
                    <a:pt x="129427" y="9318"/>
                  </a:lnTo>
                  <a:lnTo>
                    <a:pt x="127493" y="10768"/>
                  </a:lnTo>
                  <a:lnTo>
                    <a:pt x="125679" y="12336"/>
                  </a:lnTo>
                  <a:lnTo>
                    <a:pt x="123859" y="13914"/>
                  </a:lnTo>
                  <a:lnTo>
                    <a:pt x="122293" y="15480"/>
                  </a:lnTo>
                  <a:lnTo>
                    <a:pt x="120592" y="17181"/>
                  </a:lnTo>
                  <a:lnTo>
                    <a:pt x="119140" y="18875"/>
                  </a:lnTo>
                  <a:lnTo>
                    <a:pt x="117681" y="20572"/>
                  </a:lnTo>
                  <a:lnTo>
                    <a:pt x="116356" y="22379"/>
                  </a:lnTo>
                  <a:lnTo>
                    <a:pt x="115137" y="24076"/>
                  </a:lnTo>
                  <a:lnTo>
                    <a:pt x="112721" y="27708"/>
                  </a:lnTo>
                  <a:lnTo>
                    <a:pt x="110666" y="31459"/>
                  </a:lnTo>
                  <a:lnTo>
                    <a:pt x="108725" y="35202"/>
                  </a:lnTo>
                  <a:lnTo>
                    <a:pt x="107032" y="38961"/>
                  </a:lnTo>
                  <a:lnTo>
                    <a:pt x="105339" y="42823"/>
                  </a:lnTo>
                  <a:lnTo>
                    <a:pt x="103886" y="46575"/>
                  </a:lnTo>
                  <a:lnTo>
                    <a:pt x="101102" y="54196"/>
                  </a:lnTo>
                  <a:lnTo>
                    <a:pt x="98672" y="61102"/>
                  </a:lnTo>
                  <a:lnTo>
                    <a:pt x="97347" y="64606"/>
                  </a:lnTo>
                  <a:lnTo>
                    <a:pt x="95880" y="67880"/>
                  </a:lnTo>
                  <a:lnTo>
                    <a:pt x="94435" y="71136"/>
                  </a:lnTo>
                  <a:lnTo>
                    <a:pt x="92869" y="74410"/>
                  </a:lnTo>
                  <a:lnTo>
                    <a:pt x="91169" y="77556"/>
                  </a:lnTo>
                  <a:lnTo>
                    <a:pt x="89234" y="80583"/>
                  </a:lnTo>
                  <a:lnTo>
                    <a:pt x="87180" y="83481"/>
                  </a:lnTo>
                  <a:lnTo>
                    <a:pt x="84877" y="86269"/>
                  </a:lnTo>
                  <a:lnTo>
                    <a:pt x="82206" y="88940"/>
                  </a:lnTo>
                  <a:lnTo>
                    <a:pt x="80867" y="90131"/>
                  </a:lnTo>
                  <a:lnTo>
                    <a:pt x="79422" y="91350"/>
                  </a:lnTo>
                  <a:lnTo>
                    <a:pt x="77856" y="92552"/>
                  </a:lnTo>
                  <a:lnTo>
                    <a:pt x="76276" y="93763"/>
                  </a:lnTo>
                  <a:lnTo>
                    <a:pt x="72882" y="95946"/>
                  </a:lnTo>
                  <a:lnTo>
                    <a:pt x="70941" y="96909"/>
                  </a:lnTo>
                  <a:lnTo>
                    <a:pt x="69014" y="97881"/>
                  </a:lnTo>
                  <a:lnTo>
                    <a:pt x="67080" y="98844"/>
                  </a:lnTo>
                  <a:lnTo>
                    <a:pt x="64898" y="99688"/>
                  </a:lnTo>
                  <a:lnTo>
                    <a:pt x="59938" y="101743"/>
                  </a:lnTo>
                  <a:lnTo>
                    <a:pt x="55326" y="104053"/>
                  </a:lnTo>
                  <a:lnTo>
                    <a:pt x="50976" y="106466"/>
                  </a:lnTo>
                  <a:lnTo>
                    <a:pt x="46732" y="109007"/>
                  </a:lnTo>
                  <a:lnTo>
                    <a:pt x="42743" y="111667"/>
                  </a:lnTo>
                  <a:lnTo>
                    <a:pt x="38987" y="114582"/>
                  </a:lnTo>
                  <a:lnTo>
                    <a:pt x="35474" y="117481"/>
                  </a:lnTo>
                  <a:lnTo>
                    <a:pt x="32208" y="120507"/>
                  </a:lnTo>
                  <a:lnTo>
                    <a:pt x="29061" y="123654"/>
                  </a:lnTo>
                  <a:lnTo>
                    <a:pt x="26150" y="126799"/>
                  </a:lnTo>
                  <a:lnTo>
                    <a:pt x="23486" y="129937"/>
                  </a:lnTo>
                  <a:lnTo>
                    <a:pt x="20949" y="133082"/>
                  </a:lnTo>
                  <a:lnTo>
                    <a:pt x="18647" y="136356"/>
                  </a:lnTo>
                  <a:lnTo>
                    <a:pt x="16465" y="139613"/>
                  </a:lnTo>
                  <a:lnTo>
                    <a:pt x="14410" y="142759"/>
                  </a:lnTo>
                  <a:lnTo>
                    <a:pt x="12582" y="145905"/>
                  </a:lnTo>
                  <a:lnTo>
                    <a:pt x="10889" y="149059"/>
                  </a:lnTo>
                  <a:lnTo>
                    <a:pt x="9323" y="152077"/>
                  </a:lnTo>
                  <a:lnTo>
                    <a:pt x="7871" y="154993"/>
                  </a:lnTo>
                  <a:lnTo>
                    <a:pt x="6652" y="157892"/>
                  </a:lnTo>
                  <a:lnTo>
                    <a:pt x="4484" y="163220"/>
                  </a:lnTo>
                  <a:lnTo>
                    <a:pt x="2904" y="167926"/>
                  </a:lnTo>
                  <a:lnTo>
                    <a:pt x="1565" y="171916"/>
                  </a:lnTo>
                  <a:lnTo>
                    <a:pt x="850" y="174951"/>
                  </a:lnTo>
                  <a:lnTo>
                    <a:pt x="113" y="178225"/>
                  </a:lnTo>
                  <a:lnTo>
                    <a:pt x="0" y="179180"/>
                  </a:lnTo>
                  <a:lnTo>
                    <a:pt x="113" y="180143"/>
                  </a:lnTo>
                  <a:lnTo>
                    <a:pt x="361" y="181123"/>
                  </a:lnTo>
                  <a:lnTo>
                    <a:pt x="850" y="181967"/>
                  </a:lnTo>
                  <a:lnTo>
                    <a:pt x="1565" y="182682"/>
                  </a:lnTo>
                  <a:lnTo>
                    <a:pt x="2295" y="183306"/>
                  </a:lnTo>
                  <a:lnTo>
                    <a:pt x="3145" y="183775"/>
                  </a:lnTo>
                  <a:lnTo>
                    <a:pt x="4109" y="184022"/>
                  </a:lnTo>
                  <a:lnTo>
                    <a:pt x="5086" y="184150"/>
                  </a:lnTo>
                  <a:lnTo>
                    <a:pt x="5930" y="184150"/>
                  </a:lnTo>
                  <a:lnTo>
                    <a:pt x="6780" y="183903"/>
                  </a:lnTo>
                  <a:lnTo>
                    <a:pt x="7630" y="183536"/>
                  </a:lnTo>
                  <a:lnTo>
                    <a:pt x="8346" y="183059"/>
                  </a:lnTo>
                  <a:lnTo>
                    <a:pt x="8962" y="182453"/>
                  </a:lnTo>
                  <a:lnTo>
                    <a:pt x="9437" y="181720"/>
                  </a:lnTo>
                  <a:lnTo>
                    <a:pt x="9812" y="180876"/>
                  </a:lnTo>
                  <a:lnTo>
                    <a:pt x="10039" y="180032"/>
                  </a:lnTo>
                  <a:lnTo>
                    <a:pt x="10662" y="177602"/>
                  </a:lnTo>
                  <a:lnTo>
                    <a:pt x="11378" y="174951"/>
                  </a:lnTo>
                  <a:lnTo>
                    <a:pt x="12469" y="171447"/>
                  </a:lnTo>
                  <a:lnTo>
                    <a:pt x="13921" y="167210"/>
                  </a:lnTo>
                  <a:lnTo>
                    <a:pt x="15862" y="162367"/>
                  </a:lnTo>
                  <a:lnTo>
                    <a:pt x="17067" y="159827"/>
                  </a:lnTo>
                  <a:lnTo>
                    <a:pt x="18272" y="157048"/>
                  </a:lnTo>
                  <a:lnTo>
                    <a:pt x="19737" y="154371"/>
                  </a:lnTo>
                  <a:lnTo>
                    <a:pt x="21304" y="151472"/>
                  </a:lnTo>
                  <a:lnTo>
                    <a:pt x="22997" y="148573"/>
                  </a:lnTo>
                  <a:lnTo>
                    <a:pt x="24824" y="145675"/>
                  </a:lnTo>
                  <a:lnTo>
                    <a:pt x="26752" y="142759"/>
                  </a:lnTo>
                  <a:lnTo>
                    <a:pt x="28934" y="139749"/>
                  </a:lnTo>
                  <a:lnTo>
                    <a:pt x="31230" y="136834"/>
                  </a:lnTo>
                  <a:lnTo>
                    <a:pt x="33660" y="133816"/>
                  </a:lnTo>
                  <a:lnTo>
                    <a:pt x="36317" y="130900"/>
                  </a:lnTo>
                  <a:lnTo>
                    <a:pt x="39108" y="128109"/>
                  </a:lnTo>
                  <a:lnTo>
                    <a:pt x="42141" y="125350"/>
                  </a:lnTo>
                  <a:lnTo>
                    <a:pt x="45287" y="122673"/>
                  </a:lnTo>
                  <a:lnTo>
                    <a:pt x="48673" y="120021"/>
                  </a:lnTo>
                  <a:lnTo>
                    <a:pt x="52180" y="117592"/>
                  </a:lnTo>
                  <a:lnTo>
                    <a:pt x="59938" y="112996"/>
                  </a:lnTo>
                  <a:lnTo>
                    <a:pt x="64161" y="111061"/>
                  </a:lnTo>
                  <a:lnTo>
                    <a:pt x="68646" y="109126"/>
                  </a:lnTo>
                  <a:lnTo>
                    <a:pt x="71069" y="108043"/>
                  </a:lnTo>
                  <a:lnTo>
                    <a:pt x="73485" y="106952"/>
                  </a:lnTo>
                  <a:lnTo>
                    <a:pt x="75801" y="105861"/>
                  </a:lnTo>
                  <a:lnTo>
                    <a:pt x="77969" y="104659"/>
                  </a:lnTo>
                  <a:lnTo>
                    <a:pt x="80152" y="103439"/>
                  </a:lnTo>
                  <a:lnTo>
                    <a:pt x="82093" y="102118"/>
                  </a:lnTo>
                  <a:lnTo>
                    <a:pt x="84034" y="100779"/>
                  </a:lnTo>
                  <a:lnTo>
                    <a:pt x="85841" y="99330"/>
                  </a:lnTo>
                  <a:lnTo>
                    <a:pt x="87534" y="97881"/>
                  </a:lnTo>
                  <a:lnTo>
                    <a:pt x="89114" y="96432"/>
                  </a:lnTo>
                  <a:lnTo>
                    <a:pt x="90680" y="94965"/>
                  </a:lnTo>
                  <a:lnTo>
                    <a:pt x="92132" y="93405"/>
                  </a:lnTo>
                  <a:lnTo>
                    <a:pt x="93585" y="91828"/>
                  </a:lnTo>
                  <a:lnTo>
                    <a:pt x="94924" y="90131"/>
                  </a:lnTo>
                  <a:lnTo>
                    <a:pt x="97347" y="86874"/>
                  </a:lnTo>
                  <a:lnTo>
                    <a:pt x="99515" y="83353"/>
                  </a:lnTo>
                  <a:lnTo>
                    <a:pt x="101456" y="79849"/>
                  </a:lnTo>
                  <a:lnTo>
                    <a:pt x="103284" y="76218"/>
                  </a:lnTo>
                  <a:lnTo>
                    <a:pt x="104977" y="72586"/>
                  </a:lnTo>
                  <a:lnTo>
                    <a:pt x="106543" y="68843"/>
                  </a:lnTo>
                  <a:lnTo>
                    <a:pt x="107995" y="65092"/>
                  </a:lnTo>
                  <a:lnTo>
                    <a:pt x="110666" y="57581"/>
                  </a:lnTo>
                  <a:lnTo>
                    <a:pt x="113323" y="50334"/>
                  </a:lnTo>
                  <a:lnTo>
                    <a:pt x="114776" y="46702"/>
                  </a:lnTo>
                  <a:lnTo>
                    <a:pt x="116115" y="43309"/>
                  </a:lnTo>
                  <a:lnTo>
                    <a:pt x="117681" y="39814"/>
                  </a:lnTo>
                  <a:lnTo>
                    <a:pt x="119374" y="36421"/>
                  </a:lnTo>
                  <a:lnTo>
                    <a:pt x="121315" y="33147"/>
                  </a:lnTo>
                  <a:lnTo>
                    <a:pt x="123249" y="30001"/>
                  </a:lnTo>
                  <a:lnTo>
                    <a:pt x="125552" y="26975"/>
                  </a:lnTo>
                  <a:lnTo>
                    <a:pt x="128095" y="24076"/>
                  </a:lnTo>
                  <a:lnTo>
                    <a:pt x="129427" y="22627"/>
                  </a:lnTo>
                  <a:lnTo>
                    <a:pt x="130766" y="21288"/>
                  </a:lnTo>
                  <a:lnTo>
                    <a:pt x="132332" y="19958"/>
                  </a:lnTo>
                  <a:lnTo>
                    <a:pt x="133912" y="18637"/>
                  </a:lnTo>
                  <a:lnTo>
                    <a:pt x="135606" y="17418"/>
                  </a:lnTo>
                  <a:lnTo>
                    <a:pt x="137306" y="16207"/>
                  </a:lnTo>
                  <a:lnTo>
                    <a:pt x="139113" y="15005"/>
                  </a:lnTo>
                  <a:lnTo>
                    <a:pt x="141054" y="13914"/>
                  </a:lnTo>
                  <a:lnTo>
                    <a:pt x="145163" y="11731"/>
                  </a:lnTo>
                  <a:lnTo>
                    <a:pt x="147473" y="10768"/>
                  </a:lnTo>
                  <a:lnTo>
                    <a:pt x="149775" y="9804"/>
                  </a:lnTo>
                  <a:lnTo>
                    <a:pt x="150619" y="9318"/>
                  </a:lnTo>
                  <a:lnTo>
                    <a:pt x="151469" y="8713"/>
                  </a:lnTo>
                  <a:lnTo>
                    <a:pt x="152071" y="7980"/>
                  </a:lnTo>
                  <a:lnTo>
                    <a:pt x="152560" y="7136"/>
                  </a:lnTo>
                  <a:lnTo>
                    <a:pt x="152921" y="6172"/>
                  </a:lnTo>
                  <a:lnTo>
                    <a:pt x="153035" y="5201"/>
                  </a:lnTo>
                  <a:lnTo>
                    <a:pt x="152921" y="4237"/>
                  </a:lnTo>
                  <a:lnTo>
                    <a:pt x="152673" y="3257"/>
                  </a:lnTo>
                  <a:lnTo>
                    <a:pt x="152184" y="2293"/>
                  </a:lnTo>
                  <a:lnTo>
                    <a:pt x="151582" y="1569"/>
                  </a:lnTo>
                  <a:lnTo>
                    <a:pt x="150867" y="963"/>
                  </a:lnTo>
                  <a:lnTo>
                    <a:pt x="150016" y="486"/>
                  </a:lnTo>
                  <a:lnTo>
                    <a:pt x="149039" y="111"/>
                  </a:lnTo>
                  <a:lnTo>
                    <a:pt x="148075" y="0"/>
                  </a:lnTo>
                  <a:close/>
                </a:path>
              </a:pathLst>
            </a:custGeom>
            <a:solidFill>
              <a:srgbClr val="F6751F"/>
            </a:solidFill>
            <a:ln>
              <a:noFill/>
            </a:ln>
            <a:effectLst/>
          </p:spPr>
          <p:txBody>
            <a:bodyPr vert="horz" wrap="square" lIns="0" tIns="0" rIns="0" bIns="0" numCol="1" spcCol="215900" anchor="ctr"/>
            <a:lstStyle/>
            <a:p>
              <a:pPr/>
            </a:p>
          </p:txBody>
        </p:sp>
        <p:sp>
          <p:nvSpPr>
            <p:cNvPr id="46" name="Google Shape;55;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AF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FCQAAUwwAAP4JAADgDQAAAAAAACYAAAAIAAAA//////////8="/>
                </a:ext>
              </a:extLst>
            </p:cNvSpPr>
            <p:nvPr/>
          </p:nvSpPr>
          <p:spPr>
            <a:xfrm>
              <a:off x="1547495" y="2003425"/>
              <a:ext cx="76835" cy="252095"/>
            </a:xfrm>
            <a:custGeom>
              <a:avLst/>
              <a:gdLst/>
              <a:ahLst/>
              <a:cxnLst/>
              <a:rect l="0" t="0" r="76835" b="252095"/>
              <a:pathLst>
                <a:path w="76835" h="252095">
                  <a:moveTo>
                    <a:pt x="68237" y="0"/>
                  </a:moveTo>
                  <a:lnTo>
                    <a:pt x="67159" y="116"/>
                  </a:lnTo>
                  <a:lnTo>
                    <a:pt x="66067" y="606"/>
                  </a:lnTo>
                  <a:lnTo>
                    <a:pt x="65092" y="1097"/>
                  </a:lnTo>
                  <a:lnTo>
                    <a:pt x="64374" y="1937"/>
                  </a:lnTo>
                  <a:lnTo>
                    <a:pt x="63769" y="2789"/>
                  </a:lnTo>
                  <a:lnTo>
                    <a:pt x="63282" y="3746"/>
                  </a:lnTo>
                  <a:lnTo>
                    <a:pt x="63040" y="4715"/>
                  </a:lnTo>
                  <a:lnTo>
                    <a:pt x="62922" y="5812"/>
                  </a:lnTo>
                  <a:lnTo>
                    <a:pt x="63154" y="7014"/>
                  </a:lnTo>
                  <a:lnTo>
                    <a:pt x="63641" y="9686"/>
                  </a:lnTo>
                  <a:lnTo>
                    <a:pt x="64128" y="12721"/>
                  </a:lnTo>
                  <a:lnTo>
                    <a:pt x="64733" y="16711"/>
                  </a:lnTo>
                  <a:lnTo>
                    <a:pt x="65220" y="21673"/>
                  </a:lnTo>
                  <a:lnTo>
                    <a:pt x="65466" y="27367"/>
                  </a:lnTo>
                  <a:lnTo>
                    <a:pt x="65466" y="33799"/>
                  </a:lnTo>
                  <a:lnTo>
                    <a:pt x="65334" y="37184"/>
                  </a:lnTo>
                  <a:lnTo>
                    <a:pt x="65092" y="40825"/>
                  </a:lnTo>
                  <a:lnTo>
                    <a:pt x="64733" y="44466"/>
                  </a:lnTo>
                  <a:lnTo>
                    <a:pt x="64246" y="48329"/>
                  </a:lnTo>
                  <a:lnTo>
                    <a:pt x="63641" y="52204"/>
                  </a:lnTo>
                  <a:lnTo>
                    <a:pt x="62922" y="56091"/>
                  </a:lnTo>
                  <a:lnTo>
                    <a:pt x="61948" y="60199"/>
                  </a:lnTo>
                  <a:lnTo>
                    <a:pt x="60856" y="64202"/>
                  </a:lnTo>
                  <a:lnTo>
                    <a:pt x="59536" y="68322"/>
                  </a:lnTo>
                  <a:lnTo>
                    <a:pt x="57957" y="72570"/>
                  </a:lnTo>
                  <a:lnTo>
                    <a:pt x="56263" y="76678"/>
                  </a:lnTo>
                  <a:lnTo>
                    <a:pt x="54325" y="80915"/>
                  </a:lnTo>
                  <a:lnTo>
                    <a:pt x="52155" y="85047"/>
                  </a:lnTo>
                  <a:lnTo>
                    <a:pt x="49729" y="89155"/>
                  </a:lnTo>
                  <a:lnTo>
                    <a:pt x="46944" y="93275"/>
                  </a:lnTo>
                  <a:lnTo>
                    <a:pt x="43916" y="97395"/>
                  </a:lnTo>
                  <a:lnTo>
                    <a:pt x="40658" y="101398"/>
                  </a:lnTo>
                  <a:lnTo>
                    <a:pt x="37154" y="105273"/>
                  </a:lnTo>
                  <a:lnTo>
                    <a:pt x="35087" y="107455"/>
                  </a:lnTo>
                  <a:lnTo>
                    <a:pt x="33149" y="109754"/>
                  </a:lnTo>
                  <a:lnTo>
                    <a:pt x="31338" y="111937"/>
                  </a:lnTo>
                  <a:lnTo>
                    <a:pt x="29759" y="114108"/>
                  </a:lnTo>
                  <a:lnTo>
                    <a:pt x="28194" y="116418"/>
                  </a:lnTo>
                  <a:lnTo>
                    <a:pt x="26860" y="118589"/>
                  </a:lnTo>
                  <a:lnTo>
                    <a:pt x="25526" y="120888"/>
                  </a:lnTo>
                  <a:lnTo>
                    <a:pt x="24448" y="123083"/>
                  </a:lnTo>
                  <a:lnTo>
                    <a:pt x="23356" y="125265"/>
                  </a:lnTo>
                  <a:lnTo>
                    <a:pt x="22381" y="127564"/>
                  </a:lnTo>
                  <a:lnTo>
                    <a:pt x="21535" y="129747"/>
                  </a:lnTo>
                  <a:lnTo>
                    <a:pt x="20816" y="132046"/>
                  </a:lnTo>
                  <a:lnTo>
                    <a:pt x="20083" y="134217"/>
                  </a:lnTo>
                  <a:lnTo>
                    <a:pt x="19610" y="136516"/>
                  </a:lnTo>
                  <a:lnTo>
                    <a:pt x="18990" y="138698"/>
                  </a:lnTo>
                  <a:lnTo>
                    <a:pt x="18636" y="141009"/>
                  </a:lnTo>
                  <a:lnTo>
                    <a:pt x="18031" y="145491"/>
                  </a:lnTo>
                  <a:lnTo>
                    <a:pt x="17672" y="149973"/>
                  </a:lnTo>
                  <a:lnTo>
                    <a:pt x="17543" y="154326"/>
                  </a:lnTo>
                  <a:lnTo>
                    <a:pt x="17543" y="158819"/>
                  </a:lnTo>
                  <a:lnTo>
                    <a:pt x="17672" y="163301"/>
                  </a:lnTo>
                  <a:lnTo>
                    <a:pt x="17917" y="167783"/>
                  </a:lnTo>
                  <a:lnTo>
                    <a:pt x="18764" y="176513"/>
                  </a:lnTo>
                  <a:lnTo>
                    <a:pt x="19364" y="185103"/>
                  </a:lnTo>
                  <a:lnTo>
                    <a:pt x="19724" y="189351"/>
                  </a:lnTo>
                  <a:lnTo>
                    <a:pt x="19841" y="193459"/>
                  </a:lnTo>
                  <a:lnTo>
                    <a:pt x="19841" y="197696"/>
                  </a:lnTo>
                  <a:lnTo>
                    <a:pt x="19724" y="201827"/>
                  </a:lnTo>
                  <a:lnTo>
                    <a:pt x="19364" y="205935"/>
                  </a:lnTo>
                  <a:lnTo>
                    <a:pt x="18764" y="210067"/>
                  </a:lnTo>
                  <a:lnTo>
                    <a:pt x="17917" y="214187"/>
                  </a:lnTo>
                  <a:lnTo>
                    <a:pt x="17430" y="216241"/>
                  </a:lnTo>
                  <a:lnTo>
                    <a:pt x="16825" y="218295"/>
                  </a:lnTo>
                  <a:lnTo>
                    <a:pt x="16092" y="220244"/>
                  </a:lnTo>
                  <a:lnTo>
                    <a:pt x="14399" y="224352"/>
                  </a:lnTo>
                  <a:lnTo>
                    <a:pt x="13439" y="226418"/>
                  </a:lnTo>
                  <a:lnTo>
                    <a:pt x="12345" y="228472"/>
                  </a:lnTo>
                  <a:lnTo>
                    <a:pt x="11141" y="230421"/>
                  </a:lnTo>
                  <a:lnTo>
                    <a:pt x="9920" y="232475"/>
                  </a:lnTo>
                  <a:lnTo>
                    <a:pt x="8469" y="234530"/>
                  </a:lnTo>
                  <a:lnTo>
                    <a:pt x="6904" y="236595"/>
                  </a:lnTo>
                  <a:lnTo>
                    <a:pt x="5325" y="238521"/>
                  </a:lnTo>
                  <a:lnTo>
                    <a:pt x="3518" y="240599"/>
                  </a:lnTo>
                  <a:lnTo>
                    <a:pt x="1579" y="242653"/>
                  </a:lnTo>
                  <a:lnTo>
                    <a:pt x="846" y="243493"/>
                  </a:lnTo>
                  <a:lnTo>
                    <a:pt x="373" y="244462"/>
                  </a:lnTo>
                  <a:lnTo>
                    <a:pt x="128" y="245559"/>
                  </a:lnTo>
                  <a:lnTo>
                    <a:pt x="0" y="246644"/>
                  </a:lnTo>
                  <a:lnTo>
                    <a:pt x="128" y="247741"/>
                  </a:lnTo>
                  <a:lnTo>
                    <a:pt x="487" y="248698"/>
                  </a:lnTo>
                  <a:lnTo>
                    <a:pt x="974" y="249679"/>
                  </a:lnTo>
                  <a:lnTo>
                    <a:pt x="1693" y="250531"/>
                  </a:lnTo>
                  <a:lnTo>
                    <a:pt x="2539" y="251243"/>
                  </a:lnTo>
                  <a:lnTo>
                    <a:pt x="3518" y="251733"/>
                  </a:lnTo>
                  <a:lnTo>
                    <a:pt x="4610" y="252095"/>
                  </a:lnTo>
                  <a:lnTo>
                    <a:pt x="6662" y="252095"/>
                  </a:lnTo>
                  <a:lnTo>
                    <a:pt x="7751" y="251733"/>
                  </a:lnTo>
                  <a:lnTo>
                    <a:pt x="8715" y="251243"/>
                  </a:lnTo>
                  <a:lnTo>
                    <a:pt x="9674" y="250402"/>
                  </a:lnTo>
                  <a:lnTo>
                    <a:pt x="11859" y="248103"/>
                  </a:lnTo>
                  <a:lnTo>
                    <a:pt x="13912" y="245687"/>
                  </a:lnTo>
                  <a:lnTo>
                    <a:pt x="15850" y="243388"/>
                  </a:lnTo>
                  <a:lnTo>
                    <a:pt x="17672" y="240949"/>
                  </a:lnTo>
                  <a:lnTo>
                    <a:pt x="19364" y="238521"/>
                  </a:lnTo>
                  <a:lnTo>
                    <a:pt x="20816" y="236105"/>
                  </a:lnTo>
                  <a:lnTo>
                    <a:pt x="22267" y="233678"/>
                  </a:lnTo>
                  <a:lnTo>
                    <a:pt x="23473" y="231378"/>
                  </a:lnTo>
                  <a:lnTo>
                    <a:pt x="24693" y="228962"/>
                  </a:lnTo>
                  <a:lnTo>
                    <a:pt x="25654" y="226535"/>
                  </a:lnTo>
                  <a:lnTo>
                    <a:pt x="26618" y="224119"/>
                  </a:lnTo>
                  <a:lnTo>
                    <a:pt x="27347" y="221808"/>
                  </a:lnTo>
                  <a:lnTo>
                    <a:pt x="28066" y="219392"/>
                  </a:lnTo>
                  <a:lnTo>
                    <a:pt x="28798" y="216965"/>
                  </a:lnTo>
                  <a:lnTo>
                    <a:pt x="29286" y="214665"/>
                  </a:lnTo>
                  <a:lnTo>
                    <a:pt x="29759" y="212249"/>
                  </a:lnTo>
                  <a:lnTo>
                    <a:pt x="30132" y="209822"/>
                  </a:lnTo>
                  <a:lnTo>
                    <a:pt x="30492" y="207523"/>
                  </a:lnTo>
                  <a:lnTo>
                    <a:pt x="30851" y="202784"/>
                  </a:lnTo>
                  <a:lnTo>
                    <a:pt x="31096" y="198186"/>
                  </a:lnTo>
                  <a:lnTo>
                    <a:pt x="31096" y="193459"/>
                  </a:lnTo>
                  <a:lnTo>
                    <a:pt x="30851" y="188989"/>
                  </a:lnTo>
                  <a:lnTo>
                    <a:pt x="30605" y="184379"/>
                  </a:lnTo>
                  <a:lnTo>
                    <a:pt x="29890" y="175532"/>
                  </a:lnTo>
                  <a:lnTo>
                    <a:pt x="29158" y="167421"/>
                  </a:lnTo>
                  <a:lnTo>
                    <a:pt x="28912" y="163418"/>
                  </a:lnTo>
                  <a:lnTo>
                    <a:pt x="28798" y="159298"/>
                  </a:lnTo>
                  <a:lnTo>
                    <a:pt x="28685" y="155423"/>
                  </a:lnTo>
                  <a:lnTo>
                    <a:pt x="28798" y="151432"/>
                  </a:lnTo>
                  <a:lnTo>
                    <a:pt x="29158" y="147428"/>
                  </a:lnTo>
                  <a:lnTo>
                    <a:pt x="29645" y="143554"/>
                  </a:lnTo>
                  <a:lnTo>
                    <a:pt x="30378" y="139679"/>
                  </a:lnTo>
                  <a:lnTo>
                    <a:pt x="30851" y="137741"/>
                  </a:lnTo>
                  <a:lnTo>
                    <a:pt x="31456" y="135804"/>
                  </a:lnTo>
                  <a:lnTo>
                    <a:pt x="32071" y="133855"/>
                  </a:lnTo>
                  <a:lnTo>
                    <a:pt x="32790" y="131918"/>
                  </a:lnTo>
                  <a:lnTo>
                    <a:pt x="33636" y="130109"/>
                  </a:lnTo>
                  <a:lnTo>
                    <a:pt x="34483" y="128171"/>
                  </a:lnTo>
                  <a:lnTo>
                    <a:pt x="35461" y="126222"/>
                  </a:lnTo>
                  <a:lnTo>
                    <a:pt x="36535" y="124285"/>
                  </a:lnTo>
                  <a:lnTo>
                    <a:pt x="37755" y="122476"/>
                  </a:lnTo>
                  <a:lnTo>
                    <a:pt x="38961" y="120538"/>
                  </a:lnTo>
                  <a:lnTo>
                    <a:pt x="40413" y="118718"/>
                  </a:lnTo>
                  <a:lnTo>
                    <a:pt x="41864" y="116780"/>
                  </a:lnTo>
                  <a:lnTo>
                    <a:pt x="43443" y="114959"/>
                  </a:lnTo>
                  <a:lnTo>
                    <a:pt x="45250" y="113034"/>
                  </a:lnTo>
                  <a:lnTo>
                    <a:pt x="51066" y="106475"/>
                  </a:lnTo>
                  <a:lnTo>
                    <a:pt x="52760" y="104304"/>
                  </a:lnTo>
                  <a:lnTo>
                    <a:pt x="56146" y="99822"/>
                  </a:lnTo>
                  <a:lnTo>
                    <a:pt x="59162" y="95340"/>
                  </a:lnTo>
                  <a:lnTo>
                    <a:pt x="61834" y="90730"/>
                  </a:lnTo>
                  <a:lnTo>
                    <a:pt x="64246" y="86132"/>
                  </a:lnTo>
                  <a:lnTo>
                    <a:pt x="66426" y="81650"/>
                  </a:lnTo>
                  <a:lnTo>
                    <a:pt x="68365" y="77052"/>
                  </a:lnTo>
                  <a:lnTo>
                    <a:pt x="70058" y="72570"/>
                  </a:lnTo>
                  <a:lnTo>
                    <a:pt x="71509" y="67960"/>
                  </a:lnTo>
                  <a:lnTo>
                    <a:pt x="72843" y="63478"/>
                  </a:lnTo>
                  <a:lnTo>
                    <a:pt x="73804" y="59113"/>
                  </a:lnTo>
                  <a:lnTo>
                    <a:pt x="74654" y="54748"/>
                  </a:lnTo>
                  <a:lnTo>
                    <a:pt x="75383" y="50512"/>
                  </a:lnTo>
                  <a:lnTo>
                    <a:pt x="75988" y="46392"/>
                  </a:lnTo>
                  <a:lnTo>
                    <a:pt x="76347" y="42389"/>
                  </a:lnTo>
                  <a:lnTo>
                    <a:pt x="76589" y="38526"/>
                  </a:lnTo>
                  <a:lnTo>
                    <a:pt x="76706" y="34756"/>
                  </a:lnTo>
                  <a:lnTo>
                    <a:pt x="76835" y="31138"/>
                  </a:lnTo>
                  <a:lnTo>
                    <a:pt x="76706" y="27742"/>
                  </a:lnTo>
                  <a:lnTo>
                    <a:pt x="76589" y="24462"/>
                  </a:lnTo>
                  <a:lnTo>
                    <a:pt x="76461" y="21323"/>
                  </a:lnTo>
                  <a:lnTo>
                    <a:pt x="75988" y="15872"/>
                  </a:lnTo>
                  <a:lnTo>
                    <a:pt x="75383" y="11250"/>
                  </a:lnTo>
                  <a:lnTo>
                    <a:pt x="74768" y="7749"/>
                  </a:lnTo>
                  <a:lnTo>
                    <a:pt x="73921" y="4236"/>
                  </a:lnTo>
                  <a:lnTo>
                    <a:pt x="73562" y="3151"/>
                  </a:lnTo>
                  <a:lnTo>
                    <a:pt x="72957" y="2170"/>
                  </a:lnTo>
                  <a:lnTo>
                    <a:pt x="72242" y="1447"/>
                  </a:lnTo>
                  <a:lnTo>
                    <a:pt x="71392" y="851"/>
                  </a:lnTo>
                  <a:lnTo>
                    <a:pt x="70417" y="361"/>
                  </a:lnTo>
                  <a:lnTo>
                    <a:pt x="69325" y="116"/>
                  </a:lnTo>
                  <a:lnTo>
                    <a:pt x="68237" y="0"/>
                  </a:lnTo>
                  <a:close/>
                </a:path>
              </a:pathLst>
            </a:custGeom>
            <a:solidFill>
              <a:srgbClr val="F6751F"/>
            </a:solidFill>
            <a:ln>
              <a:noFill/>
            </a:ln>
            <a:effectLst/>
          </p:spPr>
          <p:txBody>
            <a:bodyPr vert="horz" wrap="square" lIns="0" tIns="0" rIns="0" bIns="0" numCol="1" spcCol="215900" anchor="ctr"/>
            <a:lstStyle/>
            <a:p>
              <a:pPr/>
            </a:p>
          </p:txBody>
        </p:sp>
        <p:sp>
          <p:nvSpPr>
            <p:cNvPr id="45" name="Google Shape;56;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o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1CAAAcAwAAPIJAAAUDQAAAAAAACYAAAAIAAAA//////////8="/>
                </a:ext>
              </a:extLst>
            </p:cNvSpPr>
            <p:nvPr/>
          </p:nvSpPr>
          <p:spPr>
            <a:xfrm>
              <a:off x="1374775" y="2021840"/>
              <a:ext cx="241935" cy="104140"/>
            </a:xfrm>
            <a:custGeom>
              <a:avLst/>
              <a:gdLst/>
              <a:ahLst/>
              <a:cxnLst/>
              <a:rect l="0" t="0" r="241935" b="104140"/>
              <a:pathLst>
                <a:path w="241935" h="104140">
                  <a:moveTo>
                    <a:pt x="235763" y="0"/>
                  </a:moveTo>
                  <a:lnTo>
                    <a:pt x="234676" y="116"/>
                  </a:lnTo>
                  <a:lnTo>
                    <a:pt x="233713" y="603"/>
                  </a:lnTo>
                  <a:lnTo>
                    <a:pt x="232873" y="1205"/>
                  </a:lnTo>
                  <a:lnTo>
                    <a:pt x="232022" y="1933"/>
                  </a:lnTo>
                  <a:lnTo>
                    <a:pt x="230196" y="3987"/>
                  </a:lnTo>
                  <a:lnTo>
                    <a:pt x="225122" y="9061"/>
                  </a:lnTo>
                  <a:lnTo>
                    <a:pt x="221381" y="12314"/>
                  </a:lnTo>
                  <a:lnTo>
                    <a:pt x="216901" y="15944"/>
                  </a:lnTo>
                  <a:lnTo>
                    <a:pt x="214493" y="17877"/>
                  </a:lnTo>
                  <a:lnTo>
                    <a:pt x="211827" y="19811"/>
                  </a:lnTo>
                  <a:lnTo>
                    <a:pt x="208926" y="21749"/>
                  </a:lnTo>
                  <a:lnTo>
                    <a:pt x="206025" y="23557"/>
                  </a:lnTo>
                  <a:lnTo>
                    <a:pt x="202754" y="25490"/>
                  </a:lnTo>
                  <a:lnTo>
                    <a:pt x="199495" y="27424"/>
                  </a:lnTo>
                  <a:lnTo>
                    <a:pt x="195978" y="29232"/>
                  </a:lnTo>
                  <a:lnTo>
                    <a:pt x="192349" y="30924"/>
                  </a:lnTo>
                  <a:lnTo>
                    <a:pt x="188608" y="32500"/>
                  </a:lnTo>
                  <a:lnTo>
                    <a:pt x="184621" y="34062"/>
                  </a:lnTo>
                  <a:lnTo>
                    <a:pt x="180521" y="35514"/>
                  </a:lnTo>
                  <a:lnTo>
                    <a:pt x="176287" y="36729"/>
                  </a:lnTo>
                  <a:lnTo>
                    <a:pt x="171930" y="37804"/>
                  </a:lnTo>
                  <a:lnTo>
                    <a:pt x="167450" y="38652"/>
                  </a:lnTo>
                  <a:lnTo>
                    <a:pt x="162746" y="39380"/>
                  </a:lnTo>
                  <a:lnTo>
                    <a:pt x="158019" y="39867"/>
                  </a:lnTo>
                  <a:lnTo>
                    <a:pt x="153057" y="40113"/>
                  </a:lnTo>
                  <a:lnTo>
                    <a:pt x="148106" y="40229"/>
                  </a:lnTo>
                  <a:lnTo>
                    <a:pt x="142920" y="39867"/>
                  </a:lnTo>
                  <a:lnTo>
                    <a:pt x="137712" y="39380"/>
                  </a:lnTo>
                  <a:lnTo>
                    <a:pt x="134677" y="39024"/>
                  </a:lnTo>
                  <a:lnTo>
                    <a:pt x="131787" y="38783"/>
                  </a:lnTo>
                  <a:lnTo>
                    <a:pt x="128998" y="38652"/>
                  </a:lnTo>
                  <a:lnTo>
                    <a:pt x="126231" y="38652"/>
                  </a:lnTo>
                  <a:lnTo>
                    <a:pt x="123454" y="38783"/>
                  </a:lnTo>
                  <a:lnTo>
                    <a:pt x="118368" y="39269"/>
                  </a:lnTo>
                  <a:lnTo>
                    <a:pt x="115826" y="39742"/>
                  </a:lnTo>
                  <a:lnTo>
                    <a:pt x="113407" y="40229"/>
                  </a:lnTo>
                  <a:lnTo>
                    <a:pt x="111110" y="40716"/>
                  </a:lnTo>
                  <a:lnTo>
                    <a:pt x="108814" y="41434"/>
                  </a:lnTo>
                  <a:lnTo>
                    <a:pt x="106518" y="42162"/>
                  </a:lnTo>
                  <a:lnTo>
                    <a:pt x="104345" y="42881"/>
                  </a:lnTo>
                  <a:lnTo>
                    <a:pt x="102161" y="43724"/>
                  </a:lnTo>
                  <a:lnTo>
                    <a:pt x="100111" y="44703"/>
                  </a:lnTo>
                  <a:lnTo>
                    <a:pt x="98062" y="45662"/>
                  </a:lnTo>
                  <a:lnTo>
                    <a:pt x="94063" y="47842"/>
                  </a:lnTo>
                  <a:lnTo>
                    <a:pt x="90322" y="50137"/>
                  </a:lnTo>
                  <a:lnTo>
                    <a:pt x="86570" y="52673"/>
                  </a:lnTo>
                  <a:lnTo>
                    <a:pt x="83064" y="55324"/>
                  </a:lnTo>
                  <a:lnTo>
                    <a:pt x="79569" y="58106"/>
                  </a:lnTo>
                  <a:lnTo>
                    <a:pt x="76175" y="61018"/>
                  </a:lnTo>
                  <a:lnTo>
                    <a:pt x="69522" y="66809"/>
                  </a:lnTo>
                  <a:lnTo>
                    <a:pt x="63104" y="72483"/>
                  </a:lnTo>
                  <a:lnTo>
                    <a:pt x="59855" y="75150"/>
                  </a:lnTo>
                  <a:lnTo>
                    <a:pt x="56585" y="77806"/>
                  </a:lnTo>
                  <a:lnTo>
                    <a:pt x="53326" y="80342"/>
                  </a:lnTo>
                  <a:lnTo>
                    <a:pt x="49943" y="82637"/>
                  </a:lnTo>
                  <a:lnTo>
                    <a:pt x="46426" y="84816"/>
                  </a:lnTo>
                  <a:lnTo>
                    <a:pt x="42674" y="86750"/>
                  </a:lnTo>
                  <a:lnTo>
                    <a:pt x="38933" y="88558"/>
                  </a:lnTo>
                  <a:lnTo>
                    <a:pt x="36995" y="89286"/>
                  </a:lnTo>
                  <a:lnTo>
                    <a:pt x="34946" y="90004"/>
                  </a:lnTo>
                  <a:lnTo>
                    <a:pt x="32896" y="90607"/>
                  </a:lnTo>
                  <a:lnTo>
                    <a:pt x="30835" y="91209"/>
                  </a:lnTo>
                  <a:lnTo>
                    <a:pt x="28662" y="91696"/>
                  </a:lnTo>
                  <a:lnTo>
                    <a:pt x="26478" y="92183"/>
                  </a:lnTo>
                  <a:lnTo>
                    <a:pt x="24182" y="92540"/>
                  </a:lnTo>
                  <a:lnTo>
                    <a:pt x="21761" y="92786"/>
                  </a:lnTo>
                  <a:lnTo>
                    <a:pt x="19466" y="92902"/>
                  </a:lnTo>
                  <a:lnTo>
                    <a:pt x="16924" y="93027"/>
                  </a:lnTo>
                  <a:lnTo>
                    <a:pt x="14392" y="92902"/>
                  </a:lnTo>
                  <a:lnTo>
                    <a:pt x="11850" y="92786"/>
                  </a:lnTo>
                  <a:lnTo>
                    <a:pt x="9061" y="92540"/>
                  </a:lnTo>
                  <a:lnTo>
                    <a:pt x="6417" y="92299"/>
                  </a:lnTo>
                  <a:lnTo>
                    <a:pt x="5208" y="92183"/>
                  </a:lnTo>
                  <a:lnTo>
                    <a:pt x="4121" y="92429"/>
                  </a:lnTo>
                  <a:lnTo>
                    <a:pt x="3147" y="92786"/>
                  </a:lnTo>
                  <a:lnTo>
                    <a:pt x="2184" y="93389"/>
                  </a:lnTo>
                  <a:lnTo>
                    <a:pt x="1444" y="94117"/>
                  </a:lnTo>
                  <a:lnTo>
                    <a:pt x="728" y="94965"/>
                  </a:lnTo>
                  <a:lnTo>
                    <a:pt x="369" y="95925"/>
                  </a:lnTo>
                  <a:lnTo>
                    <a:pt x="0" y="97014"/>
                  </a:lnTo>
                  <a:lnTo>
                    <a:pt x="0" y="98219"/>
                  </a:lnTo>
                  <a:lnTo>
                    <a:pt x="246" y="99309"/>
                  </a:lnTo>
                  <a:lnTo>
                    <a:pt x="604" y="100283"/>
                  </a:lnTo>
                  <a:lnTo>
                    <a:pt x="1086" y="101242"/>
                  </a:lnTo>
                  <a:lnTo>
                    <a:pt x="1825" y="101961"/>
                  </a:lnTo>
                  <a:lnTo>
                    <a:pt x="2777" y="102578"/>
                  </a:lnTo>
                  <a:lnTo>
                    <a:pt x="3763" y="103050"/>
                  </a:lnTo>
                  <a:lnTo>
                    <a:pt x="4838" y="103296"/>
                  </a:lnTo>
                  <a:lnTo>
                    <a:pt x="7750" y="103653"/>
                  </a:lnTo>
                  <a:lnTo>
                    <a:pt x="13541" y="104140"/>
                  </a:lnTo>
                  <a:lnTo>
                    <a:pt x="18861" y="104140"/>
                  </a:lnTo>
                  <a:lnTo>
                    <a:pt x="21404" y="104024"/>
                  </a:lnTo>
                  <a:lnTo>
                    <a:pt x="23812" y="103783"/>
                  </a:lnTo>
                  <a:lnTo>
                    <a:pt x="26243" y="103422"/>
                  </a:lnTo>
                  <a:lnTo>
                    <a:pt x="28662" y="103050"/>
                  </a:lnTo>
                  <a:lnTo>
                    <a:pt x="30958" y="102694"/>
                  </a:lnTo>
                  <a:lnTo>
                    <a:pt x="33254" y="102091"/>
                  </a:lnTo>
                  <a:lnTo>
                    <a:pt x="35438" y="101604"/>
                  </a:lnTo>
                  <a:lnTo>
                    <a:pt x="37488" y="100886"/>
                  </a:lnTo>
                  <a:lnTo>
                    <a:pt x="39650" y="100153"/>
                  </a:lnTo>
                  <a:lnTo>
                    <a:pt x="43660" y="98591"/>
                  </a:lnTo>
                  <a:lnTo>
                    <a:pt x="47647" y="96773"/>
                  </a:lnTo>
                  <a:lnTo>
                    <a:pt x="51388" y="94835"/>
                  </a:lnTo>
                  <a:lnTo>
                    <a:pt x="54883" y="92670"/>
                  </a:lnTo>
                  <a:lnTo>
                    <a:pt x="58399" y="90361"/>
                  </a:lnTo>
                  <a:lnTo>
                    <a:pt x="61659" y="87955"/>
                  </a:lnTo>
                  <a:lnTo>
                    <a:pt x="64929" y="85530"/>
                  </a:lnTo>
                  <a:lnTo>
                    <a:pt x="68077" y="82994"/>
                  </a:lnTo>
                  <a:lnTo>
                    <a:pt x="71102" y="80342"/>
                  </a:lnTo>
                  <a:lnTo>
                    <a:pt x="77027" y="75150"/>
                  </a:lnTo>
                  <a:lnTo>
                    <a:pt x="83064" y="69832"/>
                  </a:lnTo>
                  <a:lnTo>
                    <a:pt x="86211" y="67165"/>
                  </a:lnTo>
                  <a:lnTo>
                    <a:pt x="89347" y="64760"/>
                  </a:lnTo>
                  <a:lnTo>
                    <a:pt x="92495" y="62335"/>
                  </a:lnTo>
                  <a:lnTo>
                    <a:pt x="95765" y="60040"/>
                  </a:lnTo>
                  <a:lnTo>
                    <a:pt x="99014" y="57991"/>
                  </a:lnTo>
                  <a:lnTo>
                    <a:pt x="102531" y="56057"/>
                  </a:lnTo>
                  <a:lnTo>
                    <a:pt x="106036" y="54365"/>
                  </a:lnTo>
                  <a:lnTo>
                    <a:pt x="107974" y="53632"/>
                  </a:lnTo>
                  <a:lnTo>
                    <a:pt x="109778" y="52914"/>
                  </a:lnTo>
                  <a:lnTo>
                    <a:pt x="113653" y="51713"/>
                  </a:lnTo>
                  <a:lnTo>
                    <a:pt x="115703" y="51226"/>
                  </a:lnTo>
                  <a:lnTo>
                    <a:pt x="117764" y="50735"/>
                  </a:lnTo>
                  <a:lnTo>
                    <a:pt x="119825" y="50493"/>
                  </a:lnTo>
                  <a:lnTo>
                    <a:pt x="121997" y="50137"/>
                  </a:lnTo>
                  <a:lnTo>
                    <a:pt x="124294" y="50021"/>
                  </a:lnTo>
                  <a:lnTo>
                    <a:pt x="126467" y="49891"/>
                  </a:lnTo>
                  <a:lnTo>
                    <a:pt x="128886" y="49891"/>
                  </a:lnTo>
                  <a:lnTo>
                    <a:pt x="131305" y="50021"/>
                  </a:lnTo>
                  <a:lnTo>
                    <a:pt x="133725" y="50137"/>
                  </a:lnTo>
                  <a:lnTo>
                    <a:pt x="136256" y="50493"/>
                  </a:lnTo>
                  <a:lnTo>
                    <a:pt x="139157" y="50865"/>
                  </a:lnTo>
                  <a:lnTo>
                    <a:pt x="142069" y="51111"/>
                  </a:lnTo>
                  <a:lnTo>
                    <a:pt x="144970" y="51226"/>
                  </a:lnTo>
                  <a:lnTo>
                    <a:pt x="147748" y="51337"/>
                  </a:lnTo>
                  <a:lnTo>
                    <a:pt x="153303" y="51337"/>
                  </a:lnTo>
                  <a:lnTo>
                    <a:pt x="158758" y="51111"/>
                  </a:lnTo>
                  <a:lnTo>
                    <a:pt x="164067" y="50624"/>
                  </a:lnTo>
                  <a:lnTo>
                    <a:pt x="169141" y="49891"/>
                  </a:lnTo>
                  <a:lnTo>
                    <a:pt x="174103" y="48931"/>
                  </a:lnTo>
                  <a:lnTo>
                    <a:pt x="178942" y="47726"/>
                  </a:lnTo>
                  <a:lnTo>
                    <a:pt x="183534" y="46391"/>
                  </a:lnTo>
                  <a:lnTo>
                    <a:pt x="188003" y="44944"/>
                  </a:lnTo>
                  <a:lnTo>
                    <a:pt x="192349" y="43252"/>
                  </a:lnTo>
                  <a:lnTo>
                    <a:pt x="196471" y="41560"/>
                  </a:lnTo>
                  <a:lnTo>
                    <a:pt x="200458" y="39626"/>
                  </a:lnTo>
                  <a:lnTo>
                    <a:pt x="204334" y="37693"/>
                  </a:lnTo>
                  <a:lnTo>
                    <a:pt x="207963" y="35639"/>
                  </a:lnTo>
                  <a:lnTo>
                    <a:pt x="211469" y="33590"/>
                  </a:lnTo>
                  <a:lnTo>
                    <a:pt x="214717" y="31526"/>
                  </a:lnTo>
                  <a:lnTo>
                    <a:pt x="217875" y="29362"/>
                  </a:lnTo>
                  <a:lnTo>
                    <a:pt x="220776" y="27298"/>
                  </a:lnTo>
                  <a:lnTo>
                    <a:pt x="223554" y="25244"/>
                  </a:lnTo>
                  <a:lnTo>
                    <a:pt x="226097" y="23195"/>
                  </a:lnTo>
                  <a:lnTo>
                    <a:pt x="228393" y="21262"/>
                  </a:lnTo>
                  <a:lnTo>
                    <a:pt x="232492" y="17521"/>
                  </a:lnTo>
                  <a:lnTo>
                    <a:pt x="235763" y="14377"/>
                  </a:lnTo>
                  <a:lnTo>
                    <a:pt x="238305" y="11711"/>
                  </a:lnTo>
                  <a:lnTo>
                    <a:pt x="239874" y="9908"/>
                  </a:lnTo>
                  <a:lnTo>
                    <a:pt x="240714" y="9059"/>
                  </a:lnTo>
                  <a:lnTo>
                    <a:pt x="241330" y="8085"/>
                  </a:lnTo>
                  <a:lnTo>
                    <a:pt x="241688" y="7126"/>
                  </a:lnTo>
                  <a:lnTo>
                    <a:pt x="241935" y="6036"/>
                  </a:lnTo>
                  <a:lnTo>
                    <a:pt x="241935" y="4947"/>
                  </a:lnTo>
                  <a:lnTo>
                    <a:pt x="241688" y="3857"/>
                  </a:lnTo>
                  <a:lnTo>
                    <a:pt x="241330" y="2898"/>
                  </a:lnTo>
                  <a:lnTo>
                    <a:pt x="240714" y="2049"/>
                  </a:lnTo>
                  <a:lnTo>
                    <a:pt x="239874" y="1209"/>
                  </a:lnTo>
                  <a:lnTo>
                    <a:pt x="238910" y="603"/>
                  </a:lnTo>
                  <a:lnTo>
                    <a:pt x="237947" y="116"/>
                  </a:lnTo>
                  <a:lnTo>
                    <a:pt x="236861" y="0"/>
                  </a:lnTo>
                  <a:close/>
                </a:path>
              </a:pathLst>
            </a:custGeom>
            <a:solidFill>
              <a:srgbClr val="F6751F"/>
            </a:solidFill>
            <a:ln>
              <a:noFill/>
            </a:ln>
            <a:effectLst/>
          </p:spPr>
          <p:txBody>
            <a:bodyPr vert="horz" wrap="square" lIns="0" tIns="0" rIns="0" bIns="0" numCol="1" spcCol="215900" anchor="ctr"/>
            <a:lstStyle/>
            <a:p>
              <a:pPr/>
            </a:p>
          </p:txBody>
        </p:sp>
        <p:sp>
          <p:nvSpPr>
            <p:cNvPr id="44" name="Google Shape;57;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UAAg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OCAAAmAwAANEJAACgDQAAAAAAACYAAAAIAAAA//////////8="/>
                </a:ext>
              </a:extLst>
            </p:cNvSpPr>
            <p:nvPr/>
          </p:nvSpPr>
          <p:spPr>
            <a:xfrm>
              <a:off x="1390650" y="2047240"/>
              <a:ext cx="205105" cy="167640"/>
            </a:xfrm>
            <a:custGeom>
              <a:avLst/>
              <a:gdLst/>
              <a:ahLst/>
              <a:cxnLst/>
              <a:rect l="0" t="0" r="205105" b="167640"/>
              <a:pathLst>
                <a:path w="205105" h="167640">
                  <a:moveTo>
                    <a:pt x="199417" y="0"/>
                  </a:moveTo>
                  <a:lnTo>
                    <a:pt x="198315" y="132"/>
                  </a:lnTo>
                  <a:lnTo>
                    <a:pt x="197223" y="373"/>
                  </a:lnTo>
                  <a:lnTo>
                    <a:pt x="196264" y="978"/>
                  </a:lnTo>
                  <a:lnTo>
                    <a:pt x="195533" y="1583"/>
                  </a:lnTo>
                  <a:lnTo>
                    <a:pt x="194811" y="2429"/>
                  </a:lnTo>
                  <a:lnTo>
                    <a:pt x="194194" y="3392"/>
                  </a:lnTo>
                  <a:lnTo>
                    <a:pt x="193112" y="5937"/>
                  </a:lnTo>
                  <a:lnTo>
                    <a:pt x="191649" y="8731"/>
                  </a:lnTo>
                  <a:lnTo>
                    <a:pt x="189722" y="12255"/>
                  </a:lnTo>
                  <a:lnTo>
                    <a:pt x="187177" y="16500"/>
                  </a:lnTo>
                  <a:lnTo>
                    <a:pt x="183901" y="21343"/>
                  </a:lnTo>
                  <a:lnTo>
                    <a:pt x="182087" y="23889"/>
                  </a:lnTo>
                  <a:lnTo>
                    <a:pt x="180150" y="26434"/>
                  </a:lnTo>
                  <a:lnTo>
                    <a:pt x="177966" y="29096"/>
                  </a:lnTo>
                  <a:lnTo>
                    <a:pt x="175668" y="31883"/>
                  </a:lnTo>
                  <a:lnTo>
                    <a:pt x="173237" y="34677"/>
                  </a:lnTo>
                  <a:lnTo>
                    <a:pt x="167787" y="40127"/>
                  </a:lnTo>
                  <a:lnTo>
                    <a:pt x="164767" y="42919"/>
                  </a:lnTo>
                  <a:lnTo>
                    <a:pt x="161605" y="45581"/>
                  </a:lnTo>
                  <a:lnTo>
                    <a:pt x="158339" y="48127"/>
                  </a:lnTo>
                  <a:lnTo>
                    <a:pt x="154816" y="50672"/>
                  </a:lnTo>
                  <a:lnTo>
                    <a:pt x="151065" y="53218"/>
                  </a:lnTo>
                  <a:lnTo>
                    <a:pt x="147200" y="55515"/>
                  </a:lnTo>
                  <a:lnTo>
                    <a:pt x="143193" y="57704"/>
                  </a:lnTo>
                  <a:lnTo>
                    <a:pt x="138949" y="59761"/>
                  </a:lnTo>
                  <a:lnTo>
                    <a:pt x="134590" y="61584"/>
                  </a:lnTo>
                  <a:lnTo>
                    <a:pt x="129861" y="63284"/>
                  </a:lnTo>
                  <a:lnTo>
                    <a:pt x="125151" y="64852"/>
                  </a:lnTo>
                  <a:lnTo>
                    <a:pt x="120176" y="66055"/>
                  </a:lnTo>
                  <a:lnTo>
                    <a:pt x="114971" y="67149"/>
                  </a:lnTo>
                  <a:lnTo>
                    <a:pt x="111943" y="67638"/>
                  </a:lnTo>
                  <a:lnTo>
                    <a:pt x="109151" y="68375"/>
                  </a:lnTo>
                  <a:lnTo>
                    <a:pt x="106360" y="69089"/>
                  </a:lnTo>
                  <a:lnTo>
                    <a:pt x="103701" y="69827"/>
                  </a:lnTo>
                  <a:lnTo>
                    <a:pt x="101156" y="70789"/>
                  </a:lnTo>
                  <a:lnTo>
                    <a:pt x="98744" y="71767"/>
                  </a:lnTo>
                  <a:lnTo>
                    <a:pt x="96313" y="72729"/>
                  </a:lnTo>
                  <a:lnTo>
                    <a:pt x="94129" y="73824"/>
                  </a:lnTo>
                  <a:lnTo>
                    <a:pt x="91955" y="75034"/>
                  </a:lnTo>
                  <a:lnTo>
                    <a:pt x="89771" y="76237"/>
                  </a:lnTo>
                  <a:lnTo>
                    <a:pt x="85887" y="78915"/>
                  </a:lnTo>
                  <a:lnTo>
                    <a:pt x="83950" y="80366"/>
                  </a:lnTo>
                  <a:lnTo>
                    <a:pt x="82250" y="81818"/>
                  </a:lnTo>
                  <a:lnTo>
                    <a:pt x="80446" y="83277"/>
                  </a:lnTo>
                  <a:lnTo>
                    <a:pt x="78860" y="84863"/>
                  </a:lnTo>
                  <a:lnTo>
                    <a:pt x="75717" y="88120"/>
                  </a:lnTo>
                  <a:lnTo>
                    <a:pt x="72698" y="91403"/>
                  </a:lnTo>
                  <a:lnTo>
                    <a:pt x="69906" y="94911"/>
                  </a:lnTo>
                  <a:lnTo>
                    <a:pt x="64816" y="102183"/>
                  </a:lnTo>
                  <a:lnTo>
                    <a:pt x="62386" y="105939"/>
                  </a:lnTo>
                  <a:lnTo>
                    <a:pt x="57782" y="113460"/>
                  </a:lnTo>
                  <a:lnTo>
                    <a:pt x="53295" y="120724"/>
                  </a:lnTo>
                  <a:lnTo>
                    <a:pt x="51000" y="124364"/>
                  </a:lnTo>
                  <a:lnTo>
                    <a:pt x="48588" y="127756"/>
                  </a:lnTo>
                  <a:lnTo>
                    <a:pt x="46158" y="131155"/>
                  </a:lnTo>
                  <a:lnTo>
                    <a:pt x="43613" y="134430"/>
                  </a:lnTo>
                  <a:lnTo>
                    <a:pt x="40821" y="137581"/>
                  </a:lnTo>
                  <a:lnTo>
                    <a:pt x="37925" y="140477"/>
                  </a:lnTo>
                  <a:lnTo>
                    <a:pt x="34772" y="143278"/>
                  </a:lnTo>
                  <a:lnTo>
                    <a:pt x="33196" y="144597"/>
                  </a:lnTo>
                  <a:lnTo>
                    <a:pt x="31382" y="145940"/>
                  </a:lnTo>
                  <a:lnTo>
                    <a:pt x="29683" y="147143"/>
                  </a:lnTo>
                  <a:lnTo>
                    <a:pt x="27860" y="148369"/>
                  </a:lnTo>
                  <a:lnTo>
                    <a:pt x="25932" y="149463"/>
                  </a:lnTo>
                  <a:lnTo>
                    <a:pt x="23862" y="150542"/>
                  </a:lnTo>
                  <a:lnTo>
                    <a:pt x="21811" y="151520"/>
                  </a:lnTo>
                  <a:lnTo>
                    <a:pt x="19617" y="152366"/>
                  </a:lnTo>
                  <a:lnTo>
                    <a:pt x="17452" y="153212"/>
                  </a:lnTo>
                  <a:lnTo>
                    <a:pt x="15022" y="154066"/>
                  </a:lnTo>
                  <a:lnTo>
                    <a:pt x="12610" y="154780"/>
                  </a:lnTo>
                  <a:lnTo>
                    <a:pt x="10065" y="155401"/>
                  </a:lnTo>
                  <a:lnTo>
                    <a:pt x="7520" y="156006"/>
                  </a:lnTo>
                  <a:lnTo>
                    <a:pt x="4728" y="156480"/>
                  </a:lnTo>
                  <a:lnTo>
                    <a:pt x="3636" y="156852"/>
                  </a:lnTo>
                  <a:lnTo>
                    <a:pt x="2677" y="157325"/>
                  </a:lnTo>
                  <a:lnTo>
                    <a:pt x="1823" y="157931"/>
                  </a:lnTo>
                  <a:lnTo>
                    <a:pt x="1091" y="158777"/>
                  </a:lnTo>
                  <a:lnTo>
                    <a:pt x="484" y="159755"/>
                  </a:lnTo>
                  <a:lnTo>
                    <a:pt x="132" y="160725"/>
                  </a:lnTo>
                  <a:lnTo>
                    <a:pt x="0" y="161811"/>
                  </a:lnTo>
                  <a:lnTo>
                    <a:pt x="132" y="162906"/>
                  </a:lnTo>
                  <a:lnTo>
                    <a:pt x="360" y="164000"/>
                  </a:lnTo>
                  <a:lnTo>
                    <a:pt x="731" y="164846"/>
                  </a:lnTo>
                  <a:lnTo>
                    <a:pt x="1338" y="165700"/>
                  </a:lnTo>
                  <a:lnTo>
                    <a:pt x="2051" y="166305"/>
                  </a:lnTo>
                  <a:lnTo>
                    <a:pt x="2791" y="166903"/>
                  </a:lnTo>
                  <a:lnTo>
                    <a:pt x="3636" y="167267"/>
                  </a:lnTo>
                  <a:lnTo>
                    <a:pt x="4595" y="167508"/>
                  </a:lnTo>
                  <a:lnTo>
                    <a:pt x="5573" y="167640"/>
                  </a:lnTo>
                  <a:lnTo>
                    <a:pt x="6542" y="167640"/>
                  </a:lnTo>
                  <a:lnTo>
                    <a:pt x="9685" y="167035"/>
                  </a:lnTo>
                  <a:lnTo>
                    <a:pt x="12838" y="166305"/>
                  </a:lnTo>
                  <a:lnTo>
                    <a:pt x="15753" y="165568"/>
                  </a:lnTo>
                  <a:lnTo>
                    <a:pt x="18658" y="164722"/>
                  </a:lnTo>
                  <a:lnTo>
                    <a:pt x="21450" y="163759"/>
                  </a:lnTo>
                  <a:lnTo>
                    <a:pt x="29085" y="160476"/>
                  </a:lnTo>
                  <a:lnTo>
                    <a:pt x="31382" y="159157"/>
                  </a:lnTo>
                  <a:lnTo>
                    <a:pt x="33680" y="157931"/>
                  </a:lnTo>
                  <a:lnTo>
                    <a:pt x="35864" y="156480"/>
                  </a:lnTo>
                  <a:lnTo>
                    <a:pt x="37925" y="155028"/>
                  </a:lnTo>
                  <a:lnTo>
                    <a:pt x="39861" y="153577"/>
                  </a:lnTo>
                  <a:lnTo>
                    <a:pt x="41799" y="152009"/>
                  </a:lnTo>
                  <a:lnTo>
                    <a:pt x="45426" y="148843"/>
                  </a:lnTo>
                  <a:lnTo>
                    <a:pt x="48815" y="145454"/>
                  </a:lnTo>
                  <a:lnTo>
                    <a:pt x="51978" y="141827"/>
                  </a:lnTo>
                  <a:lnTo>
                    <a:pt x="54884" y="138187"/>
                  </a:lnTo>
                  <a:lnTo>
                    <a:pt x="57543" y="134547"/>
                  </a:lnTo>
                  <a:lnTo>
                    <a:pt x="60213" y="130666"/>
                  </a:lnTo>
                  <a:lnTo>
                    <a:pt x="62632" y="126910"/>
                  </a:lnTo>
                  <a:lnTo>
                    <a:pt x="67361" y="119405"/>
                  </a:lnTo>
                  <a:lnTo>
                    <a:pt x="71606" y="112365"/>
                  </a:lnTo>
                  <a:lnTo>
                    <a:pt x="73771" y="108974"/>
                  </a:lnTo>
                  <a:lnTo>
                    <a:pt x="76088" y="105699"/>
                  </a:lnTo>
                  <a:lnTo>
                    <a:pt x="78386" y="102431"/>
                  </a:lnTo>
                  <a:lnTo>
                    <a:pt x="80807" y="99280"/>
                  </a:lnTo>
                  <a:lnTo>
                    <a:pt x="83342" y="96246"/>
                  </a:lnTo>
                  <a:lnTo>
                    <a:pt x="86134" y="93454"/>
                  </a:lnTo>
                  <a:lnTo>
                    <a:pt x="89040" y="90797"/>
                  </a:lnTo>
                  <a:lnTo>
                    <a:pt x="90616" y="89455"/>
                  </a:lnTo>
                  <a:lnTo>
                    <a:pt x="92183" y="88252"/>
                  </a:lnTo>
                  <a:lnTo>
                    <a:pt x="93883" y="87157"/>
                  </a:lnTo>
                  <a:lnTo>
                    <a:pt x="95582" y="85947"/>
                  </a:lnTo>
                  <a:lnTo>
                    <a:pt x="97405" y="84969"/>
                  </a:lnTo>
                  <a:lnTo>
                    <a:pt x="99219" y="83874"/>
                  </a:lnTo>
                  <a:lnTo>
                    <a:pt x="101156" y="83028"/>
                  </a:lnTo>
                  <a:lnTo>
                    <a:pt x="103103" y="82066"/>
                  </a:lnTo>
                  <a:lnTo>
                    <a:pt x="105154" y="81220"/>
                  </a:lnTo>
                  <a:lnTo>
                    <a:pt x="107338" y="80483"/>
                  </a:lnTo>
                  <a:lnTo>
                    <a:pt x="109522" y="79761"/>
                  </a:lnTo>
                  <a:lnTo>
                    <a:pt x="111943" y="79163"/>
                  </a:lnTo>
                  <a:lnTo>
                    <a:pt x="114365" y="78674"/>
                  </a:lnTo>
                  <a:lnTo>
                    <a:pt x="116785" y="78185"/>
                  </a:lnTo>
                  <a:lnTo>
                    <a:pt x="119692" y="77580"/>
                  </a:lnTo>
                  <a:lnTo>
                    <a:pt x="122607" y="77091"/>
                  </a:lnTo>
                  <a:lnTo>
                    <a:pt x="125398" y="76369"/>
                  </a:lnTo>
                  <a:lnTo>
                    <a:pt x="128171" y="75640"/>
                  </a:lnTo>
                  <a:lnTo>
                    <a:pt x="133498" y="74072"/>
                  </a:lnTo>
                  <a:lnTo>
                    <a:pt x="138588" y="72124"/>
                  </a:lnTo>
                  <a:lnTo>
                    <a:pt x="143431" y="70184"/>
                  </a:lnTo>
                  <a:lnTo>
                    <a:pt x="148169" y="67886"/>
                  </a:lnTo>
                  <a:lnTo>
                    <a:pt x="152651" y="65581"/>
                  </a:lnTo>
                  <a:lnTo>
                    <a:pt x="156886" y="63036"/>
                  </a:lnTo>
                  <a:lnTo>
                    <a:pt x="160883" y="60366"/>
                  </a:lnTo>
                  <a:lnTo>
                    <a:pt x="164767" y="57587"/>
                  </a:lnTo>
                  <a:lnTo>
                    <a:pt x="168395" y="54793"/>
                  </a:lnTo>
                  <a:lnTo>
                    <a:pt x="171908" y="51759"/>
                  </a:lnTo>
                  <a:lnTo>
                    <a:pt x="175174" y="48856"/>
                  </a:lnTo>
                  <a:lnTo>
                    <a:pt x="178327" y="45822"/>
                  </a:lnTo>
                  <a:lnTo>
                    <a:pt x="181109" y="42787"/>
                  </a:lnTo>
                  <a:lnTo>
                    <a:pt x="183901" y="39884"/>
                  </a:lnTo>
                  <a:lnTo>
                    <a:pt x="186446" y="36850"/>
                  </a:lnTo>
                  <a:lnTo>
                    <a:pt x="188744" y="33939"/>
                  </a:lnTo>
                  <a:lnTo>
                    <a:pt x="190928" y="31037"/>
                  </a:lnTo>
                  <a:lnTo>
                    <a:pt x="192988" y="28250"/>
                  </a:lnTo>
                  <a:lnTo>
                    <a:pt x="194811" y="25588"/>
                  </a:lnTo>
                  <a:lnTo>
                    <a:pt x="196511" y="22911"/>
                  </a:lnTo>
                  <a:lnTo>
                    <a:pt x="199284" y="18192"/>
                  </a:lnTo>
                  <a:lnTo>
                    <a:pt x="201582" y="14180"/>
                  </a:lnTo>
                  <a:lnTo>
                    <a:pt x="203167" y="11029"/>
                  </a:lnTo>
                  <a:lnTo>
                    <a:pt x="204126" y="8731"/>
                  </a:lnTo>
                  <a:lnTo>
                    <a:pt x="204620" y="7769"/>
                  </a:lnTo>
                  <a:lnTo>
                    <a:pt x="204972" y="6675"/>
                  </a:lnTo>
                  <a:lnTo>
                    <a:pt x="205105" y="5464"/>
                  </a:lnTo>
                  <a:lnTo>
                    <a:pt x="204972" y="4486"/>
                  </a:lnTo>
                  <a:lnTo>
                    <a:pt x="204620" y="3392"/>
                  </a:lnTo>
                  <a:lnTo>
                    <a:pt x="204126" y="2429"/>
                  </a:lnTo>
                  <a:lnTo>
                    <a:pt x="203405" y="1583"/>
                  </a:lnTo>
                  <a:lnTo>
                    <a:pt x="202560" y="978"/>
                  </a:lnTo>
                  <a:lnTo>
                    <a:pt x="201582" y="373"/>
                  </a:lnTo>
                  <a:lnTo>
                    <a:pt x="200509" y="132"/>
                  </a:lnTo>
                  <a:lnTo>
                    <a:pt x="199417" y="0"/>
                  </a:lnTo>
                  <a:close/>
                </a:path>
              </a:pathLst>
            </a:custGeom>
            <a:solidFill>
              <a:srgbClr val="F6751F"/>
            </a:solidFill>
            <a:ln>
              <a:noFill/>
            </a:ln>
            <a:effectLst/>
          </p:spPr>
          <p:txBody>
            <a:bodyPr vert="horz" wrap="square" lIns="0" tIns="0" rIns="0" bIns="0" numCol="1" spcCol="215900" anchor="ctr"/>
            <a:lstStyle/>
            <a:p>
              <a:pPr/>
            </a:p>
          </p:txBody>
        </p:sp>
        <p:sp>
          <p:nvSpPr>
            <p:cNvPr id="43" name="Google Shape;58;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gD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mCAAAjwwAAOAJAADcDQAAAAAAACYAAAAIAAAA//////////8="/>
                </a:ext>
              </a:extLst>
            </p:cNvSpPr>
            <p:nvPr/>
          </p:nvSpPr>
          <p:spPr>
            <a:xfrm>
              <a:off x="1446530" y="2041525"/>
              <a:ext cx="158750" cy="211455"/>
            </a:xfrm>
            <a:custGeom>
              <a:avLst/>
              <a:gdLst/>
              <a:ahLst/>
              <a:cxnLst/>
              <a:rect l="0" t="0" r="158750" b="211455"/>
              <a:pathLst>
                <a:path w="158750" h="211455">
                  <a:moveTo>
                    <a:pt x="152694" y="0"/>
                  </a:moveTo>
                  <a:lnTo>
                    <a:pt x="151599" y="117"/>
                  </a:lnTo>
                  <a:lnTo>
                    <a:pt x="150636" y="489"/>
                  </a:lnTo>
                  <a:lnTo>
                    <a:pt x="149673" y="1086"/>
                  </a:lnTo>
                  <a:lnTo>
                    <a:pt x="148946" y="1813"/>
                  </a:lnTo>
                  <a:lnTo>
                    <a:pt x="148343" y="2652"/>
                  </a:lnTo>
                  <a:lnTo>
                    <a:pt x="147851" y="3749"/>
                  </a:lnTo>
                  <a:lnTo>
                    <a:pt x="147491" y="4836"/>
                  </a:lnTo>
                  <a:lnTo>
                    <a:pt x="147005" y="7498"/>
                  </a:lnTo>
                  <a:lnTo>
                    <a:pt x="146403" y="10523"/>
                  </a:lnTo>
                  <a:lnTo>
                    <a:pt x="145440" y="14517"/>
                  </a:lnTo>
                  <a:lnTo>
                    <a:pt x="143977" y="19246"/>
                  </a:lnTo>
                  <a:lnTo>
                    <a:pt x="142169" y="24689"/>
                  </a:lnTo>
                  <a:lnTo>
                    <a:pt x="140964" y="27587"/>
                  </a:lnTo>
                  <a:lnTo>
                    <a:pt x="139759" y="30621"/>
                  </a:lnTo>
                  <a:lnTo>
                    <a:pt x="138421" y="33764"/>
                  </a:lnTo>
                  <a:lnTo>
                    <a:pt x="136841" y="36906"/>
                  </a:lnTo>
                  <a:lnTo>
                    <a:pt x="135143" y="40302"/>
                  </a:lnTo>
                  <a:lnTo>
                    <a:pt x="133335" y="43571"/>
                  </a:lnTo>
                  <a:lnTo>
                    <a:pt x="131285" y="46960"/>
                  </a:lnTo>
                  <a:lnTo>
                    <a:pt x="129102" y="50353"/>
                  </a:lnTo>
                  <a:lnTo>
                    <a:pt x="126677" y="53744"/>
                  </a:lnTo>
                  <a:lnTo>
                    <a:pt x="124134" y="57132"/>
                  </a:lnTo>
                  <a:lnTo>
                    <a:pt x="121480" y="60518"/>
                  </a:lnTo>
                  <a:lnTo>
                    <a:pt x="118445" y="63777"/>
                  </a:lnTo>
                  <a:lnTo>
                    <a:pt x="115307" y="67058"/>
                  </a:lnTo>
                  <a:lnTo>
                    <a:pt x="112044" y="70201"/>
                  </a:lnTo>
                  <a:lnTo>
                    <a:pt x="108413" y="73235"/>
                  </a:lnTo>
                  <a:lnTo>
                    <a:pt x="104665" y="76133"/>
                  </a:lnTo>
                  <a:lnTo>
                    <a:pt x="100659" y="78923"/>
                  </a:lnTo>
                  <a:lnTo>
                    <a:pt x="96308" y="81576"/>
                  </a:lnTo>
                  <a:lnTo>
                    <a:pt x="91832" y="84121"/>
                  </a:lnTo>
                  <a:lnTo>
                    <a:pt x="87121" y="86412"/>
                  </a:lnTo>
                  <a:lnTo>
                    <a:pt x="84336" y="87753"/>
                  </a:lnTo>
                  <a:lnTo>
                    <a:pt x="81793" y="89085"/>
                  </a:lnTo>
                  <a:lnTo>
                    <a:pt x="79250" y="90406"/>
                  </a:lnTo>
                  <a:lnTo>
                    <a:pt x="76957" y="91992"/>
                  </a:lnTo>
                  <a:lnTo>
                    <a:pt x="74657" y="93441"/>
                  </a:lnTo>
                  <a:lnTo>
                    <a:pt x="72591" y="95017"/>
                  </a:lnTo>
                  <a:lnTo>
                    <a:pt x="70541" y="96584"/>
                  </a:lnTo>
                  <a:lnTo>
                    <a:pt x="68726" y="98277"/>
                  </a:lnTo>
                  <a:lnTo>
                    <a:pt x="66903" y="99863"/>
                  </a:lnTo>
                  <a:lnTo>
                    <a:pt x="65212" y="101674"/>
                  </a:lnTo>
                  <a:lnTo>
                    <a:pt x="63515" y="103371"/>
                  </a:lnTo>
                  <a:lnTo>
                    <a:pt x="62067" y="105179"/>
                  </a:lnTo>
                  <a:lnTo>
                    <a:pt x="60619" y="106999"/>
                  </a:lnTo>
                  <a:lnTo>
                    <a:pt x="59164" y="108938"/>
                  </a:lnTo>
                  <a:lnTo>
                    <a:pt x="57958" y="110749"/>
                  </a:lnTo>
                  <a:lnTo>
                    <a:pt x="56738" y="112686"/>
                  </a:lnTo>
                  <a:lnTo>
                    <a:pt x="54445" y="116682"/>
                  </a:lnTo>
                  <a:lnTo>
                    <a:pt x="52505" y="120676"/>
                  </a:lnTo>
                  <a:lnTo>
                    <a:pt x="50697" y="124797"/>
                  </a:lnTo>
                  <a:lnTo>
                    <a:pt x="48999" y="128898"/>
                  </a:lnTo>
                  <a:lnTo>
                    <a:pt x="47552" y="133020"/>
                  </a:lnTo>
                  <a:lnTo>
                    <a:pt x="46214" y="137259"/>
                  </a:lnTo>
                  <a:lnTo>
                    <a:pt x="43561" y="145737"/>
                  </a:lnTo>
                  <a:lnTo>
                    <a:pt x="41135" y="153960"/>
                  </a:lnTo>
                  <a:lnTo>
                    <a:pt x="39798" y="157954"/>
                  </a:lnTo>
                  <a:lnTo>
                    <a:pt x="38350" y="161949"/>
                  </a:lnTo>
                  <a:lnTo>
                    <a:pt x="36902" y="165825"/>
                  </a:lnTo>
                  <a:lnTo>
                    <a:pt x="35204" y="169575"/>
                  </a:lnTo>
                  <a:lnTo>
                    <a:pt x="33396" y="173324"/>
                  </a:lnTo>
                  <a:lnTo>
                    <a:pt x="31331" y="176839"/>
                  </a:lnTo>
                  <a:lnTo>
                    <a:pt x="29031" y="180343"/>
                  </a:lnTo>
                  <a:lnTo>
                    <a:pt x="27708" y="182037"/>
                  </a:lnTo>
                  <a:lnTo>
                    <a:pt x="25040" y="185434"/>
                  </a:lnTo>
                  <a:lnTo>
                    <a:pt x="21894" y="188580"/>
                  </a:lnTo>
                  <a:lnTo>
                    <a:pt x="20329" y="190025"/>
                  </a:lnTo>
                  <a:lnTo>
                    <a:pt x="18506" y="191601"/>
                  </a:lnTo>
                  <a:lnTo>
                    <a:pt x="16698" y="193060"/>
                  </a:lnTo>
                  <a:lnTo>
                    <a:pt x="14758" y="194391"/>
                  </a:lnTo>
                  <a:lnTo>
                    <a:pt x="12707" y="195713"/>
                  </a:lnTo>
                  <a:lnTo>
                    <a:pt x="10525" y="197054"/>
                  </a:lnTo>
                  <a:lnTo>
                    <a:pt x="8224" y="198385"/>
                  </a:lnTo>
                  <a:lnTo>
                    <a:pt x="5799" y="199590"/>
                  </a:lnTo>
                  <a:lnTo>
                    <a:pt x="3256" y="200794"/>
                  </a:lnTo>
                  <a:lnTo>
                    <a:pt x="2300" y="201283"/>
                  </a:lnTo>
                  <a:lnTo>
                    <a:pt x="1448" y="202008"/>
                  </a:lnTo>
                  <a:lnTo>
                    <a:pt x="845" y="202849"/>
                  </a:lnTo>
                  <a:lnTo>
                    <a:pt x="360" y="203828"/>
                  </a:lnTo>
                  <a:lnTo>
                    <a:pt x="0" y="204915"/>
                  </a:lnTo>
                  <a:lnTo>
                    <a:pt x="0" y="206011"/>
                  </a:lnTo>
                  <a:lnTo>
                    <a:pt x="118" y="207088"/>
                  </a:lnTo>
                  <a:lnTo>
                    <a:pt x="470" y="208185"/>
                  </a:lnTo>
                  <a:lnTo>
                    <a:pt x="845" y="208909"/>
                  </a:lnTo>
                  <a:lnTo>
                    <a:pt x="1323" y="209516"/>
                  </a:lnTo>
                  <a:lnTo>
                    <a:pt x="1940" y="210123"/>
                  </a:lnTo>
                  <a:lnTo>
                    <a:pt x="2543" y="210603"/>
                  </a:lnTo>
                  <a:lnTo>
                    <a:pt x="3256" y="210965"/>
                  </a:lnTo>
                  <a:lnTo>
                    <a:pt x="3991" y="211210"/>
                  </a:lnTo>
                  <a:lnTo>
                    <a:pt x="4836" y="211455"/>
                  </a:lnTo>
                  <a:lnTo>
                    <a:pt x="5556" y="211455"/>
                  </a:lnTo>
                  <a:lnTo>
                    <a:pt x="6776" y="211327"/>
                  </a:lnTo>
                  <a:lnTo>
                    <a:pt x="7871" y="210965"/>
                  </a:lnTo>
                  <a:lnTo>
                    <a:pt x="10767" y="209634"/>
                  </a:lnTo>
                  <a:lnTo>
                    <a:pt x="13670" y="208185"/>
                  </a:lnTo>
                  <a:lnTo>
                    <a:pt x="16323" y="206726"/>
                  </a:lnTo>
                  <a:lnTo>
                    <a:pt x="18866" y="205160"/>
                  </a:lnTo>
                  <a:lnTo>
                    <a:pt x="21292" y="203466"/>
                  </a:lnTo>
                  <a:lnTo>
                    <a:pt x="23592" y="201890"/>
                  </a:lnTo>
                  <a:lnTo>
                    <a:pt x="25775" y="200079"/>
                  </a:lnTo>
                  <a:lnTo>
                    <a:pt x="27825" y="198385"/>
                  </a:lnTo>
                  <a:lnTo>
                    <a:pt x="29766" y="196565"/>
                  </a:lnTo>
                  <a:lnTo>
                    <a:pt x="31574" y="194757"/>
                  </a:lnTo>
                  <a:lnTo>
                    <a:pt x="33264" y="192815"/>
                  </a:lnTo>
                  <a:lnTo>
                    <a:pt x="34962" y="191004"/>
                  </a:lnTo>
                  <a:lnTo>
                    <a:pt x="36542" y="188938"/>
                  </a:lnTo>
                  <a:lnTo>
                    <a:pt x="37990" y="187000"/>
                  </a:lnTo>
                  <a:lnTo>
                    <a:pt x="39327" y="184944"/>
                  </a:lnTo>
                  <a:lnTo>
                    <a:pt x="40643" y="183006"/>
                  </a:lnTo>
                  <a:lnTo>
                    <a:pt x="41863" y="180950"/>
                  </a:lnTo>
                  <a:lnTo>
                    <a:pt x="43076" y="178767"/>
                  </a:lnTo>
                  <a:lnTo>
                    <a:pt x="45251" y="174655"/>
                  </a:lnTo>
                  <a:lnTo>
                    <a:pt x="47066" y="170289"/>
                  </a:lnTo>
                  <a:lnTo>
                    <a:pt x="48757" y="166060"/>
                  </a:lnTo>
                  <a:lnTo>
                    <a:pt x="50337" y="161704"/>
                  </a:lnTo>
                  <a:lnTo>
                    <a:pt x="51785" y="157465"/>
                  </a:lnTo>
                  <a:lnTo>
                    <a:pt x="54328" y="148997"/>
                  </a:lnTo>
                  <a:lnTo>
                    <a:pt x="56738" y="141126"/>
                  </a:lnTo>
                  <a:lnTo>
                    <a:pt x="57958" y="137259"/>
                  </a:lnTo>
                  <a:lnTo>
                    <a:pt x="59281" y="133500"/>
                  </a:lnTo>
                  <a:lnTo>
                    <a:pt x="60729" y="129751"/>
                  </a:lnTo>
                  <a:lnTo>
                    <a:pt x="62309" y="126119"/>
                  </a:lnTo>
                  <a:lnTo>
                    <a:pt x="64007" y="122614"/>
                  </a:lnTo>
                  <a:lnTo>
                    <a:pt x="65940" y="119217"/>
                  </a:lnTo>
                  <a:lnTo>
                    <a:pt x="68108" y="115830"/>
                  </a:lnTo>
                  <a:lnTo>
                    <a:pt x="69203" y="114254"/>
                  </a:lnTo>
                  <a:lnTo>
                    <a:pt x="70541" y="112686"/>
                  </a:lnTo>
                  <a:lnTo>
                    <a:pt x="71746" y="111099"/>
                  </a:lnTo>
                  <a:lnTo>
                    <a:pt x="73194" y="109545"/>
                  </a:lnTo>
                  <a:lnTo>
                    <a:pt x="74657" y="108082"/>
                  </a:lnTo>
                  <a:lnTo>
                    <a:pt x="76112" y="106627"/>
                  </a:lnTo>
                  <a:lnTo>
                    <a:pt x="77802" y="105306"/>
                  </a:lnTo>
                  <a:lnTo>
                    <a:pt x="79500" y="103857"/>
                  </a:lnTo>
                  <a:lnTo>
                    <a:pt x="81308" y="102516"/>
                  </a:lnTo>
                  <a:lnTo>
                    <a:pt x="83116" y="101312"/>
                  </a:lnTo>
                  <a:lnTo>
                    <a:pt x="85181" y="100088"/>
                  </a:lnTo>
                  <a:lnTo>
                    <a:pt x="87239" y="98884"/>
                  </a:lnTo>
                  <a:lnTo>
                    <a:pt x="89414" y="97680"/>
                  </a:lnTo>
                  <a:lnTo>
                    <a:pt x="91715" y="96584"/>
                  </a:lnTo>
                  <a:lnTo>
                    <a:pt x="94368" y="95379"/>
                  </a:lnTo>
                  <a:lnTo>
                    <a:pt x="97043" y="94048"/>
                  </a:lnTo>
                  <a:lnTo>
                    <a:pt x="99586" y="92707"/>
                  </a:lnTo>
                  <a:lnTo>
                    <a:pt x="101997" y="91258"/>
                  </a:lnTo>
                  <a:lnTo>
                    <a:pt x="106715" y="88360"/>
                  </a:lnTo>
                  <a:lnTo>
                    <a:pt x="111198" y="85326"/>
                  </a:lnTo>
                  <a:lnTo>
                    <a:pt x="115432" y="82066"/>
                  </a:lnTo>
                  <a:lnTo>
                    <a:pt x="119298" y="78786"/>
                  </a:lnTo>
                  <a:lnTo>
                    <a:pt x="123061" y="75281"/>
                  </a:lnTo>
                  <a:lnTo>
                    <a:pt x="126559" y="71783"/>
                  </a:lnTo>
                  <a:lnTo>
                    <a:pt x="129822" y="68262"/>
                  </a:lnTo>
                  <a:lnTo>
                    <a:pt x="132850" y="64513"/>
                  </a:lnTo>
                  <a:lnTo>
                    <a:pt x="135636" y="60881"/>
                  </a:lnTo>
                  <a:lnTo>
                    <a:pt x="138289" y="57249"/>
                  </a:lnTo>
                  <a:lnTo>
                    <a:pt x="140604" y="53499"/>
                  </a:lnTo>
                  <a:lnTo>
                    <a:pt x="142897" y="49868"/>
                  </a:lnTo>
                  <a:lnTo>
                    <a:pt x="144955" y="46235"/>
                  </a:lnTo>
                  <a:lnTo>
                    <a:pt x="146763" y="42594"/>
                  </a:lnTo>
                  <a:lnTo>
                    <a:pt x="148453" y="39089"/>
                  </a:lnTo>
                  <a:lnTo>
                    <a:pt x="150033" y="35585"/>
                  </a:lnTo>
                  <a:lnTo>
                    <a:pt x="151371" y="32315"/>
                  </a:lnTo>
                  <a:lnTo>
                    <a:pt x="152576" y="29055"/>
                  </a:lnTo>
                  <a:lnTo>
                    <a:pt x="153664" y="26020"/>
                  </a:lnTo>
                  <a:lnTo>
                    <a:pt x="154627" y="23122"/>
                  </a:lnTo>
                  <a:lnTo>
                    <a:pt x="156207" y="17797"/>
                  </a:lnTo>
                  <a:lnTo>
                    <a:pt x="157302" y="13313"/>
                  </a:lnTo>
                  <a:lnTo>
                    <a:pt x="158015" y="9809"/>
                  </a:lnTo>
                  <a:lnTo>
                    <a:pt x="158618" y="6294"/>
                  </a:lnTo>
                  <a:lnTo>
                    <a:pt x="158750" y="5198"/>
                  </a:lnTo>
                  <a:lnTo>
                    <a:pt x="158507" y="4111"/>
                  </a:lnTo>
                  <a:lnTo>
                    <a:pt x="158147" y="3034"/>
                  </a:lnTo>
                  <a:lnTo>
                    <a:pt x="157530" y="2183"/>
                  </a:lnTo>
                  <a:lnTo>
                    <a:pt x="156810" y="1331"/>
                  </a:lnTo>
                  <a:lnTo>
                    <a:pt x="155965" y="714"/>
                  </a:lnTo>
                  <a:lnTo>
                    <a:pt x="154987" y="244"/>
                  </a:lnTo>
                  <a:lnTo>
                    <a:pt x="153782" y="0"/>
                  </a:lnTo>
                  <a:close/>
                </a:path>
              </a:pathLst>
            </a:custGeom>
            <a:solidFill>
              <a:srgbClr val="F6751F"/>
            </a:solidFill>
            <a:ln>
              <a:noFill/>
            </a:ln>
            <a:effectLst/>
          </p:spPr>
          <p:txBody>
            <a:bodyPr vert="horz" wrap="square" lIns="0" tIns="0" rIns="0" bIns="0" numCol="1" spcCol="215900" anchor="ctr"/>
            <a:lstStyle/>
            <a:p>
              <a:pPr/>
            </a:p>
          </p:txBody>
        </p:sp>
        <p:sp>
          <p:nvSpPr>
            <p:cNvPr id="42" name="Google Shape;59;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ME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GCAAA4QkAAL8LAABgDQAAAAAAACYAAAAIAAAA//////////8="/>
                </a:ext>
              </a:extLst>
            </p:cNvSpPr>
            <p:nvPr/>
          </p:nvSpPr>
          <p:spPr>
            <a:xfrm>
              <a:off x="1426210" y="1605915"/>
              <a:ext cx="483235" cy="568325"/>
            </a:xfrm>
            <a:custGeom>
              <a:avLst/>
              <a:gdLst/>
              <a:ahLst/>
              <a:cxnLst/>
              <a:rect l="0" t="0" r="483235" b="568325"/>
              <a:pathLst>
                <a:path w="483235" h="568325">
                  <a:moveTo>
                    <a:pt x="398892" y="0"/>
                  </a:moveTo>
                  <a:lnTo>
                    <a:pt x="394888" y="236"/>
                  </a:lnTo>
                  <a:lnTo>
                    <a:pt x="390905" y="605"/>
                  </a:lnTo>
                  <a:lnTo>
                    <a:pt x="386901" y="1210"/>
                  </a:lnTo>
                  <a:lnTo>
                    <a:pt x="383030" y="1947"/>
                  </a:lnTo>
                  <a:lnTo>
                    <a:pt x="379160" y="2894"/>
                  </a:lnTo>
                  <a:lnTo>
                    <a:pt x="375402" y="3999"/>
                  </a:lnTo>
                  <a:lnTo>
                    <a:pt x="371665" y="5341"/>
                  </a:lnTo>
                  <a:lnTo>
                    <a:pt x="368019" y="6788"/>
                  </a:lnTo>
                  <a:lnTo>
                    <a:pt x="364394" y="8472"/>
                  </a:lnTo>
                  <a:lnTo>
                    <a:pt x="360882" y="10287"/>
                  </a:lnTo>
                  <a:lnTo>
                    <a:pt x="357504" y="12340"/>
                  </a:lnTo>
                  <a:lnTo>
                    <a:pt x="354103" y="14523"/>
                  </a:lnTo>
                  <a:lnTo>
                    <a:pt x="350971" y="16839"/>
                  </a:lnTo>
                  <a:lnTo>
                    <a:pt x="347817" y="19259"/>
                  </a:lnTo>
                  <a:lnTo>
                    <a:pt x="344797" y="21917"/>
                  </a:lnTo>
                  <a:lnTo>
                    <a:pt x="341888" y="24826"/>
                  </a:lnTo>
                  <a:lnTo>
                    <a:pt x="339092" y="27758"/>
                  </a:lnTo>
                  <a:lnTo>
                    <a:pt x="336429" y="30889"/>
                  </a:lnTo>
                  <a:lnTo>
                    <a:pt x="334013" y="34151"/>
                  </a:lnTo>
                  <a:lnTo>
                    <a:pt x="331709" y="37546"/>
                  </a:lnTo>
                  <a:lnTo>
                    <a:pt x="329539" y="41072"/>
                  </a:lnTo>
                  <a:lnTo>
                    <a:pt x="327481" y="44834"/>
                  </a:lnTo>
                  <a:lnTo>
                    <a:pt x="325669" y="48570"/>
                  </a:lnTo>
                  <a:lnTo>
                    <a:pt x="324349" y="51491"/>
                  </a:lnTo>
                  <a:lnTo>
                    <a:pt x="316586" y="68567"/>
                  </a:lnTo>
                  <a:lnTo>
                    <a:pt x="312111" y="78013"/>
                  </a:lnTo>
                  <a:lnTo>
                    <a:pt x="306787" y="89169"/>
                  </a:lnTo>
                  <a:lnTo>
                    <a:pt x="300366" y="101877"/>
                  </a:lnTo>
                  <a:lnTo>
                    <a:pt x="293229" y="115822"/>
                  </a:lnTo>
                  <a:lnTo>
                    <a:pt x="285131" y="130976"/>
                  </a:lnTo>
                  <a:lnTo>
                    <a:pt x="280768" y="138843"/>
                  </a:lnTo>
                  <a:lnTo>
                    <a:pt x="276159" y="146948"/>
                  </a:lnTo>
                  <a:lnTo>
                    <a:pt x="271461" y="155210"/>
                  </a:lnTo>
                  <a:lnTo>
                    <a:pt x="266607" y="163682"/>
                  </a:lnTo>
                  <a:lnTo>
                    <a:pt x="261526" y="172155"/>
                  </a:lnTo>
                  <a:lnTo>
                    <a:pt x="256315" y="180890"/>
                  </a:lnTo>
                  <a:lnTo>
                    <a:pt x="250879" y="189599"/>
                  </a:lnTo>
                  <a:lnTo>
                    <a:pt x="245308" y="198334"/>
                  </a:lnTo>
                  <a:lnTo>
                    <a:pt x="239604" y="207175"/>
                  </a:lnTo>
                  <a:lnTo>
                    <a:pt x="233809" y="216016"/>
                  </a:lnTo>
                  <a:lnTo>
                    <a:pt x="227746" y="224751"/>
                  </a:lnTo>
                  <a:lnTo>
                    <a:pt x="221706" y="233460"/>
                  </a:lnTo>
                  <a:lnTo>
                    <a:pt x="215531" y="242064"/>
                  </a:lnTo>
                  <a:lnTo>
                    <a:pt x="209245" y="250668"/>
                  </a:lnTo>
                  <a:lnTo>
                    <a:pt x="202824" y="259035"/>
                  </a:lnTo>
                  <a:lnTo>
                    <a:pt x="196426" y="267270"/>
                  </a:lnTo>
                  <a:lnTo>
                    <a:pt x="189893" y="275374"/>
                  </a:lnTo>
                  <a:lnTo>
                    <a:pt x="183360" y="283241"/>
                  </a:lnTo>
                  <a:lnTo>
                    <a:pt x="176828" y="290871"/>
                  </a:lnTo>
                  <a:lnTo>
                    <a:pt x="170273" y="298265"/>
                  </a:lnTo>
                  <a:lnTo>
                    <a:pt x="163740" y="305422"/>
                  </a:lnTo>
                  <a:lnTo>
                    <a:pt x="157207" y="312341"/>
                  </a:lnTo>
                  <a:lnTo>
                    <a:pt x="144254" y="325294"/>
                  </a:lnTo>
                  <a:lnTo>
                    <a:pt x="131793" y="336679"/>
                  </a:lnTo>
                  <a:lnTo>
                    <a:pt x="119802" y="346862"/>
                  </a:lnTo>
                  <a:lnTo>
                    <a:pt x="108436" y="355466"/>
                  </a:lnTo>
                  <a:lnTo>
                    <a:pt x="103112" y="359202"/>
                  </a:lnTo>
                  <a:lnTo>
                    <a:pt x="98011" y="362728"/>
                  </a:lnTo>
                  <a:lnTo>
                    <a:pt x="93179" y="365885"/>
                  </a:lnTo>
                  <a:lnTo>
                    <a:pt x="88704" y="368674"/>
                  </a:lnTo>
                  <a:lnTo>
                    <a:pt x="86534" y="370016"/>
                  </a:lnTo>
                  <a:lnTo>
                    <a:pt x="84476" y="371331"/>
                  </a:lnTo>
                  <a:lnTo>
                    <a:pt x="80472" y="373384"/>
                  </a:lnTo>
                  <a:lnTo>
                    <a:pt x="76845" y="375331"/>
                  </a:lnTo>
                  <a:lnTo>
                    <a:pt x="73581" y="377015"/>
                  </a:lnTo>
                  <a:lnTo>
                    <a:pt x="70673" y="378488"/>
                  </a:lnTo>
                  <a:lnTo>
                    <a:pt x="68145" y="379567"/>
                  </a:lnTo>
                  <a:lnTo>
                    <a:pt x="65952" y="380540"/>
                  </a:lnTo>
                  <a:lnTo>
                    <a:pt x="64140" y="381382"/>
                  </a:lnTo>
                  <a:lnTo>
                    <a:pt x="60762" y="382961"/>
                  </a:lnTo>
                  <a:lnTo>
                    <a:pt x="55549" y="385250"/>
                  </a:lnTo>
                  <a:lnTo>
                    <a:pt x="52395" y="386855"/>
                  </a:lnTo>
                  <a:lnTo>
                    <a:pt x="48055" y="389250"/>
                  </a:lnTo>
                  <a:lnTo>
                    <a:pt x="43938" y="391802"/>
                  </a:lnTo>
                  <a:lnTo>
                    <a:pt x="39934" y="394485"/>
                  </a:lnTo>
                  <a:lnTo>
                    <a:pt x="36063" y="397380"/>
                  </a:lnTo>
                  <a:lnTo>
                    <a:pt x="32439" y="400406"/>
                  </a:lnTo>
                  <a:lnTo>
                    <a:pt x="28926" y="403668"/>
                  </a:lnTo>
                  <a:lnTo>
                    <a:pt x="25660" y="407062"/>
                  </a:lnTo>
                  <a:lnTo>
                    <a:pt x="22506" y="410588"/>
                  </a:lnTo>
                  <a:lnTo>
                    <a:pt x="19597" y="414219"/>
                  </a:lnTo>
                  <a:lnTo>
                    <a:pt x="16935" y="417981"/>
                  </a:lnTo>
                  <a:lnTo>
                    <a:pt x="14407" y="421849"/>
                  </a:lnTo>
                  <a:lnTo>
                    <a:pt x="12103" y="425849"/>
                  </a:lnTo>
                  <a:lnTo>
                    <a:pt x="9933" y="429979"/>
                  </a:lnTo>
                  <a:lnTo>
                    <a:pt x="7986" y="434084"/>
                  </a:lnTo>
                  <a:lnTo>
                    <a:pt x="6286" y="438346"/>
                  </a:lnTo>
                  <a:lnTo>
                    <a:pt x="4720" y="442688"/>
                  </a:lnTo>
                  <a:lnTo>
                    <a:pt x="3378" y="447187"/>
                  </a:lnTo>
                  <a:lnTo>
                    <a:pt x="2304" y="451660"/>
                  </a:lnTo>
                  <a:lnTo>
                    <a:pt x="1454" y="456133"/>
                  </a:lnTo>
                  <a:lnTo>
                    <a:pt x="738" y="460737"/>
                  </a:lnTo>
                  <a:lnTo>
                    <a:pt x="246" y="465342"/>
                  </a:lnTo>
                  <a:lnTo>
                    <a:pt x="0" y="469946"/>
                  </a:lnTo>
                  <a:lnTo>
                    <a:pt x="0" y="474551"/>
                  </a:lnTo>
                  <a:lnTo>
                    <a:pt x="246" y="479287"/>
                  </a:lnTo>
                  <a:lnTo>
                    <a:pt x="738" y="483891"/>
                  </a:lnTo>
                  <a:lnTo>
                    <a:pt x="1342" y="488601"/>
                  </a:lnTo>
                  <a:lnTo>
                    <a:pt x="2304" y="493206"/>
                  </a:lnTo>
                  <a:lnTo>
                    <a:pt x="3378" y="497836"/>
                  </a:lnTo>
                  <a:lnTo>
                    <a:pt x="4832" y="502415"/>
                  </a:lnTo>
                  <a:lnTo>
                    <a:pt x="6420" y="507019"/>
                  </a:lnTo>
                  <a:lnTo>
                    <a:pt x="8344" y="511518"/>
                  </a:lnTo>
                  <a:lnTo>
                    <a:pt x="10402" y="515991"/>
                  </a:lnTo>
                  <a:lnTo>
                    <a:pt x="12819" y="520359"/>
                  </a:lnTo>
                  <a:lnTo>
                    <a:pt x="15369" y="524490"/>
                  </a:lnTo>
                  <a:lnTo>
                    <a:pt x="18031" y="528463"/>
                  </a:lnTo>
                  <a:lnTo>
                    <a:pt x="20940" y="532331"/>
                  </a:lnTo>
                  <a:lnTo>
                    <a:pt x="24072" y="535988"/>
                  </a:lnTo>
                  <a:lnTo>
                    <a:pt x="27226" y="539382"/>
                  </a:lnTo>
                  <a:lnTo>
                    <a:pt x="30604" y="542760"/>
                  </a:lnTo>
                  <a:lnTo>
                    <a:pt x="34117" y="545802"/>
                  </a:lnTo>
                  <a:lnTo>
                    <a:pt x="37763" y="548696"/>
                  </a:lnTo>
                  <a:lnTo>
                    <a:pt x="41521" y="551485"/>
                  </a:lnTo>
                  <a:lnTo>
                    <a:pt x="45370" y="554037"/>
                  </a:lnTo>
                  <a:lnTo>
                    <a:pt x="49374" y="556327"/>
                  </a:lnTo>
                  <a:lnTo>
                    <a:pt x="53491" y="558510"/>
                  </a:lnTo>
                  <a:lnTo>
                    <a:pt x="57607" y="560457"/>
                  </a:lnTo>
                  <a:lnTo>
                    <a:pt x="61970" y="562168"/>
                  </a:lnTo>
                  <a:lnTo>
                    <a:pt x="66198" y="563720"/>
                  </a:lnTo>
                  <a:lnTo>
                    <a:pt x="70673" y="565062"/>
                  </a:lnTo>
                  <a:lnTo>
                    <a:pt x="75147" y="566141"/>
                  </a:lnTo>
                  <a:lnTo>
                    <a:pt x="79619" y="567009"/>
                  </a:lnTo>
                  <a:lnTo>
                    <a:pt x="84230" y="567719"/>
                  </a:lnTo>
                  <a:lnTo>
                    <a:pt x="88839" y="568088"/>
                  </a:lnTo>
                  <a:lnTo>
                    <a:pt x="93425" y="568325"/>
                  </a:lnTo>
                  <a:lnTo>
                    <a:pt x="98011" y="568325"/>
                  </a:lnTo>
                  <a:lnTo>
                    <a:pt x="102754" y="568219"/>
                  </a:lnTo>
                  <a:lnTo>
                    <a:pt x="107340" y="567719"/>
                  </a:lnTo>
                  <a:lnTo>
                    <a:pt x="112061" y="567009"/>
                  </a:lnTo>
                  <a:lnTo>
                    <a:pt x="116668" y="566141"/>
                  </a:lnTo>
                  <a:lnTo>
                    <a:pt x="121255" y="564930"/>
                  </a:lnTo>
                  <a:lnTo>
                    <a:pt x="125864" y="563615"/>
                  </a:lnTo>
                  <a:lnTo>
                    <a:pt x="130473" y="561905"/>
                  </a:lnTo>
                  <a:lnTo>
                    <a:pt x="134947" y="560089"/>
                  </a:lnTo>
                  <a:lnTo>
                    <a:pt x="139399" y="557905"/>
                  </a:lnTo>
                  <a:lnTo>
                    <a:pt x="146178" y="554511"/>
                  </a:lnTo>
                  <a:lnTo>
                    <a:pt x="154299" y="550275"/>
                  </a:lnTo>
                  <a:lnTo>
                    <a:pt x="159378" y="547617"/>
                  </a:lnTo>
                  <a:lnTo>
                    <a:pt x="165060" y="544460"/>
                  </a:lnTo>
                  <a:lnTo>
                    <a:pt x="177902" y="536725"/>
                  </a:lnTo>
                  <a:lnTo>
                    <a:pt x="185038" y="532225"/>
                  </a:lnTo>
                  <a:lnTo>
                    <a:pt x="188662" y="529805"/>
                  </a:lnTo>
                  <a:lnTo>
                    <a:pt x="192287" y="527147"/>
                  </a:lnTo>
                  <a:lnTo>
                    <a:pt x="196179" y="524595"/>
                  </a:lnTo>
                  <a:lnTo>
                    <a:pt x="200050" y="521806"/>
                  </a:lnTo>
                  <a:lnTo>
                    <a:pt x="208037" y="515860"/>
                  </a:lnTo>
                  <a:lnTo>
                    <a:pt x="216270" y="509571"/>
                  </a:lnTo>
                  <a:lnTo>
                    <a:pt x="224614" y="502888"/>
                  </a:lnTo>
                  <a:lnTo>
                    <a:pt x="241684" y="488259"/>
                  </a:lnTo>
                  <a:lnTo>
                    <a:pt x="258866" y="471999"/>
                  </a:lnTo>
                  <a:lnTo>
                    <a:pt x="275936" y="454581"/>
                  </a:lnTo>
                  <a:lnTo>
                    <a:pt x="292737" y="435900"/>
                  </a:lnTo>
                  <a:lnTo>
                    <a:pt x="300970" y="426085"/>
                  </a:lnTo>
                  <a:lnTo>
                    <a:pt x="309091" y="416166"/>
                  </a:lnTo>
                  <a:lnTo>
                    <a:pt x="317190" y="406115"/>
                  </a:lnTo>
                  <a:lnTo>
                    <a:pt x="325065" y="395801"/>
                  </a:lnTo>
                  <a:lnTo>
                    <a:pt x="332805" y="385250"/>
                  </a:lnTo>
                  <a:lnTo>
                    <a:pt x="340412" y="374726"/>
                  </a:lnTo>
                  <a:lnTo>
                    <a:pt x="347929" y="364070"/>
                  </a:lnTo>
                  <a:lnTo>
                    <a:pt x="355200" y="353282"/>
                  </a:lnTo>
                  <a:lnTo>
                    <a:pt x="362336" y="342494"/>
                  </a:lnTo>
                  <a:lnTo>
                    <a:pt x="369227" y="331707"/>
                  </a:lnTo>
                  <a:lnTo>
                    <a:pt x="375894" y="320814"/>
                  </a:lnTo>
                  <a:lnTo>
                    <a:pt x="382538" y="310026"/>
                  </a:lnTo>
                  <a:lnTo>
                    <a:pt x="388825" y="299238"/>
                  </a:lnTo>
                  <a:lnTo>
                    <a:pt x="394999" y="288582"/>
                  </a:lnTo>
                  <a:lnTo>
                    <a:pt x="400928" y="277926"/>
                  </a:lnTo>
                  <a:lnTo>
                    <a:pt x="406745" y="267375"/>
                  </a:lnTo>
                  <a:lnTo>
                    <a:pt x="412315" y="257088"/>
                  </a:lnTo>
                  <a:lnTo>
                    <a:pt x="417640" y="246905"/>
                  </a:lnTo>
                  <a:lnTo>
                    <a:pt x="422718" y="236854"/>
                  </a:lnTo>
                  <a:lnTo>
                    <a:pt x="427685" y="227040"/>
                  </a:lnTo>
                  <a:lnTo>
                    <a:pt x="432405" y="217463"/>
                  </a:lnTo>
                  <a:lnTo>
                    <a:pt x="436880" y="208122"/>
                  </a:lnTo>
                  <a:lnTo>
                    <a:pt x="441108" y="199176"/>
                  </a:lnTo>
                  <a:lnTo>
                    <a:pt x="445113" y="190441"/>
                  </a:lnTo>
                  <a:lnTo>
                    <a:pt x="452630" y="173970"/>
                  </a:lnTo>
                  <a:lnTo>
                    <a:pt x="459028" y="159078"/>
                  </a:lnTo>
                  <a:lnTo>
                    <a:pt x="464733" y="145738"/>
                  </a:lnTo>
                  <a:lnTo>
                    <a:pt x="469319" y="134344"/>
                  </a:lnTo>
                  <a:lnTo>
                    <a:pt x="475718" y="118005"/>
                  </a:lnTo>
                  <a:lnTo>
                    <a:pt x="478156" y="111585"/>
                  </a:lnTo>
                  <a:lnTo>
                    <a:pt x="479476" y="107823"/>
                  </a:lnTo>
                  <a:lnTo>
                    <a:pt x="480572" y="103955"/>
                  </a:lnTo>
                  <a:lnTo>
                    <a:pt x="481422" y="100193"/>
                  </a:lnTo>
                  <a:lnTo>
                    <a:pt x="482273" y="96325"/>
                  </a:lnTo>
                  <a:lnTo>
                    <a:pt x="482742" y="92431"/>
                  </a:lnTo>
                  <a:lnTo>
                    <a:pt x="483123" y="88563"/>
                  </a:lnTo>
                  <a:lnTo>
                    <a:pt x="483235" y="84696"/>
                  </a:lnTo>
                  <a:lnTo>
                    <a:pt x="483235" y="80802"/>
                  </a:lnTo>
                  <a:lnTo>
                    <a:pt x="483123" y="76934"/>
                  </a:lnTo>
                  <a:lnTo>
                    <a:pt x="482742" y="73170"/>
                  </a:lnTo>
                  <a:lnTo>
                    <a:pt x="482273" y="69409"/>
                  </a:lnTo>
                  <a:lnTo>
                    <a:pt x="481534" y="65673"/>
                  </a:lnTo>
                  <a:lnTo>
                    <a:pt x="480684" y="61910"/>
                  </a:lnTo>
                  <a:lnTo>
                    <a:pt x="479610" y="58278"/>
                  </a:lnTo>
                  <a:lnTo>
                    <a:pt x="478402" y="54648"/>
                  </a:lnTo>
                  <a:lnTo>
                    <a:pt x="477060" y="51122"/>
                  </a:lnTo>
                  <a:lnTo>
                    <a:pt x="475494" y="47623"/>
                  </a:lnTo>
                  <a:lnTo>
                    <a:pt x="473794" y="44228"/>
                  </a:lnTo>
                  <a:lnTo>
                    <a:pt x="471981" y="40835"/>
                  </a:lnTo>
                  <a:lnTo>
                    <a:pt x="469923" y="37546"/>
                  </a:lnTo>
                  <a:lnTo>
                    <a:pt x="467865" y="34388"/>
                  </a:lnTo>
                  <a:lnTo>
                    <a:pt x="465561" y="31389"/>
                  </a:lnTo>
                  <a:lnTo>
                    <a:pt x="463033" y="28337"/>
                  </a:lnTo>
                  <a:lnTo>
                    <a:pt x="460482" y="25548"/>
                  </a:lnTo>
                  <a:lnTo>
                    <a:pt x="457708" y="22774"/>
                  </a:lnTo>
                  <a:lnTo>
                    <a:pt x="454912" y="20101"/>
                  </a:lnTo>
                  <a:lnTo>
                    <a:pt x="451891" y="17681"/>
                  </a:lnTo>
                  <a:lnTo>
                    <a:pt x="448737" y="15260"/>
                  </a:lnTo>
                  <a:lnTo>
                    <a:pt x="445471" y="13076"/>
                  </a:lnTo>
                  <a:lnTo>
                    <a:pt x="441958" y="11024"/>
                  </a:lnTo>
                  <a:lnTo>
                    <a:pt x="438468" y="9077"/>
                  </a:lnTo>
                  <a:lnTo>
                    <a:pt x="434822" y="7261"/>
                  </a:lnTo>
                  <a:lnTo>
                    <a:pt x="430951" y="5683"/>
                  </a:lnTo>
                  <a:lnTo>
                    <a:pt x="426947" y="4236"/>
                  </a:lnTo>
                  <a:lnTo>
                    <a:pt x="422964" y="3025"/>
                  </a:lnTo>
                  <a:lnTo>
                    <a:pt x="418982" y="1947"/>
                  </a:lnTo>
                  <a:lnTo>
                    <a:pt x="414978" y="1210"/>
                  </a:lnTo>
                  <a:lnTo>
                    <a:pt x="410861" y="605"/>
                  </a:lnTo>
                  <a:lnTo>
                    <a:pt x="406857" y="236"/>
                  </a:lnTo>
                  <a:lnTo>
                    <a:pt x="402874" y="0"/>
                  </a:lnTo>
                  <a:close/>
                </a:path>
              </a:pathLst>
            </a:custGeom>
            <a:solidFill>
              <a:srgbClr val="F6751F"/>
            </a:solidFill>
            <a:ln>
              <a:noFill/>
            </a:ln>
            <a:effectLst/>
          </p:spPr>
          <p:txBody>
            <a:bodyPr vert="horz" wrap="square" lIns="0" tIns="0" rIns="0" bIns="0" numCol="1" spcCol="215900" anchor="ctr"/>
            <a:lstStyle/>
            <a:p>
              <a:pPr/>
            </a:p>
          </p:txBody>
        </p:sp>
        <p:sp>
          <p:nvSpPr>
            <p:cNvPr id="41" name="Google Shape;60;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AF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3CAAAcAkAAMIJAAB7CgAAAAAAACYAAAAIAAAA//////////8="/>
                </a:ext>
              </a:extLst>
            </p:cNvSpPr>
            <p:nvPr/>
          </p:nvSpPr>
          <p:spPr>
            <a:xfrm>
              <a:off x="1416685" y="1534160"/>
              <a:ext cx="169545" cy="169545"/>
            </a:xfrm>
            <a:custGeom>
              <a:avLst/>
              <a:gdLst/>
              <a:ahLst/>
              <a:cxnLst/>
              <a:rect l="0" t="0" r="169545" b="169545"/>
              <a:pathLst>
                <a:path w="169545" h="169545">
                  <a:moveTo>
                    <a:pt x="164207" y="0"/>
                  </a:moveTo>
                  <a:lnTo>
                    <a:pt x="163116" y="117"/>
                  </a:lnTo>
                  <a:lnTo>
                    <a:pt x="160329" y="965"/>
                  </a:lnTo>
                  <a:lnTo>
                    <a:pt x="157669" y="1813"/>
                  </a:lnTo>
                  <a:lnTo>
                    <a:pt x="155008" y="2786"/>
                  </a:lnTo>
                  <a:lnTo>
                    <a:pt x="152574" y="3869"/>
                  </a:lnTo>
                  <a:lnTo>
                    <a:pt x="150157" y="4960"/>
                  </a:lnTo>
                  <a:lnTo>
                    <a:pt x="147841" y="6185"/>
                  </a:lnTo>
                  <a:lnTo>
                    <a:pt x="145675" y="7394"/>
                  </a:lnTo>
                  <a:lnTo>
                    <a:pt x="143603" y="8728"/>
                  </a:lnTo>
                  <a:lnTo>
                    <a:pt x="141546" y="10054"/>
                  </a:lnTo>
                  <a:lnTo>
                    <a:pt x="139733" y="11507"/>
                  </a:lnTo>
                  <a:lnTo>
                    <a:pt x="137904" y="12841"/>
                  </a:lnTo>
                  <a:lnTo>
                    <a:pt x="136099" y="14427"/>
                  </a:lnTo>
                  <a:lnTo>
                    <a:pt x="134513" y="15879"/>
                  </a:lnTo>
                  <a:lnTo>
                    <a:pt x="132943" y="17449"/>
                  </a:lnTo>
                  <a:lnTo>
                    <a:pt x="131365" y="19136"/>
                  </a:lnTo>
                  <a:lnTo>
                    <a:pt x="129913" y="20722"/>
                  </a:lnTo>
                  <a:lnTo>
                    <a:pt x="127252" y="24113"/>
                  </a:lnTo>
                  <a:lnTo>
                    <a:pt x="124709" y="27619"/>
                  </a:lnTo>
                  <a:lnTo>
                    <a:pt x="122519" y="31146"/>
                  </a:lnTo>
                  <a:lnTo>
                    <a:pt x="120337" y="34788"/>
                  </a:lnTo>
                  <a:lnTo>
                    <a:pt x="118406" y="38405"/>
                  </a:lnTo>
                  <a:lnTo>
                    <a:pt x="116585" y="42174"/>
                  </a:lnTo>
                  <a:lnTo>
                    <a:pt x="113069" y="49325"/>
                  </a:lnTo>
                  <a:lnTo>
                    <a:pt x="109921" y="56114"/>
                  </a:lnTo>
                  <a:lnTo>
                    <a:pt x="108226" y="59379"/>
                  </a:lnTo>
                  <a:lnTo>
                    <a:pt x="106530" y="62527"/>
                  </a:lnTo>
                  <a:lnTo>
                    <a:pt x="104701" y="65690"/>
                  </a:lnTo>
                  <a:lnTo>
                    <a:pt x="102888" y="68712"/>
                  </a:lnTo>
                  <a:lnTo>
                    <a:pt x="100832" y="71617"/>
                  </a:lnTo>
                  <a:lnTo>
                    <a:pt x="98650" y="74537"/>
                  </a:lnTo>
                  <a:lnTo>
                    <a:pt x="96216" y="77197"/>
                  </a:lnTo>
                  <a:lnTo>
                    <a:pt x="93673" y="79740"/>
                  </a:lnTo>
                  <a:lnTo>
                    <a:pt x="90894" y="82040"/>
                  </a:lnTo>
                  <a:lnTo>
                    <a:pt x="89317" y="83265"/>
                  </a:lnTo>
                  <a:lnTo>
                    <a:pt x="87731" y="84340"/>
                  </a:lnTo>
                  <a:lnTo>
                    <a:pt x="86169" y="85321"/>
                  </a:lnTo>
                  <a:lnTo>
                    <a:pt x="84474" y="86278"/>
                  </a:lnTo>
                  <a:lnTo>
                    <a:pt x="82645" y="87260"/>
                  </a:lnTo>
                  <a:lnTo>
                    <a:pt x="80832" y="88226"/>
                  </a:lnTo>
                  <a:lnTo>
                    <a:pt x="78893" y="89073"/>
                  </a:lnTo>
                  <a:lnTo>
                    <a:pt x="76836" y="89803"/>
                  </a:lnTo>
                  <a:lnTo>
                    <a:pt x="74646" y="90526"/>
                  </a:lnTo>
                  <a:lnTo>
                    <a:pt x="72480" y="91130"/>
                  </a:lnTo>
                  <a:lnTo>
                    <a:pt x="67386" y="92708"/>
                  </a:lnTo>
                  <a:lnTo>
                    <a:pt x="62527" y="94521"/>
                  </a:lnTo>
                  <a:lnTo>
                    <a:pt x="57927" y="96593"/>
                  </a:lnTo>
                  <a:lnTo>
                    <a:pt x="53438" y="98650"/>
                  </a:lnTo>
                  <a:lnTo>
                    <a:pt x="49325" y="100949"/>
                  </a:lnTo>
                  <a:lnTo>
                    <a:pt x="45329" y="103493"/>
                  </a:lnTo>
                  <a:lnTo>
                    <a:pt x="41444" y="106044"/>
                  </a:lnTo>
                  <a:lnTo>
                    <a:pt x="37935" y="108705"/>
                  </a:lnTo>
                  <a:lnTo>
                    <a:pt x="34542" y="111491"/>
                  </a:lnTo>
                  <a:lnTo>
                    <a:pt x="31263" y="114395"/>
                  </a:lnTo>
                  <a:lnTo>
                    <a:pt x="28225" y="117315"/>
                  </a:lnTo>
                  <a:lnTo>
                    <a:pt x="25452" y="120219"/>
                  </a:lnTo>
                  <a:lnTo>
                    <a:pt x="22778" y="123257"/>
                  </a:lnTo>
                  <a:lnTo>
                    <a:pt x="20235" y="126161"/>
                  </a:lnTo>
                  <a:lnTo>
                    <a:pt x="17935" y="129191"/>
                  </a:lnTo>
                  <a:lnTo>
                    <a:pt x="15745" y="132095"/>
                  </a:lnTo>
                  <a:lnTo>
                    <a:pt x="13822" y="135117"/>
                  </a:lnTo>
                  <a:lnTo>
                    <a:pt x="11993" y="137904"/>
                  </a:lnTo>
                  <a:lnTo>
                    <a:pt x="10298" y="140698"/>
                  </a:lnTo>
                  <a:lnTo>
                    <a:pt x="8728" y="143485"/>
                  </a:lnTo>
                  <a:lnTo>
                    <a:pt x="6051" y="148579"/>
                  </a:lnTo>
                  <a:lnTo>
                    <a:pt x="3995" y="153061"/>
                  </a:lnTo>
                  <a:lnTo>
                    <a:pt x="2417" y="156931"/>
                  </a:lnTo>
                  <a:lnTo>
                    <a:pt x="1208" y="159968"/>
                  </a:lnTo>
                  <a:lnTo>
                    <a:pt x="243" y="162998"/>
                  </a:lnTo>
                  <a:lnTo>
                    <a:pt x="0" y="164097"/>
                  </a:lnTo>
                  <a:lnTo>
                    <a:pt x="0" y="165055"/>
                  </a:lnTo>
                  <a:lnTo>
                    <a:pt x="243" y="166020"/>
                  </a:lnTo>
                  <a:lnTo>
                    <a:pt x="604" y="166868"/>
                  </a:lnTo>
                  <a:lnTo>
                    <a:pt x="1208" y="167716"/>
                  </a:lnTo>
                  <a:lnTo>
                    <a:pt x="1938" y="168446"/>
                  </a:lnTo>
                  <a:lnTo>
                    <a:pt x="2786" y="168940"/>
                  </a:lnTo>
                  <a:lnTo>
                    <a:pt x="3642" y="169301"/>
                  </a:lnTo>
                  <a:lnTo>
                    <a:pt x="4356" y="169545"/>
                  </a:lnTo>
                  <a:lnTo>
                    <a:pt x="5094" y="169545"/>
                  </a:lnTo>
                  <a:lnTo>
                    <a:pt x="5941" y="169419"/>
                  </a:lnTo>
                  <a:lnTo>
                    <a:pt x="6656" y="169301"/>
                  </a:lnTo>
                  <a:lnTo>
                    <a:pt x="7394" y="168940"/>
                  </a:lnTo>
                  <a:lnTo>
                    <a:pt x="8124" y="168563"/>
                  </a:lnTo>
                  <a:lnTo>
                    <a:pt x="8728" y="167959"/>
                  </a:lnTo>
                  <a:lnTo>
                    <a:pt x="9207" y="167362"/>
                  </a:lnTo>
                  <a:lnTo>
                    <a:pt x="9693" y="166640"/>
                  </a:lnTo>
                  <a:lnTo>
                    <a:pt x="9937" y="165902"/>
                  </a:lnTo>
                  <a:lnTo>
                    <a:pt x="10784" y="163493"/>
                  </a:lnTo>
                  <a:lnTo>
                    <a:pt x="11750" y="160942"/>
                  </a:lnTo>
                  <a:lnTo>
                    <a:pt x="13202" y="157551"/>
                  </a:lnTo>
                  <a:lnTo>
                    <a:pt x="15141" y="153422"/>
                  </a:lnTo>
                  <a:lnTo>
                    <a:pt x="17441" y="148822"/>
                  </a:lnTo>
                  <a:lnTo>
                    <a:pt x="18908" y="146389"/>
                  </a:lnTo>
                  <a:lnTo>
                    <a:pt x="20361" y="143846"/>
                  </a:lnTo>
                  <a:lnTo>
                    <a:pt x="22056" y="141185"/>
                  </a:lnTo>
                  <a:lnTo>
                    <a:pt x="23869" y="138508"/>
                  </a:lnTo>
                  <a:lnTo>
                    <a:pt x="25816" y="135847"/>
                  </a:lnTo>
                  <a:lnTo>
                    <a:pt x="27997" y="133061"/>
                  </a:lnTo>
                  <a:lnTo>
                    <a:pt x="30172" y="130274"/>
                  </a:lnTo>
                  <a:lnTo>
                    <a:pt x="32598" y="127614"/>
                  </a:lnTo>
                  <a:lnTo>
                    <a:pt x="35148" y="124819"/>
                  </a:lnTo>
                  <a:lnTo>
                    <a:pt x="37935" y="122158"/>
                  </a:lnTo>
                  <a:lnTo>
                    <a:pt x="40839" y="119615"/>
                  </a:lnTo>
                  <a:lnTo>
                    <a:pt x="43987" y="116938"/>
                  </a:lnTo>
                  <a:lnTo>
                    <a:pt x="47135" y="114529"/>
                  </a:lnTo>
                  <a:lnTo>
                    <a:pt x="50659" y="112221"/>
                  </a:lnTo>
                  <a:lnTo>
                    <a:pt x="54285" y="109921"/>
                  </a:lnTo>
                  <a:lnTo>
                    <a:pt x="58053" y="107739"/>
                  </a:lnTo>
                  <a:lnTo>
                    <a:pt x="62048" y="105792"/>
                  </a:lnTo>
                  <a:lnTo>
                    <a:pt x="66295" y="103987"/>
                  </a:lnTo>
                  <a:lnTo>
                    <a:pt x="70651" y="102402"/>
                  </a:lnTo>
                  <a:lnTo>
                    <a:pt x="75251" y="100949"/>
                  </a:lnTo>
                  <a:lnTo>
                    <a:pt x="77927" y="100219"/>
                  </a:lnTo>
                  <a:lnTo>
                    <a:pt x="80345" y="99372"/>
                  </a:lnTo>
                  <a:lnTo>
                    <a:pt x="82770" y="98406"/>
                  </a:lnTo>
                  <a:lnTo>
                    <a:pt x="85070" y="97441"/>
                  </a:lnTo>
                  <a:lnTo>
                    <a:pt x="87260" y="96350"/>
                  </a:lnTo>
                  <a:lnTo>
                    <a:pt x="89434" y="95259"/>
                  </a:lnTo>
                  <a:lnTo>
                    <a:pt x="91373" y="94050"/>
                  </a:lnTo>
                  <a:lnTo>
                    <a:pt x="93312" y="92825"/>
                  </a:lnTo>
                  <a:lnTo>
                    <a:pt x="95259" y="91617"/>
                  </a:lnTo>
                  <a:lnTo>
                    <a:pt x="96954" y="90282"/>
                  </a:lnTo>
                  <a:lnTo>
                    <a:pt x="98650" y="88956"/>
                  </a:lnTo>
                  <a:lnTo>
                    <a:pt x="100219" y="87488"/>
                  </a:lnTo>
                  <a:lnTo>
                    <a:pt x="101797" y="86035"/>
                  </a:lnTo>
                  <a:lnTo>
                    <a:pt x="103249" y="84583"/>
                  </a:lnTo>
                  <a:lnTo>
                    <a:pt x="106044" y="81562"/>
                  </a:lnTo>
                  <a:lnTo>
                    <a:pt x="108587" y="78288"/>
                  </a:lnTo>
                  <a:lnTo>
                    <a:pt x="110887" y="75007"/>
                  </a:lnTo>
                  <a:lnTo>
                    <a:pt x="113069" y="71617"/>
                  </a:lnTo>
                  <a:lnTo>
                    <a:pt x="115125" y="68108"/>
                  </a:lnTo>
                  <a:lnTo>
                    <a:pt x="116938" y="64466"/>
                  </a:lnTo>
                  <a:lnTo>
                    <a:pt x="118767" y="60957"/>
                  </a:lnTo>
                  <a:lnTo>
                    <a:pt x="122276" y="53681"/>
                  </a:lnTo>
                  <a:lnTo>
                    <a:pt x="125557" y="46781"/>
                  </a:lnTo>
                  <a:lnTo>
                    <a:pt x="127370" y="43257"/>
                  </a:lnTo>
                  <a:lnTo>
                    <a:pt x="129066" y="39992"/>
                  </a:lnTo>
                  <a:lnTo>
                    <a:pt x="131004" y="36708"/>
                  </a:lnTo>
                  <a:lnTo>
                    <a:pt x="133061" y="33445"/>
                  </a:lnTo>
                  <a:lnTo>
                    <a:pt x="135133" y="30416"/>
                  </a:lnTo>
                  <a:lnTo>
                    <a:pt x="137551" y="27511"/>
                  </a:lnTo>
                  <a:lnTo>
                    <a:pt x="140094" y="24717"/>
                  </a:lnTo>
                  <a:lnTo>
                    <a:pt x="142880" y="22056"/>
                  </a:lnTo>
                  <a:lnTo>
                    <a:pt x="144333" y="20722"/>
                  </a:lnTo>
                  <a:lnTo>
                    <a:pt x="145918" y="19513"/>
                  </a:lnTo>
                  <a:lnTo>
                    <a:pt x="147488" y="18288"/>
                  </a:lnTo>
                  <a:lnTo>
                    <a:pt x="149183" y="17213"/>
                  </a:lnTo>
                  <a:lnTo>
                    <a:pt x="151004" y="16122"/>
                  </a:lnTo>
                  <a:lnTo>
                    <a:pt x="152818" y="15031"/>
                  </a:lnTo>
                  <a:lnTo>
                    <a:pt x="154764" y="14050"/>
                  </a:lnTo>
                  <a:lnTo>
                    <a:pt x="156821" y="13084"/>
                  </a:lnTo>
                  <a:lnTo>
                    <a:pt x="158877" y="12237"/>
                  </a:lnTo>
                  <a:lnTo>
                    <a:pt x="161177" y="11389"/>
                  </a:lnTo>
                  <a:lnTo>
                    <a:pt x="163493" y="10659"/>
                  </a:lnTo>
                  <a:lnTo>
                    <a:pt x="165902" y="9937"/>
                  </a:lnTo>
                  <a:lnTo>
                    <a:pt x="166884" y="9576"/>
                  </a:lnTo>
                  <a:lnTo>
                    <a:pt x="167606" y="8956"/>
                  </a:lnTo>
                  <a:lnTo>
                    <a:pt x="168336" y="8351"/>
                  </a:lnTo>
                  <a:lnTo>
                    <a:pt x="168940" y="7503"/>
                  </a:lnTo>
                  <a:lnTo>
                    <a:pt x="169301" y="6656"/>
                  </a:lnTo>
                  <a:lnTo>
                    <a:pt x="169545" y="5690"/>
                  </a:lnTo>
                  <a:lnTo>
                    <a:pt x="169545" y="4717"/>
                  </a:lnTo>
                  <a:lnTo>
                    <a:pt x="169427" y="3642"/>
                  </a:lnTo>
                  <a:lnTo>
                    <a:pt x="169058" y="2660"/>
                  </a:lnTo>
                  <a:lnTo>
                    <a:pt x="168453" y="1813"/>
                  </a:lnTo>
                  <a:lnTo>
                    <a:pt x="167849" y="1209"/>
                  </a:lnTo>
                  <a:lnTo>
                    <a:pt x="167001" y="604"/>
                  </a:lnTo>
                  <a:lnTo>
                    <a:pt x="166154" y="243"/>
                  </a:lnTo>
                  <a:lnTo>
                    <a:pt x="165188" y="0"/>
                  </a:lnTo>
                  <a:close/>
                </a:path>
              </a:pathLst>
            </a:custGeom>
            <a:solidFill>
              <a:srgbClr val="F6751F"/>
            </a:solidFill>
            <a:ln>
              <a:noFill/>
            </a:ln>
            <a:effectLst/>
          </p:spPr>
          <p:txBody>
            <a:bodyPr vert="horz" wrap="square" lIns="0" tIns="0" rIns="0" bIns="0" numCol="1" spcCol="215900" anchor="ctr"/>
            <a:lstStyle/>
            <a:p>
              <a:pPr/>
            </a:p>
          </p:txBody>
        </p:sp>
        <p:sp>
          <p:nvSpPr>
            <p:cNvPr id="40" name="Google Shape;61;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ME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KCAAACwoAAO8JAAD6CgAAAAAAACYAAAAIAAAA//////////8="/>
                </a:ext>
              </a:extLst>
            </p:cNvSpPr>
            <p:nvPr/>
          </p:nvSpPr>
          <p:spPr>
            <a:xfrm>
              <a:off x="1428750" y="1632585"/>
              <a:ext cx="186055" cy="151765"/>
            </a:xfrm>
            <a:custGeom>
              <a:avLst/>
              <a:gdLst/>
              <a:ahLst/>
              <a:cxnLst/>
              <a:rect l="0" t="0" r="186055" b="151765"/>
              <a:pathLst>
                <a:path w="186055" h="151765">
                  <a:moveTo>
                    <a:pt x="4987" y="0"/>
                  </a:moveTo>
                  <a:lnTo>
                    <a:pt x="4005" y="126"/>
                  </a:lnTo>
                  <a:lnTo>
                    <a:pt x="3040" y="491"/>
                  </a:lnTo>
                  <a:lnTo>
                    <a:pt x="2187" y="976"/>
                  </a:lnTo>
                  <a:lnTo>
                    <a:pt x="1455" y="1580"/>
                  </a:lnTo>
                  <a:lnTo>
                    <a:pt x="852" y="2304"/>
                  </a:lnTo>
                  <a:lnTo>
                    <a:pt x="361" y="3281"/>
                  </a:lnTo>
                  <a:lnTo>
                    <a:pt x="129" y="4243"/>
                  </a:lnTo>
                  <a:lnTo>
                    <a:pt x="0" y="5206"/>
                  </a:lnTo>
                  <a:lnTo>
                    <a:pt x="129" y="6183"/>
                  </a:lnTo>
                  <a:lnTo>
                    <a:pt x="490" y="7145"/>
                  </a:lnTo>
                  <a:lnTo>
                    <a:pt x="981" y="7995"/>
                  </a:lnTo>
                  <a:lnTo>
                    <a:pt x="1584" y="8733"/>
                  </a:lnTo>
                  <a:lnTo>
                    <a:pt x="2308" y="9337"/>
                  </a:lnTo>
                  <a:lnTo>
                    <a:pt x="3281" y="9822"/>
                  </a:lnTo>
                  <a:lnTo>
                    <a:pt x="4255" y="10068"/>
                  </a:lnTo>
                  <a:lnTo>
                    <a:pt x="6684" y="10672"/>
                  </a:lnTo>
                  <a:lnTo>
                    <a:pt x="9354" y="11389"/>
                  </a:lnTo>
                  <a:lnTo>
                    <a:pt x="12886" y="12373"/>
                  </a:lnTo>
                  <a:lnTo>
                    <a:pt x="17123" y="13820"/>
                  </a:lnTo>
                  <a:lnTo>
                    <a:pt x="21990" y="15766"/>
                  </a:lnTo>
                  <a:lnTo>
                    <a:pt x="24652" y="16855"/>
                  </a:lnTo>
                  <a:lnTo>
                    <a:pt x="27322" y="18183"/>
                  </a:lnTo>
                  <a:lnTo>
                    <a:pt x="30121" y="19518"/>
                  </a:lnTo>
                  <a:lnTo>
                    <a:pt x="32910" y="21085"/>
                  </a:lnTo>
                  <a:lnTo>
                    <a:pt x="35823" y="22665"/>
                  </a:lnTo>
                  <a:lnTo>
                    <a:pt x="38864" y="24479"/>
                  </a:lnTo>
                  <a:lnTo>
                    <a:pt x="41776" y="26425"/>
                  </a:lnTo>
                  <a:lnTo>
                    <a:pt x="44816" y="28610"/>
                  </a:lnTo>
                  <a:lnTo>
                    <a:pt x="47728" y="30795"/>
                  </a:lnTo>
                  <a:lnTo>
                    <a:pt x="50768" y="33339"/>
                  </a:lnTo>
                  <a:lnTo>
                    <a:pt x="53679" y="35889"/>
                  </a:lnTo>
                  <a:lnTo>
                    <a:pt x="56591" y="38664"/>
                  </a:lnTo>
                  <a:lnTo>
                    <a:pt x="59382" y="41700"/>
                  </a:lnTo>
                  <a:lnTo>
                    <a:pt x="62070" y="44847"/>
                  </a:lnTo>
                  <a:lnTo>
                    <a:pt x="64731" y="48241"/>
                  </a:lnTo>
                  <a:lnTo>
                    <a:pt x="67281" y="51768"/>
                  </a:lnTo>
                  <a:lnTo>
                    <a:pt x="69589" y="55520"/>
                  </a:lnTo>
                  <a:lnTo>
                    <a:pt x="71898" y="59518"/>
                  </a:lnTo>
                  <a:lnTo>
                    <a:pt x="73965" y="63649"/>
                  </a:lnTo>
                  <a:lnTo>
                    <a:pt x="75903" y="68125"/>
                  </a:lnTo>
                  <a:lnTo>
                    <a:pt x="76876" y="70669"/>
                  </a:lnTo>
                  <a:lnTo>
                    <a:pt x="78091" y="73100"/>
                  </a:lnTo>
                  <a:lnTo>
                    <a:pt x="79185" y="75285"/>
                  </a:lnTo>
                  <a:lnTo>
                    <a:pt x="80399" y="77456"/>
                  </a:lnTo>
                  <a:lnTo>
                    <a:pt x="81734" y="79640"/>
                  </a:lnTo>
                  <a:lnTo>
                    <a:pt x="83078" y="81587"/>
                  </a:lnTo>
                  <a:lnTo>
                    <a:pt x="84405" y="83526"/>
                  </a:lnTo>
                  <a:lnTo>
                    <a:pt x="85860" y="85227"/>
                  </a:lnTo>
                  <a:lnTo>
                    <a:pt x="87325" y="86920"/>
                  </a:lnTo>
                  <a:lnTo>
                    <a:pt x="88780" y="88620"/>
                  </a:lnTo>
                  <a:lnTo>
                    <a:pt x="90357" y="90075"/>
                  </a:lnTo>
                  <a:lnTo>
                    <a:pt x="91942" y="91522"/>
                  </a:lnTo>
                  <a:lnTo>
                    <a:pt x="93509" y="92977"/>
                  </a:lnTo>
                  <a:lnTo>
                    <a:pt x="95093" y="94312"/>
                  </a:lnTo>
                  <a:lnTo>
                    <a:pt x="98497" y="96729"/>
                  </a:lnTo>
                  <a:lnTo>
                    <a:pt x="102011" y="98921"/>
                  </a:lnTo>
                  <a:lnTo>
                    <a:pt x="105543" y="100860"/>
                  </a:lnTo>
                  <a:lnTo>
                    <a:pt x="109186" y="102560"/>
                  </a:lnTo>
                  <a:lnTo>
                    <a:pt x="112821" y="104254"/>
                  </a:lnTo>
                  <a:lnTo>
                    <a:pt x="116594" y="105708"/>
                  </a:lnTo>
                  <a:lnTo>
                    <a:pt x="120358" y="107162"/>
                  </a:lnTo>
                  <a:lnTo>
                    <a:pt x="128007" y="109818"/>
                  </a:lnTo>
                  <a:lnTo>
                    <a:pt x="135286" y="112369"/>
                  </a:lnTo>
                  <a:lnTo>
                    <a:pt x="138817" y="113837"/>
                  </a:lnTo>
                  <a:lnTo>
                    <a:pt x="142461" y="115158"/>
                  </a:lnTo>
                  <a:lnTo>
                    <a:pt x="145863" y="116739"/>
                  </a:lnTo>
                  <a:lnTo>
                    <a:pt x="149266" y="118439"/>
                  </a:lnTo>
                  <a:lnTo>
                    <a:pt x="152539" y="120252"/>
                  </a:lnTo>
                  <a:lnTo>
                    <a:pt x="155691" y="122191"/>
                  </a:lnTo>
                  <a:lnTo>
                    <a:pt x="158844" y="124496"/>
                  </a:lnTo>
                  <a:lnTo>
                    <a:pt x="161773" y="126920"/>
                  </a:lnTo>
                  <a:lnTo>
                    <a:pt x="163228" y="128248"/>
                  </a:lnTo>
                  <a:lnTo>
                    <a:pt x="164555" y="129716"/>
                  </a:lnTo>
                  <a:lnTo>
                    <a:pt x="165890" y="131164"/>
                  </a:lnTo>
                  <a:lnTo>
                    <a:pt x="167234" y="132738"/>
                  </a:lnTo>
                  <a:lnTo>
                    <a:pt x="168577" y="134319"/>
                  </a:lnTo>
                  <a:lnTo>
                    <a:pt x="169783" y="136131"/>
                  </a:lnTo>
                  <a:lnTo>
                    <a:pt x="170998" y="137958"/>
                  </a:lnTo>
                  <a:lnTo>
                    <a:pt x="172092" y="139883"/>
                  </a:lnTo>
                  <a:lnTo>
                    <a:pt x="173186" y="141822"/>
                  </a:lnTo>
                  <a:lnTo>
                    <a:pt x="174280" y="144015"/>
                  </a:lnTo>
                  <a:lnTo>
                    <a:pt x="175244" y="146200"/>
                  </a:lnTo>
                  <a:lnTo>
                    <a:pt x="176226" y="148497"/>
                  </a:lnTo>
                  <a:lnTo>
                    <a:pt x="176588" y="149221"/>
                  </a:lnTo>
                  <a:lnTo>
                    <a:pt x="177062" y="149825"/>
                  </a:lnTo>
                  <a:lnTo>
                    <a:pt x="177553" y="150444"/>
                  </a:lnTo>
                  <a:lnTo>
                    <a:pt x="178156" y="150914"/>
                  </a:lnTo>
                  <a:lnTo>
                    <a:pt x="178759" y="151287"/>
                  </a:lnTo>
                  <a:lnTo>
                    <a:pt x="179500" y="151519"/>
                  </a:lnTo>
                  <a:lnTo>
                    <a:pt x="180232" y="151652"/>
                  </a:lnTo>
                  <a:lnTo>
                    <a:pt x="180955" y="151765"/>
                  </a:lnTo>
                  <a:lnTo>
                    <a:pt x="181937" y="151652"/>
                  </a:lnTo>
                  <a:lnTo>
                    <a:pt x="182902" y="151406"/>
                  </a:lnTo>
                  <a:lnTo>
                    <a:pt x="183746" y="150914"/>
                  </a:lnTo>
                  <a:lnTo>
                    <a:pt x="184599" y="150310"/>
                  </a:lnTo>
                  <a:lnTo>
                    <a:pt x="185202" y="149593"/>
                  </a:lnTo>
                  <a:lnTo>
                    <a:pt x="185693" y="148743"/>
                  </a:lnTo>
                  <a:lnTo>
                    <a:pt x="185943" y="147767"/>
                  </a:lnTo>
                  <a:lnTo>
                    <a:pt x="186055" y="146804"/>
                  </a:lnTo>
                  <a:lnTo>
                    <a:pt x="186055" y="145827"/>
                  </a:lnTo>
                  <a:lnTo>
                    <a:pt x="185693" y="144858"/>
                  </a:lnTo>
                  <a:lnTo>
                    <a:pt x="184599" y="142068"/>
                  </a:lnTo>
                  <a:lnTo>
                    <a:pt x="183384" y="139525"/>
                  </a:lnTo>
                  <a:lnTo>
                    <a:pt x="182161" y="136974"/>
                  </a:lnTo>
                  <a:lnTo>
                    <a:pt x="180835" y="134677"/>
                  </a:lnTo>
                  <a:lnTo>
                    <a:pt x="179500" y="132372"/>
                  </a:lnTo>
                  <a:lnTo>
                    <a:pt x="178044" y="130187"/>
                  </a:lnTo>
                  <a:lnTo>
                    <a:pt x="176588" y="128248"/>
                  </a:lnTo>
                  <a:lnTo>
                    <a:pt x="175132" y="126323"/>
                  </a:lnTo>
                  <a:lnTo>
                    <a:pt x="173547" y="124377"/>
                  </a:lnTo>
                  <a:lnTo>
                    <a:pt x="171971" y="122683"/>
                  </a:lnTo>
                  <a:lnTo>
                    <a:pt x="170274" y="120986"/>
                  </a:lnTo>
                  <a:lnTo>
                    <a:pt x="168577" y="119402"/>
                  </a:lnTo>
                  <a:lnTo>
                    <a:pt x="166872" y="117948"/>
                  </a:lnTo>
                  <a:lnTo>
                    <a:pt x="165175" y="116613"/>
                  </a:lnTo>
                  <a:lnTo>
                    <a:pt x="163340" y="115285"/>
                  </a:lnTo>
                  <a:lnTo>
                    <a:pt x="161643" y="113950"/>
                  </a:lnTo>
                  <a:lnTo>
                    <a:pt x="158000" y="111645"/>
                  </a:lnTo>
                  <a:lnTo>
                    <a:pt x="154236" y="109594"/>
                  </a:lnTo>
                  <a:lnTo>
                    <a:pt x="150471" y="107647"/>
                  </a:lnTo>
                  <a:lnTo>
                    <a:pt x="146587" y="105954"/>
                  </a:lnTo>
                  <a:lnTo>
                    <a:pt x="142711" y="104366"/>
                  </a:lnTo>
                  <a:lnTo>
                    <a:pt x="138929" y="102919"/>
                  </a:lnTo>
                  <a:lnTo>
                    <a:pt x="131280" y="100256"/>
                  </a:lnTo>
                  <a:lnTo>
                    <a:pt x="124363" y="97825"/>
                  </a:lnTo>
                  <a:lnTo>
                    <a:pt x="120849" y="96490"/>
                  </a:lnTo>
                  <a:lnTo>
                    <a:pt x="117447" y="95162"/>
                  </a:lnTo>
                  <a:lnTo>
                    <a:pt x="114156" y="93714"/>
                  </a:lnTo>
                  <a:lnTo>
                    <a:pt x="110892" y="92126"/>
                  </a:lnTo>
                  <a:lnTo>
                    <a:pt x="107851" y="90433"/>
                  </a:lnTo>
                  <a:lnTo>
                    <a:pt x="104690" y="88487"/>
                  </a:lnTo>
                  <a:lnTo>
                    <a:pt x="101770" y="86435"/>
                  </a:lnTo>
                  <a:lnTo>
                    <a:pt x="98987" y="84131"/>
                  </a:lnTo>
                  <a:lnTo>
                    <a:pt x="96308" y="81587"/>
                  </a:lnTo>
                  <a:lnTo>
                    <a:pt x="95093" y="80245"/>
                  </a:lnTo>
                  <a:lnTo>
                    <a:pt x="93751" y="78798"/>
                  </a:lnTo>
                  <a:lnTo>
                    <a:pt x="92545" y="77343"/>
                  </a:lnTo>
                  <a:lnTo>
                    <a:pt x="91451" y="75763"/>
                  </a:lnTo>
                  <a:lnTo>
                    <a:pt x="90236" y="74062"/>
                  </a:lnTo>
                  <a:lnTo>
                    <a:pt x="89142" y="72249"/>
                  </a:lnTo>
                  <a:lnTo>
                    <a:pt x="88178" y="70423"/>
                  </a:lnTo>
                  <a:lnTo>
                    <a:pt x="87196" y="68498"/>
                  </a:lnTo>
                  <a:lnTo>
                    <a:pt x="86231" y="66425"/>
                  </a:lnTo>
                  <a:lnTo>
                    <a:pt x="85249" y="64366"/>
                  </a:lnTo>
                  <a:lnTo>
                    <a:pt x="83190" y="59406"/>
                  </a:lnTo>
                  <a:lnTo>
                    <a:pt x="80890" y="54789"/>
                  </a:lnTo>
                  <a:lnTo>
                    <a:pt x="78453" y="50426"/>
                  </a:lnTo>
                  <a:lnTo>
                    <a:pt x="75782" y="46189"/>
                  </a:lnTo>
                  <a:lnTo>
                    <a:pt x="73121" y="42304"/>
                  </a:lnTo>
                  <a:lnTo>
                    <a:pt x="70192" y="38545"/>
                  </a:lnTo>
                  <a:lnTo>
                    <a:pt x="67169" y="35039"/>
                  </a:lnTo>
                  <a:lnTo>
                    <a:pt x="64128" y="31758"/>
                  </a:lnTo>
                  <a:lnTo>
                    <a:pt x="61088" y="28718"/>
                  </a:lnTo>
                  <a:lnTo>
                    <a:pt x="57814" y="25821"/>
                  </a:lnTo>
                  <a:lnTo>
                    <a:pt x="54662" y="23158"/>
                  </a:lnTo>
                  <a:lnTo>
                    <a:pt x="51370" y="20613"/>
                  </a:lnTo>
                  <a:lnTo>
                    <a:pt x="48090" y="18310"/>
                  </a:lnTo>
                  <a:lnTo>
                    <a:pt x="44816" y="16125"/>
                  </a:lnTo>
                  <a:lnTo>
                    <a:pt x="41663" y="14185"/>
                  </a:lnTo>
                  <a:lnTo>
                    <a:pt x="38501" y="12373"/>
                  </a:lnTo>
                  <a:lnTo>
                    <a:pt x="35350" y="10672"/>
                  </a:lnTo>
                  <a:lnTo>
                    <a:pt x="32309" y="9091"/>
                  </a:lnTo>
                  <a:lnTo>
                    <a:pt x="29269" y="7749"/>
                  </a:lnTo>
                  <a:lnTo>
                    <a:pt x="26469" y="6541"/>
                  </a:lnTo>
                  <a:lnTo>
                    <a:pt x="21137" y="4356"/>
                  </a:lnTo>
                  <a:lnTo>
                    <a:pt x="16400" y="2789"/>
                  </a:lnTo>
                  <a:lnTo>
                    <a:pt x="12395" y="1580"/>
                  </a:lnTo>
                  <a:lnTo>
                    <a:pt x="9233" y="730"/>
                  </a:lnTo>
                  <a:lnTo>
                    <a:pt x="5952" y="126"/>
                  </a:lnTo>
                  <a:lnTo>
                    <a:pt x="4987" y="0"/>
                  </a:lnTo>
                  <a:close/>
                </a:path>
              </a:pathLst>
            </a:custGeom>
            <a:solidFill>
              <a:srgbClr val="F6751F"/>
            </a:solidFill>
            <a:ln>
              <a:noFill/>
            </a:ln>
            <a:effectLst/>
          </p:spPr>
          <p:txBody>
            <a:bodyPr vert="horz" wrap="square" lIns="0" tIns="0" rIns="0" bIns="0" numCol="1" spcCol="215900" anchor="ctr"/>
            <a:lstStyle/>
            <a:p>
              <a:pPr/>
            </a:p>
          </p:txBody>
        </p:sp>
        <p:sp>
          <p:nvSpPr>
            <p:cNvPr id="39" name="Google Shape;62;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8W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vCAAAqAkAAEMKAABKCgAAAAAAACYAAAAIAAAA//////////8="/>
                </a:ext>
              </a:extLst>
            </p:cNvSpPr>
            <p:nvPr/>
          </p:nvSpPr>
          <p:spPr>
            <a:xfrm>
              <a:off x="1452245" y="1569720"/>
              <a:ext cx="215900" cy="102870"/>
            </a:xfrm>
            <a:custGeom>
              <a:avLst/>
              <a:gdLst/>
              <a:ahLst/>
              <a:cxnLst/>
              <a:rect l="0" t="0" r="215900" b="102870"/>
              <a:pathLst>
                <a:path w="215900" h="102870">
                  <a:moveTo>
                    <a:pt x="202686" y="0"/>
                  </a:moveTo>
                  <a:lnTo>
                    <a:pt x="200017" y="114"/>
                  </a:lnTo>
                  <a:lnTo>
                    <a:pt x="197349" y="357"/>
                  </a:lnTo>
                  <a:lnTo>
                    <a:pt x="194800" y="605"/>
                  </a:lnTo>
                  <a:lnTo>
                    <a:pt x="192381" y="962"/>
                  </a:lnTo>
                  <a:lnTo>
                    <a:pt x="189952" y="1453"/>
                  </a:lnTo>
                  <a:lnTo>
                    <a:pt x="187523" y="2053"/>
                  </a:lnTo>
                  <a:lnTo>
                    <a:pt x="185344" y="2657"/>
                  </a:lnTo>
                  <a:lnTo>
                    <a:pt x="183045" y="3391"/>
                  </a:lnTo>
                  <a:lnTo>
                    <a:pt x="180976" y="4105"/>
                  </a:lnTo>
                  <a:lnTo>
                    <a:pt x="178807" y="4953"/>
                  </a:lnTo>
                  <a:lnTo>
                    <a:pt x="176728" y="5929"/>
                  </a:lnTo>
                  <a:lnTo>
                    <a:pt x="174809" y="6891"/>
                  </a:lnTo>
                  <a:lnTo>
                    <a:pt x="172860" y="7853"/>
                  </a:lnTo>
                  <a:lnTo>
                    <a:pt x="169092" y="10039"/>
                  </a:lnTo>
                  <a:lnTo>
                    <a:pt x="165583" y="12463"/>
                  </a:lnTo>
                  <a:lnTo>
                    <a:pt x="162195" y="15007"/>
                  </a:lnTo>
                  <a:lnTo>
                    <a:pt x="158926" y="17664"/>
                  </a:lnTo>
                  <a:lnTo>
                    <a:pt x="155758" y="20322"/>
                  </a:lnTo>
                  <a:lnTo>
                    <a:pt x="152739" y="23108"/>
                  </a:lnTo>
                  <a:lnTo>
                    <a:pt x="146912" y="28565"/>
                  </a:lnTo>
                  <a:lnTo>
                    <a:pt x="141574" y="33761"/>
                  </a:lnTo>
                  <a:lnTo>
                    <a:pt x="138916" y="36176"/>
                  </a:lnTo>
                  <a:lnTo>
                    <a:pt x="136127" y="38605"/>
                  </a:lnTo>
                  <a:lnTo>
                    <a:pt x="133338" y="40900"/>
                  </a:lnTo>
                  <a:lnTo>
                    <a:pt x="130560" y="43082"/>
                  </a:lnTo>
                  <a:lnTo>
                    <a:pt x="124492" y="46963"/>
                  </a:lnTo>
                  <a:lnTo>
                    <a:pt x="121344" y="48639"/>
                  </a:lnTo>
                  <a:lnTo>
                    <a:pt x="118075" y="50106"/>
                  </a:lnTo>
                  <a:lnTo>
                    <a:pt x="114557" y="51311"/>
                  </a:lnTo>
                  <a:lnTo>
                    <a:pt x="112738" y="51802"/>
                  </a:lnTo>
                  <a:lnTo>
                    <a:pt x="110909" y="52273"/>
                  </a:lnTo>
                  <a:lnTo>
                    <a:pt x="108970" y="52649"/>
                  </a:lnTo>
                  <a:lnTo>
                    <a:pt x="107040" y="53007"/>
                  </a:lnTo>
                  <a:lnTo>
                    <a:pt x="105101" y="53250"/>
                  </a:lnTo>
                  <a:lnTo>
                    <a:pt x="103042" y="53369"/>
                  </a:lnTo>
                  <a:lnTo>
                    <a:pt x="100863" y="53497"/>
                  </a:lnTo>
                  <a:lnTo>
                    <a:pt x="98674" y="53497"/>
                  </a:lnTo>
                  <a:lnTo>
                    <a:pt x="96485" y="53369"/>
                  </a:lnTo>
                  <a:lnTo>
                    <a:pt x="94186" y="53250"/>
                  </a:lnTo>
                  <a:lnTo>
                    <a:pt x="88849" y="52878"/>
                  </a:lnTo>
                  <a:lnTo>
                    <a:pt x="83641" y="52878"/>
                  </a:lnTo>
                  <a:lnTo>
                    <a:pt x="78684" y="53121"/>
                  </a:lnTo>
                  <a:lnTo>
                    <a:pt x="73706" y="53497"/>
                  </a:lnTo>
                  <a:lnTo>
                    <a:pt x="68968" y="54212"/>
                  </a:lnTo>
                  <a:lnTo>
                    <a:pt x="64370" y="55059"/>
                  </a:lnTo>
                  <a:lnTo>
                    <a:pt x="59882" y="56155"/>
                  </a:lnTo>
                  <a:lnTo>
                    <a:pt x="55524" y="57360"/>
                  </a:lnTo>
                  <a:lnTo>
                    <a:pt x="51396" y="58807"/>
                  </a:lnTo>
                  <a:lnTo>
                    <a:pt x="47398" y="60274"/>
                  </a:lnTo>
                  <a:lnTo>
                    <a:pt x="43530" y="61970"/>
                  </a:lnTo>
                  <a:lnTo>
                    <a:pt x="39882" y="63665"/>
                  </a:lnTo>
                  <a:lnTo>
                    <a:pt x="36243" y="65475"/>
                  </a:lnTo>
                  <a:lnTo>
                    <a:pt x="32855" y="67413"/>
                  </a:lnTo>
                  <a:lnTo>
                    <a:pt x="29706" y="69466"/>
                  </a:lnTo>
                  <a:lnTo>
                    <a:pt x="26548" y="71404"/>
                  </a:lnTo>
                  <a:lnTo>
                    <a:pt x="20970" y="75509"/>
                  </a:lnTo>
                  <a:lnTo>
                    <a:pt x="18421" y="77453"/>
                  </a:lnTo>
                  <a:lnTo>
                    <a:pt x="16013" y="79519"/>
                  </a:lnTo>
                  <a:lnTo>
                    <a:pt x="11765" y="83268"/>
                  </a:lnTo>
                  <a:lnTo>
                    <a:pt x="8126" y="86773"/>
                  </a:lnTo>
                  <a:lnTo>
                    <a:pt x="5218" y="89802"/>
                  </a:lnTo>
                  <a:lnTo>
                    <a:pt x="3149" y="92216"/>
                  </a:lnTo>
                  <a:lnTo>
                    <a:pt x="1089" y="94755"/>
                  </a:lnTo>
                  <a:lnTo>
                    <a:pt x="490" y="95602"/>
                  </a:lnTo>
                  <a:lnTo>
                    <a:pt x="240" y="96579"/>
                  </a:lnTo>
                  <a:lnTo>
                    <a:pt x="0" y="97541"/>
                  </a:lnTo>
                  <a:lnTo>
                    <a:pt x="130" y="98517"/>
                  </a:lnTo>
                  <a:lnTo>
                    <a:pt x="360" y="99479"/>
                  </a:lnTo>
                  <a:lnTo>
                    <a:pt x="730" y="100327"/>
                  </a:lnTo>
                  <a:lnTo>
                    <a:pt x="1339" y="101175"/>
                  </a:lnTo>
                  <a:lnTo>
                    <a:pt x="2059" y="101779"/>
                  </a:lnTo>
                  <a:lnTo>
                    <a:pt x="2789" y="102265"/>
                  </a:lnTo>
                  <a:lnTo>
                    <a:pt x="3528" y="102627"/>
                  </a:lnTo>
                  <a:lnTo>
                    <a:pt x="4368" y="102756"/>
                  </a:lnTo>
                  <a:lnTo>
                    <a:pt x="5088" y="102870"/>
                  </a:lnTo>
                  <a:lnTo>
                    <a:pt x="6297" y="102756"/>
                  </a:lnTo>
                  <a:lnTo>
                    <a:pt x="7397" y="102379"/>
                  </a:lnTo>
                  <a:lnTo>
                    <a:pt x="8376" y="101665"/>
                  </a:lnTo>
                  <a:lnTo>
                    <a:pt x="8726" y="101289"/>
                  </a:lnTo>
                  <a:lnTo>
                    <a:pt x="9216" y="100817"/>
                  </a:lnTo>
                  <a:lnTo>
                    <a:pt x="10785" y="98879"/>
                  </a:lnTo>
                  <a:lnTo>
                    <a:pt x="12614" y="96822"/>
                  </a:lnTo>
                  <a:lnTo>
                    <a:pt x="15163" y="94155"/>
                  </a:lnTo>
                  <a:lnTo>
                    <a:pt x="18421" y="91007"/>
                  </a:lnTo>
                  <a:lnTo>
                    <a:pt x="22310" y="87620"/>
                  </a:lnTo>
                  <a:lnTo>
                    <a:pt x="24479" y="85811"/>
                  </a:lnTo>
                  <a:lnTo>
                    <a:pt x="26798" y="83987"/>
                  </a:lnTo>
                  <a:lnTo>
                    <a:pt x="29346" y="82048"/>
                  </a:lnTo>
                  <a:lnTo>
                    <a:pt x="31885" y="80239"/>
                  </a:lnTo>
                  <a:lnTo>
                    <a:pt x="34794" y="78429"/>
                  </a:lnTo>
                  <a:lnTo>
                    <a:pt x="37703" y="76605"/>
                  </a:lnTo>
                  <a:lnTo>
                    <a:pt x="40731" y="74795"/>
                  </a:lnTo>
                  <a:lnTo>
                    <a:pt x="44000" y="73100"/>
                  </a:lnTo>
                  <a:lnTo>
                    <a:pt x="47398" y="71518"/>
                  </a:lnTo>
                  <a:lnTo>
                    <a:pt x="50916" y="69952"/>
                  </a:lnTo>
                  <a:lnTo>
                    <a:pt x="54555" y="68504"/>
                  </a:lnTo>
                  <a:lnTo>
                    <a:pt x="58313" y="67285"/>
                  </a:lnTo>
                  <a:lnTo>
                    <a:pt x="62311" y="66075"/>
                  </a:lnTo>
                  <a:lnTo>
                    <a:pt x="66309" y="65113"/>
                  </a:lnTo>
                  <a:lnTo>
                    <a:pt x="70547" y="64265"/>
                  </a:lnTo>
                  <a:lnTo>
                    <a:pt x="74795" y="63665"/>
                  </a:lnTo>
                  <a:lnTo>
                    <a:pt x="79283" y="63175"/>
                  </a:lnTo>
                  <a:lnTo>
                    <a:pt x="83771" y="63046"/>
                  </a:lnTo>
                  <a:lnTo>
                    <a:pt x="88489" y="63046"/>
                  </a:lnTo>
                  <a:lnTo>
                    <a:pt x="93217" y="63417"/>
                  </a:lnTo>
                  <a:lnTo>
                    <a:pt x="96016" y="63537"/>
                  </a:lnTo>
                  <a:lnTo>
                    <a:pt x="98674" y="63665"/>
                  </a:lnTo>
                  <a:lnTo>
                    <a:pt x="101223" y="63665"/>
                  </a:lnTo>
                  <a:lnTo>
                    <a:pt x="103762" y="63537"/>
                  </a:lnTo>
                  <a:lnTo>
                    <a:pt x="106191" y="63289"/>
                  </a:lnTo>
                  <a:lnTo>
                    <a:pt x="108500" y="63046"/>
                  </a:lnTo>
                  <a:lnTo>
                    <a:pt x="110799" y="62689"/>
                  </a:lnTo>
                  <a:lnTo>
                    <a:pt x="113098" y="62198"/>
                  </a:lnTo>
                  <a:lnTo>
                    <a:pt x="115287" y="61727"/>
                  </a:lnTo>
                  <a:lnTo>
                    <a:pt x="117346" y="61122"/>
                  </a:lnTo>
                  <a:lnTo>
                    <a:pt x="119395" y="60503"/>
                  </a:lnTo>
                  <a:lnTo>
                    <a:pt x="121454" y="59655"/>
                  </a:lnTo>
                  <a:lnTo>
                    <a:pt x="123403" y="58941"/>
                  </a:lnTo>
                  <a:lnTo>
                    <a:pt x="125342" y="58093"/>
                  </a:lnTo>
                  <a:lnTo>
                    <a:pt x="128980" y="56155"/>
                  </a:lnTo>
                  <a:lnTo>
                    <a:pt x="132489" y="54097"/>
                  </a:lnTo>
                  <a:lnTo>
                    <a:pt x="135887" y="51802"/>
                  </a:lnTo>
                  <a:lnTo>
                    <a:pt x="139036" y="49373"/>
                  </a:lnTo>
                  <a:lnTo>
                    <a:pt x="142194" y="46834"/>
                  </a:lnTo>
                  <a:lnTo>
                    <a:pt x="145223" y="44177"/>
                  </a:lnTo>
                  <a:lnTo>
                    <a:pt x="148251" y="41391"/>
                  </a:lnTo>
                  <a:lnTo>
                    <a:pt x="154069" y="35947"/>
                  </a:lnTo>
                  <a:lnTo>
                    <a:pt x="159646" y="30618"/>
                  </a:lnTo>
                  <a:lnTo>
                    <a:pt x="162435" y="27946"/>
                  </a:lnTo>
                  <a:lnTo>
                    <a:pt x="165343" y="25537"/>
                  </a:lnTo>
                  <a:lnTo>
                    <a:pt x="168262" y="23108"/>
                  </a:lnTo>
                  <a:lnTo>
                    <a:pt x="171281" y="20807"/>
                  </a:lnTo>
                  <a:lnTo>
                    <a:pt x="174319" y="18755"/>
                  </a:lnTo>
                  <a:lnTo>
                    <a:pt x="177578" y="16816"/>
                  </a:lnTo>
                  <a:lnTo>
                    <a:pt x="180976" y="15121"/>
                  </a:lnTo>
                  <a:lnTo>
                    <a:pt x="184505" y="13559"/>
                  </a:lnTo>
                  <a:lnTo>
                    <a:pt x="186314" y="12940"/>
                  </a:lnTo>
                  <a:lnTo>
                    <a:pt x="188253" y="12335"/>
                  </a:lnTo>
                  <a:lnTo>
                    <a:pt x="190192" y="11863"/>
                  </a:lnTo>
                  <a:lnTo>
                    <a:pt x="192141" y="11373"/>
                  </a:lnTo>
                  <a:lnTo>
                    <a:pt x="194190" y="11016"/>
                  </a:lnTo>
                  <a:lnTo>
                    <a:pt x="196249" y="10639"/>
                  </a:lnTo>
                  <a:lnTo>
                    <a:pt x="198438" y="10397"/>
                  </a:lnTo>
                  <a:lnTo>
                    <a:pt x="203036" y="10168"/>
                  </a:lnTo>
                  <a:lnTo>
                    <a:pt x="205345" y="10168"/>
                  </a:lnTo>
                  <a:lnTo>
                    <a:pt x="207774" y="10282"/>
                  </a:lnTo>
                  <a:lnTo>
                    <a:pt x="210323" y="10525"/>
                  </a:lnTo>
                  <a:lnTo>
                    <a:pt x="211412" y="10525"/>
                  </a:lnTo>
                  <a:lnTo>
                    <a:pt x="212372" y="10282"/>
                  </a:lnTo>
                  <a:lnTo>
                    <a:pt x="213221" y="9925"/>
                  </a:lnTo>
                  <a:lnTo>
                    <a:pt x="214071" y="9320"/>
                  </a:lnTo>
                  <a:lnTo>
                    <a:pt x="214811" y="8701"/>
                  </a:lnTo>
                  <a:lnTo>
                    <a:pt x="215280" y="7853"/>
                  </a:lnTo>
                  <a:lnTo>
                    <a:pt x="215660" y="6891"/>
                  </a:lnTo>
                  <a:lnTo>
                    <a:pt x="215900" y="5929"/>
                  </a:lnTo>
                  <a:lnTo>
                    <a:pt x="215900" y="4839"/>
                  </a:lnTo>
                  <a:lnTo>
                    <a:pt x="215660" y="3862"/>
                  </a:lnTo>
                  <a:lnTo>
                    <a:pt x="215280" y="3015"/>
                  </a:lnTo>
                  <a:lnTo>
                    <a:pt x="214681" y="2167"/>
                  </a:lnTo>
                  <a:lnTo>
                    <a:pt x="214071" y="1567"/>
                  </a:lnTo>
                  <a:lnTo>
                    <a:pt x="213221" y="962"/>
                  </a:lnTo>
                  <a:lnTo>
                    <a:pt x="212262" y="605"/>
                  </a:lnTo>
                  <a:lnTo>
                    <a:pt x="211282" y="357"/>
                  </a:lnTo>
                  <a:lnTo>
                    <a:pt x="208373" y="114"/>
                  </a:lnTo>
                  <a:lnTo>
                    <a:pt x="205475" y="0"/>
                  </a:lnTo>
                  <a:close/>
                </a:path>
              </a:pathLst>
            </a:custGeom>
            <a:solidFill>
              <a:srgbClr val="F6751F"/>
            </a:solidFill>
            <a:ln>
              <a:noFill/>
            </a:ln>
            <a:effectLst/>
          </p:spPr>
          <p:txBody>
            <a:bodyPr vert="horz" wrap="square" lIns="0" tIns="0" rIns="0" bIns="0" numCol="1" spcCol="215900" anchor="ctr"/>
            <a:lstStyle/>
            <a:p>
              <a:pPr/>
            </a:p>
          </p:txBody>
        </p:sp>
        <p:sp>
          <p:nvSpPr>
            <p:cNvPr id="38" name="Google Shape;63;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AA8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1CAAAOQoAAFUKAAC7CgAAAAAAACYAAAAIAAAA//////////8="/>
                </a:ext>
              </a:extLst>
            </p:cNvSpPr>
            <p:nvPr/>
          </p:nvSpPr>
          <p:spPr>
            <a:xfrm>
              <a:off x="1456055" y="1661795"/>
              <a:ext cx="223520" cy="82550"/>
            </a:xfrm>
            <a:custGeom>
              <a:avLst/>
              <a:gdLst/>
              <a:ahLst/>
              <a:cxnLst/>
              <a:rect l="0" t="0" r="223520" b="82550"/>
              <a:pathLst>
                <a:path w="223520" h="82550">
                  <a:moveTo>
                    <a:pt x="19713" y="0"/>
                  </a:moveTo>
                  <a:lnTo>
                    <a:pt x="14746" y="115"/>
                  </a:lnTo>
                  <a:lnTo>
                    <a:pt x="10514" y="359"/>
                  </a:lnTo>
                  <a:lnTo>
                    <a:pt x="7368" y="718"/>
                  </a:lnTo>
                  <a:lnTo>
                    <a:pt x="4119" y="1211"/>
                  </a:lnTo>
                  <a:lnTo>
                    <a:pt x="3146" y="1456"/>
                  </a:lnTo>
                  <a:lnTo>
                    <a:pt x="2297" y="1945"/>
                  </a:lnTo>
                  <a:lnTo>
                    <a:pt x="1449" y="2549"/>
                  </a:lnTo>
                  <a:lnTo>
                    <a:pt x="849" y="3398"/>
                  </a:lnTo>
                  <a:lnTo>
                    <a:pt x="362" y="4250"/>
                  </a:lnTo>
                  <a:lnTo>
                    <a:pt x="124" y="5098"/>
                  </a:lnTo>
                  <a:lnTo>
                    <a:pt x="0" y="6065"/>
                  </a:lnTo>
                  <a:lnTo>
                    <a:pt x="0" y="7158"/>
                  </a:lnTo>
                  <a:lnTo>
                    <a:pt x="362" y="8125"/>
                  </a:lnTo>
                  <a:lnTo>
                    <a:pt x="849" y="8973"/>
                  </a:lnTo>
                  <a:lnTo>
                    <a:pt x="1449" y="9822"/>
                  </a:lnTo>
                  <a:lnTo>
                    <a:pt x="2183" y="10445"/>
                  </a:lnTo>
                  <a:lnTo>
                    <a:pt x="3022" y="10919"/>
                  </a:lnTo>
                  <a:lnTo>
                    <a:pt x="3984" y="11163"/>
                  </a:lnTo>
                  <a:lnTo>
                    <a:pt x="4967" y="11293"/>
                  </a:lnTo>
                  <a:lnTo>
                    <a:pt x="5919" y="11293"/>
                  </a:lnTo>
                  <a:lnTo>
                    <a:pt x="8465" y="10919"/>
                  </a:lnTo>
                  <a:lnTo>
                    <a:pt x="11114" y="10560"/>
                  </a:lnTo>
                  <a:lnTo>
                    <a:pt x="14870" y="10315"/>
                  </a:lnTo>
                  <a:lnTo>
                    <a:pt x="19351" y="10196"/>
                  </a:lnTo>
                  <a:lnTo>
                    <a:pt x="24546" y="10315"/>
                  </a:lnTo>
                  <a:lnTo>
                    <a:pt x="27329" y="10445"/>
                  </a:lnTo>
                  <a:lnTo>
                    <a:pt x="30227" y="10674"/>
                  </a:lnTo>
                  <a:lnTo>
                    <a:pt x="33362" y="11049"/>
                  </a:lnTo>
                  <a:lnTo>
                    <a:pt x="36508" y="11408"/>
                  </a:lnTo>
                  <a:lnTo>
                    <a:pt x="39892" y="11897"/>
                  </a:lnTo>
                  <a:lnTo>
                    <a:pt x="43276" y="12619"/>
                  </a:lnTo>
                  <a:lnTo>
                    <a:pt x="46660" y="13353"/>
                  </a:lnTo>
                  <a:lnTo>
                    <a:pt x="50178" y="14316"/>
                  </a:lnTo>
                  <a:lnTo>
                    <a:pt x="53790" y="15413"/>
                  </a:lnTo>
                  <a:lnTo>
                    <a:pt x="57422" y="16621"/>
                  </a:lnTo>
                  <a:lnTo>
                    <a:pt x="61044" y="18092"/>
                  </a:lnTo>
                  <a:lnTo>
                    <a:pt x="64676" y="19663"/>
                  </a:lnTo>
                  <a:lnTo>
                    <a:pt x="68422" y="21478"/>
                  </a:lnTo>
                  <a:lnTo>
                    <a:pt x="72054" y="23550"/>
                  </a:lnTo>
                  <a:lnTo>
                    <a:pt x="75676" y="25724"/>
                  </a:lnTo>
                  <a:lnTo>
                    <a:pt x="79174" y="28273"/>
                  </a:lnTo>
                  <a:lnTo>
                    <a:pt x="82806" y="30956"/>
                  </a:lnTo>
                  <a:lnTo>
                    <a:pt x="86304" y="33865"/>
                  </a:lnTo>
                  <a:lnTo>
                    <a:pt x="89687" y="37148"/>
                  </a:lnTo>
                  <a:lnTo>
                    <a:pt x="92957" y="40549"/>
                  </a:lnTo>
                  <a:lnTo>
                    <a:pt x="94903" y="42609"/>
                  </a:lnTo>
                  <a:lnTo>
                    <a:pt x="96703" y="44409"/>
                  </a:lnTo>
                  <a:lnTo>
                    <a:pt x="100584" y="47822"/>
                  </a:lnTo>
                  <a:lnTo>
                    <a:pt x="102519" y="49278"/>
                  </a:lnTo>
                  <a:lnTo>
                    <a:pt x="104434" y="50615"/>
                  </a:lnTo>
                  <a:lnTo>
                    <a:pt x="106379" y="51957"/>
                  </a:lnTo>
                  <a:lnTo>
                    <a:pt x="108314" y="53164"/>
                  </a:lnTo>
                  <a:lnTo>
                    <a:pt x="110249" y="54261"/>
                  </a:lnTo>
                  <a:lnTo>
                    <a:pt x="112184" y="55224"/>
                  </a:lnTo>
                  <a:lnTo>
                    <a:pt x="114119" y="56077"/>
                  </a:lnTo>
                  <a:lnTo>
                    <a:pt x="116168" y="56925"/>
                  </a:lnTo>
                  <a:lnTo>
                    <a:pt x="118103" y="57659"/>
                  </a:lnTo>
                  <a:lnTo>
                    <a:pt x="120163" y="58381"/>
                  </a:lnTo>
                  <a:lnTo>
                    <a:pt x="124033" y="59474"/>
                  </a:lnTo>
                  <a:lnTo>
                    <a:pt x="128131" y="60208"/>
                  </a:lnTo>
                  <a:lnTo>
                    <a:pt x="132125" y="60816"/>
                  </a:lnTo>
                  <a:lnTo>
                    <a:pt x="136109" y="61305"/>
                  </a:lnTo>
                  <a:lnTo>
                    <a:pt x="140114" y="61549"/>
                  </a:lnTo>
                  <a:lnTo>
                    <a:pt x="144098" y="61549"/>
                  </a:lnTo>
                  <a:lnTo>
                    <a:pt x="148196" y="61664"/>
                  </a:lnTo>
                  <a:lnTo>
                    <a:pt x="156174" y="61419"/>
                  </a:lnTo>
                  <a:lnTo>
                    <a:pt x="163925" y="61305"/>
                  </a:lnTo>
                  <a:lnTo>
                    <a:pt x="167661" y="61305"/>
                  </a:lnTo>
                  <a:lnTo>
                    <a:pt x="171541" y="61419"/>
                  </a:lnTo>
                  <a:lnTo>
                    <a:pt x="175277" y="61664"/>
                  </a:lnTo>
                  <a:lnTo>
                    <a:pt x="179023" y="62023"/>
                  </a:lnTo>
                  <a:lnTo>
                    <a:pt x="182655" y="62513"/>
                  </a:lnTo>
                  <a:lnTo>
                    <a:pt x="186401" y="63365"/>
                  </a:lnTo>
                  <a:lnTo>
                    <a:pt x="190023" y="64328"/>
                  </a:lnTo>
                  <a:lnTo>
                    <a:pt x="193655" y="65669"/>
                  </a:lnTo>
                  <a:lnTo>
                    <a:pt x="195466" y="66403"/>
                  </a:lnTo>
                  <a:lnTo>
                    <a:pt x="197153" y="67251"/>
                  </a:lnTo>
                  <a:lnTo>
                    <a:pt x="198974" y="68218"/>
                  </a:lnTo>
                  <a:lnTo>
                    <a:pt x="200785" y="69197"/>
                  </a:lnTo>
                  <a:lnTo>
                    <a:pt x="202482" y="70278"/>
                  </a:lnTo>
                  <a:lnTo>
                    <a:pt x="204303" y="71501"/>
                  </a:lnTo>
                  <a:lnTo>
                    <a:pt x="205990" y="72713"/>
                  </a:lnTo>
                  <a:lnTo>
                    <a:pt x="207801" y="74165"/>
                  </a:lnTo>
                  <a:lnTo>
                    <a:pt x="209488" y="75621"/>
                  </a:lnTo>
                  <a:lnTo>
                    <a:pt x="211299" y="77322"/>
                  </a:lnTo>
                  <a:lnTo>
                    <a:pt x="212996" y="79019"/>
                  </a:lnTo>
                  <a:lnTo>
                    <a:pt x="214683" y="80849"/>
                  </a:lnTo>
                  <a:lnTo>
                    <a:pt x="215531" y="81572"/>
                  </a:lnTo>
                  <a:lnTo>
                    <a:pt x="216380" y="82061"/>
                  </a:lnTo>
                  <a:lnTo>
                    <a:pt x="217466" y="82420"/>
                  </a:lnTo>
                  <a:lnTo>
                    <a:pt x="218439" y="82550"/>
                  </a:lnTo>
                  <a:lnTo>
                    <a:pt x="219401" y="82420"/>
                  </a:lnTo>
                  <a:lnTo>
                    <a:pt x="220250" y="82175"/>
                  </a:lnTo>
                  <a:lnTo>
                    <a:pt x="221099" y="81816"/>
                  </a:lnTo>
                  <a:lnTo>
                    <a:pt x="221823" y="81209"/>
                  </a:lnTo>
                  <a:lnTo>
                    <a:pt x="222547" y="80475"/>
                  </a:lnTo>
                  <a:lnTo>
                    <a:pt x="223034" y="79626"/>
                  </a:lnTo>
                  <a:lnTo>
                    <a:pt x="223396" y="78659"/>
                  </a:lnTo>
                  <a:lnTo>
                    <a:pt x="223520" y="77681"/>
                  </a:lnTo>
                  <a:lnTo>
                    <a:pt x="223520" y="76718"/>
                  </a:lnTo>
                  <a:lnTo>
                    <a:pt x="223272" y="75751"/>
                  </a:lnTo>
                  <a:lnTo>
                    <a:pt x="222785" y="74903"/>
                  </a:lnTo>
                  <a:lnTo>
                    <a:pt x="222185" y="74050"/>
                  </a:lnTo>
                  <a:lnTo>
                    <a:pt x="220250" y="71861"/>
                  </a:lnTo>
                  <a:lnTo>
                    <a:pt x="218201" y="69812"/>
                  </a:lnTo>
                  <a:lnTo>
                    <a:pt x="216131" y="67974"/>
                  </a:lnTo>
                  <a:lnTo>
                    <a:pt x="214082" y="66158"/>
                  </a:lnTo>
                  <a:lnTo>
                    <a:pt x="212034" y="64572"/>
                  </a:lnTo>
                  <a:lnTo>
                    <a:pt x="209974" y="63002"/>
                  </a:lnTo>
                  <a:lnTo>
                    <a:pt x="207915" y="61664"/>
                  </a:lnTo>
                  <a:lnTo>
                    <a:pt x="205866" y="60323"/>
                  </a:lnTo>
                  <a:lnTo>
                    <a:pt x="203683" y="59230"/>
                  </a:lnTo>
                  <a:lnTo>
                    <a:pt x="201634" y="58148"/>
                  </a:lnTo>
                  <a:lnTo>
                    <a:pt x="199450" y="57170"/>
                  </a:lnTo>
                  <a:lnTo>
                    <a:pt x="197401" y="56207"/>
                  </a:lnTo>
                  <a:lnTo>
                    <a:pt x="195352" y="55469"/>
                  </a:lnTo>
                  <a:lnTo>
                    <a:pt x="193169" y="54751"/>
                  </a:lnTo>
                  <a:lnTo>
                    <a:pt x="191120" y="54131"/>
                  </a:lnTo>
                  <a:lnTo>
                    <a:pt x="188936" y="53528"/>
                  </a:lnTo>
                  <a:lnTo>
                    <a:pt x="184704" y="52675"/>
                  </a:lnTo>
                  <a:lnTo>
                    <a:pt x="180472" y="51957"/>
                  </a:lnTo>
                  <a:lnTo>
                    <a:pt x="176374" y="51594"/>
                  </a:lnTo>
                  <a:lnTo>
                    <a:pt x="172141" y="51349"/>
                  </a:lnTo>
                  <a:lnTo>
                    <a:pt x="168023" y="51219"/>
                  </a:lnTo>
                  <a:lnTo>
                    <a:pt x="163925" y="51105"/>
                  </a:lnTo>
                  <a:lnTo>
                    <a:pt x="155947" y="51349"/>
                  </a:lnTo>
                  <a:lnTo>
                    <a:pt x="148568" y="51468"/>
                  </a:lnTo>
                  <a:lnTo>
                    <a:pt x="144812" y="51468"/>
                  </a:lnTo>
                  <a:lnTo>
                    <a:pt x="141190" y="51349"/>
                  </a:lnTo>
                  <a:lnTo>
                    <a:pt x="137682" y="51105"/>
                  </a:lnTo>
                  <a:lnTo>
                    <a:pt x="134060" y="50860"/>
                  </a:lnTo>
                  <a:lnTo>
                    <a:pt x="130563" y="50256"/>
                  </a:lnTo>
                  <a:lnTo>
                    <a:pt x="127044" y="49652"/>
                  </a:lnTo>
                  <a:lnTo>
                    <a:pt x="123547" y="48670"/>
                  </a:lnTo>
                  <a:lnTo>
                    <a:pt x="120163" y="47577"/>
                  </a:lnTo>
                  <a:lnTo>
                    <a:pt x="116769" y="46121"/>
                  </a:lnTo>
                  <a:lnTo>
                    <a:pt x="115082" y="45273"/>
                  </a:lnTo>
                  <a:lnTo>
                    <a:pt x="113519" y="44306"/>
                  </a:lnTo>
                  <a:lnTo>
                    <a:pt x="111822" y="43327"/>
                  </a:lnTo>
                  <a:lnTo>
                    <a:pt x="110135" y="42246"/>
                  </a:lnTo>
                  <a:lnTo>
                    <a:pt x="108552" y="41023"/>
                  </a:lnTo>
                  <a:lnTo>
                    <a:pt x="106865" y="39811"/>
                  </a:lnTo>
                  <a:lnTo>
                    <a:pt x="105282" y="38474"/>
                  </a:lnTo>
                  <a:lnTo>
                    <a:pt x="103719" y="36911"/>
                  </a:lnTo>
                  <a:lnTo>
                    <a:pt x="102033" y="35321"/>
                  </a:lnTo>
                  <a:lnTo>
                    <a:pt x="100449" y="33737"/>
                  </a:lnTo>
                  <a:lnTo>
                    <a:pt x="96838" y="29859"/>
                  </a:lnTo>
                  <a:lnTo>
                    <a:pt x="93082" y="26343"/>
                  </a:lnTo>
                  <a:lnTo>
                    <a:pt x="89222" y="23060"/>
                  </a:lnTo>
                  <a:lnTo>
                    <a:pt x="85341" y="20022"/>
                  </a:lnTo>
                  <a:lnTo>
                    <a:pt x="81357" y="17358"/>
                  </a:lnTo>
                  <a:lnTo>
                    <a:pt x="77373" y="14809"/>
                  </a:lnTo>
                  <a:lnTo>
                    <a:pt x="73379" y="12619"/>
                  </a:lnTo>
                  <a:lnTo>
                    <a:pt x="69384" y="10560"/>
                  </a:lnTo>
                  <a:lnTo>
                    <a:pt x="65390" y="8744"/>
                  </a:lnTo>
                  <a:lnTo>
                    <a:pt x="61406" y="7158"/>
                  </a:lnTo>
                  <a:lnTo>
                    <a:pt x="57422" y="5821"/>
                  </a:lnTo>
                  <a:lnTo>
                    <a:pt x="53541" y="4609"/>
                  </a:lnTo>
                  <a:lnTo>
                    <a:pt x="49692" y="3516"/>
                  </a:lnTo>
                  <a:lnTo>
                    <a:pt x="45946" y="2664"/>
                  </a:lnTo>
                  <a:lnTo>
                    <a:pt x="42189" y="1945"/>
                  </a:lnTo>
                  <a:lnTo>
                    <a:pt x="38681" y="1341"/>
                  </a:lnTo>
                  <a:lnTo>
                    <a:pt x="35184" y="848"/>
                  </a:lnTo>
                  <a:lnTo>
                    <a:pt x="31800" y="489"/>
                  </a:lnTo>
                  <a:lnTo>
                    <a:pt x="28530" y="245"/>
                  </a:lnTo>
                  <a:lnTo>
                    <a:pt x="25384" y="115"/>
                  </a:lnTo>
                  <a:lnTo>
                    <a:pt x="19713" y="0"/>
                  </a:lnTo>
                  <a:close/>
                </a:path>
              </a:pathLst>
            </a:custGeom>
            <a:solidFill>
              <a:srgbClr val="F6751F"/>
            </a:solidFill>
            <a:ln>
              <a:noFill/>
            </a:ln>
            <a:effectLst/>
          </p:spPr>
          <p:txBody>
            <a:bodyPr vert="horz" wrap="square" lIns="0" tIns="0" rIns="0" bIns="0" numCol="1" spcCol="215900" anchor="ctr"/>
            <a:lstStyle/>
            <a:p>
              <a:pPr/>
            </a:p>
          </p:txBody>
        </p:sp>
        <p:sp>
          <p:nvSpPr>
            <p:cNvPr id="37" name="Google Shape;64;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sK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RCQAANQoAAIMKAABnCgAAAAAAACYAAAAIAAAA//////////8="/>
                </a:ext>
              </a:extLst>
            </p:cNvSpPr>
            <p:nvPr/>
          </p:nvSpPr>
          <p:spPr>
            <a:xfrm>
              <a:off x="1473835" y="1659255"/>
              <a:ext cx="234950" cy="31750"/>
            </a:xfrm>
            <a:custGeom>
              <a:avLst/>
              <a:gdLst/>
              <a:ahLst/>
              <a:cxnLst/>
              <a:rect l="0" t="0" r="234950" b="31750"/>
              <a:pathLst>
                <a:path w="234950" h="31750">
                  <a:moveTo>
                    <a:pt x="50895" y="0"/>
                  </a:moveTo>
                  <a:lnTo>
                    <a:pt x="46903" y="231"/>
                  </a:lnTo>
                  <a:lnTo>
                    <a:pt x="43042" y="475"/>
                  </a:lnTo>
                  <a:lnTo>
                    <a:pt x="39289" y="848"/>
                  </a:lnTo>
                  <a:lnTo>
                    <a:pt x="35667" y="1323"/>
                  </a:lnTo>
                  <a:lnTo>
                    <a:pt x="32153" y="1927"/>
                  </a:lnTo>
                  <a:lnTo>
                    <a:pt x="28901" y="2546"/>
                  </a:lnTo>
                  <a:lnTo>
                    <a:pt x="25627" y="3265"/>
                  </a:lnTo>
                  <a:lnTo>
                    <a:pt x="22734" y="3998"/>
                  </a:lnTo>
                  <a:lnTo>
                    <a:pt x="17164" y="5694"/>
                  </a:lnTo>
                  <a:lnTo>
                    <a:pt x="12455" y="7261"/>
                  </a:lnTo>
                  <a:lnTo>
                    <a:pt x="8582" y="8714"/>
                  </a:lnTo>
                  <a:lnTo>
                    <a:pt x="5558" y="10051"/>
                  </a:lnTo>
                  <a:lnTo>
                    <a:pt x="2654" y="11389"/>
                  </a:lnTo>
                  <a:lnTo>
                    <a:pt x="1806" y="11993"/>
                  </a:lnTo>
                  <a:lnTo>
                    <a:pt x="1077" y="12712"/>
                  </a:lnTo>
                  <a:lnTo>
                    <a:pt x="479" y="13560"/>
                  </a:lnTo>
                  <a:lnTo>
                    <a:pt x="120" y="14408"/>
                  </a:lnTo>
                  <a:lnTo>
                    <a:pt x="0" y="15386"/>
                  </a:lnTo>
                  <a:lnTo>
                    <a:pt x="0" y="16350"/>
                  </a:lnTo>
                  <a:lnTo>
                    <a:pt x="120" y="17327"/>
                  </a:lnTo>
                  <a:lnTo>
                    <a:pt x="479" y="18290"/>
                  </a:lnTo>
                  <a:lnTo>
                    <a:pt x="1077" y="19140"/>
                  </a:lnTo>
                  <a:lnTo>
                    <a:pt x="1806" y="19869"/>
                  </a:lnTo>
                  <a:lnTo>
                    <a:pt x="2534" y="20346"/>
                  </a:lnTo>
                  <a:lnTo>
                    <a:pt x="3502" y="20721"/>
                  </a:lnTo>
                  <a:lnTo>
                    <a:pt x="4460" y="20965"/>
                  </a:lnTo>
                  <a:lnTo>
                    <a:pt x="5439" y="20965"/>
                  </a:lnTo>
                  <a:lnTo>
                    <a:pt x="6396" y="20836"/>
                  </a:lnTo>
                  <a:lnTo>
                    <a:pt x="7375" y="20476"/>
                  </a:lnTo>
                  <a:lnTo>
                    <a:pt x="9539" y="19384"/>
                  </a:lnTo>
                  <a:lnTo>
                    <a:pt x="12215" y="18290"/>
                  </a:lnTo>
                  <a:lnTo>
                    <a:pt x="15598" y="16954"/>
                  </a:lnTo>
                  <a:lnTo>
                    <a:pt x="19829" y="15502"/>
                  </a:lnTo>
                  <a:lnTo>
                    <a:pt x="24779" y="14179"/>
                  </a:lnTo>
                  <a:lnTo>
                    <a:pt x="27563" y="13445"/>
                  </a:lnTo>
                  <a:lnTo>
                    <a:pt x="30467" y="12712"/>
                  </a:lnTo>
                  <a:lnTo>
                    <a:pt x="33491" y="12108"/>
                  </a:lnTo>
                  <a:lnTo>
                    <a:pt x="36635" y="11633"/>
                  </a:lnTo>
                  <a:lnTo>
                    <a:pt x="40018" y="11145"/>
                  </a:lnTo>
                  <a:lnTo>
                    <a:pt x="43400" y="10785"/>
                  </a:lnTo>
                  <a:lnTo>
                    <a:pt x="47034" y="10541"/>
                  </a:lnTo>
                  <a:lnTo>
                    <a:pt x="50667" y="10411"/>
                  </a:lnTo>
                  <a:lnTo>
                    <a:pt x="54408" y="10411"/>
                  </a:lnTo>
                  <a:lnTo>
                    <a:pt x="58161" y="10541"/>
                  </a:lnTo>
                  <a:lnTo>
                    <a:pt x="62142" y="10785"/>
                  </a:lnTo>
                  <a:lnTo>
                    <a:pt x="66014" y="11259"/>
                  </a:lnTo>
                  <a:lnTo>
                    <a:pt x="70126" y="11864"/>
                  </a:lnTo>
                  <a:lnTo>
                    <a:pt x="74129" y="12712"/>
                  </a:lnTo>
                  <a:lnTo>
                    <a:pt x="78230" y="13804"/>
                  </a:lnTo>
                  <a:lnTo>
                    <a:pt x="82461" y="15142"/>
                  </a:lnTo>
                  <a:lnTo>
                    <a:pt x="86583" y="16594"/>
                  </a:lnTo>
                  <a:lnTo>
                    <a:pt x="90815" y="18421"/>
                  </a:lnTo>
                  <a:lnTo>
                    <a:pt x="94915" y="20476"/>
                  </a:lnTo>
                  <a:lnTo>
                    <a:pt x="99147" y="22778"/>
                  </a:lnTo>
                  <a:lnTo>
                    <a:pt x="101203" y="23984"/>
                  </a:lnTo>
                  <a:lnTo>
                    <a:pt x="103269" y="25078"/>
                  </a:lnTo>
                  <a:lnTo>
                    <a:pt x="105325" y="26041"/>
                  </a:lnTo>
                  <a:lnTo>
                    <a:pt x="107370" y="27020"/>
                  </a:lnTo>
                  <a:lnTo>
                    <a:pt x="109426" y="27739"/>
                  </a:lnTo>
                  <a:lnTo>
                    <a:pt x="111362" y="28472"/>
                  </a:lnTo>
                  <a:lnTo>
                    <a:pt x="115354" y="29808"/>
                  </a:lnTo>
                  <a:lnTo>
                    <a:pt x="119226" y="30658"/>
                  </a:lnTo>
                  <a:lnTo>
                    <a:pt x="122968" y="31261"/>
                  </a:lnTo>
                  <a:lnTo>
                    <a:pt x="126732" y="31621"/>
                  </a:lnTo>
                  <a:lnTo>
                    <a:pt x="130343" y="31750"/>
                  </a:lnTo>
                  <a:lnTo>
                    <a:pt x="132769" y="31750"/>
                  </a:lnTo>
                  <a:lnTo>
                    <a:pt x="135064" y="31621"/>
                  </a:lnTo>
                  <a:lnTo>
                    <a:pt x="137250" y="31377"/>
                  </a:lnTo>
                  <a:lnTo>
                    <a:pt x="139545" y="31131"/>
                  </a:lnTo>
                  <a:lnTo>
                    <a:pt x="144016" y="30283"/>
                  </a:lnTo>
                  <a:lnTo>
                    <a:pt x="148486" y="29320"/>
                  </a:lnTo>
                  <a:lnTo>
                    <a:pt x="152848" y="28227"/>
                  </a:lnTo>
                  <a:lnTo>
                    <a:pt x="157079" y="26889"/>
                  </a:lnTo>
                  <a:lnTo>
                    <a:pt x="165662" y="24114"/>
                  </a:lnTo>
                  <a:lnTo>
                    <a:pt x="173036" y="21684"/>
                  </a:lnTo>
                  <a:lnTo>
                    <a:pt x="176669" y="20592"/>
                  </a:lnTo>
                  <a:lnTo>
                    <a:pt x="180291" y="19628"/>
                  </a:lnTo>
                  <a:lnTo>
                    <a:pt x="183925" y="18650"/>
                  </a:lnTo>
                  <a:lnTo>
                    <a:pt x="187666" y="17931"/>
                  </a:lnTo>
                  <a:lnTo>
                    <a:pt x="191299" y="17327"/>
                  </a:lnTo>
                  <a:lnTo>
                    <a:pt x="195041" y="17083"/>
                  </a:lnTo>
                  <a:lnTo>
                    <a:pt x="198924" y="16954"/>
                  </a:lnTo>
                  <a:lnTo>
                    <a:pt x="202666" y="17083"/>
                  </a:lnTo>
                  <a:lnTo>
                    <a:pt x="204602" y="17327"/>
                  </a:lnTo>
                  <a:lnTo>
                    <a:pt x="206658" y="17571"/>
                  </a:lnTo>
                  <a:lnTo>
                    <a:pt x="210530" y="18290"/>
                  </a:lnTo>
                  <a:lnTo>
                    <a:pt x="214631" y="19498"/>
                  </a:lnTo>
                  <a:lnTo>
                    <a:pt x="216698" y="20232"/>
                  </a:lnTo>
                  <a:lnTo>
                    <a:pt x="220799" y="21928"/>
                  </a:lnTo>
                  <a:lnTo>
                    <a:pt x="225160" y="24114"/>
                  </a:lnTo>
                  <a:lnTo>
                    <a:pt x="227336" y="25437"/>
                  </a:lnTo>
                  <a:lnTo>
                    <a:pt x="228173" y="25812"/>
                  </a:lnTo>
                  <a:lnTo>
                    <a:pt x="229152" y="26041"/>
                  </a:lnTo>
                  <a:lnTo>
                    <a:pt x="230229" y="26041"/>
                  </a:lnTo>
                  <a:lnTo>
                    <a:pt x="231078" y="25926"/>
                  </a:lnTo>
                  <a:lnTo>
                    <a:pt x="232057" y="25682"/>
                  </a:lnTo>
                  <a:lnTo>
                    <a:pt x="232894" y="25078"/>
                  </a:lnTo>
                  <a:lnTo>
                    <a:pt x="233612" y="24474"/>
                  </a:lnTo>
                  <a:lnTo>
                    <a:pt x="234232" y="23626"/>
                  </a:lnTo>
                  <a:lnTo>
                    <a:pt x="234711" y="22662"/>
                  </a:lnTo>
                  <a:lnTo>
                    <a:pt x="234950" y="21684"/>
                  </a:lnTo>
                  <a:lnTo>
                    <a:pt x="234950" y="20721"/>
                  </a:lnTo>
                  <a:lnTo>
                    <a:pt x="234830" y="19744"/>
                  </a:lnTo>
                  <a:lnTo>
                    <a:pt x="234461" y="18894"/>
                  </a:lnTo>
                  <a:lnTo>
                    <a:pt x="233993" y="18046"/>
                  </a:lnTo>
                  <a:lnTo>
                    <a:pt x="233384" y="17327"/>
                  </a:lnTo>
                  <a:lnTo>
                    <a:pt x="232535" y="16723"/>
                  </a:lnTo>
                  <a:lnTo>
                    <a:pt x="230001" y="15142"/>
                  </a:lnTo>
                  <a:lnTo>
                    <a:pt x="227456" y="13804"/>
                  </a:lnTo>
                  <a:lnTo>
                    <a:pt x="224921" y="12712"/>
                  </a:lnTo>
                  <a:lnTo>
                    <a:pt x="222495" y="11633"/>
                  </a:lnTo>
                  <a:lnTo>
                    <a:pt x="219950" y="10655"/>
                  </a:lnTo>
                  <a:lnTo>
                    <a:pt x="217546" y="9807"/>
                  </a:lnTo>
                  <a:lnTo>
                    <a:pt x="215229" y="9088"/>
                  </a:lnTo>
                  <a:lnTo>
                    <a:pt x="212826" y="8470"/>
                  </a:lnTo>
                  <a:lnTo>
                    <a:pt x="210530" y="7995"/>
                  </a:lnTo>
                  <a:lnTo>
                    <a:pt x="208105" y="7507"/>
                  </a:lnTo>
                  <a:lnTo>
                    <a:pt x="205810" y="7261"/>
                  </a:lnTo>
                  <a:lnTo>
                    <a:pt x="203623" y="7017"/>
                  </a:lnTo>
                  <a:lnTo>
                    <a:pt x="199033" y="6787"/>
                  </a:lnTo>
                  <a:lnTo>
                    <a:pt x="196858" y="6787"/>
                  </a:lnTo>
                  <a:lnTo>
                    <a:pt x="194682" y="6903"/>
                  </a:lnTo>
                  <a:lnTo>
                    <a:pt x="190451" y="7261"/>
                  </a:lnTo>
                  <a:lnTo>
                    <a:pt x="186220" y="7865"/>
                  </a:lnTo>
                  <a:lnTo>
                    <a:pt x="181988" y="8714"/>
                  </a:lnTo>
                  <a:lnTo>
                    <a:pt x="177996" y="9691"/>
                  </a:lnTo>
                  <a:lnTo>
                    <a:pt x="174015" y="10785"/>
                  </a:lnTo>
                  <a:lnTo>
                    <a:pt x="170132" y="11993"/>
                  </a:lnTo>
                  <a:lnTo>
                    <a:pt x="162398" y="14537"/>
                  </a:lnTo>
                  <a:lnTo>
                    <a:pt x="155382" y="16838"/>
                  </a:lnTo>
                  <a:lnTo>
                    <a:pt x="151869" y="17931"/>
                  </a:lnTo>
                  <a:lnTo>
                    <a:pt x="148486" y="18894"/>
                  </a:lnTo>
                  <a:lnTo>
                    <a:pt x="144984" y="19744"/>
                  </a:lnTo>
                  <a:lnTo>
                    <a:pt x="141481" y="20476"/>
                  </a:lnTo>
                  <a:lnTo>
                    <a:pt x="137968" y="20965"/>
                  </a:lnTo>
                  <a:lnTo>
                    <a:pt x="134335" y="21325"/>
                  </a:lnTo>
                  <a:lnTo>
                    <a:pt x="130832" y="21569"/>
                  </a:lnTo>
                  <a:lnTo>
                    <a:pt x="127199" y="21440"/>
                  </a:lnTo>
                  <a:lnTo>
                    <a:pt x="123577" y="21080"/>
                  </a:lnTo>
                  <a:lnTo>
                    <a:pt x="121652" y="20721"/>
                  </a:lnTo>
                  <a:lnTo>
                    <a:pt x="119825" y="20346"/>
                  </a:lnTo>
                  <a:lnTo>
                    <a:pt x="117888" y="19873"/>
                  </a:lnTo>
                  <a:lnTo>
                    <a:pt x="116083" y="19384"/>
                  </a:lnTo>
                  <a:lnTo>
                    <a:pt x="114147" y="18650"/>
                  </a:lnTo>
                  <a:lnTo>
                    <a:pt x="112210" y="17931"/>
                  </a:lnTo>
                  <a:lnTo>
                    <a:pt x="110274" y="17083"/>
                  </a:lnTo>
                  <a:lnTo>
                    <a:pt x="108349" y="16235"/>
                  </a:lnTo>
                  <a:lnTo>
                    <a:pt x="106282" y="15142"/>
                  </a:lnTo>
                  <a:lnTo>
                    <a:pt x="104346" y="14049"/>
                  </a:lnTo>
                  <a:lnTo>
                    <a:pt x="99636" y="11389"/>
                  </a:lnTo>
                  <a:lnTo>
                    <a:pt x="95046" y="9203"/>
                  </a:lnTo>
                  <a:lnTo>
                    <a:pt x="90445" y="7147"/>
                  </a:lnTo>
                  <a:lnTo>
                    <a:pt x="85855" y="5450"/>
                  </a:lnTo>
                  <a:lnTo>
                    <a:pt x="81254" y="3998"/>
                  </a:lnTo>
                  <a:lnTo>
                    <a:pt x="76663" y="2775"/>
                  </a:lnTo>
                  <a:lnTo>
                    <a:pt x="72193" y="1812"/>
                  </a:lnTo>
                  <a:lnTo>
                    <a:pt x="67831" y="1079"/>
                  </a:lnTo>
                  <a:lnTo>
                    <a:pt x="63480" y="604"/>
                  </a:lnTo>
                  <a:lnTo>
                    <a:pt x="59249" y="231"/>
                  </a:lnTo>
                  <a:lnTo>
                    <a:pt x="55017" y="115"/>
                  </a:lnTo>
                  <a:lnTo>
                    <a:pt x="50895" y="0"/>
                  </a:lnTo>
                  <a:close/>
                </a:path>
              </a:pathLst>
            </a:custGeom>
            <a:solidFill>
              <a:srgbClr val="F6751F"/>
            </a:solidFill>
            <a:ln>
              <a:noFill/>
            </a:ln>
            <a:effectLst/>
          </p:spPr>
          <p:txBody>
            <a:bodyPr vert="horz" wrap="square" lIns="0" tIns="0" rIns="0" bIns="0" numCol="1" spcCol="215900" anchor="ctr"/>
            <a:lstStyle/>
            <a:p>
              <a:pPr/>
            </a:p>
          </p:txBody>
        </p:sp>
        <p:sp>
          <p:nvSpPr>
            <p:cNvPr id="36" name="Google Shape;65;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ICAgI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ZCQAA9QkAAIwKAAAkCgAAAAAAACYAAAAIAAAA//////////8="/>
                </a:ext>
              </a:extLst>
            </p:cNvSpPr>
            <p:nvPr/>
          </p:nvSpPr>
          <p:spPr>
            <a:xfrm>
              <a:off x="1478915" y="1618615"/>
              <a:ext cx="235585" cy="29845"/>
            </a:xfrm>
            <a:custGeom>
              <a:avLst/>
              <a:gdLst/>
              <a:ahLst/>
              <a:cxnLst/>
              <a:rect l="0" t="0" r="235585" b="29845"/>
              <a:pathLst>
                <a:path w="235585" h="29845">
                  <a:moveTo>
                    <a:pt x="201010" y="0"/>
                  </a:moveTo>
                  <a:lnTo>
                    <a:pt x="198709" y="116"/>
                  </a:lnTo>
                  <a:lnTo>
                    <a:pt x="196517" y="245"/>
                  </a:lnTo>
                  <a:lnTo>
                    <a:pt x="194346" y="476"/>
                  </a:lnTo>
                  <a:lnTo>
                    <a:pt x="190093" y="1214"/>
                  </a:lnTo>
                  <a:lnTo>
                    <a:pt x="185850" y="2067"/>
                  </a:lnTo>
                  <a:lnTo>
                    <a:pt x="181847" y="3165"/>
                  </a:lnTo>
                  <a:lnTo>
                    <a:pt x="177833" y="4378"/>
                  </a:lnTo>
                  <a:lnTo>
                    <a:pt x="173831" y="5839"/>
                  </a:lnTo>
                  <a:lnTo>
                    <a:pt x="170079" y="7297"/>
                  </a:lnTo>
                  <a:lnTo>
                    <a:pt x="162564" y="10232"/>
                  </a:lnTo>
                  <a:lnTo>
                    <a:pt x="155638" y="13036"/>
                  </a:lnTo>
                  <a:lnTo>
                    <a:pt x="152235" y="14365"/>
                  </a:lnTo>
                  <a:lnTo>
                    <a:pt x="148843" y="15594"/>
                  </a:lnTo>
                  <a:lnTo>
                    <a:pt x="145331" y="16678"/>
                  </a:lnTo>
                  <a:lnTo>
                    <a:pt x="141929" y="17661"/>
                  </a:lnTo>
                  <a:lnTo>
                    <a:pt x="138417" y="18383"/>
                  </a:lnTo>
                  <a:lnTo>
                    <a:pt x="134894" y="18991"/>
                  </a:lnTo>
                  <a:lnTo>
                    <a:pt x="131382" y="19366"/>
                  </a:lnTo>
                  <a:lnTo>
                    <a:pt x="127739" y="19612"/>
                  </a:lnTo>
                  <a:lnTo>
                    <a:pt x="123987" y="19366"/>
                  </a:lnTo>
                  <a:lnTo>
                    <a:pt x="122154" y="19236"/>
                  </a:lnTo>
                  <a:lnTo>
                    <a:pt x="120213" y="18991"/>
                  </a:lnTo>
                  <a:lnTo>
                    <a:pt x="118392" y="18629"/>
                  </a:lnTo>
                  <a:lnTo>
                    <a:pt x="116450" y="18137"/>
                  </a:lnTo>
                  <a:lnTo>
                    <a:pt x="114509" y="17661"/>
                  </a:lnTo>
                  <a:lnTo>
                    <a:pt x="112448" y="17054"/>
                  </a:lnTo>
                  <a:lnTo>
                    <a:pt x="110506" y="16316"/>
                  </a:lnTo>
                  <a:lnTo>
                    <a:pt x="108445" y="15594"/>
                  </a:lnTo>
                  <a:lnTo>
                    <a:pt x="106394" y="14611"/>
                  </a:lnTo>
                  <a:lnTo>
                    <a:pt x="104322" y="13643"/>
                  </a:lnTo>
                  <a:lnTo>
                    <a:pt x="99469" y="11331"/>
                  </a:lnTo>
                  <a:lnTo>
                    <a:pt x="94746" y="9380"/>
                  </a:lnTo>
                  <a:lnTo>
                    <a:pt x="90013" y="7674"/>
                  </a:lnTo>
                  <a:lnTo>
                    <a:pt x="85279" y="6331"/>
                  </a:lnTo>
                  <a:lnTo>
                    <a:pt x="80556" y="5116"/>
                  </a:lnTo>
                  <a:lnTo>
                    <a:pt x="75932" y="4263"/>
                  </a:lnTo>
                  <a:lnTo>
                    <a:pt x="71460" y="3526"/>
                  </a:lnTo>
                  <a:lnTo>
                    <a:pt x="66967" y="3165"/>
                  </a:lnTo>
                  <a:lnTo>
                    <a:pt x="62593" y="2919"/>
                  </a:lnTo>
                  <a:lnTo>
                    <a:pt x="58229" y="2803"/>
                  </a:lnTo>
                  <a:lnTo>
                    <a:pt x="54097" y="2919"/>
                  </a:lnTo>
                  <a:lnTo>
                    <a:pt x="49973" y="3165"/>
                  </a:lnTo>
                  <a:lnTo>
                    <a:pt x="45971" y="3526"/>
                  </a:lnTo>
                  <a:lnTo>
                    <a:pt x="42089" y="4134"/>
                  </a:lnTo>
                  <a:lnTo>
                    <a:pt x="38337" y="4740"/>
                  </a:lnTo>
                  <a:lnTo>
                    <a:pt x="34803" y="5477"/>
                  </a:lnTo>
                  <a:lnTo>
                    <a:pt x="31291" y="6331"/>
                  </a:lnTo>
                  <a:lnTo>
                    <a:pt x="28030" y="7183"/>
                  </a:lnTo>
                  <a:lnTo>
                    <a:pt x="24856" y="8150"/>
                  </a:lnTo>
                  <a:lnTo>
                    <a:pt x="21955" y="9004"/>
                  </a:lnTo>
                  <a:lnTo>
                    <a:pt x="16501" y="11085"/>
                  </a:lnTo>
                  <a:lnTo>
                    <a:pt x="11888" y="12906"/>
                  </a:lnTo>
                  <a:lnTo>
                    <a:pt x="8114" y="14741"/>
                  </a:lnTo>
                  <a:lnTo>
                    <a:pt x="5213" y="16201"/>
                  </a:lnTo>
                  <a:lnTo>
                    <a:pt x="2421" y="17777"/>
                  </a:lnTo>
                  <a:lnTo>
                    <a:pt x="1570" y="18383"/>
                  </a:lnTo>
                  <a:lnTo>
                    <a:pt x="850" y="19121"/>
                  </a:lnTo>
                  <a:lnTo>
                    <a:pt x="359" y="19974"/>
                  </a:lnTo>
                  <a:lnTo>
                    <a:pt x="119" y="20942"/>
                  </a:lnTo>
                  <a:lnTo>
                    <a:pt x="0" y="21925"/>
                  </a:lnTo>
                  <a:lnTo>
                    <a:pt x="0" y="22893"/>
                  </a:lnTo>
                  <a:lnTo>
                    <a:pt x="239" y="23876"/>
                  </a:lnTo>
                  <a:lnTo>
                    <a:pt x="719" y="24844"/>
                  </a:lnTo>
                  <a:lnTo>
                    <a:pt x="1319" y="25581"/>
                  </a:lnTo>
                  <a:lnTo>
                    <a:pt x="2061" y="26303"/>
                  </a:lnTo>
                  <a:lnTo>
                    <a:pt x="2912" y="26795"/>
                  </a:lnTo>
                  <a:lnTo>
                    <a:pt x="3871" y="27156"/>
                  </a:lnTo>
                  <a:lnTo>
                    <a:pt x="4853" y="27287"/>
                  </a:lnTo>
                  <a:lnTo>
                    <a:pt x="5813" y="27156"/>
                  </a:lnTo>
                  <a:lnTo>
                    <a:pt x="6794" y="26911"/>
                  </a:lnTo>
                  <a:lnTo>
                    <a:pt x="7645" y="26549"/>
                  </a:lnTo>
                  <a:lnTo>
                    <a:pt x="9816" y="25335"/>
                  </a:lnTo>
                  <a:lnTo>
                    <a:pt x="12368" y="24106"/>
                  </a:lnTo>
                  <a:lnTo>
                    <a:pt x="15760" y="22531"/>
                  </a:lnTo>
                  <a:lnTo>
                    <a:pt x="19893" y="20826"/>
                  </a:lnTo>
                  <a:lnTo>
                    <a:pt x="24747" y="18991"/>
                  </a:lnTo>
                  <a:lnTo>
                    <a:pt x="30331" y="17285"/>
                  </a:lnTo>
                  <a:lnTo>
                    <a:pt x="33352" y="16562"/>
                  </a:lnTo>
                  <a:lnTo>
                    <a:pt x="36504" y="15710"/>
                  </a:lnTo>
                  <a:lnTo>
                    <a:pt x="39787" y="15103"/>
                  </a:lnTo>
                  <a:lnTo>
                    <a:pt x="43179" y="14495"/>
                  </a:lnTo>
                  <a:lnTo>
                    <a:pt x="46691" y="14005"/>
                  </a:lnTo>
                  <a:lnTo>
                    <a:pt x="50334" y="13643"/>
                  </a:lnTo>
                  <a:lnTo>
                    <a:pt x="54097" y="13267"/>
                  </a:lnTo>
                  <a:lnTo>
                    <a:pt x="57979" y="13152"/>
                  </a:lnTo>
                  <a:lnTo>
                    <a:pt x="61873" y="13267"/>
                  </a:lnTo>
                  <a:lnTo>
                    <a:pt x="65865" y="13397"/>
                  </a:lnTo>
                  <a:lnTo>
                    <a:pt x="69988" y="13759"/>
                  </a:lnTo>
                  <a:lnTo>
                    <a:pt x="74122" y="14365"/>
                  </a:lnTo>
                  <a:lnTo>
                    <a:pt x="78233" y="15218"/>
                  </a:lnTo>
                  <a:lnTo>
                    <a:pt x="82487" y="16201"/>
                  </a:lnTo>
                  <a:lnTo>
                    <a:pt x="86730" y="17415"/>
                  </a:lnTo>
                  <a:lnTo>
                    <a:pt x="91103" y="18991"/>
                  </a:lnTo>
                  <a:lnTo>
                    <a:pt x="95346" y="20696"/>
                  </a:lnTo>
                  <a:lnTo>
                    <a:pt x="99709" y="22777"/>
                  </a:lnTo>
                  <a:lnTo>
                    <a:pt x="103471" y="24598"/>
                  </a:lnTo>
                  <a:lnTo>
                    <a:pt x="107114" y="26057"/>
                  </a:lnTo>
                  <a:lnTo>
                    <a:pt x="110757" y="27287"/>
                  </a:lnTo>
                  <a:lnTo>
                    <a:pt x="114269" y="28254"/>
                  </a:lnTo>
                  <a:lnTo>
                    <a:pt x="117792" y="28992"/>
                  </a:lnTo>
                  <a:lnTo>
                    <a:pt x="121184" y="29469"/>
                  </a:lnTo>
                  <a:lnTo>
                    <a:pt x="124456" y="29715"/>
                  </a:lnTo>
                  <a:lnTo>
                    <a:pt x="127739" y="29845"/>
                  </a:lnTo>
                  <a:lnTo>
                    <a:pt x="130291" y="29845"/>
                  </a:lnTo>
                  <a:lnTo>
                    <a:pt x="132952" y="29599"/>
                  </a:lnTo>
                  <a:lnTo>
                    <a:pt x="135494" y="29353"/>
                  </a:lnTo>
                  <a:lnTo>
                    <a:pt x="137926" y="28992"/>
                  </a:lnTo>
                  <a:lnTo>
                    <a:pt x="140478" y="28500"/>
                  </a:lnTo>
                  <a:lnTo>
                    <a:pt x="142899" y="28010"/>
                  </a:lnTo>
                  <a:lnTo>
                    <a:pt x="147753" y="26665"/>
                  </a:lnTo>
                  <a:lnTo>
                    <a:pt x="152486" y="25090"/>
                  </a:lnTo>
                  <a:lnTo>
                    <a:pt x="157220" y="23384"/>
                  </a:lnTo>
                  <a:lnTo>
                    <a:pt x="161822" y="21549"/>
                  </a:lnTo>
                  <a:lnTo>
                    <a:pt x="166436" y="19728"/>
                  </a:lnTo>
                  <a:lnTo>
                    <a:pt x="173602" y="16808"/>
                  </a:lnTo>
                  <a:lnTo>
                    <a:pt x="177223" y="15464"/>
                  </a:lnTo>
                  <a:lnTo>
                    <a:pt x="180756" y="14250"/>
                  </a:lnTo>
                  <a:lnTo>
                    <a:pt x="184399" y="13036"/>
                  </a:lnTo>
                  <a:lnTo>
                    <a:pt x="188020" y="12054"/>
                  </a:lnTo>
                  <a:lnTo>
                    <a:pt x="191663" y="11201"/>
                  </a:lnTo>
                  <a:lnTo>
                    <a:pt x="195426" y="10593"/>
                  </a:lnTo>
                  <a:lnTo>
                    <a:pt x="199200" y="10347"/>
                  </a:lnTo>
                  <a:lnTo>
                    <a:pt x="203072" y="10232"/>
                  </a:lnTo>
                  <a:lnTo>
                    <a:pt x="205013" y="10232"/>
                  </a:lnTo>
                  <a:lnTo>
                    <a:pt x="206954" y="10478"/>
                  </a:lnTo>
                  <a:lnTo>
                    <a:pt x="208896" y="10593"/>
                  </a:lnTo>
                  <a:lnTo>
                    <a:pt x="210957" y="10955"/>
                  </a:lnTo>
                  <a:lnTo>
                    <a:pt x="213019" y="11331"/>
                  </a:lnTo>
                  <a:lnTo>
                    <a:pt x="215091" y="11808"/>
                  </a:lnTo>
                  <a:lnTo>
                    <a:pt x="217261" y="12414"/>
                  </a:lnTo>
                  <a:lnTo>
                    <a:pt x="219333" y="13152"/>
                  </a:lnTo>
                  <a:lnTo>
                    <a:pt x="221504" y="13888"/>
                  </a:lnTo>
                  <a:lnTo>
                    <a:pt x="223696" y="14741"/>
                  </a:lnTo>
                  <a:lnTo>
                    <a:pt x="225878" y="15825"/>
                  </a:lnTo>
                  <a:lnTo>
                    <a:pt x="228190" y="16924"/>
                  </a:lnTo>
                  <a:lnTo>
                    <a:pt x="229150" y="17285"/>
                  </a:lnTo>
                  <a:lnTo>
                    <a:pt x="230131" y="17415"/>
                  </a:lnTo>
                  <a:lnTo>
                    <a:pt x="231091" y="17415"/>
                  </a:lnTo>
                  <a:lnTo>
                    <a:pt x="232073" y="17170"/>
                  </a:lnTo>
                  <a:lnTo>
                    <a:pt x="232923" y="16808"/>
                  </a:lnTo>
                  <a:lnTo>
                    <a:pt x="233774" y="16316"/>
                  </a:lnTo>
                  <a:lnTo>
                    <a:pt x="234494" y="15596"/>
                  </a:lnTo>
                  <a:lnTo>
                    <a:pt x="235094" y="14741"/>
                  </a:lnTo>
                  <a:lnTo>
                    <a:pt x="235465" y="13759"/>
                  </a:lnTo>
                  <a:lnTo>
                    <a:pt x="235585" y="12790"/>
                  </a:lnTo>
                  <a:lnTo>
                    <a:pt x="235585" y="11692"/>
                  </a:lnTo>
                  <a:lnTo>
                    <a:pt x="235345" y="10839"/>
                  </a:lnTo>
                  <a:lnTo>
                    <a:pt x="234985" y="9857"/>
                  </a:lnTo>
                  <a:lnTo>
                    <a:pt x="234374" y="9004"/>
                  </a:lnTo>
                  <a:lnTo>
                    <a:pt x="233643" y="8396"/>
                  </a:lnTo>
                  <a:lnTo>
                    <a:pt x="232792" y="7790"/>
                  </a:lnTo>
                  <a:lnTo>
                    <a:pt x="230131" y="6445"/>
                  </a:lnTo>
                  <a:lnTo>
                    <a:pt x="227579" y="5362"/>
                  </a:lnTo>
                  <a:lnTo>
                    <a:pt x="225038" y="4263"/>
                  </a:lnTo>
                  <a:lnTo>
                    <a:pt x="219933" y="2557"/>
                  </a:lnTo>
                  <a:lnTo>
                    <a:pt x="217392" y="1950"/>
                  </a:lnTo>
                  <a:lnTo>
                    <a:pt x="214960" y="1329"/>
                  </a:lnTo>
                  <a:lnTo>
                    <a:pt x="212539" y="852"/>
                  </a:lnTo>
                  <a:lnTo>
                    <a:pt x="210237" y="476"/>
                  </a:lnTo>
                  <a:lnTo>
                    <a:pt x="207805" y="245"/>
                  </a:lnTo>
                  <a:lnTo>
                    <a:pt x="205504" y="116"/>
                  </a:lnTo>
                  <a:lnTo>
                    <a:pt x="203192" y="0"/>
                  </a:lnTo>
                  <a:close/>
                </a:path>
              </a:pathLst>
            </a:custGeom>
            <a:solidFill>
              <a:srgbClr val="F6751F"/>
            </a:solidFill>
            <a:ln>
              <a:noFill/>
            </a:ln>
            <a:effectLst/>
          </p:spPr>
          <p:txBody>
            <a:bodyPr vert="horz" wrap="square" lIns="0" tIns="0" rIns="0" bIns="0" numCol="1" spcCol="215900" anchor="ctr"/>
            <a:lstStyle/>
            <a:p>
              <a:pPr/>
            </a:p>
          </p:txBody>
        </p:sp>
        <p:sp>
          <p:nvSpPr>
            <p:cNvPr id="35" name="Google Shape;66;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NAA0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MBwAALwsAAP0HAACWDAAAAAAAACYAAAAIAAAA//////////8="/>
                </a:ext>
              </a:extLst>
            </p:cNvSpPr>
            <p:nvPr/>
          </p:nvSpPr>
          <p:spPr>
            <a:xfrm>
              <a:off x="1226820" y="1818005"/>
              <a:ext cx="71755" cy="227965"/>
            </a:xfrm>
            <a:custGeom>
              <a:avLst/>
              <a:gdLst/>
              <a:ahLst/>
              <a:cxnLst/>
              <a:rect l="0" t="0" r="71755" b="227965"/>
              <a:pathLst>
                <a:path w="71755" h="227965">
                  <a:moveTo>
                    <a:pt x="5192" y="0"/>
                  </a:moveTo>
                  <a:lnTo>
                    <a:pt x="4222" y="116"/>
                  </a:lnTo>
                  <a:lnTo>
                    <a:pt x="3262" y="358"/>
                  </a:lnTo>
                  <a:lnTo>
                    <a:pt x="2418" y="854"/>
                  </a:lnTo>
                  <a:lnTo>
                    <a:pt x="1574" y="1456"/>
                  </a:lnTo>
                  <a:lnTo>
                    <a:pt x="973" y="2300"/>
                  </a:lnTo>
                  <a:lnTo>
                    <a:pt x="485" y="3155"/>
                  </a:lnTo>
                  <a:lnTo>
                    <a:pt x="129" y="4116"/>
                  </a:lnTo>
                  <a:lnTo>
                    <a:pt x="0" y="5097"/>
                  </a:lnTo>
                  <a:lnTo>
                    <a:pt x="129" y="6068"/>
                  </a:lnTo>
                  <a:lnTo>
                    <a:pt x="372" y="6912"/>
                  </a:lnTo>
                  <a:lnTo>
                    <a:pt x="843" y="7894"/>
                  </a:lnTo>
                  <a:lnTo>
                    <a:pt x="1445" y="8612"/>
                  </a:lnTo>
                  <a:lnTo>
                    <a:pt x="3132" y="10553"/>
                  </a:lnTo>
                  <a:lnTo>
                    <a:pt x="4949" y="12622"/>
                  </a:lnTo>
                  <a:lnTo>
                    <a:pt x="7125" y="15651"/>
                  </a:lnTo>
                  <a:lnTo>
                    <a:pt x="9773" y="19303"/>
                  </a:lnTo>
                  <a:lnTo>
                    <a:pt x="12547" y="23661"/>
                  </a:lnTo>
                  <a:lnTo>
                    <a:pt x="13992" y="26099"/>
                  </a:lnTo>
                  <a:lnTo>
                    <a:pt x="15437" y="28653"/>
                  </a:lnTo>
                  <a:lnTo>
                    <a:pt x="16881" y="31440"/>
                  </a:lnTo>
                  <a:lnTo>
                    <a:pt x="18327" y="34353"/>
                  </a:lnTo>
                  <a:lnTo>
                    <a:pt x="19659" y="37392"/>
                  </a:lnTo>
                  <a:lnTo>
                    <a:pt x="20988" y="40547"/>
                  </a:lnTo>
                  <a:lnTo>
                    <a:pt x="22307" y="43819"/>
                  </a:lnTo>
                  <a:lnTo>
                    <a:pt x="23393" y="47344"/>
                  </a:lnTo>
                  <a:lnTo>
                    <a:pt x="24479" y="50975"/>
                  </a:lnTo>
                  <a:lnTo>
                    <a:pt x="25569" y="54616"/>
                  </a:lnTo>
                  <a:lnTo>
                    <a:pt x="26283" y="58511"/>
                  </a:lnTo>
                  <a:lnTo>
                    <a:pt x="27014" y="62394"/>
                  </a:lnTo>
                  <a:lnTo>
                    <a:pt x="27615" y="66510"/>
                  </a:lnTo>
                  <a:lnTo>
                    <a:pt x="27971" y="70648"/>
                  </a:lnTo>
                  <a:lnTo>
                    <a:pt x="28100" y="74901"/>
                  </a:lnTo>
                  <a:lnTo>
                    <a:pt x="28100" y="79260"/>
                  </a:lnTo>
                  <a:lnTo>
                    <a:pt x="27741" y="83756"/>
                  </a:lnTo>
                  <a:lnTo>
                    <a:pt x="27256" y="88252"/>
                  </a:lnTo>
                  <a:lnTo>
                    <a:pt x="26526" y="92980"/>
                  </a:lnTo>
                  <a:lnTo>
                    <a:pt x="25569" y="97602"/>
                  </a:lnTo>
                  <a:lnTo>
                    <a:pt x="24366" y="102932"/>
                  </a:lnTo>
                  <a:lnTo>
                    <a:pt x="23994" y="105476"/>
                  </a:lnTo>
                  <a:lnTo>
                    <a:pt x="23752" y="107913"/>
                  </a:lnTo>
                  <a:lnTo>
                    <a:pt x="23523" y="110330"/>
                  </a:lnTo>
                  <a:lnTo>
                    <a:pt x="23523" y="115069"/>
                  </a:lnTo>
                  <a:lnTo>
                    <a:pt x="23635" y="117370"/>
                  </a:lnTo>
                  <a:lnTo>
                    <a:pt x="23752" y="119565"/>
                  </a:lnTo>
                  <a:lnTo>
                    <a:pt x="23994" y="121865"/>
                  </a:lnTo>
                  <a:lnTo>
                    <a:pt x="24366" y="123923"/>
                  </a:lnTo>
                  <a:lnTo>
                    <a:pt x="24838" y="126003"/>
                  </a:lnTo>
                  <a:lnTo>
                    <a:pt x="25811" y="130119"/>
                  </a:lnTo>
                  <a:lnTo>
                    <a:pt x="27127" y="134013"/>
                  </a:lnTo>
                  <a:lnTo>
                    <a:pt x="28702" y="137897"/>
                  </a:lnTo>
                  <a:lnTo>
                    <a:pt x="30389" y="141528"/>
                  </a:lnTo>
                  <a:lnTo>
                    <a:pt x="32322" y="145169"/>
                  </a:lnTo>
                  <a:lnTo>
                    <a:pt x="34369" y="148567"/>
                  </a:lnTo>
                  <a:lnTo>
                    <a:pt x="38717" y="155375"/>
                  </a:lnTo>
                  <a:lnTo>
                    <a:pt x="43295" y="161929"/>
                  </a:lnTo>
                  <a:lnTo>
                    <a:pt x="47630" y="168366"/>
                  </a:lnTo>
                  <a:lnTo>
                    <a:pt x="49806" y="171522"/>
                  </a:lnTo>
                  <a:lnTo>
                    <a:pt x="51736" y="174804"/>
                  </a:lnTo>
                  <a:lnTo>
                    <a:pt x="53670" y="177960"/>
                  </a:lnTo>
                  <a:lnTo>
                    <a:pt x="55473" y="181358"/>
                  </a:lnTo>
                  <a:lnTo>
                    <a:pt x="57031" y="184757"/>
                  </a:lnTo>
                  <a:lnTo>
                    <a:pt x="58490" y="188271"/>
                  </a:lnTo>
                  <a:lnTo>
                    <a:pt x="59563" y="191786"/>
                  </a:lnTo>
                  <a:lnTo>
                    <a:pt x="60536" y="195553"/>
                  </a:lnTo>
                  <a:lnTo>
                    <a:pt x="60895" y="197485"/>
                  </a:lnTo>
                  <a:lnTo>
                    <a:pt x="61254" y="199427"/>
                  </a:lnTo>
                  <a:lnTo>
                    <a:pt x="61496" y="201506"/>
                  </a:lnTo>
                  <a:lnTo>
                    <a:pt x="61626" y="203437"/>
                  </a:lnTo>
                  <a:lnTo>
                    <a:pt x="61739" y="205622"/>
                  </a:lnTo>
                  <a:lnTo>
                    <a:pt x="61626" y="207680"/>
                  </a:lnTo>
                  <a:lnTo>
                    <a:pt x="61626" y="209875"/>
                  </a:lnTo>
                  <a:lnTo>
                    <a:pt x="61380" y="212176"/>
                  </a:lnTo>
                  <a:lnTo>
                    <a:pt x="61137" y="214371"/>
                  </a:lnTo>
                  <a:lnTo>
                    <a:pt x="60779" y="216788"/>
                  </a:lnTo>
                  <a:lnTo>
                    <a:pt x="60294" y="219110"/>
                  </a:lnTo>
                  <a:lnTo>
                    <a:pt x="59692" y="221653"/>
                  </a:lnTo>
                  <a:lnTo>
                    <a:pt x="59563" y="222624"/>
                  </a:lnTo>
                  <a:lnTo>
                    <a:pt x="59563" y="223585"/>
                  </a:lnTo>
                  <a:lnTo>
                    <a:pt x="59809" y="224566"/>
                  </a:lnTo>
                  <a:lnTo>
                    <a:pt x="60779" y="226265"/>
                  </a:lnTo>
                  <a:lnTo>
                    <a:pt x="61496" y="226867"/>
                  </a:lnTo>
                  <a:lnTo>
                    <a:pt x="62340" y="227479"/>
                  </a:lnTo>
                  <a:lnTo>
                    <a:pt x="63313" y="227838"/>
                  </a:lnTo>
                  <a:lnTo>
                    <a:pt x="63915" y="227965"/>
                  </a:lnTo>
                  <a:lnTo>
                    <a:pt x="64629" y="227965"/>
                  </a:lnTo>
                  <a:lnTo>
                    <a:pt x="65473" y="227838"/>
                  </a:lnTo>
                  <a:lnTo>
                    <a:pt x="66203" y="227722"/>
                  </a:lnTo>
                  <a:lnTo>
                    <a:pt x="66934" y="227363"/>
                  </a:lnTo>
                  <a:lnTo>
                    <a:pt x="67649" y="226867"/>
                  </a:lnTo>
                  <a:lnTo>
                    <a:pt x="68250" y="226381"/>
                  </a:lnTo>
                  <a:lnTo>
                    <a:pt x="68735" y="225664"/>
                  </a:lnTo>
                  <a:lnTo>
                    <a:pt x="69223" y="224925"/>
                  </a:lnTo>
                  <a:lnTo>
                    <a:pt x="69466" y="224081"/>
                  </a:lnTo>
                  <a:lnTo>
                    <a:pt x="70180" y="221284"/>
                  </a:lnTo>
                  <a:lnTo>
                    <a:pt x="70668" y="218371"/>
                  </a:lnTo>
                  <a:lnTo>
                    <a:pt x="71153" y="215711"/>
                  </a:lnTo>
                  <a:lnTo>
                    <a:pt x="71512" y="213031"/>
                  </a:lnTo>
                  <a:lnTo>
                    <a:pt x="71625" y="210361"/>
                  </a:lnTo>
                  <a:lnTo>
                    <a:pt x="71755" y="207817"/>
                  </a:lnTo>
                  <a:lnTo>
                    <a:pt x="71755" y="205263"/>
                  </a:lnTo>
                  <a:lnTo>
                    <a:pt x="71625" y="202825"/>
                  </a:lnTo>
                  <a:lnTo>
                    <a:pt x="71512" y="200408"/>
                  </a:lnTo>
                  <a:lnTo>
                    <a:pt x="71269" y="198107"/>
                  </a:lnTo>
                  <a:lnTo>
                    <a:pt x="70911" y="195786"/>
                  </a:lnTo>
                  <a:lnTo>
                    <a:pt x="70422" y="193485"/>
                  </a:lnTo>
                  <a:lnTo>
                    <a:pt x="69937" y="191311"/>
                  </a:lnTo>
                  <a:lnTo>
                    <a:pt x="69336" y="189115"/>
                  </a:lnTo>
                  <a:lnTo>
                    <a:pt x="68735" y="187057"/>
                  </a:lnTo>
                  <a:lnTo>
                    <a:pt x="68007" y="184989"/>
                  </a:lnTo>
                  <a:lnTo>
                    <a:pt x="66316" y="180978"/>
                  </a:lnTo>
                  <a:lnTo>
                    <a:pt x="64629" y="177105"/>
                  </a:lnTo>
                  <a:lnTo>
                    <a:pt x="62582" y="173327"/>
                  </a:lnTo>
                  <a:lnTo>
                    <a:pt x="60536" y="169707"/>
                  </a:lnTo>
                  <a:lnTo>
                    <a:pt x="58364" y="166171"/>
                  </a:lnTo>
                  <a:lnTo>
                    <a:pt x="56071" y="162773"/>
                  </a:lnTo>
                  <a:lnTo>
                    <a:pt x="51494" y="156103"/>
                  </a:lnTo>
                  <a:lnTo>
                    <a:pt x="47275" y="150024"/>
                  </a:lnTo>
                  <a:lnTo>
                    <a:pt x="45341" y="147005"/>
                  </a:lnTo>
                  <a:lnTo>
                    <a:pt x="43295" y="143829"/>
                  </a:lnTo>
                  <a:lnTo>
                    <a:pt x="41478" y="140810"/>
                  </a:lnTo>
                  <a:lnTo>
                    <a:pt x="39790" y="137654"/>
                  </a:lnTo>
                  <a:lnTo>
                    <a:pt x="38232" y="134372"/>
                  </a:lnTo>
                  <a:lnTo>
                    <a:pt x="36900" y="131100"/>
                  </a:lnTo>
                  <a:lnTo>
                    <a:pt x="35814" y="127701"/>
                  </a:lnTo>
                  <a:lnTo>
                    <a:pt x="34854" y="124177"/>
                  </a:lnTo>
                  <a:lnTo>
                    <a:pt x="34123" y="120525"/>
                  </a:lnTo>
                  <a:lnTo>
                    <a:pt x="33880" y="118710"/>
                  </a:lnTo>
                  <a:lnTo>
                    <a:pt x="33651" y="114826"/>
                  </a:lnTo>
                  <a:lnTo>
                    <a:pt x="33651" y="110816"/>
                  </a:lnTo>
                  <a:lnTo>
                    <a:pt x="33880" y="108758"/>
                  </a:lnTo>
                  <a:lnTo>
                    <a:pt x="34123" y="106700"/>
                  </a:lnTo>
                  <a:lnTo>
                    <a:pt x="34369" y="104515"/>
                  </a:lnTo>
                  <a:lnTo>
                    <a:pt x="34854" y="102320"/>
                  </a:lnTo>
                  <a:lnTo>
                    <a:pt x="35339" y="100019"/>
                  </a:lnTo>
                  <a:lnTo>
                    <a:pt x="36415" y="94805"/>
                  </a:lnTo>
                  <a:lnTo>
                    <a:pt x="37259" y="89708"/>
                  </a:lnTo>
                  <a:lnTo>
                    <a:pt x="37874" y="84716"/>
                  </a:lnTo>
                  <a:lnTo>
                    <a:pt x="38232" y="79756"/>
                  </a:lnTo>
                  <a:lnTo>
                    <a:pt x="38232" y="75017"/>
                  </a:lnTo>
                  <a:lnTo>
                    <a:pt x="38103" y="70278"/>
                  </a:lnTo>
                  <a:lnTo>
                    <a:pt x="37744" y="65666"/>
                  </a:lnTo>
                  <a:lnTo>
                    <a:pt x="37143" y="61297"/>
                  </a:lnTo>
                  <a:lnTo>
                    <a:pt x="36415" y="56927"/>
                  </a:lnTo>
                  <a:lnTo>
                    <a:pt x="35568" y="52674"/>
                  </a:lnTo>
                  <a:lnTo>
                    <a:pt x="34495" y="48674"/>
                  </a:lnTo>
                  <a:lnTo>
                    <a:pt x="33409" y="44664"/>
                  </a:lnTo>
                  <a:lnTo>
                    <a:pt x="32077" y="40907"/>
                  </a:lnTo>
                  <a:lnTo>
                    <a:pt x="30748" y="37265"/>
                  </a:lnTo>
                  <a:lnTo>
                    <a:pt x="29303" y="33751"/>
                  </a:lnTo>
                  <a:lnTo>
                    <a:pt x="27741" y="30458"/>
                  </a:lnTo>
                  <a:lnTo>
                    <a:pt x="26283" y="27197"/>
                  </a:lnTo>
                  <a:lnTo>
                    <a:pt x="24725" y="24274"/>
                  </a:lnTo>
                  <a:lnTo>
                    <a:pt x="23034" y="21361"/>
                  </a:lnTo>
                  <a:lnTo>
                    <a:pt x="21463" y="18691"/>
                  </a:lnTo>
                  <a:lnTo>
                    <a:pt x="18456" y="13846"/>
                  </a:lnTo>
                  <a:lnTo>
                    <a:pt x="15553" y="9836"/>
                  </a:lnTo>
                  <a:lnTo>
                    <a:pt x="13017" y="6437"/>
                  </a:lnTo>
                  <a:lnTo>
                    <a:pt x="10859" y="3999"/>
                  </a:lnTo>
                  <a:lnTo>
                    <a:pt x="8683" y="1572"/>
                  </a:lnTo>
                  <a:lnTo>
                    <a:pt x="7956" y="854"/>
                  </a:lnTo>
                  <a:lnTo>
                    <a:pt x="7125" y="358"/>
                  </a:lnTo>
                  <a:lnTo>
                    <a:pt x="6152" y="116"/>
                  </a:lnTo>
                  <a:lnTo>
                    <a:pt x="5192" y="0"/>
                  </a:lnTo>
                  <a:close/>
                </a:path>
              </a:pathLst>
            </a:custGeom>
            <a:solidFill>
              <a:srgbClr val="F6751F"/>
            </a:solidFill>
            <a:ln>
              <a:noFill/>
            </a:ln>
            <a:effectLst/>
          </p:spPr>
          <p:txBody>
            <a:bodyPr vert="horz" wrap="square" lIns="0" tIns="0" rIns="0" bIns="0" numCol="1" spcCol="215900" anchor="ctr"/>
            <a:lstStyle/>
            <a:p>
              <a:pPr/>
            </a:p>
          </p:txBody>
        </p:sp>
        <p:sp>
          <p:nvSpPr>
            <p:cNvPr id="34" name="Google Shape;67;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AF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MBgAAcAsAAOYHAAADDAAAAAAAACYAAAAIAAAA//////////8="/>
                </a:ext>
              </a:extLst>
            </p:cNvSpPr>
            <p:nvPr/>
          </p:nvSpPr>
          <p:spPr>
            <a:xfrm>
              <a:off x="1064260" y="1859280"/>
              <a:ext cx="219710" cy="93345"/>
            </a:xfrm>
            <a:custGeom>
              <a:avLst/>
              <a:gdLst/>
              <a:ahLst/>
              <a:cxnLst/>
              <a:rect l="0" t="0" r="219710" b="93345"/>
              <a:pathLst>
                <a:path w="219710" h="93345">
                  <a:moveTo>
                    <a:pt x="214136" y="0"/>
                  </a:moveTo>
                  <a:lnTo>
                    <a:pt x="213170" y="229"/>
                  </a:lnTo>
                  <a:lnTo>
                    <a:pt x="212325" y="605"/>
                  </a:lnTo>
                  <a:lnTo>
                    <a:pt x="211481" y="1076"/>
                  </a:lnTo>
                  <a:lnTo>
                    <a:pt x="210749" y="1808"/>
                  </a:lnTo>
                  <a:lnTo>
                    <a:pt x="209050" y="3621"/>
                  </a:lnTo>
                  <a:lnTo>
                    <a:pt x="207117" y="5691"/>
                  </a:lnTo>
                  <a:lnTo>
                    <a:pt x="204452" y="8232"/>
                  </a:lnTo>
                  <a:lnTo>
                    <a:pt x="201065" y="11136"/>
                  </a:lnTo>
                  <a:lnTo>
                    <a:pt x="197068" y="14395"/>
                  </a:lnTo>
                  <a:lnTo>
                    <a:pt x="194779" y="16093"/>
                  </a:lnTo>
                  <a:lnTo>
                    <a:pt x="192480" y="17917"/>
                  </a:lnTo>
                  <a:lnTo>
                    <a:pt x="189805" y="19611"/>
                  </a:lnTo>
                  <a:lnTo>
                    <a:pt x="187150" y="21305"/>
                  </a:lnTo>
                  <a:lnTo>
                    <a:pt x="184241" y="23002"/>
                  </a:lnTo>
                  <a:lnTo>
                    <a:pt x="181210" y="24697"/>
                  </a:lnTo>
                  <a:lnTo>
                    <a:pt x="178067" y="26261"/>
                  </a:lnTo>
                  <a:lnTo>
                    <a:pt x="174792" y="27843"/>
                  </a:lnTo>
                  <a:lnTo>
                    <a:pt x="167783" y="30747"/>
                  </a:lnTo>
                  <a:lnTo>
                    <a:pt x="164020" y="31953"/>
                  </a:lnTo>
                  <a:lnTo>
                    <a:pt x="160154" y="33046"/>
                  </a:lnTo>
                  <a:lnTo>
                    <a:pt x="156147" y="34023"/>
                  </a:lnTo>
                  <a:lnTo>
                    <a:pt x="152159" y="34870"/>
                  </a:lnTo>
                  <a:lnTo>
                    <a:pt x="147918" y="35471"/>
                  </a:lnTo>
                  <a:lnTo>
                    <a:pt x="143564" y="35834"/>
                  </a:lnTo>
                  <a:lnTo>
                    <a:pt x="139089" y="36076"/>
                  </a:lnTo>
                  <a:lnTo>
                    <a:pt x="134491" y="36076"/>
                  </a:lnTo>
                  <a:lnTo>
                    <a:pt x="129893" y="35834"/>
                  </a:lnTo>
                  <a:lnTo>
                    <a:pt x="125052" y="35229"/>
                  </a:lnTo>
                  <a:lnTo>
                    <a:pt x="122376" y="34982"/>
                  </a:lnTo>
                  <a:lnTo>
                    <a:pt x="119722" y="34740"/>
                  </a:lnTo>
                  <a:lnTo>
                    <a:pt x="117179" y="34624"/>
                  </a:lnTo>
                  <a:lnTo>
                    <a:pt x="112215" y="34624"/>
                  </a:lnTo>
                  <a:lnTo>
                    <a:pt x="107617" y="35112"/>
                  </a:lnTo>
                  <a:lnTo>
                    <a:pt x="105318" y="35471"/>
                  </a:lnTo>
                  <a:lnTo>
                    <a:pt x="103131" y="35834"/>
                  </a:lnTo>
                  <a:lnTo>
                    <a:pt x="100965" y="36322"/>
                  </a:lnTo>
                  <a:lnTo>
                    <a:pt x="98900" y="36923"/>
                  </a:lnTo>
                  <a:lnTo>
                    <a:pt x="96845" y="37528"/>
                  </a:lnTo>
                  <a:lnTo>
                    <a:pt x="94903" y="38258"/>
                  </a:lnTo>
                  <a:lnTo>
                    <a:pt x="92960" y="39109"/>
                  </a:lnTo>
                  <a:lnTo>
                    <a:pt x="89094" y="40803"/>
                  </a:lnTo>
                  <a:lnTo>
                    <a:pt x="85575" y="42726"/>
                  </a:lnTo>
                  <a:lnTo>
                    <a:pt x="82076" y="44796"/>
                  </a:lnTo>
                  <a:lnTo>
                    <a:pt x="78689" y="47095"/>
                  </a:lnTo>
                  <a:lnTo>
                    <a:pt x="75535" y="49510"/>
                  </a:lnTo>
                  <a:lnTo>
                    <a:pt x="72392" y="51936"/>
                  </a:lnTo>
                  <a:lnTo>
                    <a:pt x="69249" y="54597"/>
                  </a:lnTo>
                  <a:lnTo>
                    <a:pt x="63187" y="59809"/>
                  </a:lnTo>
                  <a:lnTo>
                    <a:pt x="57379" y="64896"/>
                  </a:lnTo>
                  <a:lnTo>
                    <a:pt x="54470" y="67312"/>
                  </a:lnTo>
                  <a:lnTo>
                    <a:pt x="51449" y="69611"/>
                  </a:lnTo>
                  <a:lnTo>
                    <a:pt x="48418" y="71910"/>
                  </a:lnTo>
                  <a:lnTo>
                    <a:pt x="45275" y="73975"/>
                  </a:lnTo>
                  <a:lnTo>
                    <a:pt x="42131" y="76032"/>
                  </a:lnTo>
                  <a:lnTo>
                    <a:pt x="38744" y="77726"/>
                  </a:lnTo>
                  <a:lnTo>
                    <a:pt x="35347" y="79308"/>
                  </a:lnTo>
                  <a:lnTo>
                    <a:pt x="31716" y="80631"/>
                  </a:lnTo>
                  <a:lnTo>
                    <a:pt x="29905" y="81231"/>
                  </a:lnTo>
                  <a:lnTo>
                    <a:pt x="26030" y="82208"/>
                  </a:lnTo>
                  <a:lnTo>
                    <a:pt x="23975" y="82571"/>
                  </a:lnTo>
                  <a:lnTo>
                    <a:pt x="21910" y="82813"/>
                  </a:lnTo>
                  <a:lnTo>
                    <a:pt x="19855" y="83059"/>
                  </a:lnTo>
                  <a:lnTo>
                    <a:pt x="17668" y="83172"/>
                  </a:lnTo>
                  <a:lnTo>
                    <a:pt x="13071" y="83172"/>
                  </a:lnTo>
                  <a:lnTo>
                    <a:pt x="10772" y="83059"/>
                  </a:lnTo>
                  <a:lnTo>
                    <a:pt x="8341" y="82813"/>
                  </a:lnTo>
                  <a:lnTo>
                    <a:pt x="5818" y="82571"/>
                  </a:lnTo>
                  <a:lnTo>
                    <a:pt x="4842" y="82454"/>
                  </a:lnTo>
                  <a:lnTo>
                    <a:pt x="3753" y="82696"/>
                  </a:lnTo>
                  <a:lnTo>
                    <a:pt x="2899" y="82930"/>
                  </a:lnTo>
                  <a:lnTo>
                    <a:pt x="2055" y="83548"/>
                  </a:lnTo>
                  <a:lnTo>
                    <a:pt x="1333" y="84148"/>
                  </a:lnTo>
                  <a:lnTo>
                    <a:pt x="732" y="84995"/>
                  </a:lnTo>
                  <a:lnTo>
                    <a:pt x="356" y="85847"/>
                  </a:lnTo>
                  <a:lnTo>
                    <a:pt x="112" y="86806"/>
                  </a:lnTo>
                  <a:lnTo>
                    <a:pt x="0" y="87899"/>
                  </a:lnTo>
                  <a:lnTo>
                    <a:pt x="244" y="88863"/>
                  </a:lnTo>
                  <a:lnTo>
                    <a:pt x="488" y="89840"/>
                  </a:lnTo>
                  <a:lnTo>
                    <a:pt x="1088" y="90557"/>
                  </a:lnTo>
                  <a:lnTo>
                    <a:pt x="1699" y="91292"/>
                  </a:lnTo>
                  <a:lnTo>
                    <a:pt x="2431" y="91892"/>
                  </a:lnTo>
                  <a:lnTo>
                    <a:pt x="3387" y="92381"/>
                  </a:lnTo>
                  <a:lnTo>
                    <a:pt x="4354" y="92627"/>
                  </a:lnTo>
                  <a:lnTo>
                    <a:pt x="7141" y="92986"/>
                  </a:lnTo>
                  <a:lnTo>
                    <a:pt x="9928" y="93228"/>
                  </a:lnTo>
                  <a:lnTo>
                    <a:pt x="12582" y="93345"/>
                  </a:lnTo>
                  <a:lnTo>
                    <a:pt x="17434" y="93345"/>
                  </a:lnTo>
                  <a:lnTo>
                    <a:pt x="19733" y="93228"/>
                  </a:lnTo>
                  <a:lnTo>
                    <a:pt x="21910" y="92986"/>
                  </a:lnTo>
                  <a:lnTo>
                    <a:pt x="24087" y="92739"/>
                  </a:lnTo>
                  <a:lnTo>
                    <a:pt x="26274" y="92381"/>
                  </a:lnTo>
                  <a:lnTo>
                    <a:pt x="28328" y="92009"/>
                  </a:lnTo>
                  <a:lnTo>
                    <a:pt x="32316" y="91045"/>
                  </a:lnTo>
                  <a:lnTo>
                    <a:pt x="36201" y="89840"/>
                  </a:lnTo>
                  <a:lnTo>
                    <a:pt x="39833" y="88388"/>
                  </a:lnTo>
                  <a:lnTo>
                    <a:pt x="43332" y="86806"/>
                  </a:lnTo>
                  <a:lnTo>
                    <a:pt x="46729" y="84995"/>
                  </a:lnTo>
                  <a:lnTo>
                    <a:pt x="49872" y="83059"/>
                  </a:lnTo>
                  <a:lnTo>
                    <a:pt x="53015" y="81002"/>
                  </a:lnTo>
                  <a:lnTo>
                    <a:pt x="56046" y="78932"/>
                  </a:lnTo>
                  <a:lnTo>
                    <a:pt x="58945" y="76633"/>
                  </a:lnTo>
                  <a:lnTo>
                    <a:pt x="64519" y="72039"/>
                  </a:lnTo>
                  <a:lnTo>
                    <a:pt x="69849" y="67441"/>
                  </a:lnTo>
                  <a:lnTo>
                    <a:pt x="75413" y="62597"/>
                  </a:lnTo>
                  <a:lnTo>
                    <a:pt x="78323" y="60285"/>
                  </a:lnTo>
                  <a:lnTo>
                    <a:pt x="81099" y="57986"/>
                  </a:lnTo>
                  <a:lnTo>
                    <a:pt x="84019" y="55816"/>
                  </a:lnTo>
                  <a:lnTo>
                    <a:pt x="86918" y="53746"/>
                  </a:lnTo>
                  <a:lnTo>
                    <a:pt x="89949" y="51936"/>
                  </a:lnTo>
                  <a:lnTo>
                    <a:pt x="93092" y="50242"/>
                  </a:lnTo>
                  <a:lnTo>
                    <a:pt x="96357" y="48660"/>
                  </a:lnTo>
                  <a:lnTo>
                    <a:pt x="99744" y="47342"/>
                  </a:lnTo>
                  <a:lnTo>
                    <a:pt x="103264" y="46365"/>
                  </a:lnTo>
                  <a:lnTo>
                    <a:pt x="105074" y="45890"/>
                  </a:lnTo>
                  <a:lnTo>
                    <a:pt x="107007" y="45514"/>
                  </a:lnTo>
                  <a:lnTo>
                    <a:pt x="108817" y="45155"/>
                  </a:lnTo>
                  <a:lnTo>
                    <a:pt x="110893" y="45043"/>
                  </a:lnTo>
                  <a:lnTo>
                    <a:pt x="112815" y="44796"/>
                  </a:lnTo>
                  <a:lnTo>
                    <a:pt x="117046" y="44796"/>
                  </a:lnTo>
                  <a:lnTo>
                    <a:pt x="119233" y="44913"/>
                  </a:lnTo>
                  <a:lnTo>
                    <a:pt x="121420" y="45043"/>
                  </a:lnTo>
                  <a:lnTo>
                    <a:pt x="123719" y="45272"/>
                  </a:lnTo>
                  <a:lnTo>
                    <a:pt x="129049" y="45890"/>
                  </a:lnTo>
                  <a:lnTo>
                    <a:pt x="134135" y="46248"/>
                  </a:lnTo>
                  <a:lnTo>
                    <a:pt x="139211" y="46248"/>
                  </a:lnTo>
                  <a:lnTo>
                    <a:pt x="144175" y="46002"/>
                  </a:lnTo>
                  <a:lnTo>
                    <a:pt x="148894" y="45514"/>
                  </a:lnTo>
                  <a:lnTo>
                    <a:pt x="153492" y="44913"/>
                  </a:lnTo>
                  <a:lnTo>
                    <a:pt x="158089" y="44066"/>
                  </a:lnTo>
                  <a:lnTo>
                    <a:pt x="162453" y="43102"/>
                  </a:lnTo>
                  <a:lnTo>
                    <a:pt x="166695" y="41879"/>
                  </a:lnTo>
                  <a:lnTo>
                    <a:pt x="170682" y="40557"/>
                  </a:lnTo>
                  <a:lnTo>
                    <a:pt x="174680" y="39109"/>
                  </a:lnTo>
                  <a:lnTo>
                    <a:pt x="178433" y="37528"/>
                  </a:lnTo>
                  <a:lnTo>
                    <a:pt x="182064" y="35834"/>
                  </a:lnTo>
                  <a:lnTo>
                    <a:pt x="185452" y="34023"/>
                  </a:lnTo>
                  <a:lnTo>
                    <a:pt x="188839" y="32195"/>
                  </a:lnTo>
                  <a:lnTo>
                    <a:pt x="191992" y="30388"/>
                  </a:lnTo>
                  <a:lnTo>
                    <a:pt x="195023" y="28448"/>
                  </a:lnTo>
                  <a:lnTo>
                    <a:pt x="197800" y="26637"/>
                  </a:lnTo>
                  <a:lnTo>
                    <a:pt x="200465" y="24697"/>
                  </a:lnTo>
                  <a:lnTo>
                    <a:pt x="202876" y="22873"/>
                  </a:lnTo>
                  <a:lnTo>
                    <a:pt x="207361" y="19252"/>
                  </a:lnTo>
                  <a:lnTo>
                    <a:pt x="211125" y="15976"/>
                  </a:lnTo>
                  <a:lnTo>
                    <a:pt x="214136" y="13072"/>
                  </a:lnTo>
                  <a:lnTo>
                    <a:pt x="216435" y="10773"/>
                  </a:lnTo>
                  <a:lnTo>
                    <a:pt x="218622" y="8349"/>
                  </a:lnTo>
                  <a:lnTo>
                    <a:pt x="219110" y="7497"/>
                  </a:lnTo>
                  <a:lnTo>
                    <a:pt x="219466" y="6538"/>
                  </a:lnTo>
                  <a:lnTo>
                    <a:pt x="219710" y="5561"/>
                  </a:lnTo>
                  <a:lnTo>
                    <a:pt x="219710" y="4598"/>
                  </a:lnTo>
                  <a:lnTo>
                    <a:pt x="219466" y="3621"/>
                  </a:lnTo>
                  <a:lnTo>
                    <a:pt x="219110" y="2657"/>
                  </a:lnTo>
                  <a:lnTo>
                    <a:pt x="218622" y="1923"/>
                  </a:lnTo>
                  <a:lnTo>
                    <a:pt x="217889" y="1205"/>
                  </a:lnTo>
                  <a:lnTo>
                    <a:pt x="217055" y="605"/>
                  </a:lnTo>
                  <a:lnTo>
                    <a:pt x="216079" y="229"/>
                  </a:lnTo>
                  <a:lnTo>
                    <a:pt x="215112" y="0"/>
                  </a:lnTo>
                  <a:close/>
                </a:path>
              </a:pathLst>
            </a:custGeom>
            <a:solidFill>
              <a:srgbClr val="F6751F"/>
            </a:solidFill>
            <a:ln>
              <a:noFill/>
            </a:ln>
            <a:effectLst/>
          </p:spPr>
          <p:txBody>
            <a:bodyPr vert="horz" wrap="square" lIns="0" tIns="0" rIns="0" bIns="0" numCol="1" spcCol="215900" anchor="ctr"/>
            <a:lstStyle/>
            <a:p>
              <a:pPr/>
            </a:p>
          </p:txBody>
        </p:sp>
        <p:sp>
          <p:nvSpPr>
            <p:cNvPr id="33" name="Google Shape;68;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AF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5BwAAeAsAALcHAADqDAAAAAAAACYAAAAIAAAA//////////8="/>
                </a:ext>
              </a:extLst>
            </p:cNvSpPr>
            <p:nvPr/>
          </p:nvSpPr>
          <p:spPr>
            <a:xfrm>
              <a:off x="1214755" y="1864360"/>
              <a:ext cx="39370" cy="234950"/>
            </a:xfrm>
            <a:custGeom>
              <a:avLst/>
              <a:gdLst/>
              <a:ahLst/>
              <a:cxnLst/>
              <a:rect l="0" t="0" r="39370" b="234950"/>
              <a:pathLst>
                <a:path w="39370" h="234950">
                  <a:moveTo>
                    <a:pt x="26454" y="0"/>
                  </a:moveTo>
                  <a:lnTo>
                    <a:pt x="25470" y="131"/>
                  </a:lnTo>
                  <a:lnTo>
                    <a:pt x="24501" y="489"/>
                  </a:lnTo>
                  <a:lnTo>
                    <a:pt x="23648" y="979"/>
                  </a:lnTo>
                  <a:lnTo>
                    <a:pt x="22911" y="1588"/>
                  </a:lnTo>
                  <a:lnTo>
                    <a:pt x="22302" y="2437"/>
                  </a:lnTo>
                  <a:lnTo>
                    <a:pt x="21810" y="3285"/>
                  </a:lnTo>
                  <a:lnTo>
                    <a:pt x="21566" y="4133"/>
                  </a:lnTo>
                  <a:lnTo>
                    <a:pt x="21449" y="5101"/>
                  </a:lnTo>
                  <a:lnTo>
                    <a:pt x="21566" y="6189"/>
                  </a:lnTo>
                  <a:lnTo>
                    <a:pt x="21810" y="7157"/>
                  </a:lnTo>
                  <a:lnTo>
                    <a:pt x="22795" y="9474"/>
                  </a:lnTo>
                  <a:lnTo>
                    <a:pt x="23648" y="12139"/>
                  </a:lnTo>
                  <a:lnTo>
                    <a:pt x="24747" y="15652"/>
                  </a:lnTo>
                  <a:lnTo>
                    <a:pt x="25833" y="20025"/>
                  </a:lnTo>
                  <a:lnTo>
                    <a:pt x="26932" y="25127"/>
                  </a:lnTo>
                  <a:lnTo>
                    <a:pt x="27422" y="27922"/>
                  </a:lnTo>
                  <a:lnTo>
                    <a:pt x="27914" y="30826"/>
                  </a:lnTo>
                  <a:lnTo>
                    <a:pt x="28277" y="33981"/>
                  </a:lnTo>
                  <a:lnTo>
                    <a:pt x="28521" y="37135"/>
                  </a:lnTo>
                  <a:lnTo>
                    <a:pt x="28767" y="40540"/>
                  </a:lnTo>
                  <a:lnTo>
                    <a:pt x="28884" y="43933"/>
                  </a:lnTo>
                  <a:lnTo>
                    <a:pt x="28884" y="47577"/>
                  </a:lnTo>
                  <a:lnTo>
                    <a:pt x="28767" y="51221"/>
                  </a:lnTo>
                  <a:lnTo>
                    <a:pt x="28521" y="54974"/>
                  </a:lnTo>
                  <a:lnTo>
                    <a:pt x="28160" y="58738"/>
                  </a:lnTo>
                  <a:lnTo>
                    <a:pt x="27539" y="62621"/>
                  </a:lnTo>
                  <a:lnTo>
                    <a:pt x="26815" y="66624"/>
                  </a:lnTo>
                  <a:lnTo>
                    <a:pt x="25833" y="70518"/>
                  </a:lnTo>
                  <a:lnTo>
                    <a:pt x="24747" y="74640"/>
                  </a:lnTo>
                  <a:lnTo>
                    <a:pt x="23401" y="78643"/>
                  </a:lnTo>
                  <a:lnTo>
                    <a:pt x="21810" y="82646"/>
                  </a:lnTo>
                  <a:lnTo>
                    <a:pt x="19989" y="86779"/>
                  </a:lnTo>
                  <a:lnTo>
                    <a:pt x="17789" y="90782"/>
                  </a:lnTo>
                  <a:lnTo>
                    <a:pt x="15476" y="94915"/>
                  </a:lnTo>
                  <a:lnTo>
                    <a:pt x="12801" y="98918"/>
                  </a:lnTo>
                  <a:lnTo>
                    <a:pt x="11339" y="101213"/>
                  </a:lnTo>
                  <a:lnTo>
                    <a:pt x="9864" y="103389"/>
                  </a:lnTo>
                  <a:lnTo>
                    <a:pt x="8649" y="105706"/>
                  </a:lnTo>
                  <a:lnTo>
                    <a:pt x="7550" y="107881"/>
                  </a:lnTo>
                  <a:lnTo>
                    <a:pt x="6450" y="110078"/>
                  </a:lnTo>
                  <a:lnTo>
                    <a:pt x="5481" y="112265"/>
                  </a:lnTo>
                  <a:lnTo>
                    <a:pt x="4744" y="114440"/>
                  </a:lnTo>
                  <a:lnTo>
                    <a:pt x="4021" y="116627"/>
                  </a:lnTo>
                  <a:lnTo>
                    <a:pt x="3414" y="118813"/>
                  </a:lnTo>
                  <a:lnTo>
                    <a:pt x="2805" y="120988"/>
                  </a:lnTo>
                  <a:lnTo>
                    <a:pt x="2430" y="123066"/>
                  </a:lnTo>
                  <a:lnTo>
                    <a:pt x="2069" y="125241"/>
                  </a:lnTo>
                  <a:lnTo>
                    <a:pt x="1823" y="127308"/>
                  </a:lnTo>
                  <a:lnTo>
                    <a:pt x="1577" y="129375"/>
                  </a:lnTo>
                  <a:lnTo>
                    <a:pt x="1460" y="133486"/>
                  </a:lnTo>
                  <a:lnTo>
                    <a:pt x="1460" y="137620"/>
                  </a:lnTo>
                  <a:lnTo>
                    <a:pt x="1823" y="141623"/>
                  </a:lnTo>
                  <a:lnTo>
                    <a:pt x="2315" y="145756"/>
                  </a:lnTo>
                  <a:lnTo>
                    <a:pt x="3037" y="149628"/>
                  </a:lnTo>
                  <a:lnTo>
                    <a:pt x="3775" y="153631"/>
                  </a:lnTo>
                  <a:lnTo>
                    <a:pt x="4744" y="157525"/>
                  </a:lnTo>
                  <a:lnTo>
                    <a:pt x="6697" y="165411"/>
                  </a:lnTo>
                  <a:lnTo>
                    <a:pt x="8534" y="172819"/>
                  </a:lnTo>
                  <a:lnTo>
                    <a:pt x="10240" y="180335"/>
                  </a:lnTo>
                  <a:lnTo>
                    <a:pt x="10849" y="184099"/>
                  </a:lnTo>
                  <a:lnTo>
                    <a:pt x="11339" y="187742"/>
                  </a:lnTo>
                  <a:lnTo>
                    <a:pt x="11570" y="191506"/>
                  </a:lnTo>
                  <a:lnTo>
                    <a:pt x="11702" y="195259"/>
                  </a:lnTo>
                  <a:lnTo>
                    <a:pt x="11456" y="199153"/>
                  </a:lnTo>
                  <a:lnTo>
                    <a:pt x="11093" y="202905"/>
                  </a:lnTo>
                  <a:lnTo>
                    <a:pt x="10717" y="204852"/>
                  </a:lnTo>
                  <a:lnTo>
                    <a:pt x="10356" y="206800"/>
                  </a:lnTo>
                  <a:lnTo>
                    <a:pt x="9748" y="208747"/>
                  </a:lnTo>
                  <a:lnTo>
                    <a:pt x="9257" y="210672"/>
                  </a:lnTo>
                  <a:lnTo>
                    <a:pt x="8534" y="212749"/>
                  </a:lnTo>
                  <a:lnTo>
                    <a:pt x="7796" y="214675"/>
                  </a:lnTo>
                  <a:lnTo>
                    <a:pt x="6943" y="216752"/>
                  </a:lnTo>
                  <a:lnTo>
                    <a:pt x="5973" y="218688"/>
                  </a:lnTo>
                  <a:lnTo>
                    <a:pt x="4874" y="220755"/>
                  </a:lnTo>
                  <a:lnTo>
                    <a:pt x="3660" y="222811"/>
                  </a:lnTo>
                  <a:lnTo>
                    <a:pt x="2315" y="224867"/>
                  </a:lnTo>
                  <a:lnTo>
                    <a:pt x="970" y="226944"/>
                  </a:lnTo>
                  <a:lnTo>
                    <a:pt x="492" y="227912"/>
                  </a:lnTo>
                  <a:lnTo>
                    <a:pt x="115" y="228761"/>
                  </a:lnTo>
                  <a:lnTo>
                    <a:pt x="0" y="229849"/>
                  </a:lnTo>
                  <a:lnTo>
                    <a:pt x="115" y="230817"/>
                  </a:lnTo>
                  <a:lnTo>
                    <a:pt x="361" y="231665"/>
                  </a:lnTo>
                  <a:lnTo>
                    <a:pt x="853" y="232644"/>
                  </a:lnTo>
                  <a:lnTo>
                    <a:pt x="1460" y="233362"/>
                  </a:lnTo>
                  <a:lnTo>
                    <a:pt x="2198" y="234100"/>
                  </a:lnTo>
                  <a:lnTo>
                    <a:pt x="2922" y="234461"/>
                  </a:lnTo>
                  <a:lnTo>
                    <a:pt x="3660" y="234700"/>
                  </a:lnTo>
                  <a:lnTo>
                    <a:pt x="4382" y="234950"/>
                  </a:lnTo>
                  <a:lnTo>
                    <a:pt x="5120" y="234950"/>
                  </a:lnTo>
                  <a:lnTo>
                    <a:pt x="6336" y="234819"/>
                  </a:lnTo>
                  <a:lnTo>
                    <a:pt x="7435" y="234461"/>
                  </a:lnTo>
                  <a:lnTo>
                    <a:pt x="7927" y="234102"/>
                  </a:lnTo>
                  <a:lnTo>
                    <a:pt x="8403" y="233743"/>
                  </a:lnTo>
                  <a:lnTo>
                    <a:pt x="8895" y="233251"/>
                  </a:lnTo>
                  <a:lnTo>
                    <a:pt x="9257" y="232764"/>
                  </a:lnTo>
                  <a:lnTo>
                    <a:pt x="10963" y="230338"/>
                  </a:lnTo>
                  <a:lnTo>
                    <a:pt x="12555" y="227912"/>
                  </a:lnTo>
                  <a:lnTo>
                    <a:pt x="13900" y="225487"/>
                  </a:lnTo>
                  <a:lnTo>
                    <a:pt x="15114" y="223050"/>
                  </a:lnTo>
                  <a:lnTo>
                    <a:pt x="16329" y="220755"/>
                  </a:lnTo>
                  <a:lnTo>
                    <a:pt x="17314" y="218319"/>
                  </a:lnTo>
                  <a:lnTo>
                    <a:pt x="19020" y="213707"/>
                  </a:lnTo>
                  <a:lnTo>
                    <a:pt x="20235" y="209106"/>
                  </a:lnTo>
                  <a:lnTo>
                    <a:pt x="20711" y="206800"/>
                  </a:lnTo>
                  <a:lnTo>
                    <a:pt x="21088" y="204494"/>
                  </a:lnTo>
                  <a:lnTo>
                    <a:pt x="21449" y="202307"/>
                  </a:lnTo>
                  <a:lnTo>
                    <a:pt x="21695" y="200121"/>
                  </a:lnTo>
                  <a:lnTo>
                    <a:pt x="21810" y="197815"/>
                  </a:lnTo>
                  <a:lnTo>
                    <a:pt x="21810" y="191375"/>
                  </a:lnTo>
                  <a:lnTo>
                    <a:pt x="21449" y="187014"/>
                  </a:lnTo>
                  <a:lnTo>
                    <a:pt x="20957" y="182880"/>
                  </a:lnTo>
                  <a:lnTo>
                    <a:pt x="20235" y="178758"/>
                  </a:lnTo>
                  <a:lnTo>
                    <a:pt x="19497" y="174624"/>
                  </a:lnTo>
                  <a:lnTo>
                    <a:pt x="18528" y="170622"/>
                  </a:lnTo>
                  <a:lnTo>
                    <a:pt x="16575" y="162866"/>
                  </a:lnTo>
                  <a:lnTo>
                    <a:pt x="14753" y="155578"/>
                  </a:lnTo>
                  <a:lnTo>
                    <a:pt x="13900" y="152065"/>
                  </a:lnTo>
                  <a:lnTo>
                    <a:pt x="13162" y="148541"/>
                  </a:lnTo>
                  <a:lnTo>
                    <a:pt x="12555" y="144908"/>
                  </a:lnTo>
                  <a:lnTo>
                    <a:pt x="12063" y="141383"/>
                  </a:lnTo>
                  <a:lnTo>
                    <a:pt x="11816" y="137870"/>
                  </a:lnTo>
                  <a:lnTo>
                    <a:pt x="11702" y="134226"/>
                  </a:lnTo>
                  <a:lnTo>
                    <a:pt x="11816" y="130713"/>
                  </a:lnTo>
                  <a:lnTo>
                    <a:pt x="12192" y="127069"/>
                  </a:lnTo>
                  <a:lnTo>
                    <a:pt x="12801" y="123425"/>
                  </a:lnTo>
                  <a:lnTo>
                    <a:pt x="13278" y="121608"/>
                  </a:lnTo>
                  <a:lnTo>
                    <a:pt x="13769" y="119781"/>
                  </a:lnTo>
                  <a:lnTo>
                    <a:pt x="14377" y="117834"/>
                  </a:lnTo>
                  <a:lnTo>
                    <a:pt x="15114" y="116017"/>
                  </a:lnTo>
                  <a:lnTo>
                    <a:pt x="15837" y="114190"/>
                  </a:lnTo>
                  <a:lnTo>
                    <a:pt x="16690" y="112265"/>
                  </a:lnTo>
                  <a:lnTo>
                    <a:pt x="17675" y="110437"/>
                  </a:lnTo>
                  <a:lnTo>
                    <a:pt x="18774" y="108490"/>
                  </a:lnTo>
                  <a:lnTo>
                    <a:pt x="19989" y="106565"/>
                  </a:lnTo>
                  <a:lnTo>
                    <a:pt x="21203" y="104618"/>
                  </a:lnTo>
                  <a:lnTo>
                    <a:pt x="24125" y="100234"/>
                  </a:lnTo>
                  <a:lnTo>
                    <a:pt x="26815" y="95764"/>
                  </a:lnTo>
                  <a:lnTo>
                    <a:pt x="29130" y="91272"/>
                  </a:lnTo>
                  <a:lnTo>
                    <a:pt x="31199" y="86779"/>
                  </a:lnTo>
                  <a:lnTo>
                    <a:pt x="32905" y="82287"/>
                  </a:lnTo>
                  <a:lnTo>
                    <a:pt x="34496" y="77784"/>
                  </a:lnTo>
                  <a:lnTo>
                    <a:pt x="35827" y="73422"/>
                  </a:lnTo>
                  <a:lnTo>
                    <a:pt x="36809" y="69049"/>
                  </a:lnTo>
                  <a:lnTo>
                    <a:pt x="37664" y="64796"/>
                  </a:lnTo>
                  <a:lnTo>
                    <a:pt x="38386" y="60565"/>
                  </a:lnTo>
                  <a:lnTo>
                    <a:pt x="38878" y="56323"/>
                  </a:lnTo>
                  <a:lnTo>
                    <a:pt x="39124" y="52189"/>
                  </a:lnTo>
                  <a:lnTo>
                    <a:pt x="39241" y="48187"/>
                  </a:lnTo>
                  <a:lnTo>
                    <a:pt x="39370" y="44292"/>
                  </a:lnTo>
                  <a:lnTo>
                    <a:pt x="39241" y="40540"/>
                  </a:lnTo>
                  <a:lnTo>
                    <a:pt x="39009" y="36896"/>
                  </a:lnTo>
                  <a:lnTo>
                    <a:pt x="38632" y="33382"/>
                  </a:lnTo>
                  <a:lnTo>
                    <a:pt x="38271" y="29978"/>
                  </a:lnTo>
                  <a:lnTo>
                    <a:pt x="37779" y="26693"/>
                  </a:lnTo>
                  <a:lnTo>
                    <a:pt x="37172" y="23669"/>
                  </a:lnTo>
                  <a:lnTo>
                    <a:pt x="35956" y="18089"/>
                  </a:lnTo>
                  <a:lnTo>
                    <a:pt x="34742" y="13238"/>
                  </a:lnTo>
                  <a:lnTo>
                    <a:pt x="33512" y="9235"/>
                  </a:lnTo>
                  <a:lnTo>
                    <a:pt x="32427" y="6189"/>
                  </a:lnTo>
                  <a:lnTo>
                    <a:pt x="31199" y="3035"/>
                  </a:lnTo>
                  <a:lnTo>
                    <a:pt x="30721" y="2186"/>
                  </a:lnTo>
                  <a:lnTo>
                    <a:pt x="30098" y="1458"/>
                  </a:lnTo>
                  <a:lnTo>
                    <a:pt x="29245" y="848"/>
                  </a:lnTo>
                  <a:lnTo>
                    <a:pt x="28392" y="359"/>
                  </a:lnTo>
                  <a:lnTo>
                    <a:pt x="27539" y="131"/>
                  </a:lnTo>
                  <a:lnTo>
                    <a:pt x="26454" y="0"/>
                  </a:lnTo>
                  <a:close/>
                </a:path>
              </a:pathLst>
            </a:custGeom>
            <a:solidFill>
              <a:srgbClr val="F6751F"/>
            </a:solidFill>
            <a:ln>
              <a:noFill/>
            </a:ln>
            <a:effectLst/>
          </p:spPr>
          <p:txBody>
            <a:bodyPr vert="horz" wrap="square" lIns="0" tIns="0" rIns="0" bIns="0" numCol="1" spcCol="215900" anchor="ctr"/>
            <a:lstStyle/>
            <a:p>
              <a:pPr/>
            </a:p>
          </p:txBody>
        </p:sp>
        <p:sp>
          <p:nvSpPr>
            <p:cNvPr id="32" name="Google Shape;69;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AF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PBgAAfAsAAKcHAAB6DAAAAAAAACYAAAAIAAAA//////////8="/>
                </a:ext>
              </a:extLst>
            </p:cNvSpPr>
            <p:nvPr/>
          </p:nvSpPr>
          <p:spPr>
            <a:xfrm>
              <a:off x="1066165" y="1866900"/>
              <a:ext cx="177800" cy="161290"/>
            </a:xfrm>
            <a:custGeom>
              <a:avLst/>
              <a:gdLst/>
              <a:ahLst/>
              <a:cxnLst/>
              <a:rect l="0" t="0" r="177800" b="161290"/>
              <a:pathLst>
                <a:path w="177800" h="161290">
                  <a:moveTo>
                    <a:pt x="172351" y="0"/>
                  </a:moveTo>
                  <a:lnTo>
                    <a:pt x="171371" y="127"/>
                  </a:lnTo>
                  <a:lnTo>
                    <a:pt x="170408" y="493"/>
                  </a:lnTo>
                  <a:lnTo>
                    <a:pt x="169676" y="978"/>
                  </a:lnTo>
                  <a:lnTo>
                    <a:pt x="168959" y="1703"/>
                  </a:lnTo>
                  <a:lnTo>
                    <a:pt x="168334" y="2434"/>
                  </a:lnTo>
                  <a:lnTo>
                    <a:pt x="167865" y="3398"/>
                  </a:lnTo>
                  <a:lnTo>
                    <a:pt x="167017" y="5705"/>
                  </a:lnTo>
                  <a:lnTo>
                    <a:pt x="165807" y="8259"/>
                  </a:lnTo>
                  <a:lnTo>
                    <a:pt x="164226" y="11656"/>
                  </a:lnTo>
                  <a:lnTo>
                    <a:pt x="162037" y="15547"/>
                  </a:lnTo>
                  <a:lnTo>
                    <a:pt x="159493" y="20049"/>
                  </a:lnTo>
                  <a:lnTo>
                    <a:pt x="157921" y="22469"/>
                  </a:lnTo>
                  <a:lnTo>
                    <a:pt x="156225" y="24903"/>
                  </a:lnTo>
                  <a:lnTo>
                    <a:pt x="154398" y="27457"/>
                  </a:lnTo>
                  <a:lnTo>
                    <a:pt x="152464" y="30003"/>
                  </a:lnTo>
                  <a:lnTo>
                    <a:pt x="150406" y="32669"/>
                  </a:lnTo>
                  <a:lnTo>
                    <a:pt x="148101" y="35222"/>
                  </a:lnTo>
                  <a:lnTo>
                    <a:pt x="145689" y="37903"/>
                  </a:lnTo>
                  <a:lnTo>
                    <a:pt x="143137" y="40569"/>
                  </a:lnTo>
                  <a:lnTo>
                    <a:pt x="140462" y="43115"/>
                  </a:lnTo>
                  <a:lnTo>
                    <a:pt x="137556" y="45669"/>
                  </a:lnTo>
                  <a:lnTo>
                    <a:pt x="134527" y="48088"/>
                  </a:lnTo>
                  <a:lnTo>
                    <a:pt x="131259" y="50523"/>
                  </a:lnTo>
                  <a:lnTo>
                    <a:pt x="127983" y="52830"/>
                  </a:lnTo>
                  <a:lnTo>
                    <a:pt x="124345" y="55025"/>
                  </a:lnTo>
                  <a:lnTo>
                    <a:pt x="120591" y="57086"/>
                  </a:lnTo>
                  <a:lnTo>
                    <a:pt x="116706" y="59028"/>
                  </a:lnTo>
                  <a:lnTo>
                    <a:pt x="112705" y="60730"/>
                  </a:lnTo>
                  <a:lnTo>
                    <a:pt x="108351" y="62298"/>
                  </a:lnTo>
                  <a:lnTo>
                    <a:pt x="103865" y="63769"/>
                  </a:lnTo>
                  <a:lnTo>
                    <a:pt x="99263" y="64852"/>
                  </a:lnTo>
                  <a:lnTo>
                    <a:pt x="96588" y="65584"/>
                  </a:lnTo>
                  <a:lnTo>
                    <a:pt x="94045" y="66323"/>
                  </a:lnTo>
                  <a:lnTo>
                    <a:pt x="91625" y="67040"/>
                  </a:lnTo>
                  <a:lnTo>
                    <a:pt x="89328" y="67891"/>
                  </a:lnTo>
                  <a:lnTo>
                    <a:pt x="87023" y="68869"/>
                  </a:lnTo>
                  <a:lnTo>
                    <a:pt x="84834" y="69840"/>
                  </a:lnTo>
                  <a:lnTo>
                    <a:pt x="82784" y="70930"/>
                  </a:lnTo>
                  <a:lnTo>
                    <a:pt x="80710" y="72028"/>
                  </a:lnTo>
                  <a:lnTo>
                    <a:pt x="77088" y="74447"/>
                  </a:lnTo>
                  <a:lnTo>
                    <a:pt x="75260" y="75672"/>
                  </a:lnTo>
                  <a:lnTo>
                    <a:pt x="73565" y="77001"/>
                  </a:lnTo>
                  <a:lnTo>
                    <a:pt x="71993" y="78338"/>
                  </a:lnTo>
                  <a:lnTo>
                    <a:pt x="70412" y="79794"/>
                  </a:lnTo>
                  <a:lnTo>
                    <a:pt x="67506" y="82700"/>
                  </a:lnTo>
                  <a:lnTo>
                    <a:pt x="64831" y="85865"/>
                  </a:lnTo>
                  <a:lnTo>
                    <a:pt x="62288" y="89031"/>
                  </a:lnTo>
                  <a:lnTo>
                    <a:pt x="59983" y="92301"/>
                  </a:lnTo>
                  <a:lnTo>
                    <a:pt x="57686" y="95706"/>
                  </a:lnTo>
                  <a:lnTo>
                    <a:pt x="55628" y="99223"/>
                  </a:lnTo>
                  <a:lnTo>
                    <a:pt x="53686" y="102621"/>
                  </a:lnTo>
                  <a:lnTo>
                    <a:pt x="49800" y="109670"/>
                  </a:lnTo>
                  <a:lnTo>
                    <a:pt x="46179" y="116472"/>
                  </a:lnTo>
                  <a:lnTo>
                    <a:pt x="44236" y="119870"/>
                  </a:lnTo>
                  <a:lnTo>
                    <a:pt x="42293" y="123155"/>
                  </a:lnTo>
                  <a:lnTo>
                    <a:pt x="40244" y="126314"/>
                  </a:lnTo>
                  <a:lnTo>
                    <a:pt x="38054" y="129338"/>
                  </a:lnTo>
                  <a:lnTo>
                    <a:pt x="35749" y="132385"/>
                  </a:lnTo>
                  <a:lnTo>
                    <a:pt x="33206" y="135177"/>
                  </a:lnTo>
                  <a:lnTo>
                    <a:pt x="30531" y="137852"/>
                  </a:lnTo>
                  <a:lnTo>
                    <a:pt x="27625" y="140397"/>
                  </a:lnTo>
                  <a:lnTo>
                    <a:pt x="26061" y="141622"/>
                  </a:lnTo>
                  <a:lnTo>
                    <a:pt x="24480" y="142697"/>
                  </a:lnTo>
                  <a:lnTo>
                    <a:pt x="21081" y="144892"/>
                  </a:lnTo>
                  <a:lnTo>
                    <a:pt x="19138" y="145870"/>
                  </a:lnTo>
                  <a:lnTo>
                    <a:pt x="17327" y="146834"/>
                  </a:lnTo>
                  <a:lnTo>
                    <a:pt x="15269" y="147685"/>
                  </a:lnTo>
                  <a:lnTo>
                    <a:pt x="13203" y="148536"/>
                  </a:lnTo>
                  <a:lnTo>
                    <a:pt x="11030" y="149268"/>
                  </a:lnTo>
                  <a:lnTo>
                    <a:pt x="8841" y="149992"/>
                  </a:lnTo>
                  <a:lnTo>
                    <a:pt x="6412" y="150724"/>
                  </a:lnTo>
                  <a:lnTo>
                    <a:pt x="4001" y="151202"/>
                  </a:lnTo>
                  <a:lnTo>
                    <a:pt x="3021" y="151575"/>
                  </a:lnTo>
                  <a:lnTo>
                    <a:pt x="2173" y="152053"/>
                  </a:lnTo>
                  <a:lnTo>
                    <a:pt x="1449" y="152673"/>
                  </a:lnTo>
                  <a:lnTo>
                    <a:pt x="848" y="153524"/>
                  </a:lnTo>
                  <a:lnTo>
                    <a:pt x="362" y="154375"/>
                  </a:lnTo>
                  <a:lnTo>
                    <a:pt x="115" y="155339"/>
                  </a:lnTo>
                  <a:lnTo>
                    <a:pt x="0" y="156302"/>
                  </a:lnTo>
                  <a:lnTo>
                    <a:pt x="115" y="157280"/>
                  </a:lnTo>
                  <a:lnTo>
                    <a:pt x="362" y="158131"/>
                  </a:lnTo>
                  <a:lnTo>
                    <a:pt x="716" y="158983"/>
                  </a:lnTo>
                  <a:lnTo>
                    <a:pt x="1325" y="159592"/>
                  </a:lnTo>
                  <a:lnTo>
                    <a:pt x="1943" y="160192"/>
                  </a:lnTo>
                  <a:lnTo>
                    <a:pt x="2659" y="160685"/>
                  </a:lnTo>
                  <a:lnTo>
                    <a:pt x="3391" y="161044"/>
                  </a:lnTo>
                  <a:lnTo>
                    <a:pt x="4239" y="161290"/>
                  </a:lnTo>
                  <a:lnTo>
                    <a:pt x="5087" y="161290"/>
                  </a:lnTo>
                  <a:lnTo>
                    <a:pt x="6174" y="161163"/>
                  </a:lnTo>
                  <a:lnTo>
                    <a:pt x="9088" y="160558"/>
                  </a:lnTo>
                  <a:lnTo>
                    <a:pt x="11746" y="159707"/>
                  </a:lnTo>
                  <a:lnTo>
                    <a:pt x="14422" y="158856"/>
                  </a:lnTo>
                  <a:lnTo>
                    <a:pt x="16973" y="158004"/>
                  </a:lnTo>
                  <a:lnTo>
                    <a:pt x="19385" y="157041"/>
                  </a:lnTo>
                  <a:lnTo>
                    <a:pt x="21813" y="155944"/>
                  </a:lnTo>
                  <a:lnTo>
                    <a:pt x="23987" y="154846"/>
                  </a:lnTo>
                  <a:lnTo>
                    <a:pt x="26176" y="153636"/>
                  </a:lnTo>
                  <a:lnTo>
                    <a:pt x="28234" y="152427"/>
                  </a:lnTo>
                  <a:lnTo>
                    <a:pt x="32111" y="149746"/>
                  </a:lnTo>
                  <a:lnTo>
                    <a:pt x="33930" y="148290"/>
                  </a:lnTo>
                  <a:lnTo>
                    <a:pt x="37322" y="145378"/>
                  </a:lnTo>
                  <a:lnTo>
                    <a:pt x="38902" y="143798"/>
                  </a:lnTo>
                  <a:lnTo>
                    <a:pt x="40466" y="142338"/>
                  </a:lnTo>
                  <a:lnTo>
                    <a:pt x="43256" y="139068"/>
                  </a:lnTo>
                  <a:lnTo>
                    <a:pt x="45932" y="135670"/>
                  </a:lnTo>
                  <a:lnTo>
                    <a:pt x="48483" y="132265"/>
                  </a:lnTo>
                  <a:lnTo>
                    <a:pt x="50780" y="128733"/>
                  </a:lnTo>
                  <a:lnTo>
                    <a:pt x="52838" y="125216"/>
                  </a:lnTo>
                  <a:lnTo>
                    <a:pt x="54896" y="121572"/>
                  </a:lnTo>
                  <a:lnTo>
                    <a:pt x="58781" y="114523"/>
                  </a:lnTo>
                  <a:lnTo>
                    <a:pt x="62288" y="107967"/>
                  </a:lnTo>
                  <a:lnTo>
                    <a:pt x="64115" y="104816"/>
                  </a:lnTo>
                  <a:lnTo>
                    <a:pt x="66058" y="101658"/>
                  </a:lnTo>
                  <a:lnTo>
                    <a:pt x="68000" y="98618"/>
                  </a:lnTo>
                  <a:lnTo>
                    <a:pt x="70050" y="95706"/>
                  </a:lnTo>
                  <a:lnTo>
                    <a:pt x="72223" y="92906"/>
                  </a:lnTo>
                  <a:lnTo>
                    <a:pt x="74536" y="90240"/>
                  </a:lnTo>
                  <a:lnTo>
                    <a:pt x="77088" y="87560"/>
                  </a:lnTo>
                  <a:lnTo>
                    <a:pt x="79747" y="85260"/>
                  </a:lnTo>
                  <a:lnTo>
                    <a:pt x="82652" y="82952"/>
                  </a:lnTo>
                  <a:lnTo>
                    <a:pt x="84233" y="81855"/>
                  </a:lnTo>
                  <a:lnTo>
                    <a:pt x="85928" y="80891"/>
                  </a:lnTo>
                  <a:lnTo>
                    <a:pt x="87501" y="79913"/>
                  </a:lnTo>
                  <a:lnTo>
                    <a:pt x="89328" y="79062"/>
                  </a:lnTo>
                  <a:lnTo>
                    <a:pt x="91139" y="78211"/>
                  </a:lnTo>
                  <a:lnTo>
                    <a:pt x="93082" y="77359"/>
                  </a:lnTo>
                  <a:lnTo>
                    <a:pt x="95016" y="76635"/>
                  </a:lnTo>
                  <a:lnTo>
                    <a:pt x="97074" y="76030"/>
                  </a:lnTo>
                  <a:lnTo>
                    <a:pt x="99263" y="75425"/>
                  </a:lnTo>
                  <a:lnTo>
                    <a:pt x="101560" y="74821"/>
                  </a:lnTo>
                  <a:lnTo>
                    <a:pt x="106655" y="73484"/>
                  </a:lnTo>
                  <a:lnTo>
                    <a:pt x="111619" y="72028"/>
                  </a:lnTo>
                  <a:lnTo>
                    <a:pt x="116344" y="70325"/>
                  </a:lnTo>
                  <a:lnTo>
                    <a:pt x="120838" y="68384"/>
                  </a:lnTo>
                  <a:lnTo>
                    <a:pt x="125193" y="66323"/>
                  </a:lnTo>
                  <a:lnTo>
                    <a:pt x="129317" y="64001"/>
                  </a:lnTo>
                  <a:lnTo>
                    <a:pt x="133317" y="61581"/>
                  </a:lnTo>
                  <a:lnTo>
                    <a:pt x="136955" y="59147"/>
                  </a:lnTo>
                  <a:lnTo>
                    <a:pt x="140594" y="56474"/>
                  </a:lnTo>
                  <a:lnTo>
                    <a:pt x="143862" y="53808"/>
                  </a:lnTo>
                  <a:lnTo>
                    <a:pt x="147006" y="51127"/>
                  </a:lnTo>
                  <a:lnTo>
                    <a:pt x="150043" y="48335"/>
                  </a:lnTo>
                  <a:lnTo>
                    <a:pt x="152834" y="45423"/>
                  </a:lnTo>
                  <a:lnTo>
                    <a:pt x="155493" y="42510"/>
                  </a:lnTo>
                  <a:lnTo>
                    <a:pt x="157921" y="39718"/>
                  </a:lnTo>
                  <a:lnTo>
                    <a:pt x="160341" y="36805"/>
                  </a:lnTo>
                  <a:lnTo>
                    <a:pt x="162415" y="34013"/>
                  </a:lnTo>
                  <a:lnTo>
                    <a:pt x="164465" y="31213"/>
                  </a:lnTo>
                  <a:lnTo>
                    <a:pt x="166284" y="28547"/>
                  </a:lnTo>
                  <a:lnTo>
                    <a:pt x="167980" y="25866"/>
                  </a:lnTo>
                  <a:lnTo>
                    <a:pt x="170886" y="21013"/>
                  </a:lnTo>
                  <a:lnTo>
                    <a:pt x="173199" y="16517"/>
                  </a:lnTo>
                  <a:lnTo>
                    <a:pt x="175010" y="12754"/>
                  </a:lnTo>
                  <a:lnTo>
                    <a:pt x="176351" y="9842"/>
                  </a:lnTo>
                  <a:lnTo>
                    <a:pt x="177438" y="6683"/>
                  </a:lnTo>
                  <a:lnTo>
                    <a:pt x="177668" y="5705"/>
                  </a:lnTo>
                  <a:lnTo>
                    <a:pt x="177800" y="4742"/>
                  </a:lnTo>
                  <a:lnTo>
                    <a:pt x="177553" y="3763"/>
                  </a:lnTo>
                  <a:lnTo>
                    <a:pt x="177199" y="2793"/>
                  </a:lnTo>
                  <a:lnTo>
                    <a:pt x="176705" y="2061"/>
                  </a:lnTo>
                  <a:lnTo>
                    <a:pt x="176104" y="1337"/>
                  </a:lnTo>
                  <a:lnTo>
                    <a:pt x="175256" y="732"/>
                  </a:lnTo>
                  <a:lnTo>
                    <a:pt x="174409" y="246"/>
                  </a:lnTo>
                  <a:lnTo>
                    <a:pt x="173314" y="0"/>
                  </a:lnTo>
                  <a:close/>
                </a:path>
              </a:pathLst>
            </a:custGeom>
            <a:solidFill>
              <a:srgbClr val="F6751F"/>
            </a:solidFill>
            <a:ln>
              <a:noFill/>
            </a:ln>
            <a:effectLst/>
          </p:spPr>
          <p:txBody>
            <a:bodyPr vert="horz" wrap="square" lIns="0" tIns="0" rIns="0" bIns="0" numCol="1" spcCol="215900" anchor="ctr"/>
            <a:lstStyle/>
            <a:p>
              <a:pPr/>
            </a:p>
          </p:txBody>
        </p:sp>
        <p:sp>
          <p:nvSpPr>
            <p:cNvPr id="31" name="Google Shape;70;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sK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KBgAAjwsAAJAHAADQDAAAAAAAACYAAAAIAAAA//////////8="/>
                </a:ext>
              </a:extLst>
            </p:cNvSpPr>
            <p:nvPr/>
          </p:nvSpPr>
          <p:spPr>
            <a:xfrm>
              <a:off x="1103630" y="1878965"/>
              <a:ext cx="125730" cy="203835"/>
            </a:xfrm>
            <a:custGeom>
              <a:avLst/>
              <a:gdLst/>
              <a:ahLst/>
              <a:cxnLst/>
              <a:rect l="0" t="0" r="125730" b="203835"/>
              <a:pathLst>
                <a:path w="125730" h="203835">
                  <a:moveTo>
                    <a:pt x="119804" y="0"/>
                  </a:moveTo>
                  <a:lnTo>
                    <a:pt x="118844" y="245"/>
                  </a:lnTo>
                  <a:lnTo>
                    <a:pt x="117866" y="622"/>
                  </a:lnTo>
                  <a:lnTo>
                    <a:pt x="117150" y="1226"/>
                  </a:lnTo>
                  <a:lnTo>
                    <a:pt x="116551" y="1943"/>
                  </a:lnTo>
                  <a:lnTo>
                    <a:pt x="116062" y="2925"/>
                  </a:lnTo>
                  <a:lnTo>
                    <a:pt x="115701" y="3887"/>
                  </a:lnTo>
                  <a:lnTo>
                    <a:pt x="115573" y="4869"/>
                  </a:lnTo>
                  <a:lnTo>
                    <a:pt x="115328" y="7285"/>
                  </a:lnTo>
                  <a:lnTo>
                    <a:pt x="115084" y="10087"/>
                  </a:lnTo>
                  <a:lnTo>
                    <a:pt x="114484" y="13843"/>
                  </a:lnTo>
                  <a:lnTo>
                    <a:pt x="113634" y="18222"/>
                  </a:lnTo>
                  <a:lnTo>
                    <a:pt x="112429" y="23318"/>
                  </a:lnTo>
                  <a:lnTo>
                    <a:pt x="111585" y="25988"/>
                  </a:lnTo>
                  <a:lnTo>
                    <a:pt x="110736" y="28895"/>
                  </a:lnTo>
                  <a:lnTo>
                    <a:pt x="109775" y="31820"/>
                  </a:lnTo>
                  <a:lnTo>
                    <a:pt x="108687" y="34850"/>
                  </a:lnTo>
                  <a:lnTo>
                    <a:pt x="107482" y="37999"/>
                  </a:lnTo>
                  <a:lnTo>
                    <a:pt x="106021" y="41153"/>
                  </a:lnTo>
                  <a:lnTo>
                    <a:pt x="104571" y="44322"/>
                  </a:lnTo>
                  <a:lnTo>
                    <a:pt x="102877" y="47599"/>
                  </a:lnTo>
                  <a:lnTo>
                    <a:pt x="101067" y="50883"/>
                  </a:lnTo>
                  <a:lnTo>
                    <a:pt x="99018" y="54148"/>
                  </a:lnTo>
                  <a:lnTo>
                    <a:pt x="96835" y="57432"/>
                  </a:lnTo>
                  <a:lnTo>
                    <a:pt x="94542" y="60706"/>
                  </a:lnTo>
                  <a:lnTo>
                    <a:pt x="92004" y="63858"/>
                  </a:lnTo>
                  <a:lnTo>
                    <a:pt x="89222" y="67010"/>
                  </a:lnTo>
                  <a:lnTo>
                    <a:pt x="86189" y="70043"/>
                  </a:lnTo>
                  <a:lnTo>
                    <a:pt x="83052" y="73088"/>
                  </a:lnTo>
                  <a:lnTo>
                    <a:pt x="79664" y="75890"/>
                  </a:lnTo>
                  <a:lnTo>
                    <a:pt x="76038" y="78684"/>
                  </a:lnTo>
                  <a:lnTo>
                    <a:pt x="72289" y="81345"/>
                  </a:lnTo>
                  <a:lnTo>
                    <a:pt x="68185" y="83770"/>
                  </a:lnTo>
                  <a:lnTo>
                    <a:pt x="65764" y="85233"/>
                  </a:lnTo>
                  <a:lnTo>
                    <a:pt x="63581" y="86686"/>
                  </a:lnTo>
                  <a:lnTo>
                    <a:pt x="61532" y="88149"/>
                  </a:lnTo>
                  <a:lnTo>
                    <a:pt x="59477" y="89715"/>
                  </a:lnTo>
                  <a:lnTo>
                    <a:pt x="57655" y="91187"/>
                  </a:lnTo>
                  <a:lnTo>
                    <a:pt x="55851" y="92886"/>
                  </a:lnTo>
                  <a:lnTo>
                    <a:pt x="54157" y="94452"/>
                  </a:lnTo>
                  <a:lnTo>
                    <a:pt x="52580" y="96029"/>
                  </a:lnTo>
                  <a:lnTo>
                    <a:pt x="49681" y="99435"/>
                  </a:lnTo>
                  <a:lnTo>
                    <a:pt x="48476" y="101256"/>
                  </a:lnTo>
                  <a:lnTo>
                    <a:pt x="47143" y="102955"/>
                  </a:lnTo>
                  <a:lnTo>
                    <a:pt x="46049" y="104767"/>
                  </a:lnTo>
                  <a:lnTo>
                    <a:pt x="44978" y="106598"/>
                  </a:lnTo>
                  <a:lnTo>
                    <a:pt x="43039" y="110238"/>
                  </a:lnTo>
                  <a:lnTo>
                    <a:pt x="41345" y="114006"/>
                  </a:lnTo>
                  <a:lnTo>
                    <a:pt x="39896" y="117761"/>
                  </a:lnTo>
                  <a:lnTo>
                    <a:pt x="38679" y="121649"/>
                  </a:lnTo>
                  <a:lnTo>
                    <a:pt x="37585" y="125537"/>
                  </a:lnTo>
                  <a:lnTo>
                    <a:pt x="36625" y="129416"/>
                  </a:lnTo>
                  <a:lnTo>
                    <a:pt x="35664" y="133304"/>
                  </a:lnTo>
                  <a:lnTo>
                    <a:pt x="34087" y="141202"/>
                  </a:lnTo>
                  <a:lnTo>
                    <a:pt x="32521" y="148846"/>
                  </a:lnTo>
                  <a:lnTo>
                    <a:pt x="31793" y="152479"/>
                  </a:lnTo>
                  <a:lnTo>
                    <a:pt x="30827" y="156254"/>
                  </a:lnTo>
                  <a:lnTo>
                    <a:pt x="29739" y="159897"/>
                  </a:lnTo>
                  <a:lnTo>
                    <a:pt x="28650" y="163417"/>
                  </a:lnTo>
                  <a:lnTo>
                    <a:pt x="27317" y="166927"/>
                  </a:lnTo>
                  <a:lnTo>
                    <a:pt x="25751" y="170457"/>
                  </a:lnTo>
                  <a:lnTo>
                    <a:pt x="23929" y="173731"/>
                  </a:lnTo>
                  <a:lnTo>
                    <a:pt x="21881" y="177015"/>
                  </a:lnTo>
                  <a:lnTo>
                    <a:pt x="20786" y="178582"/>
                  </a:lnTo>
                  <a:lnTo>
                    <a:pt x="19581" y="180167"/>
                  </a:lnTo>
                  <a:lnTo>
                    <a:pt x="18248" y="181734"/>
                  </a:lnTo>
                  <a:lnTo>
                    <a:pt x="16915" y="183206"/>
                  </a:lnTo>
                  <a:lnTo>
                    <a:pt x="15466" y="184772"/>
                  </a:lnTo>
                  <a:lnTo>
                    <a:pt x="13900" y="186235"/>
                  </a:lnTo>
                  <a:lnTo>
                    <a:pt x="12323" y="187688"/>
                  </a:lnTo>
                  <a:lnTo>
                    <a:pt x="10518" y="189028"/>
                  </a:lnTo>
                  <a:lnTo>
                    <a:pt x="8696" y="190481"/>
                  </a:lnTo>
                  <a:lnTo>
                    <a:pt x="6758" y="191821"/>
                  </a:lnTo>
                  <a:lnTo>
                    <a:pt x="4703" y="193029"/>
                  </a:lnTo>
                  <a:lnTo>
                    <a:pt x="2526" y="194369"/>
                  </a:lnTo>
                  <a:lnTo>
                    <a:pt x="1676" y="194973"/>
                  </a:lnTo>
                  <a:lnTo>
                    <a:pt x="1077" y="195709"/>
                  </a:lnTo>
                  <a:lnTo>
                    <a:pt x="471" y="196559"/>
                  </a:lnTo>
                  <a:lnTo>
                    <a:pt x="116" y="197408"/>
                  </a:lnTo>
                  <a:lnTo>
                    <a:pt x="0" y="198371"/>
                  </a:lnTo>
                  <a:lnTo>
                    <a:pt x="0" y="199343"/>
                  </a:lnTo>
                  <a:lnTo>
                    <a:pt x="227" y="200324"/>
                  </a:lnTo>
                  <a:lnTo>
                    <a:pt x="605" y="201287"/>
                  </a:lnTo>
                  <a:lnTo>
                    <a:pt x="960" y="201891"/>
                  </a:lnTo>
                  <a:lnTo>
                    <a:pt x="1449" y="202380"/>
                  </a:lnTo>
                  <a:lnTo>
                    <a:pt x="1921" y="202872"/>
                  </a:lnTo>
                  <a:lnTo>
                    <a:pt x="2526" y="203231"/>
                  </a:lnTo>
                  <a:lnTo>
                    <a:pt x="3143" y="203476"/>
                  </a:lnTo>
                  <a:lnTo>
                    <a:pt x="3743" y="203721"/>
                  </a:lnTo>
                  <a:lnTo>
                    <a:pt x="4348" y="203835"/>
                  </a:lnTo>
                  <a:lnTo>
                    <a:pt x="5681" y="203835"/>
                  </a:lnTo>
                  <a:lnTo>
                    <a:pt x="6287" y="203721"/>
                  </a:lnTo>
                  <a:lnTo>
                    <a:pt x="7491" y="203231"/>
                  </a:lnTo>
                  <a:lnTo>
                    <a:pt x="10029" y="201777"/>
                  </a:lnTo>
                  <a:lnTo>
                    <a:pt x="12451" y="200192"/>
                  </a:lnTo>
                  <a:lnTo>
                    <a:pt x="14750" y="198616"/>
                  </a:lnTo>
                  <a:lnTo>
                    <a:pt x="16915" y="196917"/>
                  </a:lnTo>
                  <a:lnTo>
                    <a:pt x="18982" y="195332"/>
                  </a:lnTo>
                  <a:lnTo>
                    <a:pt x="20903" y="193633"/>
                  </a:lnTo>
                  <a:lnTo>
                    <a:pt x="22725" y="191935"/>
                  </a:lnTo>
                  <a:lnTo>
                    <a:pt x="24418" y="190123"/>
                  </a:lnTo>
                  <a:lnTo>
                    <a:pt x="25978" y="188302"/>
                  </a:lnTo>
                  <a:lnTo>
                    <a:pt x="27445" y="186480"/>
                  </a:lnTo>
                  <a:lnTo>
                    <a:pt x="28895" y="184659"/>
                  </a:lnTo>
                  <a:lnTo>
                    <a:pt x="30216" y="182828"/>
                  </a:lnTo>
                  <a:lnTo>
                    <a:pt x="31433" y="180884"/>
                  </a:lnTo>
                  <a:lnTo>
                    <a:pt x="32637" y="178959"/>
                  </a:lnTo>
                  <a:lnTo>
                    <a:pt x="33726" y="177015"/>
                  </a:lnTo>
                  <a:lnTo>
                    <a:pt x="34686" y="175071"/>
                  </a:lnTo>
                  <a:lnTo>
                    <a:pt x="36508" y="171174"/>
                  </a:lnTo>
                  <a:lnTo>
                    <a:pt x="38074" y="167173"/>
                  </a:lnTo>
                  <a:lnTo>
                    <a:pt x="39407" y="163171"/>
                  </a:lnTo>
                  <a:lnTo>
                    <a:pt x="40501" y="159161"/>
                  </a:lnTo>
                  <a:lnTo>
                    <a:pt x="41590" y="155027"/>
                  </a:lnTo>
                  <a:lnTo>
                    <a:pt x="42434" y="151026"/>
                  </a:lnTo>
                  <a:lnTo>
                    <a:pt x="44000" y="143146"/>
                  </a:lnTo>
                  <a:lnTo>
                    <a:pt x="45577" y="135852"/>
                  </a:lnTo>
                  <a:lnTo>
                    <a:pt x="46293" y="132322"/>
                  </a:lnTo>
                  <a:lnTo>
                    <a:pt x="47143" y="128812"/>
                  </a:lnTo>
                  <a:lnTo>
                    <a:pt x="48115" y="125301"/>
                  </a:lnTo>
                  <a:lnTo>
                    <a:pt x="50525" y="118496"/>
                  </a:lnTo>
                  <a:lnTo>
                    <a:pt x="51974" y="115213"/>
                  </a:lnTo>
                  <a:lnTo>
                    <a:pt x="53552" y="112061"/>
                  </a:lnTo>
                  <a:lnTo>
                    <a:pt x="55490" y="109023"/>
                  </a:lnTo>
                  <a:lnTo>
                    <a:pt x="57655" y="105994"/>
                  </a:lnTo>
                  <a:lnTo>
                    <a:pt x="58750" y="104540"/>
                  </a:lnTo>
                  <a:lnTo>
                    <a:pt x="60083" y="103068"/>
                  </a:lnTo>
                  <a:lnTo>
                    <a:pt x="61416" y="101615"/>
                  </a:lnTo>
                  <a:lnTo>
                    <a:pt x="62737" y="100294"/>
                  </a:lnTo>
                  <a:lnTo>
                    <a:pt x="64314" y="98954"/>
                  </a:lnTo>
                  <a:lnTo>
                    <a:pt x="65880" y="97614"/>
                  </a:lnTo>
                  <a:lnTo>
                    <a:pt x="67568" y="96283"/>
                  </a:lnTo>
                  <a:lnTo>
                    <a:pt x="69390" y="95056"/>
                  </a:lnTo>
                  <a:lnTo>
                    <a:pt x="71200" y="93849"/>
                  </a:lnTo>
                  <a:lnTo>
                    <a:pt x="73267" y="92641"/>
                  </a:lnTo>
                  <a:lnTo>
                    <a:pt x="77726" y="89847"/>
                  </a:lnTo>
                  <a:lnTo>
                    <a:pt x="81957" y="86931"/>
                  </a:lnTo>
                  <a:lnTo>
                    <a:pt x="85950" y="83893"/>
                  </a:lnTo>
                  <a:lnTo>
                    <a:pt x="89821" y="80741"/>
                  </a:lnTo>
                  <a:lnTo>
                    <a:pt x="93337" y="77457"/>
                  </a:lnTo>
                  <a:lnTo>
                    <a:pt x="96591" y="74203"/>
                  </a:lnTo>
                  <a:lnTo>
                    <a:pt x="99618" y="70653"/>
                  </a:lnTo>
                  <a:lnTo>
                    <a:pt x="102406" y="67256"/>
                  </a:lnTo>
                  <a:lnTo>
                    <a:pt x="105054" y="63745"/>
                  </a:lnTo>
                  <a:lnTo>
                    <a:pt x="107482" y="60102"/>
                  </a:lnTo>
                  <a:lnTo>
                    <a:pt x="109647" y="56582"/>
                  </a:lnTo>
                  <a:lnTo>
                    <a:pt x="111713" y="53053"/>
                  </a:lnTo>
                  <a:lnTo>
                    <a:pt x="113524" y="49411"/>
                  </a:lnTo>
                  <a:lnTo>
                    <a:pt x="115212" y="45891"/>
                  </a:lnTo>
                  <a:lnTo>
                    <a:pt x="116778" y="42493"/>
                  </a:lnTo>
                  <a:lnTo>
                    <a:pt x="118111" y="39096"/>
                  </a:lnTo>
                  <a:lnTo>
                    <a:pt x="119315" y="35699"/>
                  </a:lnTo>
                  <a:lnTo>
                    <a:pt x="120410" y="32538"/>
                  </a:lnTo>
                  <a:lnTo>
                    <a:pt x="121382" y="29386"/>
                  </a:lnTo>
                  <a:lnTo>
                    <a:pt x="122232" y="26347"/>
                  </a:lnTo>
                  <a:lnTo>
                    <a:pt x="123547" y="20770"/>
                  </a:lnTo>
                  <a:lnTo>
                    <a:pt x="124525" y="15919"/>
                  </a:lnTo>
                  <a:lnTo>
                    <a:pt x="125125" y="11786"/>
                  </a:lnTo>
                  <a:lnTo>
                    <a:pt x="125486" y="8502"/>
                  </a:lnTo>
                  <a:lnTo>
                    <a:pt x="125730" y="5227"/>
                  </a:lnTo>
                  <a:lnTo>
                    <a:pt x="125614" y="4246"/>
                  </a:lnTo>
                  <a:lnTo>
                    <a:pt x="125369" y="3284"/>
                  </a:lnTo>
                  <a:lnTo>
                    <a:pt x="125014" y="2321"/>
                  </a:lnTo>
                  <a:lnTo>
                    <a:pt x="124397" y="1585"/>
                  </a:lnTo>
                  <a:lnTo>
                    <a:pt x="123681" y="981"/>
                  </a:lnTo>
                  <a:lnTo>
                    <a:pt x="122831" y="490"/>
                  </a:lnTo>
                  <a:lnTo>
                    <a:pt x="121859" y="132"/>
                  </a:lnTo>
                  <a:lnTo>
                    <a:pt x="120893" y="0"/>
                  </a:lnTo>
                  <a:close/>
                </a:path>
              </a:pathLst>
            </a:custGeom>
            <a:solidFill>
              <a:srgbClr val="F6751F"/>
            </a:solidFill>
            <a:ln>
              <a:noFill/>
            </a:ln>
            <a:effectLst/>
          </p:spPr>
          <p:txBody>
            <a:bodyPr vert="horz" wrap="square" lIns="0" tIns="0" rIns="0" bIns="0" numCol="1" spcCol="215900" anchor="ctr"/>
            <a:lstStyle/>
            <a:p>
              <a:pPr/>
            </a:p>
          </p:txBody>
        </p:sp>
        <p:sp>
          <p:nvSpPr>
            <p:cNvPr id="30" name="Google Shape;71;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JBwAAsQsAALsHAAD9DAAAAAAAACYAAAAIAAAA//////////8="/>
                </a:ext>
              </a:extLst>
            </p:cNvSpPr>
            <p:nvPr/>
          </p:nvSpPr>
          <p:spPr>
            <a:xfrm>
              <a:off x="1143635" y="1900555"/>
              <a:ext cx="113030" cy="210820"/>
            </a:xfrm>
            <a:custGeom>
              <a:avLst/>
              <a:gdLst/>
              <a:ahLst/>
              <a:cxnLst/>
              <a:rect l="0" t="0" r="113030" b="210820"/>
              <a:pathLst>
                <a:path w="113030" h="210820">
                  <a:moveTo>
                    <a:pt x="107813" y="0"/>
                  </a:moveTo>
                  <a:lnTo>
                    <a:pt x="106735" y="117"/>
                  </a:lnTo>
                  <a:lnTo>
                    <a:pt x="105887" y="488"/>
                  </a:lnTo>
                  <a:lnTo>
                    <a:pt x="105039" y="966"/>
                  </a:lnTo>
                  <a:lnTo>
                    <a:pt x="104307" y="1581"/>
                  </a:lnTo>
                  <a:lnTo>
                    <a:pt x="103700" y="2430"/>
                  </a:lnTo>
                  <a:lnTo>
                    <a:pt x="103213" y="3279"/>
                  </a:lnTo>
                  <a:lnTo>
                    <a:pt x="102967" y="4246"/>
                  </a:lnTo>
                  <a:lnTo>
                    <a:pt x="102852" y="5212"/>
                  </a:lnTo>
                  <a:lnTo>
                    <a:pt x="102852" y="7750"/>
                  </a:lnTo>
                  <a:lnTo>
                    <a:pt x="102737" y="10541"/>
                  </a:lnTo>
                  <a:lnTo>
                    <a:pt x="102365" y="14182"/>
                  </a:lnTo>
                  <a:lnTo>
                    <a:pt x="101758" y="18671"/>
                  </a:lnTo>
                  <a:lnTo>
                    <a:pt x="100911" y="23766"/>
                  </a:lnTo>
                  <a:lnTo>
                    <a:pt x="100309" y="26557"/>
                  </a:lnTo>
                  <a:lnTo>
                    <a:pt x="99702" y="29466"/>
                  </a:lnTo>
                  <a:lnTo>
                    <a:pt x="98854" y="32501"/>
                  </a:lnTo>
                  <a:lnTo>
                    <a:pt x="98006" y="35517"/>
                  </a:lnTo>
                  <a:lnTo>
                    <a:pt x="97033" y="38670"/>
                  </a:lnTo>
                  <a:lnTo>
                    <a:pt x="95824" y="41949"/>
                  </a:lnTo>
                  <a:lnTo>
                    <a:pt x="94485" y="45346"/>
                  </a:lnTo>
                  <a:lnTo>
                    <a:pt x="93035" y="48606"/>
                  </a:lnTo>
                  <a:lnTo>
                    <a:pt x="91465" y="52002"/>
                  </a:lnTo>
                  <a:lnTo>
                    <a:pt x="89644" y="55399"/>
                  </a:lnTo>
                  <a:lnTo>
                    <a:pt x="87713" y="58795"/>
                  </a:lnTo>
                  <a:lnTo>
                    <a:pt x="85531" y="62192"/>
                  </a:lnTo>
                  <a:lnTo>
                    <a:pt x="83229" y="65588"/>
                  </a:lnTo>
                  <a:lnTo>
                    <a:pt x="80686" y="68868"/>
                  </a:lnTo>
                  <a:lnTo>
                    <a:pt x="77897" y="72128"/>
                  </a:lnTo>
                  <a:lnTo>
                    <a:pt x="74867" y="75290"/>
                  </a:lnTo>
                  <a:lnTo>
                    <a:pt x="71716" y="78441"/>
                  </a:lnTo>
                  <a:lnTo>
                    <a:pt x="68210" y="81351"/>
                  </a:lnTo>
                  <a:lnTo>
                    <a:pt x="64574" y="84260"/>
                  </a:lnTo>
                  <a:lnTo>
                    <a:pt x="60691" y="87051"/>
                  </a:lnTo>
                  <a:lnTo>
                    <a:pt x="58388" y="88632"/>
                  </a:lnTo>
                  <a:lnTo>
                    <a:pt x="56206" y="90194"/>
                  </a:lnTo>
                  <a:lnTo>
                    <a:pt x="54281" y="91775"/>
                  </a:lnTo>
                  <a:lnTo>
                    <a:pt x="52339" y="93473"/>
                  </a:lnTo>
                  <a:lnTo>
                    <a:pt x="48948" y="96864"/>
                  </a:lnTo>
                  <a:lnTo>
                    <a:pt x="47368" y="98568"/>
                  </a:lnTo>
                  <a:lnTo>
                    <a:pt x="45913" y="100266"/>
                  </a:lnTo>
                  <a:lnTo>
                    <a:pt x="44464" y="102082"/>
                  </a:lnTo>
                  <a:lnTo>
                    <a:pt x="43255" y="103897"/>
                  </a:lnTo>
                  <a:lnTo>
                    <a:pt x="42030" y="105722"/>
                  </a:lnTo>
                  <a:lnTo>
                    <a:pt x="40952" y="107528"/>
                  </a:lnTo>
                  <a:lnTo>
                    <a:pt x="39979" y="109363"/>
                  </a:lnTo>
                  <a:lnTo>
                    <a:pt x="39011" y="111169"/>
                  </a:lnTo>
                  <a:lnTo>
                    <a:pt x="37316" y="115053"/>
                  </a:lnTo>
                  <a:lnTo>
                    <a:pt x="35866" y="118811"/>
                  </a:lnTo>
                  <a:lnTo>
                    <a:pt x="34642" y="122695"/>
                  </a:lnTo>
                  <a:lnTo>
                    <a:pt x="33679" y="126697"/>
                  </a:lnTo>
                  <a:lnTo>
                    <a:pt x="32831" y="130562"/>
                  </a:lnTo>
                  <a:lnTo>
                    <a:pt x="32098" y="134573"/>
                  </a:lnTo>
                  <a:lnTo>
                    <a:pt x="31497" y="138575"/>
                  </a:lnTo>
                  <a:lnTo>
                    <a:pt x="30403" y="146442"/>
                  </a:lnTo>
                  <a:lnTo>
                    <a:pt x="29309" y="154211"/>
                  </a:lnTo>
                  <a:lnTo>
                    <a:pt x="28101" y="161726"/>
                  </a:lnTo>
                  <a:lnTo>
                    <a:pt x="27253" y="165357"/>
                  </a:lnTo>
                  <a:lnTo>
                    <a:pt x="26290" y="168998"/>
                  </a:lnTo>
                  <a:lnTo>
                    <a:pt x="25202" y="172638"/>
                  </a:lnTo>
                  <a:lnTo>
                    <a:pt x="23862" y="176152"/>
                  </a:lnTo>
                  <a:lnTo>
                    <a:pt x="22297" y="179548"/>
                  </a:lnTo>
                  <a:lnTo>
                    <a:pt x="20471" y="182945"/>
                  </a:lnTo>
                  <a:lnTo>
                    <a:pt x="19508" y="184643"/>
                  </a:lnTo>
                  <a:lnTo>
                    <a:pt x="18414" y="186332"/>
                  </a:lnTo>
                  <a:lnTo>
                    <a:pt x="17206" y="187923"/>
                  </a:lnTo>
                  <a:lnTo>
                    <a:pt x="15986" y="189484"/>
                  </a:lnTo>
                  <a:lnTo>
                    <a:pt x="14663" y="191065"/>
                  </a:lnTo>
                  <a:lnTo>
                    <a:pt x="13213" y="192637"/>
                  </a:lnTo>
                  <a:lnTo>
                    <a:pt x="11627" y="194223"/>
                  </a:lnTo>
                  <a:lnTo>
                    <a:pt x="9932" y="195672"/>
                  </a:lnTo>
                  <a:lnTo>
                    <a:pt x="8237" y="197253"/>
                  </a:lnTo>
                  <a:lnTo>
                    <a:pt x="6426" y="198708"/>
                  </a:lnTo>
                  <a:lnTo>
                    <a:pt x="4354" y="200162"/>
                  </a:lnTo>
                  <a:lnTo>
                    <a:pt x="2302" y="201499"/>
                  </a:lnTo>
                  <a:lnTo>
                    <a:pt x="1450" y="202221"/>
                  </a:lnTo>
                  <a:lnTo>
                    <a:pt x="848" y="202953"/>
                  </a:lnTo>
                  <a:lnTo>
                    <a:pt x="361" y="203802"/>
                  </a:lnTo>
                  <a:lnTo>
                    <a:pt x="115" y="204759"/>
                  </a:lnTo>
                  <a:lnTo>
                    <a:pt x="0" y="205745"/>
                  </a:lnTo>
                  <a:lnTo>
                    <a:pt x="115" y="206701"/>
                  </a:lnTo>
                  <a:lnTo>
                    <a:pt x="361" y="207667"/>
                  </a:lnTo>
                  <a:lnTo>
                    <a:pt x="848" y="208643"/>
                  </a:lnTo>
                  <a:lnTo>
                    <a:pt x="1209" y="209122"/>
                  </a:lnTo>
                  <a:lnTo>
                    <a:pt x="1695" y="209608"/>
                  </a:lnTo>
                  <a:lnTo>
                    <a:pt x="2187" y="209971"/>
                  </a:lnTo>
                  <a:lnTo>
                    <a:pt x="2658" y="210342"/>
                  </a:lnTo>
                  <a:lnTo>
                    <a:pt x="3276" y="210586"/>
                  </a:lnTo>
                  <a:lnTo>
                    <a:pt x="4485" y="210820"/>
                  </a:lnTo>
                  <a:lnTo>
                    <a:pt x="5824" y="210820"/>
                  </a:lnTo>
                  <a:lnTo>
                    <a:pt x="6541" y="210703"/>
                  </a:lnTo>
                  <a:lnTo>
                    <a:pt x="7274" y="210459"/>
                  </a:lnTo>
                  <a:lnTo>
                    <a:pt x="7875" y="210098"/>
                  </a:lnTo>
                  <a:lnTo>
                    <a:pt x="10293" y="208399"/>
                  </a:lnTo>
                  <a:lnTo>
                    <a:pt x="12590" y="206701"/>
                  </a:lnTo>
                  <a:lnTo>
                    <a:pt x="14778" y="205013"/>
                  </a:lnTo>
                  <a:lnTo>
                    <a:pt x="16834" y="203197"/>
                  </a:lnTo>
                  <a:lnTo>
                    <a:pt x="18776" y="201372"/>
                  </a:lnTo>
                  <a:lnTo>
                    <a:pt x="20602" y="199546"/>
                  </a:lnTo>
                  <a:lnTo>
                    <a:pt x="22297" y="197732"/>
                  </a:lnTo>
                  <a:lnTo>
                    <a:pt x="23862" y="195916"/>
                  </a:lnTo>
                  <a:lnTo>
                    <a:pt x="26766" y="192032"/>
                  </a:lnTo>
                  <a:lnTo>
                    <a:pt x="27985" y="190089"/>
                  </a:lnTo>
                  <a:lnTo>
                    <a:pt x="29194" y="188167"/>
                  </a:lnTo>
                  <a:lnTo>
                    <a:pt x="30288" y="186224"/>
                  </a:lnTo>
                  <a:lnTo>
                    <a:pt x="31382" y="184145"/>
                  </a:lnTo>
                  <a:lnTo>
                    <a:pt x="32344" y="182223"/>
                  </a:lnTo>
                  <a:lnTo>
                    <a:pt x="33192" y="180153"/>
                  </a:lnTo>
                  <a:lnTo>
                    <a:pt x="34642" y="176152"/>
                  </a:lnTo>
                  <a:lnTo>
                    <a:pt x="35981" y="172033"/>
                  </a:lnTo>
                  <a:lnTo>
                    <a:pt x="37075" y="168041"/>
                  </a:lnTo>
                  <a:lnTo>
                    <a:pt x="38770" y="159784"/>
                  </a:lnTo>
                  <a:lnTo>
                    <a:pt x="39372" y="155782"/>
                  </a:lnTo>
                  <a:lnTo>
                    <a:pt x="40466" y="147779"/>
                  </a:lnTo>
                  <a:lnTo>
                    <a:pt x="41429" y="140391"/>
                  </a:lnTo>
                  <a:lnTo>
                    <a:pt x="42030" y="136877"/>
                  </a:lnTo>
                  <a:lnTo>
                    <a:pt x="42637" y="133236"/>
                  </a:lnTo>
                  <a:lnTo>
                    <a:pt x="43370" y="129713"/>
                  </a:lnTo>
                  <a:lnTo>
                    <a:pt x="44218" y="126209"/>
                  </a:lnTo>
                  <a:lnTo>
                    <a:pt x="45311" y="122812"/>
                  </a:lnTo>
                  <a:lnTo>
                    <a:pt x="46515" y="119416"/>
                  </a:lnTo>
                  <a:lnTo>
                    <a:pt x="47970" y="116146"/>
                  </a:lnTo>
                  <a:lnTo>
                    <a:pt x="49665" y="112984"/>
                  </a:lnTo>
                  <a:lnTo>
                    <a:pt x="51607" y="109831"/>
                  </a:lnTo>
                  <a:lnTo>
                    <a:pt x="52700" y="108270"/>
                  </a:lnTo>
                  <a:lnTo>
                    <a:pt x="53789" y="106815"/>
                  </a:lnTo>
                  <a:lnTo>
                    <a:pt x="54997" y="105234"/>
                  </a:lnTo>
                  <a:lnTo>
                    <a:pt x="56337" y="103780"/>
                  </a:lnTo>
                  <a:lnTo>
                    <a:pt x="57787" y="102330"/>
                  </a:lnTo>
                  <a:lnTo>
                    <a:pt x="59241" y="100989"/>
                  </a:lnTo>
                  <a:lnTo>
                    <a:pt x="60937" y="99534"/>
                  </a:lnTo>
                  <a:lnTo>
                    <a:pt x="62632" y="98197"/>
                  </a:lnTo>
                  <a:lnTo>
                    <a:pt x="64328" y="96870"/>
                  </a:lnTo>
                  <a:lnTo>
                    <a:pt x="66269" y="95533"/>
                  </a:lnTo>
                  <a:lnTo>
                    <a:pt x="70623" y="92497"/>
                  </a:lnTo>
                  <a:lnTo>
                    <a:pt x="74752" y="89237"/>
                  </a:lnTo>
                  <a:lnTo>
                    <a:pt x="78504" y="85958"/>
                  </a:lnTo>
                  <a:lnTo>
                    <a:pt x="82010" y="82561"/>
                  </a:lnTo>
                  <a:lnTo>
                    <a:pt x="85400" y="79048"/>
                  </a:lnTo>
                  <a:lnTo>
                    <a:pt x="88436" y="75524"/>
                  </a:lnTo>
                  <a:lnTo>
                    <a:pt x="91225" y="71903"/>
                  </a:lnTo>
                  <a:lnTo>
                    <a:pt x="93768" y="68263"/>
                  </a:lnTo>
                  <a:lnTo>
                    <a:pt x="96180" y="64486"/>
                  </a:lnTo>
                  <a:lnTo>
                    <a:pt x="98367" y="60865"/>
                  </a:lnTo>
                  <a:lnTo>
                    <a:pt x="100309" y="57097"/>
                  </a:lnTo>
                  <a:lnTo>
                    <a:pt x="102119" y="53466"/>
                  </a:lnTo>
                  <a:lnTo>
                    <a:pt x="103815" y="49836"/>
                  </a:lnTo>
                  <a:lnTo>
                    <a:pt x="105280" y="46195"/>
                  </a:lnTo>
                  <a:lnTo>
                    <a:pt x="106489" y="42681"/>
                  </a:lnTo>
                  <a:lnTo>
                    <a:pt x="107698" y="39158"/>
                  </a:lnTo>
                  <a:lnTo>
                    <a:pt x="108661" y="35761"/>
                  </a:lnTo>
                  <a:lnTo>
                    <a:pt x="109508" y="32501"/>
                  </a:lnTo>
                  <a:lnTo>
                    <a:pt x="110241" y="29329"/>
                  </a:lnTo>
                  <a:lnTo>
                    <a:pt x="110843" y="26177"/>
                  </a:lnTo>
                  <a:lnTo>
                    <a:pt x="111821" y="20614"/>
                  </a:lnTo>
                  <a:lnTo>
                    <a:pt x="112543" y="15636"/>
                  </a:lnTo>
                  <a:lnTo>
                    <a:pt x="112784" y="11390"/>
                  </a:lnTo>
                  <a:lnTo>
                    <a:pt x="113030" y="8247"/>
                  </a:lnTo>
                  <a:lnTo>
                    <a:pt x="113030" y="4978"/>
                  </a:lnTo>
                  <a:lnTo>
                    <a:pt x="112899" y="3885"/>
                  </a:lnTo>
                  <a:lnTo>
                    <a:pt x="112543" y="3035"/>
                  </a:lnTo>
                  <a:lnTo>
                    <a:pt x="112051" y="2059"/>
                  </a:lnTo>
                  <a:lnTo>
                    <a:pt x="111450" y="1337"/>
                  </a:lnTo>
                  <a:lnTo>
                    <a:pt x="110728" y="732"/>
                  </a:lnTo>
                  <a:lnTo>
                    <a:pt x="109880" y="361"/>
                  </a:lnTo>
                  <a:lnTo>
                    <a:pt x="108906" y="117"/>
                  </a:lnTo>
                  <a:lnTo>
                    <a:pt x="107813" y="0"/>
                  </a:lnTo>
                  <a:close/>
                </a:path>
              </a:pathLst>
            </a:custGeom>
            <a:solidFill>
              <a:srgbClr val="F6751F"/>
            </a:solidFill>
            <a:ln>
              <a:noFill/>
            </a:ln>
            <a:effectLst/>
          </p:spPr>
          <p:txBody>
            <a:bodyPr vert="horz" wrap="square" lIns="0" tIns="0" rIns="0" bIns="0" numCol="1" spcCol="215900" anchor="ctr"/>
            <a:lstStyle/>
            <a:p>
              <a:pPr/>
            </a:p>
          </p:txBody>
        </p:sp>
        <p:sp>
          <p:nvSpPr>
            <p:cNvPr id="29" name="Google Shape;72;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DtBgAAvgkAADMKAABQDAAAAAAAACYAAAAIAAAA//////////8="/>
                </a:ext>
              </a:extLst>
            </p:cNvSpPr>
            <p:nvPr/>
          </p:nvSpPr>
          <p:spPr>
            <a:xfrm>
              <a:off x="1125855" y="1583690"/>
              <a:ext cx="532130" cy="417830"/>
            </a:xfrm>
            <a:custGeom>
              <a:avLst/>
              <a:gdLst/>
              <a:ahLst/>
              <a:cxnLst/>
              <a:rect l="0" t="0" r="532130" b="417830"/>
              <a:pathLst>
                <a:path w="532130" h="417830">
                  <a:moveTo>
                    <a:pt x="455045" y="0"/>
                  </a:moveTo>
                  <a:lnTo>
                    <a:pt x="451029" y="135"/>
                  </a:lnTo>
                  <a:lnTo>
                    <a:pt x="427773" y="1335"/>
                  </a:lnTo>
                  <a:lnTo>
                    <a:pt x="400994" y="2902"/>
                  </a:lnTo>
                  <a:lnTo>
                    <a:pt x="397102" y="3153"/>
                  </a:lnTo>
                  <a:lnTo>
                    <a:pt x="392963" y="3405"/>
                  </a:lnTo>
                  <a:lnTo>
                    <a:pt x="388849" y="3637"/>
                  </a:lnTo>
                  <a:lnTo>
                    <a:pt x="386681" y="3888"/>
                  </a:lnTo>
                  <a:lnTo>
                    <a:pt x="384489" y="4236"/>
                  </a:lnTo>
                  <a:lnTo>
                    <a:pt x="366086" y="7157"/>
                  </a:lnTo>
                  <a:lnTo>
                    <a:pt x="356256" y="8724"/>
                  </a:lnTo>
                  <a:lnTo>
                    <a:pt x="346082" y="10310"/>
                  </a:lnTo>
                  <a:lnTo>
                    <a:pt x="340859" y="11278"/>
                  </a:lnTo>
                  <a:lnTo>
                    <a:pt x="335538" y="12245"/>
                  </a:lnTo>
                  <a:lnTo>
                    <a:pt x="330068" y="13328"/>
                  </a:lnTo>
                  <a:lnTo>
                    <a:pt x="324599" y="14566"/>
                  </a:lnTo>
                  <a:lnTo>
                    <a:pt x="278555" y="27410"/>
                  </a:lnTo>
                  <a:lnTo>
                    <a:pt x="266681" y="31898"/>
                  </a:lnTo>
                  <a:lnTo>
                    <a:pt x="254560" y="36754"/>
                  </a:lnTo>
                  <a:lnTo>
                    <a:pt x="230195" y="46696"/>
                  </a:lnTo>
                  <a:lnTo>
                    <a:pt x="206200" y="59289"/>
                  </a:lnTo>
                  <a:lnTo>
                    <a:pt x="200263" y="62578"/>
                  </a:lnTo>
                  <a:lnTo>
                    <a:pt x="194178" y="65963"/>
                  </a:lnTo>
                  <a:lnTo>
                    <a:pt x="188364" y="69368"/>
                  </a:lnTo>
                  <a:lnTo>
                    <a:pt x="182427" y="73004"/>
                  </a:lnTo>
                  <a:lnTo>
                    <a:pt x="176736" y="76873"/>
                  </a:lnTo>
                  <a:lnTo>
                    <a:pt x="171045" y="80761"/>
                  </a:lnTo>
                  <a:lnTo>
                    <a:pt x="159639" y="88518"/>
                  </a:lnTo>
                  <a:lnTo>
                    <a:pt x="154071" y="92503"/>
                  </a:lnTo>
                  <a:lnTo>
                    <a:pt x="148627" y="96643"/>
                  </a:lnTo>
                  <a:lnTo>
                    <a:pt x="143281" y="100879"/>
                  </a:lnTo>
                  <a:lnTo>
                    <a:pt x="140620" y="103065"/>
                  </a:lnTo>
                  <a:lnTo>
                    <a:pt x="138058" y="105367"/>
                  </a:lnTo>
                  <a:lnTo>
                    <a:pt x="117586" y="122950"/>
                  </a:lnTo>
                  <a:lnTo>
                    <a:pt x="99158" y="141869"/>
                  </a:lnTo>
                  <a:lnTo>
                    <a:pt x="90314" y="151193"/>
                  </a:lnTo>
                  <a:lnTo>
                    <a:pt x="82308" y="161019"/>
                  </a:lnTo>
                  <a:lnTo>
                    <a:pt x="74547" y="170614"/>
                  </a:lnTo>
                  <a:lnTo>
                    <a:pt x="70680" y="175334"/>
                  </a:lnTo>
                  <a:lnTo>
                    <a:pt x="67034" y="180054"/>
                  </a:lnTo>
                  <a:lnTo>
                    <a:pt x="60357" y="189764"/>
                  </a:lnTo>
                  <a:lnTo>
                    <a:pt x="53952" y="199088"/>
                  </a:lnTo>
                  <a:lnTo>
                    <a:pt x="50799" y="203828"/>
                  </a:lnTo>
                  <a:lnTo>
                    <a:pt x="47892" y="208431"/>
                  </a:lnTo>
                  <a:lnTo>
                    <a:pt x="45083" y="212919"/>
                  </a:lnTo>
                  <a:lnTo>
                    <a:pt x="42423" y="217523"/>
                  </a:lnTo>
                  <a:lnTo>
                    <a:pt x="39885" y="222011"/>
                  </a:lnTo>
                  <a:lnTo>
                    <a:pt x="37348" y="226383"/>
                  </a:lnTo>
                  <a:lnTo>
                    <a:pt x="34933" y="230619"/>
                  </a:lnTo>
                  <a:lnTo>
                    <a:pt x="32618" y="234855"/>
                  </a:lnTo>
                  <a:lnTo>
                    <a:pt x="28356" y="243231"/>
                  </a:lnTo>
                  <a:lnTo>
                    <a:pt x="24488" y="251124"/>
                  </a:lnTo>
                  <a:lnTo>
                    <a:pt x="21088" y="258764"/>
                  </a:lnTo>
                  <a:lnTo>
                    <a:pt x="17959" y="265786"/>
                  </a:lnTo>
                  <a:lnTo>
                    <a:pt x="15151" y="272576"/>
                  </a:lnTo>
                  <a:lnTo>
                    <a:pt x="12613" y="278766"/>
                  </a:lnTo>
                  <a:lnTo>
                    <a:pt x="8622" y="289676"/>
                  </a:lnTo>
                  <a:lnTo>
                    <a:pt x="6923" y="294996"/>
                  </a:lnTo>
                  <a:lnTo>
                    <a:pt x="5469" y="299735"/>
                  </a:lnTo>
                  <a:lnTo>
                    <a:pt x="3523" y="306525"/>
                  </a:lnTo>
                  <a:lnTo>
                    <a:pt x="2439" y="310664"/>
                  </a:lnTo>
                  <a:lnTo>
                    <a:pt x="1478" y="315017"/>
                  </a:lnTo>
                  <a:lnTo>
                    <a:pt x="739" y="319369"/>
                  </a:lnTo>
                  <a:lnTo>
                    <a:pt x="246" y="323741"/>
                  </a:lnTo>
                  <a:lnTo>
                    <a:pt x="0" y="328113"/>
                  </a:lnTo>
                  <a:lnTo>
                    <a:pt x="0" y="332465"/>
                  </a:lnTo>
                  <a:lnTo>
                    <a:pt x="246" y="336721"/>
                  </a:lnTo>
                  <a:lnTo>
                    <a:pt x="616" y="340957"/>
                  </a:lnTo>
                  <a:lnTo>
                    <a:pt x="1232" y="345193"/>
                  </a:lnTo>
                  <a:lnTo>
                    <a:pt x="1946" y="349333"/>
                  </a:lnTo>
                  <a:lnTo>
                    <a:pt x="3030" y="353453"/>
                  </a:lnTo>
                  <a:lnTo>
                    <a:pt x="4237" y="357457"/>
                  </a:lnTo>
                  <a:lnTo>
                    <a:pt x="5592" y="361462"/>
                  </a:lnTo>
                  <a:lnTo>
                    <a:pt x="7169" y="365330"/>
                  </a:lnTo>
                  <a:lnTo>
                    <a:pt x="8869" y="369103"/>
                  </a:lnTo>
                  <a:lnTo>
                    <a:pt x="10790" y="372720"/>
                  </a:lnTo>
                  <a:lnTo>
                    <a:pt x="12983" y="376357"/>
                  </a:lnTo>
                  <a:lnTo>
                    <a:pt x="15151" y="379896"/>
                  </a:lnTo>
                  <a:lnTo>
                    <a:pt x="17565" y="383282"/>
                  </a:lnTo>
                  <a:lnTo>
                    <a:pt x="20251" y="386551"/>
                  </a:lnTo>
                  <a:lnTo>
                    <a:pt x="22911" y="389704"/>
                  </a:lnTo>
                  <a:lnTo>
                    <a:pt x="25843" y="392741"/>
                  </a:lnTo>
                  <a:lnTo>
                    <a:pt x="28972" y="395642"/>
                  </a:lnTo>
                  <a:lnTo>
                    <a:pt x="32125" y="398312"/>
                  </a:lnTo>
                  <a:lnTo>
                    <a:pt x="35525" y="400865"/>
                  </a:lnTo>
                  <a:lnTo>
                    <a:pt x="38924" y="403283"/>
                  </a:lnTo>
                  <a:lnTo>
                    <a:pt x="42570" y="405585"/>
                  </a:lnTo>
                  <a:lnTo>
                    <a:pt x="46315" y="407655"/>
                  </a:lnTo>
                  <a:lnTo>
                    <a:pt x="50183" y="409589"/>
                  </a:lnTo>
                  <a:lnTo>
                    <a:pt x="54198" y="411408"/>
                  </a:lnTo>
                  <a:lnTo>
                    <a:pt x="58313" y="412859"/>
                  </a:lnTo>
                  <a:lnTo>
                    <a:pt x="62427" y="414213"/>
                  </a:lnTo>
                  <a:lnTo>
                    <a:pt x="66787" y="415412"/>
                  </a:lnTo>
                  <a:lnTo>
                    <a:pt x="71148" y="416379"/>
                  </a:lnTo>
                  <a:lnTo>
                    <a:pt x="75533" y="416979"/>
                  </a:lnTo>
                  <a:lnTo>
                    <a:pt x="79893" y="417462"/>
                  </a:lnTo>
                  <a:lnTo>
                    <a:pt x="84254" y="417714"/>
                  </a:lnTo>
                  <a:lnTo>
                    <a:pt x="88614" y="417830"/>
                  </a:lnTo>
                  <a:lnTo>
                    <a:pt x="92852" y="417598"/>
                  </a:lnTo>
                  <a:lnTo>
                    <a:pt x="97089" y="417230"/>
                  </a:lnTo>
                  <a:lnTo>
                    <a:pt x="101351" y="416631"/>
                  </a:lnTo>
                  <a:lnTo>
                    <a:pt x="105465" y="415780"/>
                  </a:lnTo>
                  <a:lnTo>
                    <a:pt x="109579" y="414812"/>
                  </a:lnTo>
                  <a:lnTo>
                    <a:pt x="113595" y="413594"/>
                  </a:lnTo>
                  <a:lnTo>
                    <a:pt x="117586" y="412259"/>
                  </a:lnTo>
                  <a:lnTo>
                    <a:pt x="121454" y="410673"/>
                  </a:lnTo>
                  <a:lnTo>
                    <a:pt x="125223" y="408874"/>
                  </a:lnTo>
                  <a:lnTo>
                    <a:pt x="128869" y="407036"/>
                  </a:lnTo>
                  <a:lnTo>
                    <a:pt x="132491" y="404870"/>
                  </a:lnTo>
                  <a:lnTo>
                    <a:pt x="136013" y="402568"/>
                  </a:lnTo>
                  <a:lnTo>
                    <a:pt x="139388" y="400130"/>
                  </a:lnTo>
                  <a:lnTo>
                    <a:pt x="142690" y="397596"/>
                  </a:lnTo>
                  <a:lnTo>
                    <a:pt x="145818" y="394791"/>
                  </a:lnTo>
                  <a:lnTo>
                    <a:pt x="148849" y="391890"/>
                  </a:lnTo>
                  <a:lnTo>
                    <a:pt x="151780" y="388853"/>
                  </a:lnTo>
                  <a:lnTo>
                    <a:pt x="154441" y="385700"/>
                  </a:lnTo>
                  <a:lnTo>
                    <a:pt x="156978" y="382314"/>
                  </a:lnTo>
                  <a:lnTo>
                    <a:pt x="159417" y="378794"/>
                  </a:lnTo>
                  <a:lnTo>
                    <a:pt x="161708" y="375273"/>
                  </a:lnTo>
                  <a:lnTo>
                    <a:pt x="163778" y="371521"/>
                  </a:lnTo>
                  <a:lnTo>
                    <a:pt x="165699" y="367632"/>
                  </a:lnTo>
                  <a:lnTo>
                    <a:pt x="167522" y="363628"/>
                  </a:lnTo>
                  <a:lnTo>
                    <a:pt x="168976" y="359508"/>
                  </a:lnTo>
                  <a:lnTo>
                    <a:pt x="170306" y="355272"/>
                  </a:lnTo>
                  <a:lnTo>
                    <a:pt x="171513" y="351035"/>
                  </a:lnTo>
                  <a:lnTo>
                    <a:pt x="172006" y="349198"/>
                  </a:lnTo>
                  <a:lnTo>
                    <a:pt x="172252" y="347882"/>
                  </a:lnTo>
                  <a:lnTo>
                    <a:pt x="172622" y="346296"/>
                  </a:lnTo>
                  <a:lnTo>
                    <a:pt x="172844" y="345696"/>
                  </a:lnTo>
                  <a:lnTo>
                    <a:pt x="173460" y="343394"/>
                  </a:lnTo>
                  <a:lnTo>
                    <a:pt x="175159" y="337939"/>
                  </a:lnTo>
                  <a:lnTo>
                    <a:pt x="176367" y="334535"/>
                  </a:lnTo>
                  <a:lnTo>
                    <a:pt x="177697" y="330763"/>
                  </a:lnTo>
                  <a:lnTo>
                    <a:pt x="179274" y="326662"/>
                  </a:lnTo>
                  <a:lnTo>
                    <a:pt x="181097" y="322290"/>
                  </a:lnTo>
                  <a:lnTo>
                    <a:pt x="183289" y="317570"/>
                  </a:lnTo>
                  <a:lnTo>
                    <a:pt x="185580" y="312463"/>
                  </a:lnTo>
                  <a:lnTo>
                    <a:pt x="188142" y="307260"/>
                  </a:lnTo>
                  <a:lnTo>
                    <a:pt x="191025" y="301785"/>
                  </a:lnTo>
                  <a:lnTo>
                    <a:pt x="192380" y="299000"/>
                  </a:lnTo>
                  <a:lnTo>
                    <a:pt x="193932" y="296234"/>
                  </a:lnTo>
                  <a:lnTo>
                    <a:pt x="195632" y="293313"/>
                  </a:lnTo>
                  <a:lnTo>
                    <a:pt x="197455" y="290392"/>
                  </a:lnTo>
                  <a:lnTo>
                    <a:pt x="201101" y="284589"/>
                  </a:lnTo>
                  <a:lnTo>
                    <a:pt x="204870" y="278515"/>
                  </a:lnTo>
                  <a:lnTo>
                    <a:pt x="213714" y="266637"/>
                  </a:lnTo>
                  <a:lnTo>
                    <a:pt x="218198" y="260331"/>
                  </a:lnTo>
                  <a:lnTo>
                    <a:pt x="223396" y="254625"/>
                  </a:lnTo>
                  <a:lnTo>
                    <a:pt x="234063" y="242496"/>
                  </a:lnTo>
                  <a:lnTo>
                    <a:pt x="246061" y="231470"/>
                  </a:lnTo>
                  <a:lnTo>
                    <a:pt x="248992" y="228539"/>
                  </a:lnTo>
                  <a:lnTo>
                    <a:pt x="252146" y="225764"/>
                  </a:lnTo>
                  <a:lnTo>
                    <a:pt x="255398" y="223113"/>
                  </a:lnTo>
                  <a:lnTo>
                    <a:pt x="258797" y="220560"/>
                  </a:lnTo>
                  <a:lnTo>
                    <a:pt x="265572" y="215589"/>
                  </a:lnTo>
                  <a:lnTo>
                    <a:pt x="268972" y="213035"/>
                  </a:lnTo>
                  <a:lnTo>
                    <a:pt x="272372" y="210366"/>
                  </a:lnTo>
                  <a:lnTo>
                    <a:pt x="275870" y="208064"/>
                  </a:lnTo>
                  <a:lnTo>
                    <a:pt x="279418" y="205762"/>
                  </a:lnTo>
                  <a:lnTo>
                    <a:pt x="286808" y="201390"/>
                  </a:lnTo>
                  <a:lnTo>
                    <a:pt x="294199" y="197038"/>
                  </a:lnTo>
                  <a:lnTo>
                    <a:pt x="297820" y="194852"/>
                  </a:lnTo>
                  <a:lnTo>
                    <a:pt x="301466" y="192685"/>
                  </a:lnTo>
                  <a:lnTo>
                    <a:pt x="332236" y="178854"/>
                  </a:lnTo>
                  <a:lnTo>
                    <a:pt x="348003" y="173883"/>
                  </a:lnTo>
                  <a:lnTo>
                    <a:pt x="363154" y="168912"/>
                  </a:lnTo>
                  <a:lnTo>
                    <a:pt x="366800" y="167925"/>
                  </a:lnTo>
                  <a:lnTo>
                    <a:pt x="370545" y="166977"/>
                  </a:lnTo>
                  <a:lnTo>
                    <a:pt x="374314" y="166126"/>
                  </a:lnTo>
                  <a:lnTo>
                    <a:pt x="378083" y="165391"/>
                  </a:lnTo>
                  <a:lnTo>
                    <a:pt x="385228" y="164056"/>
                  </a:lnTo>
                  <a:lnTo>
                    <a:pt x="388726" y="163321"/>
                  </a:lnTo>
                  <a:lnTo>
                    <a:pt x="392249" y="162606"/>
                  </a:lnTo>
                  <a:lnTo>
                    <a:pt x="405232" y="159820"/>
                  </a:lnTo>
                  <a:lnTo>
                    <a:pt x="406784" y="159569"/>
                  </a:lnTo>
                  <a:lnTo>
                    <a:pt x="408385" y="159336"/>
                  </a:lnTo>
                  <a:lnTo>
                    <a:pt x="411391" y="158969"/>
                  </a:lnTo>
                  <a:lnTo>
                    <a:pt x="414446" y="158717"/>
                  </a:lnTo>
                  <a:lnTo>
                    <a:pt x="417328" y="158485"/>
                  </a:lnTo>
                  <a:lnTo>
                    <a:pt x="437357" y="156531"/>
                  </a:lnTo>
                  <a:lnTo>
                    <a:pt x="454799" y="154733"/>
                  </a:lnTo>
                  <a:lnTo>
                    <a:pt x="463175" y="153881"/>
                  </a:lnTo>
                  <a:lnTo>
                    <a:pt x="466919" y="153378"/>
                  </a:lnTo>
                  <a:lnTo>
                    <a:pt x="470566" y="152643"/>
                  </a:lnTo>
                  <a:lnTo>
                    <a:pt x="474310" y="151928"/>
                  </a:lnTo>
                  <a:lnTo>
                    <a:pt x="477833" y="150844"/>
                  </a:lnTo>
                  <a:lnTo>
                    <a:pt x="481331" y="149742"/>
                  </a:lnTo>
                  <a:lnTo>
                    <a:pt x="484731" y="148426"/>
                  </a:lnTo>
                  <a:lnTo>
                    <a:pt x="488008" y="146840"/>
                  </a:lnTo>
                  <a:lnTo>
                    <a:pt x="491284" y="145254"/>
                  </a:lnTo>
                  <a:lnTo>
                    <a:pt x="494437" y="143436"/>
                  </a:lnTo>
                  <a:lnTo>
                    <a:pt x="497468" y="141501"/>
                  </a:lnTo>
                  <a:lnTo>
                    <a:pt x="500498" y="139451"/>
                  </a:lnTo>
                  <a:lnTo>
                    <a:pt x="503282" y="137265"/>
                  </a:lnTo>
                  <a:lnTo>
                    <a:pt x="506065" y="134963"/>
                  </a:lnTo>
                  <a:lnTo>
                    <a:pt x="508751" y="132526"/>
                  </a:lnTo>
                  <a:lnTo>
                    <a:pt x="511165" y="129992"/>
                  </a:lnTo>
                  <a:lnTo>
                    <a:pt x="513579" y="127322"/>
                  </a:lnTo>
                  <a:lnTo>
                    <a:pt x="515895" y="124517"/>
                  </a:lnTo>
                  <a:lnTo>
                    <a:pt x="518088" y="121732"/>
                  </a:lnTo>
                  <a:lnTo>
                    <a:pt x="520009" y="118714"/>
                  </a:lnTo>
                  <a:lnTo>
                    <a:pt x="521955" y="115677"/>
                  </a:lnTo>
                  <a:lnTo>
                    <a:pt x="523655" y="112524"/>
                  </a:lnTo>
                  <a:lnTo>
                    <a:pt x="525232" y="109235"/>
                  </a:lnTo>
                  <a:lnTo>
                    <a:pt x="526686" y="105850"/>
                  </a:lnTo>
                  <a:lnTo>
                    <a:pt x="527893" y="102446"/>
                  </a:lnTo>
                  <a:lnTo>
                    <a:pt x="528977" y="99080"/>
                  </a:lnTo>
                  <a:lnTo>
                    <a:pt x="529937" y="95540"/>
                  </a:lnTo>
                  <a:lnTo>
                    <a:pt x="530800" y="91903"/>
                  </a:lnTo>
                  <a:lnTo>
                    <a:pt x="531416" y="88267"/>
                  </a:lnTo>
                  <a:lnTo>
                    <a:pt x="532130" y="80761"/>
                  </a:lnTo>
                  <a:lnTo>
                    <a:pt x="532130" y="77008"/>
                  </a:lnTo>
                  <a:lnTo>
                    <a:pt x="532007" y="73120"/>
                  </a:lnTo>
                  <a:lnTo>
                    <a:pt x="531760" y="69116"/>
                  </a:lnTo>
                  <a:lnTo>
                    <a:pt x="531292" y="65228"/>
                  </a:lnTo>
                  <a:lnTo>
                    <a:pt x="530553" y="61475"/>
                  </a:lnTo>
                  <a:lnTo>
                    <a:pt x="529716" y="57722"/>
                  </a:lnTo>
                  <a:lnTo>
                    <a:pt x="528632" y="53950"/>
                  </a:lnTo>
                  <a:lnTo>
                    <a:pt x="527425" y="50449"/>
                  </a:lnTo>
                  <a:lnTo>
                    <a:pt x="525946" y="46928"/>
                  </a:lnTo>
                  <a:lnTo>
                    <a:pt x="524493" y="43408"/>
                  </a:lnTo>
                  <a:lnTo>
                    <a:pt x="522670" y="40139"/>
                  </a:lnTo>
                  <a:lnTo>
                    <a:pt x="520847" y="36870"/>
                  </a:lnTo>
                  <a:lnTo>
                    <a:pt x="518802" y="33717"/>
                  </a:lnTo>
                  <a:lnTo>
                    <a:pt x="516610" y="30680"/>
                  </a:lnTo>
                  <a:lnTo>
                    <a:pt x="514318" y="27894"/>
                  </a:lnTo>
                  <a:lnTo>
                    <a:pt x="511904" y="24973"/>
                  </a:lnTo>
                  <a:lnTo>
                    <a:pt x="509342" y="22323"/>
                  </a:lnTo>
                  <a:lnTo>
                    <a:pt x="506681" y="19886"/>
                  </a:lnTo>
                  <a:lnTo>
                    <a:pt x="503898" y="17468"/>
                  </a:lnTo>
                  <a:lnTo>
                    <a:pt x="500966" y="15166"/>
                  </a:lnTo>
                  <a:lnTo>
                    <a:pt x="497960" y="12980"/>
                  </a:lnTo>
                  <a:lnTo>
                    <a:pt x="494807" y="11026"/>
                  </a:lnTo>
                  <a:lnTo>
                    <a:pt x="491530" y="9227"/>
                  </a:lnTo>
                  <a:lnTo>
                    <a:pt x="488254" y="7525"/>
                  </a:lnTo>
                  <a:lnTo>
                    <a:pt x="484854" y="5939"/>
                  </a:lnTo>
                  <a:lnTo>
                    <a:pt x="481331" y="4604"/>
                  </a:lnTo>
                  <a:lnTo>
                    <a:pt x="477710" y="3405"/>
                  </a:lnTo>
                  <a:lnTo>
                    <a:pt x="474064" y="2437"/>
                  </a:lnTo>
                  <a:lnTo>
                    <a:pt x="470442" y="1586"/>
                  </a:lnTo>
                  <a:lnTo>
                    <a:pt x="466673" y="851"/>
                  </a:lnTo>
                  <a:lnTo>
                    <a:pt x="462805" y="368"/>
                  </a:lnTo>
                  <a:lnTo>
                    <a:pt x="458913" y="135"/>
                  </a:lnTo>
                  <a:lnTo>
                    <a:pt x="455045" y="0"/>
                  </a:lnTo>
                  <a:close/>
                </a:path>
              </a:pathLst>
            </a:custGeom>
            <a:solidFill>
              <a:srgbClr val="C75100"/>
            </a:solidFill>
            <a:ln>
              <a:noFill/>
            </a:ln>
            <a:effectLst/>
          </p:spPr>
          <p:txBody>
            <a:bodyPr vert="horz" wrap="square" lIns="0" tIns="0" rIns="0" bIns="0" numCol="1" spcCol="215900" anchor="ctr"/>
            <a:lstStyle/>
            <a:p>
              <a:pPr/>
            </a:p>
          </p:txBody>
        </p:sp>
        <p:sp>
          <p:nvSpPr>
            <p:cNvPr id="28" name="Google Shape;73;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kBwAA6AkAAPsJAAAaDAAAAAAAACYAAAAIAAAA//////////8="/>
                </a:ext>
              </a:extLst>
            </p:cNvSpPr>
            <p:nvPr/>
          </p:nvSpPr>
          <p:spPr>
            <a:xfrm>
              <a:off x="1160780" y="1610360"/>
              <a:ext cx="461645" cy="356870"/>
            </a:xfrm>
            <a:custGeom>
              <a:avLst/>
              <a:gdLst/>
              <a:ahLst/>
              <a:cxnLst/>
              <a:rect l="0" t="0" r="461645" b="356870"/>
              <a:pathLst>
                <a:path w="461645" h="356870">
                  <a:moveTo>
                    <a:pt x="402934" y="0"/>
                  </a:moveTo>
                  <a:lnTo>
                    <a:pt x="398574" y="116"/>
                  </a:lnTo>
                  <a:lnTo>
                    <a:pt x="394214" y="248"/>
                  </a:lnTo>
                  <a:lnTo>
                    <a:pt x="389961" y="479"/>
                  </a:lnTo>
                  <a:lnTo>
                    <a:pt x="381733" y="1206"/>
                  </a:lnTo>
                  <a:lnTo>
                    <a:pt x="373868" y="2065"/>
                  </a:lnTo>
                  <a:lnTo>
                    <a:pt x="366729" y="2908"/>
                  </a:lnTo>
                  <a:lnTo>
                    <a:pt x="360425" y="3750"/>
                  </a:lnTo>
                  <a:lnTo>
                    <a:pt x="343604" y="5948"/>
                  </a:lnTo>
                  <a:lnTo>
                    <a:pt x="324241" y="8723"/>
                  </a:lnTo>
                  <a:lnTo>
                    <a:pt x="321334" y="9087"/>
                  </a:lnTo>
                  <a:lnTo>
                    <a:pt x="318428" y="9450"/>
                  </a:lnTo>
                  <a:lnTo>
                    <a:pt x="315393" y="9946"/>
                  </a:lnTo>
                  <a:lnTo>
                    <a:pt x="312251" y="10541"/>
                  </a:lnTo>
                  <a:lnTo>
                    <a:pt x="298680" y="13697"/>
                  </a:lnTo>
                  <a:lnTo>
                    <a:pt x="291541" y="15398"/>
                  </a:lnTo>
                  <a:lnTo>
                    <a:pt x="284039" y="17216"/>
                  </a:lnTo>
                  <a:lnTo>
                    <a:pt x="276281" y="19033"/>
                  </a:lnTo>
                  <a:lnTo>
                    <a:pt x="272306" y="20124"/>
                  </a:lnTo>
                  <a:lnTo>
                    <a:pt x="268309" y="21346"/>
                  </a:lnTo>
                  <a:lnTo>
                    <a:pt x="234283" y="32977"/>
                  </a:lnTo>
                  <a:lnTo>
                    <a:pt x="225329" y="36860"/>
                  </a:lnTo>
                  <a:lnTo>
                    <a:pt x="216353" y="40974"/>
                  </a:lnTo>
                  <a:lnTo>
                    <a:pt x="198186" y="49350"/>
                  </a:lnTo>
                  <a:lnTo>
                    <a:pt x="180041" y="59544"/>
                  </a:lnTo>
                  <a:lnTo>
                    <a:pt x="171065" y="64864"/>
                  </a:lnTo>
                  <a:lnTo>
                    <a:pt x="166470" y="67541"/>
                  </a:lnTo>
                  <a:lnTo>
                    <a:pt x="162131" y="70449"/>
                  </a:lnTo>
                  <a:lnTo>
                    <a:pt x="153411" y="76512"/>
                  </a:lnTo>
                  <a:lnTo>
                    <a:pt x="144691" y="82576"/>
                  </a:lnTo>
                  <a:lnTo>
                    <a:pt x="140438" y="85616"/>
                  </a:lnTo>
                  <a:lnTo>
                    <a:pt x="136206" y="88771"/>
                  </a:lnTo>
                  <a:lnTo>
                    <a:pt x="132103" y="92026"/>
                  </a:lnTo>
                  <a:lnTo>
                    <a:pt x="128106" y="95562"/>
                  </a:lnTo>
                  <a:lnTo>
                    <a:pt x="112248" y="108895"/>
                  </a:lnTo>
                  <a:lnTo>
                    <a:pt x="97843" y="123087"/>
                  </a:lnTo>
                  <a:lnTo>
                    <a:pt x="90811" y="130119"/>
                  </a:lnTo>
                  <a:lnTo>
                    <a:pt x="84378" y="137378"/>
                  </a:lnTo>
                  <a:lnTo>
                    <a:pt x="78201" y="144532"/>
                  </a:lnTo>
                  <a:lnTo>
                    <a:pt x="72281" y="151455"/>
                  </a:lnTo>
                  <a:lnTo>
                    <a:pt x="61638" y="165515"/>
                  </a:lnTo>
                  <a:lnTo>
                    <a:pt x="56658" y="172190"/>
                  </a:lnTo>
                  <a:lnTo>
                    <a:pt x="54371" y="175593"/>
                  </a:lnTo>
                  <a:lnTo>
                    <a:pt x="52191" y="178848"/>
                  </a:lnTo>
                  <a:lnTo>
                    <a:pt x="47959" y="185292"/>
                  </a:lnTo>
                  <a:lnTo>
                    <a:pt x="44069" y="191471"/>
                  </a:lnTo>
                  <a:lnTo>
                    <a:pt x="40564" y="197534"/>
                  </a:lnTo>
                  <a:lnTo>
                    <a:pt x="37294" y="203234"/>
                  </a:lnTo>
                  <a:lnTo>
                    <a:pt x="34260" y="208686"/>
                  </a:lnTo>
                  <a:lnTo>
                    <a:pt x="31609" y="213775"/>
                  </a:lnTo>
                  <a:lnTo>
                    <a:pt x="29173" y="218632"/>
                  </a:lnTo>
                  <a:lnTo>
                    <a:pt x="27014" y="223110"/>
                  </a:lnTo>
                  <a:lnTo>
                    <a:pt x="23488" y="230875"/>
                  </a:lnTo>
                  <a:lnTo>
                    <a:pt x="21928" y="234642"/>
                  </a:lnTo>
                  <a:lnTo>
                    <a:pt x="20581" y="237897"/>
                  </a:lnTo>
                  <a:lnTo>
                    <a:pt x="18786" y="242771"/>
                  </a:lnTo>
                  <a:lnTo>
                    <a:pt x="17675" y="245679"/>
                  </a:lnTo>
                  <a:lnTo>
                    <a:pt x="16585" y="248818"/>
                  </a:lnTo>
                  <a:lnTo>
                    <a:pt x="15388" y="252106"/>
                  </a:lnTo>
                  <a:lnTo>
                    <a:pt x="12716" y="258879"/>
                  </a:lnTo>
                  <a:lnTo>
                    <a:pt x="9916" y="265918"/>
                  </a:lnTo>
                  <a:lnTo>
                    <a:pt x="7159" y="273319"/>
                  </a:lnTo>
                  <a:lnTo>
                    <a:pt x="5813" y="276954"/>
                  </a:lnTo>
                  <a:lnTo>
                    <a:pt x="4488" y="280705"/>
                  </a:lnTo>
                  <a:lnTo>
                    <a:pt x="3398" y="284488"/>
                  </a:lnTo>
                  <a:lnTo>
                    <a:pt x="2308" y="288354"/>
                  </a:lnTo>
                  <a:lnTo>
                    <a:pt x="1453" y="292121"/>
                  </a:lnTo>
                  <a:lnTo>
                    <a:pt x="726" y="295872"/>
                  </a:lnTo>
                  <a:lnTo>
                    <a:pt x="235" y="299754"/>
                  </a:lnTo>
                  <a:lnTo>
                    <a:pt x="0" y="303521"/>
                  </a:lnTo>
                  <a:lnTo>
                    <a:pt x="0" y="307272"/>
                  </a:lnTo>
                  <a:lnTo>
                    <a:pt x="128" y="309089"/>
                  </a:lnTo>
                  <a:lnTo>
                    <a:pt x="235" y="310906"/>
                  </a:lnTo>
                  <a:lnTo>
                    <a:pt x="491" y="312856"/>
                  </a:lnTo>
                  <a:lnTo>
                    <a:pt x="854" y="314673"/>
                  </a:lnTo>
                  <a:lnTo>
                    <a:pt x="1218" y="316491"/>
                  </a:lnTo>
                  <a:lnTo>
                    <a:pt x="1688" y="318308"/>
                  </a:lnTo>
                  <a:lnTo>
                    <a:pt x="2308" y="320010"/>
                  </a:lnTo>
                  <a:lnTo>
                    <a:pt x="2906" y="321811"/>
                  </a:lnTo>
                  <a:lnTo>
                    <a:pt x="3633" y="323513"/>
                  </a:lnTo>
                  <a:lnTo>
                    <a:pt x="4488" y="325346"/>
                  </a:lnTo>
                  <a:lnTo>
                    <a:pt x="5449" y="327048"/>
                  </a:lnTo>
                  <a:lnTo>
                    <a:pt x="6539" y="328733"/>
                  </a:lnTo>
                  <a:lnTo>
                    <a:pt x="7629" y="330435"/>
                  </a:lnTo>
                  <a:lnTo>
                    <a:pt x="8955" y="332005"/>
                  </a:lnTo>
                  <a:lnTo>
                    <a:pt x="10301" y="333706"/>
                  </a:lnTo>
                  <a:lnTo>
                    <a:pt x="11754" y="335293"/>
                  </a:lnTo>
                  <a:lnTo>
                    <a:pt x="13443" y="336862"/>
                  </a:lnTo>
                  <a:lnTo>
                    <a:pt x="15131" y="338432"/>
                  </a:lnTo>
                  <a:lnTo>
                    <a:pt x="16948" y="339886"/>
                  </a:lnTo>
                  <a:lnTo>
                    <a:pt x="18893" y="341472"/>
                  </a:lnTo>
                  <a:lnTo>
                    <a:pt x="21073" y="342926"/>
                  </a:lnTo>
                  <a:lnTo>
                    <a:pt x="23253" y="344247"/>
                  </a:lnTo>
                  <a:lnTo>
                    <a:pt x="25668" y="345718"/>
                  </a:lnTo>
                  <a:lnTo>
                    <a:pt x="28211" y="347040"/>
                  </a:lnTo>
                  <a:lnTo>
                    <a:pt x="30754" y="348378"/>
                  </a:lnTo>
                  <a:lnTo>
                    <a:pt x="33661" y="349716"/>
                  </a:lnTo>
                  <a:lnTo>
                    <a:pt x="36568" y="350922"/>
                  </a:lnTo>
                  <a:lnTo>
                    <a:pt x="39603" y="352128"/>
                  </a:lnTo>
                  <a:lnTo>
                    <a:pt x="42873" y="353351"/>
                  </a:lnTo>
                  <a:lnTo>
                    <a:pt x="46249" y="354573"/>
                  </a:lnTo>
                  <a:lnTo>
                    <a:pt x="48665" y="355168"/>
                  </a:lnTo>
                  <a:lnTo>
                    <a:pt x="50973" y="355780"/>
                  </a:lnTo>
                  <a:lnTo>
                    <a:pt x="53409" y="356259"/>
                  </a:lnTo>
                  <a:lnTo>
                    <a:pt x="55696" y="356622"/>
                  </a:lnTo>
                  <a:lnTo>
                    <a:pt x="57876" y="356738"/>
                  </a:lnTo>
                  <a:lnTo>
                    <a:pt x="60184" y="356870"/>
                  </a:lnTo>
                  <a:lnTo>
                    <a:pt x="62343" y="356870"/>
                  </a:lnTo>
                  <a:lnTo>
                    <a:pt x="64523" y="356738"/>
                  </a:lnTo>
                  <a:lnTo>
                    <a:pt x="66596" y="356374"/>
                  </a:lnTo>
                  <a:lnTo>
                    <a:pt x="68648" y="356143"/>
                  </a:lnTo>
                  <a:lnTo>
                    <a:pt x="70699" y="355664"/>
                  </a:lnTo>
                  <a:lnTo>
                    <a:pt x="72773" y="355036"/>
                  </a:lnTo>
                  <a:lnTo>
                    <a:pt x="74824" y="354441"/>
                  </a:lnTo>
                  <a:lnTo>
                    <a:pt x="76748" y="353714"/>
                  </a:lnTo>
                  <a:lnTo>
                    <a:pt x="78693" y="352872"/>
                  </a:lnTo>
                  <a:lnTo>
                    <a:pt x="80638" y="351897"/>
                  </a:lnTo>
                  <a:lnTo>
                    <a:pt x="82454" y="350922"/>
                  </a:lnTo>
                  <a:lnTo>
                    <a:pt x="84378" y="349716"/>
                  </a:lnTo>
                  <a:lnTo>
                    <a:pt x="86216" y="348626"/>
                  </a:lnTo>
                  <a:lnTo>
                    <a:pt x="87903" y="347287"/>
                  </a:lnTo>
                  <a:lnTo>
                    <a:pt x="89721" y="345949"/>
                  </a:lnTo>
                  <a:lnTo>
                    <a:pt x="91409" y="344627"/>
                  </a:lnTo>
                  <a:lnTo>
                    <a:pt x="94808" y="341587"/>
                  </a:lnTo>
                  <a:lnTo>
                    <a:pt x="97949" y="338446"/>
                  </a:lnTo>
                  <a:lnTo>
                    <a:pt x="101090" y="334913"/>
                  </a:lnTo>
                  <a:lnTo>
                    <a:pt x="104126" y="331294"/>
                  </a:lnTo>
                  <a:lnTo>
                    <a:pt x="107033" y="327511"/>
                  </a:lnTo>
                  <a:lnTo>
                    <a:pt x="109703" y="323513"/>
                  </a:lnTo>
                  <a:lnTo>
                    <a:pt x="112354" y="319514"/>
                  </a:lnTo>
                  <a:lnTo>
                    <a:pt x="114898" y="315268"/>
                  </a:lnTo>
                  <a:lnTo>
                    <a:pt x="117334" y="311022"/>
                  </a:lnTo>
                  <a:lnTo>
                    <a:pt x="119621" y="306776"/>
                  </a:lnTo>
                  <a:lnTo>
                    <a:pt x="121801" y="302431"/>
                  </a:lnTo>
                  <a:lnTo>
                    <a:pt x="123874" y="298185"/>
                  </a:lnTo>
                  <a:lnTo>
                    <a:pt x="125798" y="293823"/>
                  </a:lnTo>
                  <a:lnTo>
                    <a:pt x="127613" y="289577"/>
                  </a:lnTo>
                  <a:lnTo>
                    <a:pt x="129303" y="285446"/>
                  </a:lnTo>
                  <a:lnTo>
                    <a:pt x="132466" y="277450"/>
                  </a:lnTo>
                  <a:lnTo>
                    <a:pt x="135116" y="270048"/>
                  </a:lnTo>
                  <a:lnTo>
                    <a:pt x="137424" y="263373"/>
                  </a:lnTo>
                  <a:lnTo>
                    <a:pt x="137788" y="262052"/>
                  </a:lnTo>
                  <a:lnTo>
                    <a:pt x="138151" y="261192"/>
                  </a:lnTo>
                  <a:lnTo>
                    <a:pt x="138514" y="260102"/>
                  </a:lnTo>
                  <a:lnTo>
                    <a:pt x="138643" y="259623"/>
                  </a:lnTo>
                  <a:lnTo>
                    <a:pt x="139241" y="258037"/>
                  </a:lnTo>
                  <a:lnTo>
                    <a:pt x="140801" y="254171"/>
                  </a:lnTo>
                  <a:lnTo>
                    <a:pt x="143109" y="249066"/>
                  </a:lnTo>
                  <a:lnTo>
                    <a:pt x="146016" y="242886"/>
                  </a:lnTo>
                  <a:lnTo>
                    <a:pt x="149778" y="235980"/>
                  </a:lnTo>
                  <a:lnTo>
                    <a:pt x="151958" y="232098"/>
                  </a:lnTo>
                  <a:lnTo>
                    <a:pt x="154373" y="228199"/>
                  </a:lnTo>
                  <a:lnTo>
                    <a:pt x="155591" y="226150"/>
                  </a:lnTo>
                  <a:lnTo>
                    <a:pt x="156916" y="224085"/>
                  </a:lnTo>
                  <a:lnTo>
                    <a:pt x="159694" y="219954"/>
                  </a:lnTo>
                  <a:lnTo>
                    <a:pt x="162729" y="215609"/>
                  </a:lnTo>
                  <a:lnTo>
                    <a:pt x="165871" y="211231"/>
                  </a:lnTo>
                  <a:lnTo>
                    <a:pt x="172903" y="202375"/>
                  </a:lnTo>
                  <a:lnTo>
                    <a:pt x="176536" y="197881"/>
                  </a:lnTo>
                  <a:lnTo>
                    <a:pt x="180639" y="193536"/>
                  </a:lnTo>
                  <a:lnTo>
                    <a:pt x="189124" y="184548"/>
                  </a:lnTo>
                  <a:lnTo>
                    <a:pt x="198443" y="176188"/>
                  </a:lnTo>
                  <a:lnTo>
                    <a:pt x="200730" y="174007"/>
                  </a:lnTo>
                  <a:lnTo>
                    <a:pt x="203166" y="171810"/>
                  </a:lnTo>
                  <a:lnTo>
                    <a:pt x="205709" y="169893"/>
                  </a:lnTo>
                  <a:lnTo>
                    <a:pt x="208253" y="167944"/>
                  </a:lnTo>
                  <a:lnTo>
                    <a:pt x="213574" y="164061"/>
                  </a:lnTo>
                  <a:lnTo>
                    <a:pt x="216118" y="161996"/>
                  </a:lnTo>
                  <a:lnTo>
                    <a:pt x="218661" y="160063"/>
                  </a:lnTo>
                  <a:lnTo>
                    <a:pt x="221439" y="158113"/>
                  </a:lnTo>
                  <a:lnTo>
                    <a:pt x="224111" y="156428"/>
                  </a:lnTo>
                  <a:lnTo>
                    <a:pt x="229668" y="152909"/>
                  </a:lnTo>
                  <a:lnTo>
                    <a:pt x="235246" y="149505"/>
                  </a:lnTo>
                  <a:lnTo>
                    <a:pt x="240824" y="145986"/>
                  </a:lnTo>
                  <a:lnTo>
                    <a:pt x="263928" y="134586"/>
                  </a:lnTo>
                  <a:lnTo>
                    <a:pt x="275555" y="130109"/>
                  </a:lnTo>
                  <a:lnTo>
                    <a:pt x="286818" y="125863"/>
                  </a:lnTo>
                  <a:lnTo>
                    <a:pt x="289489" y="124888"/>
                  </a:lnTo>
                  <a:lnTo>
                    <a:pt x="292268" y="124045"/>
                  </a:lnTo>
                  <a:lnTo>
                    <a:pt x="297718" y="122459"/>
                  </a:lnTo>
                  <a:lnTo>
                    <a:pt x="303040" y="121138"/>
                  </a:lnTo>
                  <a:lnTo>
                    <a:pt x="308126" y="119684"/>
                  </a:lnTo>
                  <a:lnTo>
                    <a:pt x="317701" y="117007"/>
                  </a:lnTo>
                  <a:lnTo>
                    <a:pt x="319988" y="116412"/>
                  </a:lnTo>
                  <a:lnTo>
                    <a:pt x="322296" y="116049"/>
                  </a:lnTo>
                  <a:lnTo>
                    <a:pt x="324476" y="115685"/>
                  </a:lnTo>
                  <a:lnTo>
                    <a:pt x="326656" y="115305"/>
                  </a:lnTo>
                  <a:lnTo>
                    <a:pt x="341189" y="112761"/>
                  </a:lnTo>
                  <a:lnTo>
                    <a:pt x="353906" y="110464"/>
                  </a:lnTo>
                  <a:lnTo>
                    <a:pt x="359954" y="109374"/>
                  </a:lnTo>
                  <a:lnTo>
                    <a:pt x="362861" y="108895"/>
                  </a:lnTo>
                  <a:lnTo>
                    <a:pt x="365875" y="108399"/>
                  </a:lnTo>
                  <a:lnTo>
                    <a:pt x="372543" y="107672"/>
                  </a:lnTo>
                  <a:lnTo>
                    <a:pt x="379681" y="107061"/>
                  </a:lnTo>
                  <a:lnTo>
                    <a:pt x="387311" y="106218"/>
                  </a:lnTo>
                  <a:lnTo>
                    <a:pt x="395304" y="105260"/>
                  </a:lnTo>
                  <a:lnTo>
                    <a:pt x="399301" y="104517"/>
                  </a:lnTo>
                  <a:lnTo>
                    <a:pt x="403298" y="103806"/>
                  </a:lnTo>
                  <a:lnTo>
                    <a:pt x="407423" y="102947"/>
                  </a:lnTo>
                  <a:lnTo>
                    <a:pt x="411398" y="101972"/>
                  </a:lnTo>
                  <a:lnTo>
                    <a:pt x="419391" y="99560"/>
                  </a:lnTo>
                  <a:lnTo>
                    <a:pt x="423281" y="97974"/>
                  </a:lnTo>
                  <a:lnTo>
                    <a:pt x="427021" y="96272"/>
                  </a:lnTo>
                  <a:lnTo>
                    <a:pt x="430761" y="94339"/>
                  </a:lnTo>
                  <a:lnTo>
                    <a:pt x="434288" y="92274"/>
                  </a:lnTo>
                  <a:lnTo>
                    <a:pt x="435976" y="91068"/>
                  </a:lnTo>
                  <a:lnTo>
                    <a:pt x="437686" y="89845"/>
                  </a:lnTo>
                  <a:lnTo>
                    <a:pt x="439374" y="88524"/>
                  </a:lnTo>
                  <a:lnTo>
                    <a:pt x="440935" y="87185"/>
                  </a:lnTo>
                  <a:lnTo>
                    <a:pt x="442516" y="85731"/>
                  </a:lnTo>
                  <a:lnTo>
                    <a:pt x="444098" y="84277"/>
                  </a:lnTo>
                  <a:lnTo>
                    <a:pt x="445530" y="82691"/>
                  </a:lnTo>
                  <a:lnTo>
                    <a:pt x="447004" y="80990"/>
                  </a:lnTo>
                  <a:lnTo>
                    <a:pt x="448458" y="79304"/>
                  </a:lnTo>
                  <a:lnTo>
                    <a:pt x="449783" y="77487"/>
                  </a:lnTo>
                  <a:lnTo>
                    <a:pt x="451001" y="75537"/>
                  </a:lnTo>
                  <a:lnTo>
                    <a:pt x="452198" y="73604"/>
                  </a:lnTo>
                  <a:lnTo>
                    <a:pt x="453416" y="71539"/>
                  </a:lnTo>
                  <a:lnTo>
                    <a:pt x="454506" y="69358"/>
                  </a:lnTo>
                  <a:lnTo>
                    <a:pt x="455489" y="67177"/>
                  </a:lnTo>
                  <a:lnTo>
                    <a:pt x="456451" y="64749"/>
                  </a:lnTo>
                  <a:lnTo>
                    <a:pt x="457285" y="62320"/>
                  </a:lnTo>
                  <a:lnTo>
                    <a:pt x="458139" y="59908"/>
                  </a:lnTo>
                  <a:lnTo>
                    <a:pt x="458866" y="57231"/>
                  </a:lnTo>
                  <a:lnTo>
                    <a:pt x="459593" y="54555"/>
                  </a:lnTo>
                  <a:lnTo>
                    <a:pt x="460191" y="51664"/>
                  </a:lnTo>
                  <a:lnTo>
                    <a:pt x="460683" y="48756"/>
                  </a:lnTo>
                  <a:lnTo>
                    <a:pt x="461046" y="45716"/>
                  </a:lnTo>
                  <a:lnTo>
                    <a:pt x="461409" y="42560"/>
                  </a:lnTo>
                  <a:lnTo>
                    <a:pt x="461645" y="40131"/>
                  </a:lnTo>
                  <a:lnTo>
                    <a:pt x="461645" y="35522"/>
                  </a:lnTo>
                  <a:lnTo>
                    <a:pt x="461409" y="33225"/>
                  </a:lnTo>
                  <a:lnTo>
                    <a:pt x="461174" y="31160"/>
                  </a:lnTo>
                  <a:lnTo>
                    <a:pt x="460790" y="29095"/>
                  </a:lnTo>
                  <a:lnTo>
                    <a:pt x="460319" y="27145"/>
                  </a:lnTo>
                  <a:lnTo>
                    <a:pt x="459828" y="25344"/>
                  </a:lnTo>
                  <a:lnTo>
                    <a:pt x="459101" y="23527"/>
                  </a:lnTo>
                  <a:lnTo>
                    <a:pt x="458375" y="21825"/>
                  </a:lnTo>
                  <a:lnTo>
                    <a:pt x="457541" y="20239"/>
                  </a:lnTo>
                  <a:lnTo>
                    <a:pt x="456558" y="18670"/>
                  </a:lnTo>
                  <a:lnTo>
                    <a:pt x="455596" y="17216"/>
                  </a:lnTo>
                  <a:lnTo>
                    <a:pt x="454506" y="15877"/>
                  </a:lnTo>
                  <a:lnTo>
                    <a:pt x="453416" y="14539"/>
                  </a:lnTo>
                  <a:lnTo>
                    <a:pt x="452091" y="13333"/>
                  </a:lnTo>
                  <a:lnTo>
                    <a:pt x="450745" y="12110"/>
                  </a:lnTo>
                  <a:lnTo>
                    <a:pt x="449419" y="11037"/>
                  </a:lnTo>
                  <a:lnTo>
                    <a:pt x="447966" y="9946"/>
                  </a:lnTo>
                  <a:lnTo>
                    <a:pt x="446513" y="8971"/>
                  </a:lnTo>
                  <a:lnTo>
                    <a:pt x="444931" y="7997"/>
                  </a:lnTo>
                  <a:lnTo>
                    <a:pt x="443243" y="7154"/>
                  </a:lnTo>
                  <a:lnTo>
                    <a:pt x="441554" y="6410"/>
                  </a:lnTo>
                  <a:lnTo>
                    <a:pt x="439845" y="5568"/>
                  </a:lnTo>
                  <a:lnTo>
                    <a:pt x="436233" y="4246"/>
                  </a:lnTo>
                  <a:lnTo>
                    <a:pt x="432471" y="3156"/>
                  </a:lnTo>
                  <a:lnTo>
                    <a:pt x="428474" y="2181"/>
                  </a:lnTo>
                  <a:lnTo>
                    <a:pt x="424371" y="1454"/>
                  </a:lnTo>
                  <a:lnTo>
                    <a:pt x="420246" y="958"/>
                  </a:lnTo>
                  <a:lnTo>
                    <a:pt x="415993" y="479"/>
                  </a:lnTo>
                  <a:lnTo>
                    <a:pt x="411654" y="248"/>
                  </a:lnTo>
                  <a:lnTo>
                    <a:pt x="407273" y="116"/>
                  </a:lnTo>
                  <a:lnTo>
                    <a:pt x="402934" y="0"/>
                  </a:lnTo>
                  <a:close/>
                </a:path>
              </a:pathLst>
            </a:custGeom>
            <a:solidFill>
              <a:srgbClr val="F6751F"/>
            </a:solidFill>
            <a:ln>
              <a:noFill/>
            </a:ln>
            <a:effectLst/>
          </p:spPr>
          <p:txBody>
            <a:bodyPr vert="horz" wrap="square" lIns="0" tIns="0" rIns="0" bIns="0" numCol="1" spcCol="215900" anchor="ctr"/>
            <a:lstStyle/>
            <a:p>
              <a:pPr/>
            </a:p>
          </p:txBody>
        </p:sp>
        <p:sp>
          <p:nvSpPr>
            <p:cNvPr id="27" name="Google Shape;75;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A9BwAApAsAAIQHAADrCwAAAAAAACYAAAAIAAAA//////////8="/>
                </a:ext>
              </a:extLst>
            </p:cNvSpPr>
            <p:nvPr/>
          </p:nvSpPr>
          <p:spPr>
            <a:xfrm>
              <a:off x="1176655" y="1892300"/>
              <a:ext cx="45085" cy="45085"/>
            </a:xfrm>
            <a:custGeom>
              <a:avLst/>
              <a:gdLst/>
              <a:ahLst/>
              <a:cxnLst/>
              <a:rect l="0" t="0" r="45085" b="45085"/>
              <a:pathLst>
                <a:path w="45085" h="45085">
                  <a:moveTo>
                    <a:pt x="21098" y="0"/>
                  </a:moveTo>
                  <a:lnTo>
                    <a:pt x="18910" y="359"/>
                  </a:lnTo>
                  <a:lnTo>
                    <a:pt x="16854" y="732"/>
                  </a:lnTo>
                  <a:lnTo>
                    <a:pt x="14669" y="1452"/>
                  </a:lnTo>
                  <a:lnTo>
                    <a:pt x="12610" y="2300"/>
                  </a:lnTo>
                  <a:lnTo>
                    <a:pt x="10670" y="3393"/>
                  </a:lnTo>
                  <a:lnTo>
                    <a:pt x="8728" y="4731"/>
                  </a:lnTo>
                  <a:lnTo>
                    <a:pt x="7032" y="6184"/>
                  </a:lnTo>
                  <a:lnTo>
                    <a:pt x="5449" y="7881"/>
                  </a:lnTo>
                  <a:lnTo>
                    <a:pt x="4126" y="9578"/>
                  </a:lnTo>
                  <a:lnTo>
                    <a:pt x="2905" y="11518"/>
                  </a:lnTo>
                  <a:lnTo>
                    <a:pt x="1941" y="13460"/>
                  </a:lnTo>
                  <a:lnTo>
                    <a:pt x="1208" y="15516"/>
                  </a:lnTo>
                  <a:lnTo>
                    <a:pt x="603" y="17574"/>
                  </a:lnTo>
                  <a:lnTo>
                    <a:pt x="244" y="19760"/>
                  </a:lnTo>
                  <a:lnTo>
                    <a:pt x="0" y="21816"/>
                  </a:lnTo>
                  <a:lnTo>
                    <a:pt x="129" y="24001"/>
                  </a:lnTo>
                  <a:lnTo>
                    <a:pt x="359" y="26174"/>
                  </a:lnTo>
                  <a:lnTo>
                    <a:pt x="732" y="28359"/>
                  </a:lnTo>
                  <a:lnTo>
                    <a:pt x="1452" y="30415"/>
                  </a:lnTo>
                  <a:lnTo>
                    <a:pt x="2300" y="32486"/>
                  </a:lnTo>
                  <a:lnTo>
                    <a:pt x="3393" y="34429"/>
                  </a:lnTo>
                  <a:lnTo>
                    <a:pt x="4731" y="36356"/>
                  </a:lnTo>
                  <a:lnTo>
                    <a:pt x="6184" y="38052"/>
                  </a:lnTo>
                  <a:lnTo>
                    <a:pt x="7881" y="39635"/>
                  </a:lnTo>
                  <a:lnTo>
                    <a:pt x="9578" y="41087"/>
                  </a:lnTo>
                  <a:lnTo>
                    <a:pt x="11518" y="42179"/>
                  </a:lnTo>
                  <a:lnTo>
                    <a:pt x="13460" y="43143"/>
                  </a:lnTo>
                  <a:lnTo>
                    <a:pt x="15516" y="43991"/>
                  </a:lnTo>
                  <a:lnTo>
                    <a:pt x="17574" y="44596"/>
                  </a:lnTo>
                  <a:lnTo>
                    <a:pt x="19760" y="44970"/>
                  </a:lnTo>
                  <a:lnTo>
                    <a:pt x="21816" y="45085"/>
                  </a:lnTo>
                  <a:lnTo>
                    <a:pt x="24001" y="45085"/>
                  </a:lnTo>
                  <a:lnTo>
                    <a:pt x="26174" y="44840"/>
                  </a:lnTo>
                  <a:lnTo>
                    <a:pt x="28359" y="44366"/>
                  </a:lnTo>
                  <a:lnTo>
                    <a:pt x="30415" y="43632"/>
                  </a:lnTo>
                  <a:lnTo>
                    <a:pt x="32486" y="42784"/>
                  </a:lnTo>
                  <a:lnTo>
                    <a:pt x="34429" y="41691"/>
                  </a:lnTo>
                  <a:lnTo>
                    <a:pt x="36356" y="40353"/>
                  </a:lnTo>
                  <a:lnTo>
                    <a:pt x="38052" y="38900"/>
                  </a:lnTo>
                  <a:lnTo>
                    <a:pt x="39635" y="37203"/>
                  </a:lnTo>
                  <a:lnTo>
                    <a:pt x="41087" y="35506"/>
                  </a:lnTo>
                  <a:lnTo>
                    <a:pt x="42179" y="33579"/>
                  </a:lnTo>
                  <a:lnTo>
                    <a:pt x="43143" y="31638"/>
                  </a:lnTo>
                  <a:lnTo>
                    <a:pt x="43991" y="29697"/>
                  </a:lnTo>
                  <a:lnTo>
                    <a:pt x="44596" y="27510"/>
                  </a:lnTo>
                  <a:lnTo>
                    <a:pt x="44970" y="25454"/>
                  </a:lnTo>
                  <a:lnTo>
                    <a:pt x="45085" y="23268"/>
                  </a:lnTo>
                  <a:lnTo>
                    <a:pt x="45085" y="21083"/>
                  </a:lnTo>
                  <a:lnTo>
                    <a:pt x="44840" y="18910"/>
                  </a:lnTo>
                  <a:lnTo>
                    <a:pt x="44366" y="16854"/>
                  </a:lnTo>
                  <a:lnTo>
                    <a:pt x="43747" y="14669"/>
                  </a:lnTo>
                  <a:lnTo>
                    <a:pt x="42784" y="12610"/>
                  </a:lnTo>
                  <a:lnTo>
                    <a:pt x="41691" y="10670"/>
                  </a:lnTo>
                  <a:lnTo>
                    <a:pt x="40367" y="8728"/>
                  </a:lnTo>
                  <a:lnTo>
                    <a:pt x="38900" y="7032"/>
                  </a:lnTo>
                  <a:lnTo>
                    <a:pt x="37203" y="5449"/>
                  </a:lnTo>
                  <a:lnTo>
                    <a:pt x="35506" y="4126"/>
                  </a:lnTo>
                  <a:lnTo>
                    <a:pt x="33579" y="2905"/>
                  </a:lnTo>
                  <a:lnTo>
                    <a:pt x="31638" y="1941"/>
                  </a:lnTo>
                  <a:lnTo>
                    <a:pt x="29697" y="1093"/>
                  </a:lnTo>
                  <a:lnTo>
                    <a:pt x="27510" y="603"/>
                  </a:lnTo>
                  <a:lnTo>
                    <a:pt x="25454" y="244"/>
                  </a:lnTo>
                  <a:lnTo>
                    <a:pt x="23268" y="0"/>
                  </a:lnTo>
                  <a:close/>
                </a:path>
              </a:pathLst>
            </a:custGeom>
            <a:solidFill>
              <a:srgbClr val="C75100"/>
            </a:solidFill>
            <a:ln>
              <a:noFill/>
            </a:ln>
            <a:effectLst/>
          </p:spPr>
          <p:txBody>
            <a:bodyPr vert="horz" wrap="square" lIns="0" tIns="0" rIns="0" bIns="0" numCol="1" spcCol="215900" anchor="ctr"/>
            <a:lstStyle/>
            <a:p>
              <a:pPr/>
            </a:p>
          </p:txBody>
        </p:sp>
        <p:sp>
          <p:nvSpPr>
            <p:cNvPr id="26" name="Google Shape;76;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BgBwAATAsAAJoHAACGCwAAAAAAACYAAAAIAAAA//////////8="/>
                </a:ext>
              </a:extLst>
            </p:cNvSpPr>
            <p:nvPr/>
          </p:nvSpPr>
          <p:spPr>
            <a:xfrm>
              <a:off x="1198880" y="1836420"/>
              <a:ext cx="36830" cy="36830"/>
            </a:xfrm>
            <a:custGeom>
              <a:avLst/>
              <a:gdLst/>
              <a:ahLst/>
              <a:cxnLst/>
              <a:rect l="0" t="0" r="36830" b="36830"/>
              <a:pathLst>
                <a:path w="36830" h="36830">
                  <a:moveTo>
                    <a:pt x="16904" y="0"/>
                  </a:moveTo>
                  <a:lnTo>
                    <a:pt x="14011" y="486"/>
                  </a:lnTo>
                  <a:lnTo>
                    <a:pt x="12563" y="972"/>
                  </a:lnTo>
                  <a:lnTo>
                    <a:pt x="11115" y="1443"/>
                  </a:lnTo>
                  <a:lnTo>
                    <a:pt x="9784" y="2171"/>
                  </a:lnTo>
                  <a:lnTo>
                    <a:pt x="8452" y="2885"/>
                  </a:lnTo>
                  <a:lnTo>
                    <a:pt x="7134" y="3855"/>
                  </a:lnTo>
                  <a:lnTo>
                    <a:pt x="5673" y="5056"/>
                  </a:lnTo>
                  <a:lnTo>
                    <a:pt x="4355" y="6374"/>
                  </a:lnTo>
                  <a:lnTo>
                    <a:pt x="3267" y="7826"/>
                  </a:lnTo>
                  <a:lnTo>
                    <a:pt x="2307" y="9397"/>
                  </a:lnTo>
                  <a:lnTo>
                    <a:pt x="1576" y="10954"/>
                  </a:lnTo>
                  <a:lnTo>
                    <a:pt x="846" y="12638"/>
                  </a:lnTo>
                  <a:lnTo>
                    <a:pt x="372" y="14323"/>
                  </a:lnTo>
                  <a:lnTo>
                    <a:pt x="130" y="16009"/>
                  </a:lnTo>
                  <a:lnTo>
                    <a:pt x="0" y="17808"/>
                  </a:lnTo>
                  <a:lnTo>
                    <a:pt x="0" y="19622"/>
                  </a:lnTo>
                  <a:lnTo>
                    <a:pt x="244" y="21307"/>
                  </a:lnTo>
                  <a:lnTo>
                    <a:pt x="616" y="23106"/>
                  </a:lnTo>
                  <a:lnTo>
                    <a:pt x="1090" y="24792"/>
                  </a:lnTo>
                  <a:lnTo>
                    <a:pt x="1819" y="26477"/>
                  </a:lnTo>
                  <a:lnTo>
                    <a:pt x="2779" y="28047"/>
                  </a:lnTo>
                  <a:lnTo>
                    <a:pt x="3867" y="29604"/>
                  </a:lnTo>
                  <a:lnTo>
                    <a:pt x="5201" y="31288"/>
                  </a:lnTo>
                  <a:lnTo>
                    <a:pt x="6890" y="32731"/>
                  </a:lnTo>
                  <a:lnTo>
                    <a:pt x="8580" y="33945"/>
                  </a:lnTo>
                  <a:lnTo>
                    <a:pt x="10386" y="35031"/>
                  </a:lnTo>
                  <a:lnTo>
                    <a:pt x="12319" y="35744"/>
                  </a:lnTo>
                  <a:lnTo>
                    <a:pt x="14369" y="36344"/>
                  </a:lnTo>
                  <a:lnTo>
                    <a:pt x="16302" y="36716"/>
                  </a:lnTo>
                  <a:lnTo>
                    <a:pt x="18480" y="36830"/>
                  </a:lnTo>
                  <a:lnTo>
                    <a:pt x="19926" y="36716"/>
                  </a:lnTo>
                  <a:lnTo>
                    <a:pt x="21373" y="36588"/>
                  </a:lnTo>
                  <a:lnTo>
                    <a:pt x="24267" y="35873"/>
                  </a:lnTo>
                  <a:lnTo>
                    <a:pt x="25715" y="35260"/>
                  </a:lnTo>
                  <a:lnTo>
                    <a:pt x="27046" y="34659"/>
                  </a:lnTo>
                  <a:lnTo>
                    <a:pt x="29711" y="32975"/>
                  </a:lnTo>
                  <a:lnTo>
                    <a:pt x="31157" y="31774"/>
                  </a:lnTo>
                  <a:lnTo>
                    <a:pt x="33563" y="28889"/>
                  </a:lnTo>
                  <a:lnTo>
                    <a:pt x="34538" y="27447"/>
                  </a:lnTo>
                  <a:lnTo>
                    <a:pt x="35254" y="25876"/>
                  </a:lnTo>
                  <a:lnTo>
                    <a:pt x="35984" y="24192"/>
                  </a:lnTo>
                  <a:lnTo>
                    <a:pt x="36458" y="22507"/>
                  </a:lnTo>
                  <a:lnTo>
                    <a:pt x="36700" y="20707"/>
                  </a:lnTo>
                  <a:lnTo>
                    <a:pt x="36830" y="19022"/>
                  </a:lnTo>
                  <a:lnTo>
                    <a:pt x="36830" y="17208"/>
                  </a:lnTo>
                  <a:lnTo>
                    <a:pt x="36586" y="15409"/>
                  </a:lnTo>
                  <a:lnTo>
                    <a:pt x="36228" y="13724"/>
                  </a:lnTo>
                  <a:lnTo>
                    <a:pt x="35740" y="11910"/>
                  </a:lnTo>
                  <a:lnTo>
                    <a:pt x="35011" y="10353"/>
                  </a:lnTo>
                  <a:lnTo>
                    <a:pt x="34051" y="8669"/>
                  </a:lnTo>
                  <a:lnTo>
                    <a:pt x="32963" y="7098"/>
                  </a:lnTo>
                  <a:lnTo>
                    <a:pt x="31515" y="5542"/>
                  </a:lnTo>
                  <a:lnTo>
                    <a:pt x="29940" y="4099"/>
                  </a:lnTo>
                  <a:lnTo>
                    <a:pt x="28250" y="2771"/>
                  </a:lnTo>
                  <a:lnTo>
                    <a:pt x="26444" y="1814"/>
                  </a:lnTo>
                  <a:lnTo>
                    <a:pt x="24511" y="972"/>
                  </a:lnTo>
                  <a:lnTo>
                    <a:pt x="22461" y="486"/>
                  </a:lnTo>
                  <a:lnTo>
                    <a:pt x="20413" y="128"/>
                  </a:lnTo>
                  <a:lnTo>
                    <a:pt x="18350" y="0"/>
                  </a:lnTo>
                  <a:close/>
                </a:path>
              </a:pathLst>
            </a:custGeom>
            <a:solidFill>
              <a:srgbClr val="C75100"/>
            </a:solidFill>
            <a:ln>
              <a:noFill/>
            </a:ln>
            <a:effectLst/>
          </p:spPr>
          <p:txBody>
            <a:bodyPr vert="horz" wrap="square" lIns="0" tIns="0" rIns="0" bIns="0" numCol="1" spcCol="215900" anchor="ctr"/>
            <a:lstStyle/>
            <a:p>
              <a:pPr/>
            </a:p>
          </p:txBody>
        </p:sp>
        <p:sp>
          <p:nvSpPr>
            <p:cNvPr id="25" name="Google Shape;77;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CTBwAAhAsAAM4HAAC+CwAAAAAAACYAAAAIAAAA//////////8="/>
                </a:ext>
              </a:extLst>
            </p:cNvSpPr>
            <p:nvPr/>
          </p:nvSpPr>
          <p:spPr>
            <a:xfrm>
              <a:off x="1231265" y="1871980"/>
              <a:ext cx="37465" cy="36830"/>
            </a:xfrm>
            <a:custGeom>
              <a:avLst/>
              <a:gdLst/>
              <a:ahLst/>
              <a:cxnLst/>
              <a:rect l="0" t="0" r="37465" b="36830"/>
              <a:pathLst>
                <a:path w="37465" h="36830">
                  <a:moveTo>
                    <a:pt x="17504" y="0"/>
                  </a:moveTo>
                  <a:lnTo>
                    <a:pt x="15674" y="244"/>
                  </a:lnTo>
                  <a:lnTo>
                    <a:pt x="13960" y="602"/>
                  </a:lnTo>
                  <a:lnTo>
                    <a:pt x="12245" y="1090"/>
                  </a:lnTo>
                  <a:lnTo>
                    <a:pt x="10531" y="1806"/>
                  </a:lnTo>
                  <a:lnTo>
                    <a:pt x="8818" y="2781"/>
                  </a:lnTo>
                  <a:lnTo>
                    <a:pt x="7220" y="3855"/>
                  </a:lnTo>
                  <a:lnTo>
                    <a:pt x="5869" y="5073"/>
                  </a:lnTo>
                  <a:lnTo>
                    <a:pt x="4532" y="6391"/>
                  </a:lnTo>
                  <a:lnTo>
                    <a:pt x="3429" y="7838"/>
                  </a:lnTo>
                  <a:lnTo>
                    <a:pt x="2453" y="9301"/>
                  </a:lnTo>
                  <a:lnTo>
                    <a:pt x="1597" y="10991"/>
                  </a:lnTo>
                  <a:lnTo>
                    <a:pt x="973" y="12682"/>
                  </a:lnTo>
                  <a:lnTo>
                    <a:pt x="494" y="14374"/>
                  </a:lnTo>
                  <a:lnTo>
                    <a:pt x="116" y="16065"/>
                  </a:lnTo>
                  <a:lnTo>
                    <a:pt x="0" y="17871"/>
                  </a:lnTo>
                  <a:lnTo>
                    <a:pt x="0" y="19561"/>
                  </a:lnTo>
                  <a:lnTo>
                    <a:pt x="246" y="21367"/>
                  </a:lnTo>
                  <a:lnTo>
                    <a:pt x="610" y="23188"/>
                  </a:lnTo>
                  <a:lnTo>
                    <a:pt x="1221" y="24879"/>
                  </a:lnTo>
                  <a:lnTo>
                    <a:pt x="1961" y="26569"/>
                  </a:lnTo>
                  <a:lnTo>
                    <a:pt x="2818" y="28131"/>
                  </a:lnTo>
                  <a:lnTo>
                    <a:pt x="3921" y="29708"/>
                  </a:lnTo>
                  <a:lnTo>
                    <a:pt x="5142" y="31155"/>
                  </a:lnTo>
                  <a:lnTo>
                    <a:pt x="6493" y="32487"/>
                  </a:lnTo>
                  <a:lnTo>
                    <a:pt x="7961" y="33577"/>
                  </a:lnTo>
                  <a:lnTo>
                    <a:pt x="9544" y="34537"/>
                  </a:lnTo>
                  <a:lnTo>
                    <a:pt x="11142" y="35268"/>
                  </a:lnTo>
                  <a:lnTo>
                    <a:pt x="12856" y="35984"/>
                  </a:lnTo>
                  <a:lnTo>
                    <a:pt x="14569" y="36472"/>
                  </a:lnTo>
                  <a:lnTo>
                    <a:pt x="16401" y="36716"/>
                  </a:lnTo>
                  <a:lnTo>
                    <a:pt x="18115" y="36830"/>
                  </a:lnTo>
                  <a:lnTo>
                    <a:pt x="19960" y="36830"/>
                  </a:lnTo>
                  <a:lnTo>
                    <a:pt x="21790" y="36586"/>
                  </a:lnTo>
                  <a:lnTo>
                    <a:pt x="23504" y="36228"/>
                  </a:lnTo>
                  <a:lnTo>
                    <a:pt x="25219" y="35740"/>
                  </a:lnTo>
                  <a:lnTo>
                    <a:pt x="26933" y="35024"/>
                  </a:lnTo>
                  <a:lnTo>
                    <a:pt x="28646" y="34049"/>
                  </a:lnTo>
                  <a:lnTo>
                    <a:pt x="30114" y="33089"/>
                  </a:lnTo>
                  <a:lnTo>
                    <a:pt x="31581" y="31757"/>
                  </a:lnTo>
                  <a:lnTo>
                    <a:pt x="32932" y="30424"/>
                  </a:lnTo>
                  <a:lnTo>
                    <a:pt x="34035" y="28976"/>
                  </a:lnTo>
                  <a:lnTo>
                    <a:pt x="35010" y="27529"/>
                  </a:lnTo>
                  <a:lnTo>
                    <a:pt x="35867" y="25839"/>
                  </a:lnTo>
                  <a:lnTo>
                    <a:pt x="36476" y="24277"/>
                  </a:lnTo>
                  <a:lnTo>
                    <a:pt x="36970" y="22456"/>
                  </a:lnTo>
                  <a:lnTo>
                    <a:pt x="37334" y="20765"/>
                  </a:lnTo>
                  <a:lnTo>
                    <a:pt x="37465" y="18959"/>
                  </a:lnTo>
                  <a:lnTo>
                    <a:pt x="37465" y="17269"/>
                  </a:lnTo>
                  <a:lnTo>
                    <a:pt x="37218" y="15448"/>
                  </a:lnTo>
                  <a:lnTo>
                    <a:pt x="36854" y="13642"/>
                  </a:lnTo>
                  <a:lnTo>
                    <a:pt x="36230" y="11951"/>
                  </a:lnTo>
                  <a:lnTo>
                    <a:pt x="35503" y="10261"/>
                  </a:lnTo>
                  <a:lnTo>
                    <a:pt x="34646" y="8684"/>
                  </a:lnTo>
                  <a:lnTo>
                    <a:pt x="33543" y="7122"/>
                  </a:lnTo>
                  <a:lnTo>
                    <a:pt x="32322" y="5675"/>
                  </a:lnTo>
                  <a:lnTo>
                    <a:pt x="30971" y="4471"/>
                  </a:lnTo>
                  <a:lnTo>
                    <a:pt x="29503" y="3253"/>
                  </a:lnTo>
                  <a:lnTo>
                    <a:pt x="27906" y="2293"/>
                  </a:lnTo>
                  <a:lnTo>
                    <a:pt x="26322" y="1562"/>
                  </a:lnTo>
                  <a:lnTo>
                    <a:pt x="24608" y="846"/>
                  </a:lnTo>
                  <a:lnTo>
                    <a:pt x="22895" y="358"/>
                  </a:lnTo>
                  <a:lnTo>
                    <a:pt x="21049" y="114"/>
                  </a:lnTo>
                  <a:lnTo>
                    <a:pt x="19336" y="0"/>
                  </a:lnTo>
                  <a:close/>
                </a:path>
              </a:pathLst>
            </a:custGeom>
            <a:solidFill>
              <a:srgbClr val="C75100"/>
            </a:solidFill>
            <a:ln>
              <a:noFill/>
            </a:ln>
            <a:effectLst/>
          </p:spPr>
          <p:txBody>
            <a:bodyPr vert="horz" wrap="square" lIns="0" tIns="0" rIns="0" bIns="0" numCol="1" spcCol="215900" anchor="ctr"/>
            <a:lstStyle/>
            <a:p>
              <a:pPr/>
            </a:p>
          </p:txBody>
        </p:sp>
        <p:sp>
          <p:nvSpPr>
            <p:cNvPr id="24" name="Google Shape;78;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CtBwAAUgsAANEHAAB2CwAAAAAAACYAAAAIAAAA//////////8="/>
                </a:ext>
              </a:extLst>
            </p:cNvSpPr>
            <p:nvPr/>
          </p:nvSpPr>
          <p:spPr>
            <a:xfrm>
              <a:off x="1247775" y="1840230"/>
              <a:ext cx="22860" cy="22860"/>
            </a:xfrm>
            <a:custGeom>
              <a:avLst/>
              <a:gdLst/>
              <a:ahLst/>
              <a:cxnLst/>
              <a:rect l="0" t="0" r="22860" b="22860"/>
              <a:pathLst>
                <a:path w="22860" h="22860">
                  <a:moveTo>
                    <a:pt x="10572" y="0"/>
                  </a:moveTo>
                  <a:lnTo>
                    <a:pt x="9490" y="115"/>
                  </a:lnTo>
                  <a:lnTo>
                    <a:pt x="8394" y="361"/>
                  </a:lnTo>
                  <a:lnTo>
                    <a:pt x="7414" y="722"/>
                  </a:lnTo>
                  <a:lnTo>
                    <a:pt x="6317" y="1096"/>
                  </a:lnTo>
                  <a:lnTo>
                    <a:pt x="4385" y="2309"/>
                  </a:lnTo>
                  <a:lnTo>
                    <a:pt x="3534" y="3045"/>
                  </a:lnTo>
                  <a:lnTo>
                    <a:pt x="2683" y="3896"/>
                  </a:lnTo>
                  <a:lnTo>
                    <a:pt x="2076" y="4863"/>
                  </a:lnTo>
                  <a:lnTo>
                    <a:pt x="1456" y="5830"/>
                  </a:lnTo>
                  <a:lnTo>
                    <a:pt x="981" y="6811"/>
                  </a:lnTo>
                  <a:lnTo>
                    <a:pt x="490" y="7779"/>
                  </a:lnTo>
                  <a:lnTo>
                    <a:pt x="0" y="9973"/>
                  </a:lnTo>
                  <a:lnTo>
                    <a:pt x="0" y="12166"/>
                  </a:lnTo>
                  <a:lnTo>
                    <a:pt x="130" y="13248"/>
                  </a:lnTo>
                  <a:lnTo>
                    <a:pt x="375" y="14346"/>
                  </a:lnTo>
                  <a:lnTo>
                    <a:pt x="736" y="15442"/>
                  </a:lnTo>
                  <a:lnTo>
                    <a:pt x="1096" y="16423"/>
                  </a:lnTo>
                  <a:lnTo>
                    <a:pt x="2307" y="18357"/>
                  </a:lnTo>
                  <a:lnTo>
                    <a:pt x="3043" y="19209"/>
                  </a:lnTo>
                  <a:lnTo>
                    <a:pt x="3894" y="20060"/>
                  </a:lnTo>
                  <a:lnTo>
                    <a:pt x="4861" y="20796"/>
                  </a:lnTo>
                  <a:lnTo>
                    <a:pt x="5841" y="21403"/>
                  </a:lnTo>
                  <a:lnTo>
                    <a:pt x="6807" y="21893"/>
                  </a:lnTo>
                  <a:lnTo>
                    <a:pt x="7904" y="22254"/>
                  </a:lnTo>
                  <a:lnTo>
                    <a:pt x="8870" y="22614"/>
                  </a:lnTo>
                  <a:lnTo>
                    <a:pt x="9966" y="22745"/>
                  </a:lnTo>
                  <a:lnTo>
                    <a:pt x="11062" y="22860"/>
                  </a:lnTo>
                  <a:lnTo>
                    <a:pt x="12158" y="22860"/>
                  </a:lnTo>
                  <a:lnTo>
                    <a:pt x="13255" y="22745"/>
                  </a:lnTo>
                  <a:lnTo>
                    <a:pt x="14351" y="22499"/>
                  </a:lnTo>
                  <a:lnTo>
                    <a:pt x="15446" y="22138"/>
                  </a:lnTo>
                  <a:lnTo>
                    <a:pt x="17379" y="21157"/>
                  </a:lnTo>
                  <a:lnTo>
                    <a:pt x="18360" y="20435"/>
                  </a:lnTo>
                  <a:lnTo>
                    <a:pt x="19211" y="19700"/>
                  </a:lnTo>
                  <a:lnTo>
                    <a:pt x="20062" y="18849"/>
                  </a:lnTo>
                  <a:lnTo>
                    <a:pt x="20784" y="17997"/>
                  </a:lnTo>
                  <a:lnTo>
                    <a:pt x="21389" y="17030"/>
                  </a:lnTo>
                  <a:lnTo>
                    <a:pt x="21879" y="15933"/>
                  </a:lnTo>
                  <a:lnTo>
                    <a:pt x="22240" y="14951"/>
                  </a:lnTo>
                  <a:lnTo>
                    <a:pt x="22614" y="13869"/>
                  </a:lnTo>
                  <a:lnTo>
                    <a:pt x="22730" y="12772"/>
                  </a:lnTo>
                  <a:lnTo>
                    <a:pt x="22860" y="11676"/>
                  </a:lnTo>
                  <a:lnTo>
                    <a:pt x="22860" y="10578"/>
                  </a:lnTo>
                  <a:lnTo>
                    <a:pt x="22730" y="9482"/>
                  </a:lnTo>
                  <a:lnTo>
                    <a:pt x="22485" y="8385"/>
                  </a:lnTo>
                  <a:lnTo>
                    <a:pt x="22124" y="7418"/>
                  </a:lnTo>
                  <a:lnTo>
                    <a:pt x="21634" y="6321"/>
                  </a:lnTo>
                  <a:lnTo>
                    <a:pt x="21158" y="5354"/>
                  </a:lnTo>
                  <a:lnTo>
                    <a:pt x="20423" y="4373"/>
                  </a:lnTo>
                  <a:lnTo>
                    <a:pt x="19687" y="3521"/>
                  </a:lnTo>
                  <a:lnTo>
                    <a:pt x="18836" y="2670"/>
                  </a:lnTo>
                  <a:lnTo>
                    <a:pt x="17999" y="2064"/>
                  </a:lnTo>
                  <a:lnTo>
                    <a:pt x="17019" y="1457"/>
                  </a:lnTo>
                  <a:lnTo>
                    <a:pt x="16053" y="967"/>
                  </a:lnTo>
                  <a:lnTo>
                    <a:pt x="14956" y="491"/>
                  </a:lnTo>
                  <a:lnTo>
                    <a:pt x="12765" y="0"/>
                  </a:lnTo>
                  <a:close/>
                </a:path>
              </a:pathLst>
            </a:custGeom>
            <a:solidFill>
              <a:srgbClr val="C75100"/>
            </a:solidFill>
            <a:ln>
              <a:noFill/>
            </a:ln>
            <a:effectLst/>
          </p:spPr>
          <p:txBody>
            <a:bodyPr vert="horz" wrap="square" lIns="0" tIns="0" rIns="0" bIns="0" numCol="1" spcCol="215900" anchor="ctr"/>
            <a:lstStyle/>
            <a:p>
              <a:pPr/>
            </a:p>
          </p:txBody>
        </p:sp>
        <p:sp>
          <p:nvSpPr>
            <p:cNvPr id="23" name="Google Shape;79;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BfCQAAAAoAAJkJAAA6CgAAAAAAACYAAAAIAAAA//////////8="/>
                </a:ext>
              </a:extLst>
            </p:cNvSpPr>
            <p:nvPr/>
          </p:nvSpPr>
          <p:spPr>
            <a:xfrm>
              <a:off x="1523365" y="1625600"/>
              <a:ext cx="36830" cy="36830"/>
            </a:xfrm>
            <a:custGeom>
              <a:avLst/>
              <a:gdLst/>
              <a:ahLst/>
              <a:cxnLst/>
              <a:rect l="0" t="0" r="36830" b="36830"/>
              <a:pathLst>
                <a:path w="36830" h="36830">
                  <a:moveTo>
                    <a:pt x="17276" y="0"/>
                  </a:moveTo>
                  <a:lnTo>
                    <a:pt x="15457" y="130"/>
                  </a:lnTo>
                  <a:lnTo>
                    <a:pt x="13653" y="602"/>
                  </a:lnTo>
                  <a:lnTo>
                    <a:pt x="11961" y="1090"/>
                  </a:lnTo>
                  <a:lnTo>
                    <a:pt x="10271" y="1819"/>
                  </a:lnTo>
                  <a:lnTo>
                    <a:pt x="8696" y="2665"/>
                  </a:lnTo>
                  <a:lnTo>
                    <a:pt x="7134" y="3739"/>
                  </a:lnTo>
                  <a:lnTo>
                    <a:pt x="5673" y="5071"/>
                  </a:lnTo>
                  <a:lnTo>
                    <a:pt x="4469" y="6403"/>
                  </a:lnTo>
                  <a:lnTo>
                    <a:pt x="3267" y="7850"/>
                  </a:lnTo>
                  <a:lnTo>
                    <a:pt x="2292" y="9298"/>
                  </a:lnTo>
                  <a:lnTo>
                    <a:pt x="1576" y="10988"/>
                  </a:lnTo>
                  <a:lnTo>
                    <a:pt x="846" y="12563"/>
                  </a:lnTo>
                  <a:lnTo>
                    <a:pt x="372" y="14369"/>
                  </a:lnTo>
                  <a:lnTo>
                    <a:pt x="130" y="16059"/>
                  </a:lnTo>
                  <a:lnTo>
                    <a:pt x="0" y="17864"/>
                  </a:lnTo>
                  <a:lnTo>
                    <a:pt x="0" y="19554"/>
                  </a:lnTo>
                  <a:lnTo>
                    <a:pt x="244" y="21373"/>
                  </a:lnTo>
                  <a:lnTo>
                    <a:pt x="616" y="23063"/>
                  </a:lnTo>
                  <a:lnTo>
                    <a:pt x="1090" y="24869"/>
                  </a:lnTo>
                  <a:lnTo>
                    <a:pt x="1819" y="26559"/>
                  </a:lnTo>
                  <a:lnTo>
                    <a:pt x="2779" y="28134"/>
                  </a:lnTo>
                  <a:lnTo>
                    <a:pt x="3867" y="29696"/>
                  </a:lnTo>
                  <a:lnTo>
                    <a:pt x="5071" y="31144"/>
                  </a:lnTo>
                  <a:lnTo>
                    <a:pt x="6403" y="32361"/>
                  </a:lnTo>
                  <a:lnTo>
                    <a:pt x="7850" y="33563"/>
                  </a:lnTo>
                  <a:lnTo>
                    <a:pt x="9298" y="34523"/>
                  </a:lnTo>
                  <a:lnTo>
                    <a:pt x="12677" y="35984"/>
                  </a:lnTo>
                  <a:lnTo>
                    <a:pt x="14369" y="36458"/>
                  </a:lnTo>
                  <a:lnTo>
                    <a:pt x="16059" y="36700"/>
                  </a:lnTo>
                  <a:lnTo>
                    <a:pt x="17878" y="36830"/>
                  </a:lnTo>
                  <a:lnTo>
                    <a:pt x="19568" y="36830"/>
                  </a:lnTo>
                  <a:lnTo>
                    <a:pt x="21373" y="36586"/>
                  </a:lnTo>
                  <a:lnTo>
                    <a:pt x="23177" y="36214"/>
                  </a:lnTo>
                  <a:lnTo>
                    <a:pt x="24869" y="35740"/>
                  </a:lnTo>
                  <a:lnTo>
                    <a:pt x="26559" y="35011"/>
                  </a:lnTo>
                  <a:lnTo>
                    <a:pt x="28134" y="34051"/>
                  </a:lnTo>
                  <a:lnTo>
                    <a:pt x="29711" y="32963"/>
                  </a:lnTo>
                  <a:lnTo>
                    <a:pt x="31157" y="31759"/>
                  </a:lnTo>
                  <a:lnTo>
                    <a:pt x="32475" y="30427"/>
                  </a:lnTo>
                  <a:lnTo>
                    <a:pt x="33563" y="28980"/>
                  </a:lnTo>
                  <a:lnTo>
                    <a:pt x="34538" y="27404"/>
                  </a:lnTo>
                  <a:lnTo>
                    <a:pt x="35254" y="25842"/>
                  </a:lnTo>
                  <a:lnTo>
                    <a:pt x="35984" y="24153"/>
                  </a:lnTo>
                  <a:lnTo>
                    <a:pt x="36458" y="22461"/>
                  </a:lnTo>
                  <a:lnTo>
                    <a:pt x="36700" y="20771"/>
                  </a:lnTo>
                  <a:lnTo>
                    <a:pt x="36830" y="18952"/>
                  </a:lnTo>
                  <a:lnTo>
                    <a:pt x="36830" y="17146"/>
                  </a:lnTo>
                  <a:lnTo>
                    <a:pt x="36586" y="15457"/>
                  </a:lnTo>
                  <a:lnTo>
                    <a:pt x="36228" y="13637"/>
                  </a:lnTo>
                  <a:lnTo>
                    <a:pt x="35740" y="11948"/>
                  </a:lnTo>
                  <a:lnTo>
                    <a:pt x="35011" y="10256"/>
                  </a:lnTo>
                  <a:lnTo>
                    <a:pt x="34051" y="8696"/>
                  </a:lnTo>
                  <a:lnTo>
                    <a:pt x="32963" y="7119"/>
                  </a:lnTo>
                  <a:lnTo>
                    <a:pt x="31759" y="5673"/>
                  </a:lnTo>
                  <a:lnTo>
                    <a:pt x="30427" y="4355"/>
                  </a:lnTo>
                  <a:lnTo>
                    <a:pt x="28980" y="3267"/>
                  </a:lnTo>
                  <a:lnTo>
                    <a:pt x="27532" y="2292"/>
                  </a:lnTo>
                  <a:lnTo>
                    <a:pt x="25842" y="1448"/>
                  </a:lnTo>
                  <a:lnTo>
                    <a:pt x="24267" y="846"/>
                  </a:lnTo>
                  <a:lnTo>
                    <a:pt x="22461" y="358"/>
                  </a:lnTo>
                  <a:lnTo>
                    <a:pt x="20771" y="130"/>
                  </a:lnTo>
                  <a:lnTo>
                    <a:pt x="18952" y="0"/>
                  </a:lnTo>
                  <a:close/>
                </a:path>
              </a:pathLst>
            </a:custGeom>
            <a:solidFill>
              <a:srgbClr val="C75100"/>
            </a:solidFill>
            <a:ln>
              <a:noFill/>
            </a:ln>
            <a:effectLst/>
          </p:spPr>
          <p:txBody>
            <a:bodyPr vert="horz" wrap="square" lIns="0" tIns="0" rIns="0" bIns="0" numCol="1" spcCol="215900" anchor="ctr"/>
            <a:lstStyle/>
            <a:p>
              <a:pPr/>
            </a:p>
          </p:txBody>
        </p:sp>
        <p:sp>
          <p:nvSpPr>
            <p:cNvPr id="22" name="Google Shape;80;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CSCQAAOAoAAMwJAABzCgAAAAAAACYAAAAIAAAA//////////8="/>
                </a:ext>
              </a:extLst>
            </p:cNvSpPr>
            <p:nvPr/>
          </p:nvSpPr>
          <p:spPr>
            <a:xfrm>
              <a:off x="1555750" y="1661160"/>
              <a:ext cx="36830" cy="37465"/>
            </a:xfrm>
            <a:custGeom>
              <a:avLst/>
              <a:gdLst/>
              <a:ahLst/>
              <a:cxnLst/>
              <a:rect l="0" t="0" r="36830" b="37465"/>
              <a:pathLst>
                <a:path w="36830" h="37465">
                  <a:moveTo>
                    <a:pt x="19008" y="0"/>
                  </a:moveTo>
                  <a:lnTo>
                    <a:pt x="17208" y="130"/>
                  </a:lnTo>
                  <a:lnTo>
                    <a:pt x="15409" y="246"/>
                  </a:lnTo>
                  <a:lnTo>
                    <a:pt x="13724" y="610"/>
                  </a:lnTo>
                  <a:lnTo>
                    <a:pt x="12038" y="1234"/>
                  </a:lnTo>
                  <a:lnTo>
                    <a:pt x="10353" y="1961"/>
                  </a:lnTo>
                  <a:lnTo>
                    <a:pt x="8669" y="2818"/>
                  </a:lnTo>
                  <a:lnTo>
                    <a:pt x="7098" y="3921"/>
                  </a:lnTo>
                  <a:lnTo>
                    <a:pt x="5770" y="5142"/>
                  </a:lnTo>
                  <a:lnTo>
                    <a:pt x="4455" y="6493"/>
                  </a:lnTo>
                  <a:lnTo>
                    <a:pt x="3371" y="7961"/>
                  </a:lnTo>
                  <a:lnTo>
                    <a:pt x="2399" y="9558"/>
                  </a:lnTo>
                  <a:lnTo>
                    <a:pt x="1557" y="11142"/>
                  </a:lnTo>
                  <a:lnTo>
                    <a:pt x="957" y="12856"/>
                  </a:lnTo>
                  <a:lnTo>
                    <a:pt x="486" y="14569"/>
                  </a:lnTo>
                  <a:lnTo>
                    <a:pt x="114" y="16415"/>
                  </a:lnTo>
                  <a:lnTo>
                    <a:pt x="0" y="18128"/>
                  </a:lnTo>
                  <a:lnTo>
                    <a:pt x="0" y="19960"/>
                  </a:lnTo>
                  <a:lnTo>
                    <a:pt x="242" y="21790"/>
                  </a:lnTo>
                  <a:lnTo>
                    <a:pt x="600" y="23504"/>
                  </a:lnTo>
                  <a:lnTo>
                    <a:pt x="1200" y="25349"/>
                  </a:lnTo>
                  <a:lnTo>
                    <a:pt x="1928" y="26933"/>
                  </a:lnTo>
                  <a:lnTo>
                    <a:pt x="2771" y="28646"/>
                  </a:lnTo>
                  <a:lnTo>
                    <a:pt x="3855" y="30244"/>
                  </a:lnTo>
                  <a:lnTo>
                    <a:pt x="5056" y="31711"/>
                  </a:lnTo>
                  <a:lnTo>
                    <a:pt x="6384" y="32932"/>
                  </a:lnTo>
                  <a:lnTo>
                    <a:pt x="7826" y="34035"/>
                  </a:lnTo>
                  <a:lnTo>
                    <a:pt x="9383" y="35024"/>
                  </a:lnTo>
                  <a:lnTo>
                    <a:pt x="10954" y="35881"/>
                  </a:lnTo>
                  <a:lnTo>
                    <a:pt x="12638" y="36491"/>
                  </a:lnTo>
                  <a:lnTo>
                    <a:pt x="14323" y="36970"/>
                  </a:lnTo>
                  <a:lnTo>
                    <a:pt x="16123" y="37348"/>
                  </a:lnTo>
                  <a:lnTo>
                    <a:pt x="17808" y="37465"/>
                  </a:lnTo>
                  <a:lnTo>
                    <a:pt x="19622" y="37465"/>
                  </a:lnTo>
                  <a:lnTo>
                    <a:pt x="21421" y="37218"/>
                  </a:lnTo>
                  <a:lnTo>
                    <a:pt x="23106" y="36854"/>
                  </a:lnTo>
                  <a:lnTo>
                    <a:pt x="26477" y="35635"/>
                  </a:lnTo>
                  <a:lnTo>
                    <a:pt x="28161" y="34646"/>
                  </a:lnTo>
                  <a:lnTo>
                    <a:pt x="29732" y="33543"/>
                  </a:lnTo>
                  <a:lnTo>
                    <a:pt x="31046" y="32322"/>
                  </a:lnTo>
                  <a:lnTo>
                    <a:pt x="32375" y="30971"/>
                  </a:lnTo>
                  <a:lnTo>
                    <a:pt x="33459" y="29503"/>
                  </a:lnTo>
                  <a:lnTo>
                    <a:pt x="34417" y="27920"/>
                  </a:lnTo>
                  <a:lnTo>
                    <a:pt x="35260" y="26322"/>
                  </a:lnTo>
                  <a:lnTo>
                    <a:pt x="35858" y="24608"/>
                  </a:lnTo>
                  <a:lnTo>
                    <a:pt x="36344" y="22895"/>
                  </a:lnTo>
                  <a:lnTo>
                    <a:pt x="36702" y="21179"/>
                  </a:lnTo>
                  <a:lnTo>
                    <a:pt x="36830" y="19349"/>
                  </a:lnTo>
                  <a:lnTo>
                    <a:pt x="36830" y="17504"/>
                  </a:lnTo>
                  <a:lnTo>
                    <a:pt x="36588" y="15790"/>
                  </a:lnTo>
                  <a:lnTo>
                    <a:pt x="36230" y="13960"/>
                  </a:lnTo>
                  <a:lnTo>
                    <a:pt x="35616" y="12245"/>
                  </a:lnTo>
                  <a:lnTo>
                    <a:pt x="34902" y="10531"/>
                  </a:lnTo>
                  <a:lnTo>
                    <a:pt x="34059" y="8818"/>
                  </a:lnTo>
                  <a:lnTo>
                    <a:pt x="32975" y="7350"/>
                  </a:lnTo>
                  <a:lnTo>
                    <a:pt x="31774" y="5882"/>
                  </a:lnTo>
                  <a:lnTo>
                    <a:pt x="30446" y="4532"/>
                  </a:lnTo>
                  <a:lnTo>
                    <a:pt x="29004" y="3429"/>
                  </a:lnTo>
                  <a:lnTo>
                    <a:pt x="27433" y="2453"/>
                  </a:lnTo>
                  <a:lnTo>
                    <a:pt x="25876" y="1597"/>
                  </a:lnTo>
                  <a:lnTo>
                    <a:pt x="24192" y="988"/>
                  </a:lnTo>
                  <a:lnTo>
                    <a:pt x="22507" y="494"/>
                  </a:lnTo>
                  <a:lnTo>
                    <a:pt x="20693" y="130"/>
                  </a:lnTo>
                  <a:lnTo>
                    <a:pt x="19008" y="0"/>
                  </a:lnTo>
                  <a:close/>
                </a:path>
              </a:pathLst>
            </a:custGeom>
            <a:solidFill>
              <a:srgbClr val="C75100"/>
            </a:solidFill>
            <a:ln>
              <a:noFill/>
            </a:ln>
            <a:effectLst/>
          </p:spPr>
          <p:txBody>
            <a:bodyPr vert="horz" wrap="square" lIns="0" tIns="0" rIns="0" bIns="0" numCol="1" spcCol="215900" anchor="ctr"/>
            <a:lstStyle/>
            <a:p>
              <a:pPr/>
            </a:p>
          </p:txBody>
        </p:sp>
        <p:sp>
          <p:nvSpPr>
            <p:cNvPr id="21" name="Google Shape;81;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BICAAAYAoAAIMIAACbCgAAAAAAACYAAAAIAAAA//////////8="/>
                </a:ext>
              </a:extLst>
            </p:cNvSpPr>
            <p:nvPr/>
          </p:nvSpPr>
          <p:spPr>
            <a:xfrm>
              <a:off x="1346200" y="1686560"/>
              <a:ext cx="37465" cy="37465"/>
            </a:xfrm>
            <a:custGeom>
              <a:avLst/>
              <a:gdLst/>
              <a:ahLst/>
              <a:cxnLst/>
              <a:rect l="0" t="0" r="37465" b="37465"/>
              <a:pathLst>
                <a:path w="37465" h="37465">
                  <a:moveTo>
                    <a:pt x="17511" y="0"/>
                  </a:moveTo>
                  <a:lnTo>
                    <a:pt x="15797" y="246"/>
                  </a:lnTo>
                  <a:lnTo>
                    <a:pt x="13950" y="624"/>
                  </a:lnTo>
                  <a:lnTo>
                    <a:pt x="12236" y="1234"/>
                  </a:lnTo>
                  <a:lnTo>
                    <a:pt x="10521" y="1961"/>
                  </a:lnTo>
                  <a:lnTo>
                    <a:pt x="8806" y="2818"/>
                  </a:lnTo>
                  <a:lnTo>
                    <a:pt x="7338" y="3921"/>
                  </a:lnTo>
                  <a:lnTo>
                    <a:pt x="5870" y="5142"/>
                  </a:lnTo>
                  <a:lnTo>
                    <a:pt x="4520" y="6492"/>
                  </a:lnTo>
                  <a:lnTo>
                    <a:pt x="3429" y="7961"/>
                  </a:lnTo>
                  <a:lnTo>
                    <a:pt x="2442" y="9558"/>
                  </a:lnTo>
                  <a:lnTo>
                    <a:pt x="1583" y="11142"/>
                  </a:lnTo>
                  <a:lnTo>
                    <a:pt x="973" y="12856"/>
                  </a:lnTo>
                  <a:lnTo>
                    <a:pt x="478" y="14569"/>
                  </a:lnTo>
                  <a:lnTo>
                    <a:pt x="116" y="16415"/>
                  </a:lnTo>
                  <a:lnTo>
                    <a:pt x="0" y="18128"/>
                  </a:lnTo>
                  <a:lnTo>
                    <a:pt x="0" y="19960"/>
                  </a:lnTo>
                  <a:lnTo>
                    <a:pt x="246" y="21804"/>
                  </a:lnTo>
                  <a:lnTo>
                    <a:pt x="610" y="23519"/>
                  </a:lnTo>
                  <a:lnTo>
                    <a:pt x="1221" y="25233"/>
                  </a:lnTo>
                  <a:lnTo>
                    <a:pt x="1947" y="26947"/>
                  </a:lnTo>
                  <a:lnTo>
                    <a:pt x="2804" y="28662"/>
                  </a:lnTo>
                  <a:lnTo>
                    <a:pt x="3909" y="30128"/>
                  </a:lnTo>
                  <a:lnTo>
                    <a:pt x="5144" y="31595"/>
                  </a:lnTo>
                  <a:lnTo>
                    <a:pt x="6481" y="32932"/>
                  </a:lnTo>
                  <a:lnTo>
                    <a:pt x="7949" y="34035"/>
                  </a:lnTo>
                  <a:lnTo>
                    <a:pt x="9548" y="35024"/>
                  </a:lnTo>
                  <a:lnTo>
                    <a:pt x="11145" y="35881"/>
                  </a:lnTo>
                  <a:lnTo>
                    <a:pt x="12861" y="36491"/>
                  </a:lnTo>
                  <a:lnTo>
                    <a:pt x="14576" y="36986"/>
                  </a:lnTo>
                  <a:lnTo>
                    <a:pt x="16406" y="37348"/>
                  </a:lnTo>
                  <a:lnTo>
                    <a:pt x="18121" y="37465"/>
                  </a:lnTo>
                  <a:lnTo>
                    <a:pt x="19953" y="37465"/>
                  </a:lnTo>
                  <a:lnTo>
                    <a:pt x="21799" y="37218"/>
                  </a:lnTo>
                  <a:lnTo>
                    <a:pt x="23514" y="36854"/>
                  </a:lnTo>
                  <a:lnTo>
                    <a:pt x="25228" y="36243"/>
                  </a:lnTo>
                  <a:lnTo>
                    <a:pt x="26943" y="35503"/>
                  </a:lnTo>
                  <a:lnTo>
                    <a:pt x="28658" y="34646"/>
                  </a:lnTo>
                  <a:lnTo>
                    <a:pt x="30242" y="33557"/>
                  </a:lnTo>
                  <a:lnTo>
                    <a:pt x="31709" y="32322"/>
                  </a:lnTo>
                  <a:lnTo>
                    <a:pt x="32944" y="30986"/>
                  </a:lnTo>
                  <a:lnTo>
                    <a:pt x="34035" y="29503"/>
                  </a:lnTo>
                  <a:lnTo>
                    <a:pt x="35022" y="27920"/>
                  </a:lnTo>
                  <a:lnTo>
                    <a:pt x="35881" y="26322"/>
                  </a:lnTo>
                  <a:lnTo>
                    <a:pt x="36491" y="24608"/>
                  </a:lnTo>
                  <a:lnTo>
                    <a:pt x="36986" y="22895"/>
                  </a:lnTo>
                  <a:lnTo>
                    <a:pt x="37348" y="21063"/>
                  </a:lnTo>
                  <a:lnTo>
                    <a:pt x="37465" y="19349"/>
                  </a:lnTo>
                  <a:lnTo>
                    <a:pt x="37465" y="17520"/>
                  </a:lnTo>
                  <a:lnTo>
                    <a:pt x="37232" y="15674"/>
                  </a:lnTo>
                  <a:lnTo>
                    <a:pt x="36854" y="13960"/>
                  </a:lnTo>
                  <a:lnTo>
                    <a:pt x="36243" y="12245"/>
                  </a:lnTo>
                  <a:lnTo>
                    <a:pt x="35517" y="10531"/>
                  </a:lnTo>
                  <a:lnTo>
                    <a:pt x="34660" y="8818"/>
                  </a:lnTo>
                  <a:lnTo>
                    <a:pt x="33555" y="7234"/>
                  </a:lnTo>
                  <a:lnTo>
                    <a:pt x="32334" y="5767"/>
                  </a:lnTo>
                  <a:lnTo>
                    <a:pt x="30983" y="4532"/>
                  </a:lnTo>
                  <a:lnTo>
                    <a:pt x="29515" y="3429"/>
                  </a:lnTo>
                  <a:lnTo>
                    <a:pt x="27916" y="2453"/>
                  </a:lnTo>
                  <a:lnTo>
                    <a:pt x="26333" y="1597"/>
                  </a:lnTo>
                  <a:lnTo>
                    <a:pt x="24617" y="988"/>
                  </a:lnTo>
                  <a:lnTo>
                    <a:pt x="22903" y="494"/>
                  </a:lnTo>
                  <a:lnTo>
                    <a:pt x="21058" y="130"/>
                  </a:lnTo>
                  <a:lnTo>
                    <a:pt x="19343" y="0"/>
                  </a:lnTo>
                  <a:close/>
                </a:path>
              </a:pathLst>
            </a:custGeom>
            <a:solidFill>
              <a:srgbClr val="C75100"/>
            </a:solidFill>
            <a:ln>
              <a:noFill/>
            </a:ln>
            <a:effectLst/>
          </p:spPr>
          <p:txBody>
            <a:bodyPr vert="horz" wrap="square" lIns="0" tIns="0" rIns="0" bIns="0" numCol="1" spcCol="215900" anchor="ctr"/>
            <a:lstStyle/>
            <a:p>
              <a:pPr/>
            </a:p>
          </p:txBody>
        </p:sp>
        <p:sp>
          <p:nvSpPr>
            <p:cNvPr id="20" name="Google Shape;82;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CVCAAAZwoAALkIAACKCgAAAAAAACYAAAAIAAAA//////////8="/>
                </a:ext>
              </a:extLst>
            </p:cNvSpPr>
            <p:nvPr/>
          </p:nvSpPr>
          <p:spPr>
            <a:xfrm>
              <a:off x="1395095" y="1691005"/>
              <a:ext cx="22860" cy="22225"/>
            </a:xfrm>
            <a:custGeom>
              <a:avLst/>
              <a:gdLst/>
              <a:ahLst/>
              <a:cxnLst/>
              <a:rect l="0" t="0" r="22860" b="22225"/>
              <a:pathLst>
                <a:path w="22860" h="22225">
                  <a:moveTo>
                    <a:pt x="10449" y="0"/>
                  </a:moveTo>
                  <a:lnTo>
                    <a:pt x="9351" y="126"/>
                  </a:lnTo>
                  <a:lnTo>
                    <a:pt x="8385" y="350"/>
                  </a:lnTo>
                  <a:lnTo>
                    <a:pt x="7288" y="715"/>
                  </a:lnTo>
                  <a:lnTo>
                    <a:pt x="6321" y="1178"/>
                  </a:lnTo>
                  <a:lnTo>
                    <a:pt x="5339" y="1654"/>
                  </a:lnTo>
                  <a:lnTo>
                    <a:pt x="4488" y="2243"/>
                  </a:lnTo>
                  <a:lnTo>
                    <a:pt x="2786" y="3898"/>
                  </a:lnTo>
                  <a:lnTo>
                    <a:pt x="2064" y="4725"/>
                  </a:lnTo>
                  <a:lnTo>
                    <a:pt x="1457" y="5677"/>
                  </a:lnTo>
                  <a:lnTo>
                    <a:pt x="967" y="6618"/>
                  </a:lnTo>
                  <a:lnTo>
                    <a:pt x="606" y="7684"/>
                  </a:lnTo>
                  <a:lnTo>
                    <a:pt x="361" y="8623"/>
                  </a:lnTo>
                  <a:lnTo>
                    <a:pt x="115" y="9689"/>
                  </a:lnTo>
                  <a:lnTo>
                    <a:pt x="0" y="10754"/>
                  </a:lnTo>
                  <a:lnTo>
                    <a:pt x="231" y="12886"/>
                  </a:lnTo>
                  <a:lnTo>
                    <a:pt x="476" y="13952"/>
                  </a:lnTo>
                  <a:lnTo>
                    <a:pt x="722" y="15003"/>
                  </a:lnTo>
                  <a:lnTo>
                    <a:pt x="1212" y="15956"/>
                  </a:lnTo>
                  <a:lnTo>
                    <a:pt x="1688" y="16896"/>
                  </a:lnTo>
                  <a:lnTo>
                    <a:pt x="2425" y="17849"/>
                  </a:lnTo>
                  <a:lnTo>
                    <a:pt x="3160" y="18789"/>
                  </a:lnTo>
                  <a:lnTo>
                    <a:pt x="4012" y="19504"/>
                  </a:lnTo>
                  <a:lnTo>
                    <a:pt x="4979" y="20206"/>
                  </a:lnTo>
                  <a:lnTo>
                    <a:pt x="5946" y="20794"/>
                  </a:lnTo>
                  <a:lnTo>
                    <a:pt x="7043" y="21397"/>
                  </a:lnTo>
                  <a:lnTo>
                    <a:pt x="8140" y="21748"/>
                  </a:lnTo>
                  <a:lnTo>
                    <a:pt x="9236" y="21986"/>
                  </a:lnTo>
                  <a:lnTo>
                    <a:pt x="10334" y="22098"/>
                  </a:lnTo>
                  <a:lnTo>
                    <a:pt x="11430" y="22225"/>
                  </a:lnTo>
                  <a:lnTo>
                    <a:pt x="12526" y="22225"/>
                  </a:lnTo>
                  <a:lnTo>
                    <a:pt x="13609" y="21986"/>
                  </a:lnTo>
                  <a:lnTo>
                    <a:pt x="14590" y="21748"/>
                  </a:lnTo>
                  <a:lnTo>
                    <a:pt x="15688" y="21397"/>
                  </a:lnTo>
                  <a:lnTo>
                    <a:pt x="16654" y="21033"/>
                  </a:lnTo>
                  <a:lnTo>
                    <a:pt x="17621" y="20443"/>
                  </a:lnTo>
                  <a:lnTo>
                    <a:pt x="18473" y="19855"/>
                  </a:lnTo>
                  <a:lnTo>
                    <a:pt x="19324" y="19140"/>
                  </a:lnTo>
                  <a:lnTo>
                    <a:pt x="20176" y="18312"/>
                  </a:lnTo>
                  <a:lnTo>
                    <a:pt x="20912" y="17485"/>
                  </a:lnTo>
                  <a:lnTo>
                    <a:pt x="21518" y="16546"/>
                  </a:lnTo>
                  <a:lnTo>
                    <a:pt x="22008" y="15606"/>
                  </a:lnTo>
                  <a:lnTo>
                    <a:pt x="22369" y="14540"/>
                  </a:lnTo>
                  <a:lnTo>
                    <a:pt x="22860" y="12409"/>
                  </a:lnTo>
                  <a:lnTo>
                    <a:pt x="22860" y="10278"/>
                  </a:lnTo>
                  <a:lnTo>
                    <a:pt x="22730" y="9212"/>
                  </a:lnTo>
                  <a:lnTo>
                    <a:pt x="22499" y="8272"/>
                  </a:lnTo>
                  <a:lnTo>
                    <a:pt x="22254" y="7207"/>
                  </a:lnTo>
                  <a:lnTo>
                    <a:pt x="21764" y="6141"/>
                  </a:lnTo>
                  <a:lnTo>
                    <a:pt x="21157" y="5202"/>
                  </a:lnTo>
                  <a:lnTo>
                    <a:pt x="20551" y="4375"/>
                  </a:lnTo>
                  <a:lnTo>
                    <a:pt x="19815" y="3435"/>
                  </a:lnTo>
                  <a:lnTo>
                    <a:pt x="18963" y="2608"/>
                  </a:lnTo>
                  <a:lnTo>
                    <a:pt x="17997" y="1893"/>
                  </a:lnTo>
                  <a:lnTo>
                    <a:pt x="17015" y="1303"/>
                  </a:lnTo>
                  <a:lnTo>
                    <a:pt x="15933" y="827"/>
                  </a:lnTo>
                  <a:lnTo>
                    <a:pt x="14836" y="476"/>
                  </a:lnTo>
                  <a:lnTo>
                    <a:pt x="12642" y="0"/>
                  </a:lnTo>
                  <a:close/>
                </a:path>
              </a:pathLst>
            </a:custGeom>
            <a:solidFill>
              <a:srgbClr val="C75100"/>
            </a:solidFill>
            <a:ln>
              <a:noFill/>
            </a:ln>
            <a:effectLst/>
          </p:spPr>
          <p:txBody>
            <a:bodyPr vert="horz" wrap="square" lIns="0" tIns="0" rIns="0" bIns="0" numCol="1" spcCol="215900" anchor="ctr"/>
            <a:lstStyle/>
            <a:p>
              <a:pPr/>
            </a:p>
          </p:txBody>
        </p:sp>
        <p:sp>
          <p:nvSpPr>
            <p:cNvPr id="19" name="Google Shape;83;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BCCAAAvQoAAGYIAADhCgAAAAAAACYAAAAIAAAA//////////8="/>
                </a:ext>
              </a:extLst>
            </p:cNvSpPr>
            <p:nvPr/>
          </p:nvSpPr>
          <p:spPr>
            <a:xfrm>
              <a:off x="1342390" y="1745615"/>
              <a:ext cx="22860" cy="22860"/>
            </a:xfrm>
            <a:custGeom>
              <a:avLst/>
              <a:gdLst/>
              <a:ahLst/>
              <a:cxnLst/>
              <a:rect l="0" t="0" r="22860" b="22860"/>
              <a:pathLst>
                <a:path w="22860" h="22860">
                  <a:moveTo>
                    <a:pt x="10334" y="0"/>
                  </a:moveTo>
                  <a:lnTo>
                    <a:pt x="9366" y="246"/>
                  </a:lnTo>
                  <a:lnTo>
                    <a:pt x="8270" y="490"/>
                  </a:lnTo>
                  <a:lnTo>
                    <a:pt x="7302" y="736"/>
                  </a:lnTo>
                  <a:lnTo>
                    <a:pt x="6321" y="1226"/>
                  </a:lnTo>
                  <a:lnTo>
                    <a:pt x="5354" y="1702"/>
                  </a:lnTo>
                  <a:lnTo>
                    <a:pt x="4503" y="2437"/>
                  </a:lnTo>
                  <a:lnTo>
                    <a:pt x="3536" y="3158"/>
                  </a:lnTo>
                  <a:lnTo>
                    <a:pt x="2064" y="4861"/>
                  </a:lnTo>
                  <a:lnTo>
                    <a:pt x="1457" y="5841"/>
                  </a:lnTo>
                  <a:lnTo>
                    <a:pt x="981" y="6807"/>
                  </a:lnTo>
                  <a:lnTo>
                    <a:pt x="606" y="7904"/>
                  </a:lnTo>
                  <a:lnTo>
                    <a:pt x="246" y="9000"/>
                  </a:lnTo>
                  <a:lnTo>
                    <a:pt x="130" y="9966"/>
                  </a:lnTo>
                  <a:lnTo>
                    <a:pt x="0" y="11062"/>
                  </a:lnTo>
                  <a:lnTo>
                    <a:pt x="0" y="12288"/>
                  </a:lnTo>
                  <a:lnTo>
                    <a:pt x="130" y="13255"/>
                  </a:lnTo>
                  <a:lnTo>
                    <a:pt x="361" y="14351"/>
                  </a:lnTo>
                  <a:lnTo>
                    <a:pt x="736" y="15446"/>
                  </a:lnTo>
                  <a:lnTo>
                    <a:pt x="1212" y="16543"/>
                  </a:lnTo>
                  <a:lnTo>
                    <a:pt x="1703" y="17509"/>
                  </a:lnTo>
                  <a:lnTo>
                    <a:pt x="2439" y="18360"/>
                  </a:lnTo>
                  <a:lnTo>
                    <a:pt x="3160" y="19326"/>
                  </a:lnTo>
                  <a:lnTo>
                    <a:pt x="4012" y="20178"/>
                  </a:lnTo>
                  <a:lnTo>
                    <a:pt x="4993" y="20913"/>
                  </a:lnTo>
                  <a:lnTo>
                    <a:pt x="5961" y="21519"/>
                  </a:lnTo>
                  <a:lnTo>
                    <a:pt x="7057" y="22009"/>
                  </a:lnTo>
                  <a:lnTo>
                    <a:pt x="8024" y="22370"/>
                  </a:lnTo>
                  <a:lnTo>
                    <a:pt x="9251" y="22614"/>
                  </a:lnTo>
                  <a:lnTo>
                    <a:pt x="10334" y="22860"/>
                  </a:lnTo>
                  <a:lnTo>
                    <a:pt x="12526" y="22860"/>
                  </a:lnTo>
                  <a:lnTo>
                    <a:pt x="13624" y="22730"/>
                  </a:lnTo>
                  <a:lnTo>
                    <a:pt x="14590" y="22485"/>
                  </a:lnTo>
                  <a:lnTo>
                    <a:pt x="15572" y="22124"/>
                  </a:lnTo>
                  <a:lnTo>
                    <a:pt x="16669" y="21634"/>
                  </a:lnTo>
                  <a:lnTo>
                    <a:pt x="17521" y="21158"/>
                  </a:lnTo>
                  <a:lnTo>
                    <a:pt x="18487" y="20423"/>
                  </a:lnTo>
                  <a:lnTo>
                    <a:pt x="19339" y="19702"/>
                  </a:lnTo>
                  <a:lnTo>
                    <a:pt x="20074" y="18850"/>
                  </a:lnTo>
                  <a:lnTo>
                    <a:pt x="20796" y="17999"/>
                  </a:lnTo>
                  <a:lnTo>
                    <a:pt x="21403" y="17019"/>
                  </a:lnTo>
                  <a:lnTo>
                    <a:pt x="21893" y="16053"/>
                  </a:lnTo>
                  <a:lnTo>
                    <a:pt x="22384" y="14956"/>
                  </a:lnTo>
                  <a:lnTo>
                    <a:pt x="22629" y="13990"/>
                  </a:lnTo>
                  <a:lnTo>
                    <a:pt x="22860" y="12894"/>
                  </a:lnTo>
                  <a:lnTo>
                    <a:pt x="22860" y="10702"/>
                  </a:lnTo>
                  <a:lnTo>
                    <a:pt x="22745" y="9605"/>
                  </a:lnTo>
                  <a:lnTo>
                    <a:pt x="22499" y="8509"/>
                  </a:lnTo>
                  <a:lnTo>
                    <a:pt x="22138" y="7414"/>
                  </a:lnTo>
                  <a:lnTo>
                    <a:pt x="21777" y="6447"/>
                  </a:lnTo>
                  <a:lnTo>
                    <a:pt x="21157" y="5351"/>
                  </a:lnTo>
                  <a:lnTo>
                    <a:pt x="20551" y="4500"/>
                  </a:lnTo>
                  <a:lnTo>
                    <a:pt x="19700" y="3534"/>
                  </a:lnTo>
                  <a:lnTo>
                    <a:pt x="18848" y="2798"/>
                  </a:lnTo>
                  <a:lnTo>
                    <a:pt x="17881" y="2076"/>
                  </a:lnTo>
                  <a:lnTo>
                    <a:pt x="16914" y="1471"/>
                  </a:lnTo>
                  <a:lnTo>
                    <a:pt x="15933" y="851"/>
                  </a:lnTo>
                  <a:lnTo>
                    <a:pt x="14836" y="490"/>
                  </a:lnTo>
                  <a:lnTo>
                    <a:pt x="13739" y="246"/>
                  </a:lnTo>
                  <a:lnTo>
                    <a:pt x="12526" y="0"/>
                  </a:lnTo>
                  <a:close/>
                </a:path>
              </a:pathLst>
            </a:custGeom>
            <a:solidFill>
              <a:srgbClr val="C75100"/>
            </a:solidFill>
            <a:ln>
              <a:noFill/>
            </a:ln>
            <a:effectLst/>
          </p:spPr>
          <p:txBody>
            <a:bodyPr vert="horz" wrap="square" lIns="0" tIns="0" rIns="0" bIns="0" numCol="1" spcCol="215900" anchor="ctr"/>
            <a:lstStyle/>
            <a:p>
              <a:pPr/>
            </a:p>
          </p:txBody>
        </p:sp>
        <p:sp>
          <p:nvSpPr>
            <p:cNvPr id="18" name="Google Shape;84;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AMCAAAhQoAADAIAACpCgAAAAAAACYAAAAIAAAA//////////8="/>
                </a:ext>
              </a:extLst>
            </p:cNvSpPr>
            <p:nvPr/>
          </p:nvSpPr>
          <p:spPr>
            <a:xfrm>
              <a:off x="1308100" y="1710055"/>
              <a:ext cx="22860" cy="22860"/>
            </a:xfrm>
            <a:custGeom>
              <a:avLst/>
              <a:gdLst/>
              <a:ahLst/>
              <a:cxnLst/>
              <a:rect l="0" t="0" r="22860" b="22860"/>
              <a:pathLst>
                <a:path w="22860" h="22860">
                  <a:moveTo>
                    <a:pt x="10694" y="0"/>
                  </a:moveTo>
                  <a:lnTo>
                    <a:pt x="9597" y="130"/>
                  </a:lnTo>
                  <a:lnTo>
                    <a:pt x="8501" y="361"/>
                  </a:lnTo>
                  <a:lnTo>
                    <a:pt x="7418" y="736"/>
                  </a:lnTo>
                  <a:lnTo>
                    <a:pt x="6437" y="1096"/>
                  </a:lnTo>
                  <a:lnTo>
                    <a:pt x="5469" y="1703"/>
                  </a:lnTo>
                  <a:lnTo>
                    <a:pt x="4488" y="2309"/>
                  </a:lnTo>
                  <a:lnTo>
                    <a:pt x="3636" y="3161"/>
                  </a:lnTo>
                  <a:lnTo>
                    <a:pt x="2786" y="3897"/>
                  </a:lnTo>
                  <a:lnTo>
                    <a:pt x="2064" y="4863"/>
                  </a:lnTo>
                  <a:lnTo>
                    <a:pt x="1457" y="5845"/>
                  </a:lnTo>
                  <a:lnTo>
                    <a:pt x="967" y="6811"/>
                  </a:lnTo>
                  <a:lnTo>
                    <a:pt x="606" y="7909"/>
                  </a:lnTo>
                  <a:lnTo>
                    <a:pt x="231" y="8875"/>
                  </a:lnTo>
                  <a:lnTo>
                    <a:pt x="0" y="11069"/>
                  </a:lnTo>
                  <a:lnTo>
                    <a:pt x="0" y="12166"/>
                  </a:lnTo>
                  <a:lnTo>
                    <a:pt x="115" y="13263"/>
                  </a:lnTo>
                  <a:lnTo>
                    <a:pt x="361" y="14359"/>
                  </a:lnTo>
                  <a:lnTo>
                    <a:pt x="722" y="15442"/>
                  </a:lnTo>
                  <a:lnTo>
                    <a:pt x="1212" y="16423"/>
                  </a:lnTo>
                  <a:lnTo>
                    <a:pt x="1703" y="17391"/>
                  </a:lnTo>
                  <a:lnTo>
                    <a:pt x="2425" y="18372"/>
                  </a:lnTo>
                  <a:lnTo>
                    <a:pt x="3160" y="19339"/>
                  </a:lnTo>
                  <a:lnTo>
                    <a:pt x="4012" y="20074"/>
                  </a:lnTo>
                  <a:lnTo>
                    <a:pt x="4863" y="20796"/>
                  </a:lnTo>
                  <a:lnTo>
                    <a:pt x="5830" y="21403"/>
                  </a:lnTo>
                  <a:lnTo>
                    <a:pt x="6798" y="21893"/>
                  </a:lnTo>
                  <a:lnTo>
                    <a:pt x="7894" y="22254"/>
                  </a:lnTo>
                  <a:lnTo>
                    <a:pt x="8991" y="22629"/>
                  </a:lnTo>
                  <a:lnTo>
                    <a:pt x="11184" y="22860"/>
                  </a:lnTo>
                  <a:lnTo>
                    <a:pt x="12282" y="22860"/>
                  </a:lnTo>
                  <a:lnTo>
                    <a:pt x="13378" y="22745"/>
                  </a:lnTo>
                  <a:lnTo>
                    <a:pt x="14461" y="22499"/>
                  </a:lnTo>
                  <a:lnTo>
                    <a:pt x="15442" y="22138"/>
                  </a:lnTo>
                  <a:lnTo>
                    <a:pt x="16539" y="21648"/>
                  </a:lnTo>
                  <a:lnTo>
                    <a:pt x="17506" y="21172"/>
                  </a:lnTo>
                  <a:lnTo>
                    <a:pt x="18487" y="20435"/>
                  </a:lnTo>
                  <a:lnTo>
                    <a:pt x="19339" y="19700"/>
                  </a:lnTo>
                  <a:lnTo>
                    <a:pt x="20190" y="18849"/>
                  </a:lnTo>
                  <a:lnTo>
                    <a:pt x="20796" y="17997"/>
                  </a:lnTo>
                  <a:lnTo>
                    <a:pt x="21403" y="17030"/>
                  </a:lnTo>
                  <a:lnTo>
                    <a:pt x="21893" y="16062"/>
                  </a:lnTo>
                  <a:lnTo>
                    <a:pt x="22369" y="14966"/>
                  </a:lnTo>
                  <a:lnTo>
                    <a:pt x="22860" y="12772"/>
                  </a:lnTo>
                  <a:lnTo>
                    <a:pt x="22860" y="10578"/>
                  </a:lnTo>
                  <a:lnTo>
                    <a:pt x="22730" y="9482"/>
                  </a:lnTo>
                  <a:lnTo>
                    <a:pt x="22499" y="8514"/>
                  </a:lnTo>
                  <a:lnTo>
                    <a:pt x="22124" y="7418"/>
                  </a:lnTo>
                  <a:lnTo>
                    <a:pt x="21764" y="6321"/>
                  </a:lnTo>
                  <a:lnTo>
                    <a:pt x="20551" y="4387"/>
                  </a:lnTo>
                  <a:lnTo>
                    <a:pt x="19815" y="3536"/>
                  </a:lnTo>
                  <a:lnTo>
                    <a:pt x="18963" y="2799"/>
                  </a:lnTo>
                  <a:lnTo>
                    <a:pt x="17997" y="2064"/>
                  </a:lnTo>
                  <a:lnTo>
                    <a:pt x="17015" y="1457"/>
                  </a:lnTo>
                  <a:lnTo>
                    <a:pt x="16049" y="981"/>
                  </a:lnTo>
                  <a:lnTo>
                    <a:pt x="14951" y="491"/>
                  </a:lnTo>
                  <a:lnTo>
                    <a:pt x="13985" y="246"/>
                  </a:lnTo>
                  <a:lnTo>
                    <a:pt x="12887" y="0"/>
                  </a:lnTo>
                  <a:close/>
                </a:path>
              </a:pathLst>
            </a:custGeom>
            <a:solidFill>
              <a:srgbClr val="C75100"/>
            </a:solidFill>
            <a:ln>
              <a:noFill/>
            </a:ln>
            <a:effectLst/>
          </p:spPr>
          <p:txBody>
            <a:bodyPr vert="horz" wrap="square" lIns="0" tIns="0" rIns="0" bIns="0" numCol="1" spcCol="215900" anchor="ctr"/>
            <a:lstStyle/>
            <a:p>
              <a:pPr/>
            </a:p>
          </p:txBody>
        </p:sp>
        <p:sp>
          <p:nvSpPr>
            <p:cNvPr id="17" name="Google Shape;85;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BGCQAAQAoAAGoJAABkCgAAAAAAACYAAAAIAAAA//////////8="/>
                </a:ext>
              </a:extLst>
            </p:cNvSpPr>
            <p:nvPr/>
          </p:nvSpPr>
          <p:spPr>
            <a:xfrm>
              <a:off x="1507490" y="1666240"/>
              <a:ext cx="22860" cy="22860"/>
            </a:xfrm>
            <a:custGeom>
              <a:avLst/>
              <a:gdLst/>
              <a:ahLst/>
              <a:cxnLst/>
              <a:rect l="0" t="0" r="22860" b="22860"/>
              <a:pathLst>
                <a:path w="22860" h="22860">
                  <a:moveTo>
                    <a:pt x="11430" y="0"/>
                  </a:moveTo>
                  <a:lnTo>
                    <a:pt x="10334" y="115"/>
                  </a:lnTo>
                  <a:lnTo>
                    <a:pt x="9366" y="246"/>
                  </a:lnTo>
                  <a:lnTo>
                    <a:pt x="8270" y="491"/>
                  </a:lnTo>
                  <a:lnTo>
                    <a:pt x="7288" y="852"/>
                  </a:lnTo>
                  <a:lnTo>
                    <a:pt x="6321" y="1212"/>
                  </a:lnTo>
                  <a:lnTo>
                    <a:pt x="5354" y="1818"/>
                  </a:lnTo>
                  <a:lnTo>
                    <a:pt x="4503" y="2425"/>
                  </a:lnTo>
                  <a:lnTo>
                    <a:pt x="3521" y="3160"/>
                  </a:lnTo>
                  <a:lnTo>
                    <a:pt x="2799" y="4012"/>
                  </a:lnTo>
                  <a:lnTo>
                    <a:pt x="2064" y="4863"/>
                  </a:lnTo>
                  <a:lnTo>
                    <a:pt x="1457" y="5830"/>
                  </a:lnTo>
                  <a:lnTo>
                    <a:pt x="967" y="6927"/>
                  </a:lnTo>
                  <a:lnTo>
                    <a:pt x="606" y="7909"/>
                  </a:lnTo>
                  <a:lnTo>
                    <a:pt x="246" y="9005"/>
                  </a:lnTo>
                  <a:lnTo>
                    <a:pt x="115" y="10088"/>
                  </a:lnTo>
                  <a:lnTo>
                    <a:pt x="0" y="11184"/>
                  </a:lnTo>
                  <a:lnTo>
                    <a:pt x="0" y="12282"/>
                  </a:lnTo>
                  <a:lnTo>
                    <a:pt x="115" y="13378"/>
                  </a:lnTo>
                  <a:lnTo>
                    <a:pt x="361" y="14475"/>
                  </a:lnTo>
                  <a:lnTo>
                    <a:pt x="722" y="15442"/>
                  </a:lnTo>
                  <a:lnTo>
                    <a:pt x="1212" y="16539"/>
                  </a:lnTo>
                  <a:lnTo>
                    <a:pt x="1703" y="17506"/>
                  </a:lnTo>
                  <a:lnTo>
                    <a:pt x="2425" y="18487"/>
                  </a:lnTo>
                  <a:lnTo>
                    <a:pt x="3160" y="19339"/>
                  </a:lnTo>
                  <a:lnTo>
                    <a:pt x="4012" y="20191"/>
                  </a:lnTo>
                  <a:lnTo>
                    <a:pt x="4979" y="20912"/>
                  </a:lnTo>
                  <a:lnTo>
                    <a:pt x="5961" y="21532"/>
                  </a:lnTo>
                  <a:lnTo>
                    <a:pt x="7057" y="22008"/>
                  </a:lnTo>
                  <a:lnTo>
                    <a:pt x="8024" y="22384"/>
                  </a:lnTo>
                  <a:lnTo>
                    <a:pt x="9236" y="22745"/>
                  </a:lnTo>
                  <a:lnTo>
                    <a:pt x="10334" y="22860"/>
                  </a:lnTo>
                  <a:lnTo>
                    <a:pt x="12526" y="22860"/>
                  </a:lnTo>
                  <a:lnTo>
                    <a:pt x="13494" y="22745"/>
                  </a:lnTo>
                  <a:lnTo>
                    <a:pt x="14590" y="22499"/>
                  </a:lnTo>
                  <a:lnTo>
                    <a:pt x="15572" y="22138"/>
                  </a:lnTo>
                  <a:lnTo>
                    <a:pt x="17506" y="21157"/>
                  </a:lnTo>
                  <a:lnTo>
                    <a:pt x="18487" y="20551"/>
                  </a:lnTo>
                  <a:lnTo>
                    <a:pt x="19339" y="19829"/>
                  </a:lnTo>
                  <a:lnTo>
                    <a:pt x="20061" y="18978"/>
                  </a:lnTo>
                  <a:lnTo>
                    <a:pt x="20796" y="17997"/>
                  </a:lnTo>
                  <a:lnTo>
                    <a:pt x="21403" y="17030"/>
                  </a:lnTo>
                  <a:lnTo>
                    <a:pt x="21893" y="16049"/>
                  </a:lnTo>
                  <a:lnTo>
                    <a:pt x="22369" y="15081"/>
                  </a:lnTo>
                  <a:lnTo>
                    <a:pt x="22860" y="12887"/>
                  </a:lnTo>
                  <a:lnTo>
                    <a:pt x="22860" y="10708"/>
                  </a:lnTo>
                  <a:lnTo>
                    <a:pt x="22745" y="9612"/>
                  </a:lnTo>
                  <a:lnTo>
                    <a:pt x="22499" y="8514"/>
                  </a:lnTo>
                  <a:lnTo>
                    <a:pt x="22138" y="7418"/>
                  </a:lnTo>
                  <a:lnTo>
                    <a:pt x="21764" y="6451"/>
                  </a:lnTo>
                  <a:lnTo>
                    <a:pt x="21157" y="5469"/>
                  </a:lnTo>
                  <a:lnTo>
                    <a:pt x="20551" y="4503"/>
                  </a:lnTo>
                  <a:lnTo>
                    <a:pt x="18848" y="2800"/>
                  </a:lnTo>
                  <a:lnTo>
                    <a:pt x="17881" y="2064"/>
                  </a:lnTo>
                  <a:lnTo>
                    <a:pt x="16899" y="1457"/>
                  </a:lnTo>
                  <a:lnTo>
                    <a:pt x="15933" y="967"/>
                  </a:lnTo>
                  <a:lnTo>
                    <a:pt x="14836" y="491"/>
                  </a:lnTo>
                  <a:lnTo>
                    <a:pt x="13739" y="246"/>
                  </a:lnTo>
                  <a:lnTo>
                    <a:pt x="12526" y="115"/>
                  </a:lnTo>
                  <a:lnTo>
                    <a:pt x="11430" y="0"/>
                  </a:lnTo>
                  <a:close/>
                </a:path>
              </a:pathLst>
            </a:custGeom>
            <a:solidFill>
              <a:srgbClr val="C75100"/>
            </a:solidFill>
            <a:ln>
              <a:noFill/>
            </a:ln>
            <a:effectLst/>
          </p:spPr>
          <p:txBody>
            <a:bodyPr vert="horz" wrap="square" lIns="0" tIns="0" rIns="0" bIns="0" numCol="1" spcCol="215900" anchor="ctr"/>
            <a:lstStyle/>
            <a:p>
              <a:pPr/>
            </a:p>
          </p:txBody>
        </p:sp>
        <p:sp>
          <p:nvSpPr>
            <p:cNvPr id="16" name="Google Shape;86;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DtCAAAHQoAAJQLAAAzDQAAAAAAACYAAAAIAAAA//////////8="/>
                </a:ext>
              </a:extLst>
            </p:cNvSpPr>
            <p:nvPr/>
          </p:nvSpPr>
          <p:spPr>
            <a:xfrm>
              <a:off x="1450975" y="1644015"/>
              <a:ext cx="431165" cy="501650"/>
            </a:xfrm>
            <a:custGeom>
              <a:avLst/>
              <a:gdLst/>
              <a:ahLst/>
              <a:cxnLst/>
              <a:rect l="0" t="0" r="431165" b="501650"/>
              <a:pathLst>
                <a:path w="431165" h="501650">
                  <a:moveTo>
                    <a:pt x="370023" y="0"/>
                  </a:moveTo>
                  <a:lnTo>
                    <a:pt x="366989" y="116"/>
                  </a:lnTo>
                  <a:lnTo>
                    <a:pt x="363975" y="232"/>
                  </a:lnTo>
                  <a:lnTo>
                    <a:pt x="360940" y="464"/>
                  </a:lnTo>
                  <a:lnTo>
                    <a:pt x="357906" y="975"/>
                  </a:lnTo>
                  <a:lnTo>
                    <a:pt x="355012" y="1579"/>
                  </a:lnTo>
                  <a:lnTo>
                    <a:pt x="351978" y="2299"/>
                  </a:lnTo>
                  <a:lnTo>
                    <a:pt x="349183" y="3159"/>
                  </a:lnTo>
                  <a:lnTo>
                    <a:pt x="346289" y="4111"/>
                  </a:lnTo>
                  <a:lnTo>
                    <a:pt x="343494" y="5202"/>
                  </a:lnTo>
                  <a:lnTo>
                    <a:pt x="340720" y="6549"/>
                  </a:lnTo>
                  <a:lnTo>
                    <a:pt x="338045" y="7873"/>
                  </a:lnTo>
                  <a:lnTo>
                    <a:pt x="335510" y="9452"/>
                  </a:lnTo>
                  <a:lnTo>
                    <a:pt x="332955" y="11148"/>
                  </a:lnTo>
                  <a:lnTo>
                    <a:pt x="330559" y="12843"/>
                  </a:lnTo>
                  <a:lnTo>
                    <a:pt x="328124" y="14794"/>
                  </a:lnTo>
                  <a:lnTo>
                    <a:pt x="325828" y="16861"/>
                  </a:lnTo>
                  <a:lnTo>
                    <a:pt x="323633" y="18905"/>
                  </a:lnTo>
                  <a:lnTo>
                    <a:pt x="319521" y="23526"/>
                  </a:lnTo>
                  <a:lnTo>
                    <a:pt x="317704" y="26058"/>
                  </a:lnTo>
                  <a:lnTo>
                    <a:pt x="315888" y="28613"/>
                  </a:lnTo>
                  <a:lnTo>
                    <a:pt x="314191" y="31400"/>
                  </a:lnTo>
                  <a:lnTo>
                    <a:pt x="312754" y="34187"/>
                  </a:lnTo>
                  <a:lnTo>
                    <a:pt x="311297" y="37113"/>
                  </a:lnTo>
                  <a:lnTo>
                    <a:pt x="288521" y="83190"/>
                  </a:lnTo>
                  <a:lnTo>
                    <a:pt x="282592" y="96173"/>
                  </a:lnTo>
                  <a:lnTo>
                    <a:pt x="279199" y="103326"/>
                  </a:lnTo>
                  <a:lnTo>
                    <a:pt x="275087" y="111826"/>
                  </a:lnTo>
                  <a:lnTo>
                    <a:pt x="270356" y="121534"/>
                  </a:lnTo>
                  <a:lnTo>
                    <a:pt x="264807" y="132194"/>
                  </a:lnTo>
                  <a:lnTo>
                    <a:pt x="258738" y="143597"/>
                  </a:lnTo>
                  <a:lnTo>
                    <a:pt x="251952" y="155860"/>
                  </a:lnTo>
                  <a:lnTo>
                    <a:pt x="244704" y="168587"/>
                  </a:lnTo>
                  <a:lnTo>
                    <a:pt x="236838" y="181686"/>
                  </a:lnTo>
                  <a:lnTo>
                    <a:pt x="232709" y="188235"/>
                  </a:lnTo>
                  <a:lnTo>
                    <a:pt x="228477" y="195016"/>
                  </a:lnTo>
                  <a:lnTo>
                    <a:pt x="224225" y="201705"/>
                  </a:lnTo>
                  <a:lnTo>
                    <a:pt x="219754" y="208371"/>
                  </a:lnTo>
                  <a:lnTo>
                    <a:pt x="215283" y="215036"/>
                  </a:lnTo>
                  <a:lnTo>
                    <a:pt x="210672" y="221701"/>
                  </a:lnTo>
                  <a:lnTo>
                    <a:pt x="205961" y="228251"/>
                  </a:lnTo>
                  <a:lnTo>
                    <a:pt x="201110" y="234684"/>
                  </a:lnTo>
                  <a:lnTo>
                    <a:pt x="196279" y="241117"/>
                  </a:lnTo>
                  <a:lnTo>
                    <a:pt x="191409" y="247434"/>
                  </a:lnTo>
                  <a:lnTo>
                    <a:pt x="186458" y="253612"/>
                  </a:lnTo>
                  <a:lnTo>
                    <a:pt x="181488" y="259557"/>
                  </a:lnTo>
                  <a:lnTo>
                    <a:pt x="176538" y="265387"/>
                  </a:lnTo>
                  <a:lnTo>
                    <a:pt x="171567" y="271077"/>
                  </a:lnTo>
                  <a:lnTo>
                    <a:pt x="166597" y="276418"/>
                  </a:lnTo>
                  <a:lnTo>
                    <a:pt x="161626" y="281760"/>
                  </a:lnTo>
                  <a:lnTo>
                    <a:pt x="151825" y="291445"/>
                  </a:lnTo>
                  <a:lnTo>
                    <a:pt x="142384" y="300316"/>
                  </a:lnTo>
                  <a:lnTo>
                    <a:pt x="133182" y="307957"/>
                  </a:lnTo>
                  <a:lnTo>
                    <a:pt x="124577" y="314623"/>
                  </a:lnTo>
                  <a:lnTo>
                    <a:pt x="116711" y="320081"/>
                  </a:lnTo>
                  <a:lnTo>
                    <a:pt x="113081" y="322496"/>
                  </a:lnTo>
                  <a:lnTo>
                    <a:pt x="109567" y="324563"/>
                  </a:lnTo>
                  <a:lnTo>
                    <a:pt x="106413" y="326630"/>
                  </a:lnTo>
                  <a:lnTo>
                    <a:pt x="103399" y="328186"/>
                  </a:lnTo>
                  <a:lnTo>
                    <a:pt x="100603" y="329672"/>
                  </a:lnTo>
                  <a:lnTo>
                    <a:pt x="98187" y="330996"/>
                  </a:lnTo>
                  <a:lnTo>
                    <a:pt x="95894" y="332088"/>
                  </a:lnTo>
                  <a:lnTo>
                    <a:pt x="93954" y="332924"/>
                  </a:lnTo>
                  <a:lnTo>
                    <a:pt x="90920" y="334271"/>
                  </a:lnTo>
                  <a:lnTo>
                    <a:pt x="88388" y="335478"/>
                  </a:lnTo>
                  <a:lnTo>
                    <a:pt x="84396" y="337290"/>
                  </a:lnTo>
                  <a:lnTo>
                    <a:pt x="62119" y="350528"/>
                  </a:lnTo>
                  <a:lnTo>
                    <a:pt x="39822" y="363627"/>
                  </a:lnTo>
                  <a:lnTo>
                    <a:pt x="36429" y="365438"/>
                  </a:lnTo>
                  <a:lnTo>
                    <a:pt x="33295" y="367366"/>
                  </a:lnTo>
                  <a:lnTo>
                    <a:pt x="30261" y="369456"/>
                  </a:lnTo>
                  <a:lnTo>
                    <a:pt x="27347" y="371616"/>
                  </a:lnTo>
                  <a:lnTo>
                    <a:pt x="24572" y="374054"/>
                  </a:lnTo>
                  <a:lnTo>
                    <a:pt x="22017" y="376493"/>
                  </a:lnTo>
                  <a:lnTo>
                    <a:pt x="19482" y="379028"/>
                  </a:lnTo>
                  <a:lnTo>
                    <a:pt x="17066" y="381695"/>
                  </a:lnTo>
                  <a:lnTo>
                    <a:pt x="14891" y="384482"/>
                  </a:lnTo>
                  <a:lnTo>
                    <a:pt x="12835" y="387269"/>
                  </a:lnTo>
                  <a:lnTo>
                    <a:pt x="10898" y="390288"/>
                  </a:lnTo>
                  <a:lnTo>
                    <a:pt x="7505" y="396373"/>
                  </a:lnTo>
                  <a:lnTo>
                    <a:pt x="6048" y="399648"/>
                  </a:lnTo>
                  <a:lnTo>
                    <a:pt x="4710" y="402922"/>
                  </a:lnTo>
                  <a:lnTo>
                    <a:pt x="3613" y="406197"/>
                  </a:lnTo>
                  <a:lnTo>
                    <a:pt x="2535" y="409472"/>
                  </a:lnTo>
                  <a:lnTo>
                    <a:pt x="1816" y="412979"/>
                  </a:lnTo>
                  <a:lnTo>
                    <a:pt x="1077" y="416370"/>
                  </a:lnTo>
                  <a:lnTo>
                    <a:pt x="598" y="419900"/>
                  </a:lnTo>
                  <a:lnTo>
                    <a:pt x="239" y="423290"/>
                  </a:lnTo>
                  <a:lnTo>
                    <a:pt x="0" y="426821"/>
                  </a:lnTo>
                  <a:lnTo>
                    <a:pt x="0" y="430444"/>
                  </a:lnTo>
                  <a:lnTo>
                    <a:pt x="239" y="433974"/>
                  </a:lnTo>
                  <a:lnTo>
                    <a:pt x="598" y="437481"/>
                  </a:lnTo>
                  <a:lnTo>
                    <a:pt x="1077" y="441011"/>
                  </a:lnTo>
                  <a:lnTo>
                    <a:pt x="1816" y="444518"/>
                  </a:lnTo>
                  <a:lnTo>
                    <a:pt x="2654" y="448048"/>
                  </a:lnTo>
                  <a:lnTo>
                    <a:pt x="3752" y="451555"/>
                  </a:lnTo>
                  <a:lnTo>
                    <a:pt x="4950" y="455085"/>
                  </a:lnTo>
                  <a:lnTo>
                    <a:pt x="6407" y="458476"/>
                  </a:lnTo>
                  <a:lnTo>
                    <a:pt x="7984" y="461866"/>
                  </a:lnTo>
                  <a:lnTo>
                    <a:pt x="9801" y="465141"/>
                  </a:lnTo>
                  <a:lnTo>
                    <a:pt x="11737" y="468300"/>
                  </a:lnTo>
                  <a:lnTo>
                    <a:pt x="13793" y="471319"/>
                  </a:lnTo>
                  <a:lnTo>
                    <a:pt x="15969" y="474222"/>
                  </a:lnTo>
                  <a:lnTo>
                    <a:pt x="18284" y="477032"/>
                  </a:lnTo>
                  <a:lnTo>
                    <a:pt x="20819" y="479680"/>
                  </a:lnTo>
                  <a:lnTo>
                    <a:pt x="23354" y="482215"/>
                  </a:lnTo>
                  <a:lnTo>
                    <a:pt x="26009" y="484534"/>
                  </a:lnTo>
                  <a:lnTo>
                    <a:pt x="31598" y="488923"/>
                  </a:lnTo>
                  <a:lnTo>
                    <a:pt x="34632" y="490734"/>
                  </a:lnTo>
                  <a:lnTo>
                    <a:pt x="37647" y="492546"/>
                  </a:lnTo>
                  <a:lnTo>
                    <a:pt x="40681" y="494125"/>
                  </a:lnTo>
                  <a:lnTo>
                    <a:pt x="43954" y="495705"/>
                  </a:lnTo>
                  <a:lnTo>
                    <a:pt x="47088" y="496912"/>
                  </a:lnTo>
                  <a:lnTo>
                    <a:pt x="50482" y="498120"/>
                  </a:lnTo>
                  <a:lnTo>
                    <a:pt x="53755" y="499095"/>
                  </a:lnTo>
                  <a:lnTo>
                    <a:pt x="57129" y="499955"/>
                  </a:lnTo>
                  <a:lnTo>
                    <a:pt x="60662" y="500675"/>
                  </a:lnTo>
                  <a:lnTo>
                    <a:pt x="64055" y="501162"/>
                  </a:lnTo>
                  <a:lnTo>
                    <a:pt x="67549" y="501511"/>
                  </a:lnTo>
                  <a:lnTo>
                    <a:pt x="71081" y="501650"/>
                  </a:lnTo>
                  <a:lnTo>
                    <a:pt x="74695" y="501650"/>
                  </a:lnTo>
                  <a:lnTo>
                    <a:pt x="78208" y="501511"/>
                  </a:lnTo>
                  <a:lnTo>
                    <a:pt x="81721" y="501162"/>
                  </a:lnTo>
                  <a:lnTo>
                    <a:pt x="85234" y="500675"/>
                  </a:lnTo>
                  <a:lnTo>
                    <a:pt x="88748" y="499955"/>
                  </a:lnTo>
                  <a:lnTo>
                    <a:pt x="92261" y="499095"/>
                  </a:lnTo>
                  <a:lnTo>
                    <a:pt x="95771" y="498004"/>
                  </a:lnTo>
                  <a:lnTo>
                    <a:pt x="99287" y="496796"/>
                  </a:lnTo>
                  <a:lnTo>
                    <a:pt x="102661" y="495356"/>
                  </a:lnTo>
                  <a:lnTo>
                    <a:pt x="106054" y="493638"/>
                  </a:lnTo>
                  <a:lnTo>
                    <a:pt x="128451" y="480423"/>
                  </a:lnTo>
                  <a:lnTo>
                    <a:pt x="144679" y="470970"/>
                  </a:lnTo>
                  <a:lnTo>
                    <a:pt x="153522" y="465861"/>
                  </a:lnTo>
                  <a:lnTo>
                    <a:pt x="159690" y="462726"/>
                  </a:lnTo>
                  <a:lnTo>
                    <a:pt x="163563" y="460635"/>
                  </a:lnTo>
                  <a:lnTo>
                    <a:pt x="167815" y="458220"/>
                  </a:lnTo>
                  <a:lnTo>
                    <a:pt x="177496" y="452391"/>
                  </a:lnTo>
                  <a:lnTo>
                    <a:pt x="182945" y="448884"/>
                  </a:lnTo>
                  <a:lnTo>
                    <a:pt x="185720" y="447072"/>
                  </a:lnTo>
                  <a:lnTo>
                    <a:pt x="188514" y="445121"/>
                  </a:lnTo>
                  <a:lnTo>
                    <a:pt x="194443" y="441011"/>
                  </a:lnTo>
                  <a:lnTo>
                    <a:pt x="200511" y="436505"/>
                  </a:lnTo>
                  <a:lnTo>
                    <a:pt x="206679" y="431651"/>
                  </a:lnTo>
                  <a:lnTo>
                    <a:pt x="213087" y="426565"/>
                  </a:lnTo>
                  <a:lnTo>
                    <a:pt x="225919" y="415417"/>
                  </a:lnTo>
                  <a:lnTo>
                    <a:pt x="238997" y="403155"/>
                  </a:lnTo>
                  <a:lnTo>
                    <a:pt x="251952" y="389824"/>
                  </a:lnTo>
                  <a:lnTo>
                    <a:pt x="264807" y="375634"/>
                  </a:lnTo>
                  <a:lnTo>
                    <a:pt x="270975" y="368109"/>
                  </a:lnTo>
                  <a:lnTo>
                    <a:pt x="277283" y="360584"/>
                  </a:lnTo>
                  <a:lnTo>
                    <a:pt x="283331" y="352943"/>
                  </a:lnTo>
                  <a:lnTo>
                    <a:pt x="289379" y="345070"/>
                  </a:lnTo>
                  <a:lnTo>
                    <a:pt x="295188" y="337058"/>
                  </a:lnTo>
                  <a:lnTo>
                    <a:pt x="300997" y="329045"/>
                  </a:lnTo>
                  <a:lnTo>
                    <a:pt x="306686" y="320940"/>
                  </a:lnTo>
                  <a:lnTo>
                    <a:pt x="312155" y="312672"/>
                  </a:lnTo>
                  <a:lnTo>
                    <a:pt x="317584" y="304543"/>
                  </a:lnTo>
                  <a:lnTo>
                    <a:pt x="322794" y="296299"/>
                  </a:lnTo>
                  <a:lnTo>
                    <a:pt x="327885" y="288054"/>
                  </a:lnTo>
                  <a:lnTo>
                    <a:pt x="332855" y="279809"/>
                  </a:lnTo>
                  <a:lnTo>
                    <a:pt x="337686" y="271565"/>
                  </a:lnTo>
                  <a:lnTo>
                    <a:pt x="342416" y="263436"/>
                  </a:lnTo>
                  <a:lnTo>
                    <a:pt x="346888" y="255307"/>
                  </a:lnTo>
                  <a:lnTo>
                    <a:pt x="351259" y="247295"/>
                  </a:lnTo>
                  <a:lnTo>
                    <a:pt x="355491" y="239422"/>
                  </a:lnTo>
                  <a:lnTo>
                    <a:pt x="359483" y="231665"/>
                  </a:lnTo>
                  <a:lnTo>
                    <a:pt x="363476" y="224140"/>
                  </a:lnTo>
                  <a:lnTo>
                    <a:pt x="367109" y="216615"/>
                  </a:lnTo>
                  <a:lnTo>
                    <a:pt x="374135" y="202309"/>
                  </a:lnTo>
                  <a:lnTo>
                    <a:pt x="380443" y="188723"/>
                  </a:lnTo>
                  <a:lnTo>
                    <a:pt x="386132" y="176228"/>
                  </a:lnTo>
                  <a:lnTo>
                    <a:pt x="390962" y="164825"/>
                  </a:lnTo>
                  <a:lnTo>
                    <a:pt x="395194" y="154768"/>
                  </a:lnTo>
                  <a:lnTo>
                    <a:pt x="398707" y="146152"/>
                  </a:lnTo>
                  <a:lnTo>
                    <a:pt x="403678" y="133657"/>
                  </a:lnTo>
                  <a:lnTo>
                    <a:pt x="405015" y="130615"/>
                  </a:lnTo>
                  <a:lnTo>
                    <a:pt x="407790" y="124669"/>
                  </a:lnTo>
                  <a:lnTo>
                    <a:pt x="415914" y="108064"/>
                  </a:lnTo>
                  <a:lnTo>
                    <a:pt x="427292" y="84909"/>
                  </a:lnTo>
                  <a:lnTo>
                    <a:pt x="428270" y="81983"/>
                  </a:lnTo>
                  <a:lnTo>
                    <a:pt x="429108" y="79080"/>
                  </a:lnTo>
                  <a:lnTo>
                    <a:pt x="429827" y="76153"/>
                  </a:lnTo>
                  <a:lnTo>
                    <a:pt x="430426" y="73250"/>
                  </a:lnTo>
                  <a:lnTo>
                    <a:pt x="430805" y="70347"/>
                  </a:lnTo>
                  <a:lnTo>
                    <a:pt x="431045" y="67305"/>
                  </a:lnTo>
                  <a:lnTo>
                    <a:pt x="431165" y="64402"/>
                  </a:lnTo>
                  <a:lnTo>
                    <a:pt x="431165" y="61475"/>
                  </a:lnTo>
                  <a:lnTo>
                    <a:pt x="431045" y="58572"/>
                  </a:lnTo>
                  <a:lnTo>
                    <a:pt x="430805" y="55669"/>
                  </a:lnTo>
                  <a:lnTo>
                    <a:pt x="430326" y="52766"/>
                  </a:lnTo>
                  <a:lnTo>
                    <a:pt x="429827" y="49979"/>
                  </a:lnTo>
                  <a:lnTo>
                    <a:pt x="429228" y="47053"/>
                  </a:lnTo>
                  <a:lnTo>
                    <a:pt x="428370" y="44266"/>
                  </a:lnTo>
                  <a:lnTo>
                    <a:pt x="427412" y="41595"/>
                  </a:lnTo>
                  <a:lnTo>
                    <a:pt x="426434" y="38808"/>
                  </a:lnTo>
                  <a:lnTo>
                    <a:pt x="425236" y="36254"/>
                  </a:lnTo>
                  <a:lnTo>
                    <a:pt x="424018" y="33583"/>
                  </a:lnTo>
                  <a:lnTo>
                    <a:pt x="422581" y="31051"/>
                  </a:lnTo>
                  <a:lnTo>
                    <a:pt x="420984" y="28613"/>
                  </a:lnTo>
                  <a:lnTo>
                    <a:pt x="419407" y="26197"/>
                  </a:lnTo>
                  <a:lnTo>
                    <a:pt x="415794" y="21599"/>
                  </a:lnTo>
                  <a:lnTo>
                    <a:pt x="413858" y="19392"/>
                  </a:lnTo>
                  <a:lnTo>
                    <a:pt x="411802" y="17336"/>
                  </a:lnTo>
                  <a:lnTo>
                    <a:pt x="409606" y="15398"/>
                  </a:lnTo>
                  <a:lnTo>
                    <a:pt x="407311" y="13447"/>
                  </a:lnTo>
                  <a:lnTo>
                    <a:pt x="404895" y="11635"/>
                  </a:lnTo>
                  <a:lnTo>
                    <a:pt x="402340" y="9940"/>
                  </a:lnTo>
                  <a:lnTo>
                    <a:pt x="399805" y="8361"/>
                  </a:lnTo>
                  <a:lnTo>
                    <a:pt x="397011" y="6898"/>
                  </a:lnTo>
                  <a:lnTo>
                    <a:pt x="394236" y="5574"/>
                  </a:lnTo>
                  <a:lnTo>
                    <a:pt x="391322" y="4366"/>
                  </a:lnTo>
                  <a:lnTo>
                    <a:pt x="388307" y="3275"/>
                  </a:lnTo>
                  <a:lnTo>
                    <a:pt x="385273" y="2299"/>
                  </a:lnTo>
                  <a:lnTo>
                    <a:pt x="382239" y="1579"/>
                  </a:lnTo>
                  <a:lnTo>
                    <a:pt x="379225" y="975"/>
                  </a:lnTo>
                  <a:lnTo>
                    <a:pt x="376071" y="464"/>
                  </a:lnTo>
                  <a:lnTo>
                    <a:pt x="373057" y="232"/>
                  </a:lnTo>
                  <a:lnTo>
                    <a:pt x="370023" y="0"/>
                  </a:lnTo>
                  <a:close/>
                </a:path>
              </a:pathLst>
            </a:custGeom>
            <a:solidFill>
              <a:srgbClr val="C75100"/>
            </a:solidFill>
            <a:ln>
              <a:noFill/>
            </a:ln>
            <a:effectLst/>
          </p:spPr>
          <p:txBody>
            <a:bodyPr vert="horz" wrap="square" lIns="0" tIns="0" rIns="0" bIns="0" numCol="1" spcCol="215900" anchor="ctr"/>
            <a:lstStyle/>
            <a:p>
              <a:pPr/>
            </a:p>
          </p:txBody>
        </p:sp>
        <p:sp>
          <p:nvSpPr>
            <p:cNvPr id="15" name="Google Shape;88;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0CQAAvAwAAHsJAAADDQAAAAAAACYAAAAIAAAA//////////8="/>
                </a:ext>
              </a:extLst>
            </p:cNvSpPr>
            <p:nvPr/>
          </p:nvSpPr>
          <p:spPr>
            <a:xfrm>
              <a:off x="1496060" y="2070100"/>
              <a:ext cx="45085" cy="45085"/>
            </a:xfrm>
            <a:custGeom>
              <a:avLst/>
              <a:gdLst/>
              <a:ahLst/>
              <a:cxnLst/>
              <a:rect l="0" t="0" r="45085" b="45085"/>
              <a:pathLst>
                <a:path w="45085" h="45085">
                  <a:moveTo>
                    <a:pt x="21083" y="0"/>
                  </a:moveTo>
                  <a:lnTo>
                    <a:pt x="18910" y="244"/>
                  </a:lnTo>
                  <a:lnTo>
                    <a:pt x="16725" y="732"/>
                  </a:lnTo>
                  <a:lnTo>
                    <a:pt x="14669" y="1452"/>
                  </a:lnTo>
                  <a:lnTo>
                    <a:pt x="12597" y="2300"/>
                  </a:lnTo>
                  <a:lnTo>
                    <a:pt x="10670" y="3393"/>
                  </a:lnTo>
                  <a:lnTo>
                    <a:pt x="8728" y="4731"/>
                  </a:lnTo>
                  <a:lnTo>
                    <a:pt x="6902" y="6184"/>
                  </a:lnTo>
                  <a:lnTo>
                    <a:pt x="3997" y="9578"/>
                  </a:lnTo>
                  <a:lnTo>
                    <a:pt x="1811" y="13460"/>
                  </a:lnTo>
                  <a:lnTo>
                    <a:pt x="1093" y="15516"/>
                  </a:lnTo>
                  <a:lnTo>
                    <a:pt x="488" y="17574"/>
                  </a:lnTo>
                  <a:lnTo>
                    <a:pt x="114" y="19645"/>
                  </a:lnTo>
                  <a:lnTo>
                    <a:pt x="0" y="21816"/>
                  </a:lnTo>
                  <a:lnTo>
                    <a:pt x="0" y="24001"/>
                  </a:lnTo>
                  <a:lnTo>
                    <a:pt x="244" y="26188"/>
                  </a:lnTo>
                  <a:lnTo>
                    <a:pt x="732" y="28244"/>
                  </a:lnTo>
                  <a:lnTo>
                    <a:pt x="1337" y="30430"/>
                  </a:lnTo>
                  <a:lnTo>
                    <a:pt x="2300" y="32486"/>
                  </a:lnTo>
                  <a:lnTo>
                    <a:pt x="3393" y="34429"/>
                  </a:lnTo>
                  <a:lnTo>
                    <a:pt x="4731" y="36370"/>
                  </a:lnTo>
                  <a:lnTo>
                    <a:pt x="6184" y="38052"/>
                  </a:lnTo>
                  <a:lnTo>
                    <a:pt x="7752" y="39620"/>
                  </a:lnTo>
                  <a:lnTo>
                    <a:pt x="9578" y="40970"/>
                  </a:lnTo>
                  <a:lnTo>
                    <a:pt x="11390" y="42179"/>
                  </a:lnTo>
                  <a:lnTo>
                    <a:pt x="13446" y="43143"/>
                  </a:lnTo>
                  <a:lnTo>
                    <a:pt x="15387" y="43991"/>
                  </a:lnTo>
                  <a:lnTo>
                    <a:pt x="17574" y="44481"/>
                  </a:lnTo>
                  <a:lnTo>
                    <a:pt x="19630" y="44840"/>
                  </a:lnTo>
                  <a:lnTo>
                    <a:pt x="21816" y="45085"/>
                  </a:lnTo>
                  <a:lnTo>
                    <a:pt x="24001" y="45085"/>
                  </a:lnTo>
                  <a:lnTo>
                    <a:pt x="26174" y="44840"/>
                  </a:lnTo>
                  <a:lnTo>
                    <a:pt x="28244" y="44366"/>
                  </a:lnTo>
                  <a:lnTo>
                    <a:pt x="30415" y="43632"/>
                  </a:lnTo>
                  <a:lnTo>
                    <a:pt x="32356" y="42784"/>
                  </a:lnTo>
                  <a:lnTo>
                    <a:pt x="34414" y="41691"/>
                  </a:lnTo>
                  <a:lnTo>
                    <a:pt x="36241" y="40367"/>
                  </a:lnTo>
                  <a:lnTo>
                    <a:pt x="38052" y="38900"/>
                  </a:lnTo>
                  <a:lnTo>
                    <a:pt x="39635" y="37203"/>
                  </a:lnTo>
                  <a:lnTo>
                    <a:pt x="40970" y="35521"/>
                  </a:lnTo>
                  <a:lnTo>
                    <a:pt x="42179" y="33579"/>
                  </a:lnTo>
                  <a:lnTo>
                    <a:pt x="43143" y="31638"/>
                  </a:lnTo>
                  <a:lnTo>
                    <a:pt x="43876" y="29582"/>
                  </a:lnTo>
                  <a:lnTo>
                    <a:pt x="44481" y="27510"/>
                  </a:lnTo>
                  <a:lnTo>
                    <a:pt x="44840" y="25339"/>
                  </a:lnTo>
                  <a:lnTo>
                    <a:pt x="45085" y="23268"/>
                  </a:lnTo>
                  <a:lnTo>
                    <a:pt x="44970" y="21098"/>
                  </a:lnTo>
                  <a:lnTo>
                    <a:pt x="44725" y="18910"/>
                  </a:lnTo>
                  <a:lnTo>
                    <a:pt x="44366" y="16725"/>
                  </a:lnTo>
                  <a:lnTo>
                    <a:pt x="43632" y="14669"/>
                  </a:lnTo>
                  <a:lnTo>
                    <a:pt x="42784" y="12610"/>
                  </a:lnTo>
                  <a:lnTo>
                    <a:pt x="41691" y="10670"/>
                  </a:lnTo>
                  <a:lnTo>
                    <a:pt x="40353" y="8728"/>
                  </a:lnTo>
                  <a:lnTo>
                    <a:pt x="38785" y="7032"/>
                  </a:lnTo>
                  <a:lnTo>
                    <a:pt x="37203" y="5450"/>
                  </a:lnTo>
                  <a:lnTo>
                    <a:pt x="35391" y="3997"/>
                  </a:lnTo>
                  <a:lnTo>
                    <a:pt x="33565" y="2920"/>
                  </a:lnTo>
                  <a:lnTo>
                    <a:pt x="31638" y="1941"/>
                  </a:lnTo>
                  <a:lnTo>
                    <a:pt x="29568" y="1093"/>
                  </a:lnTo>
                  <a:lnTo>
                    <a:pt x="27510" y="603"/>
                  </a:lnTo>
                  <a:lnTo>
                    <a:pt x="25324" y="129"/>
                  </a:lnTo>
                  <a:lnTo>
                    <a:pt x="23154" y="0"/>
                  </a:lnTo>
                  <a:close/>
                </a:path>
              </a:pathLst>
            </a:custGeom>
            <a:solidFill>
              <a:srgbClr val="F6751F"/>
            </a:solidFill>
            <a:ln>
              <a:noFill/>
            </a:ln>
            <a:effectLst/>
          </p:spPr>
          <p:txBody>
            <a:bodyPr vert="horz" wrap="square" lIns="0" tIns="0" rIns="0" bIns="0" numCol="1" spcCol="215900" anchor="ctr"/>
            <a:lstStyle/>
            <a:p>
              <a:pPr/>
            </a:p>
          </p:txBody>
        </p:sp>
        <p:sp>
          <p:nvSpPr>
            <p:cNvPr id="14" name="Google Shape;89;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XCQAAZAwAAJEJAACeDAAAAAAAACYAAAAIAAAA//////////8="/>
                </a:ext>
              </a:extLst>
            </p:cNvSpPr>
            <p:nvPr/>
          </p:nvSpPr>
          <p:spPr>
            <a:xfrm>
              <a:off x="1518285" y="2014220"/>
              <a:ext cx="36830" cy="36830"/>
            </a:xfrm>
            <a:custGeom>
              <a:avLst/>
              <a:gdLst/>
              <a:ahLst/>
              <a:cxnLst/>
              <a:rect l="0" t="0" r="36830" b="36830"/>
              <a:pathLst>
                <a:path w="36830" h="36830">
                  <a:moveTo>
                    <a:pt x="16966" y="0"/>
                  </a:moveTo>
                  <a:lnTo>
                    <a:pt x="15409" y="244"/>
                  </a:lnTo>
                  <a:lnTo>
                    <a:pt x="13953" y="488"/>
                  </a:lnTo>
                  <a:lnTo>
                    <a:pt x="12510" y="974"/>
                  </a:lnTo>
                  <a:lnTo>
                    <a:pt x="11196" y="1448"/>
                  </a:lnTo>
                  <a:lnTo>
                    <a:pt x="9739" y="2177"/>
                  </a:lnTo>
                  <a:lnTo>
                    <a:pt x="8425" y="2907"/>
                  </a:lnTo>
                  <a:lnTo>
                    <a:pt x="7098" y="3867"/>
                  </a:lnTo>
                  <a:lnTo>
                    <a:pt x="5770" y="5071"/>
                  </a:lnTo>
                  <a:lnTo>
                    <a:pt x="4455" y="6403"/>
                  </a:lnTo>
                  <a:lnTo>
                    <a:pt x="3371" y="7850"/>
                  </a:lnTo>
                  <a:lnTo>
                    <a:pt x="2399" y="9426"/>
                  </a:lnTo>
                  <a:lnTo>
                    <a:pt x="1557" y="10988"/>
                  </a:lnTo>
                  <a:lnTo>
                    <a:pt x="957" y="12677"/>
                  </a:lnTo>
                  <a:lnTo>
                    <a:pt x="486" y="14369"/>
                  </a:lnTo>
                  <a:lnTo>
                    <a:pt x="114" y="16059"/>
                  </a:lnTo>
                  <a:lnTo>
                    <a:pt x="0" y="17878"/>
                  </a:lnTo>
                  <a:lnTo>
                    <a:pt x="0" y="19684"/>
                  </a:lnTo>
                  <a:lnTo>
                    <a:pt x="242" y="21373"/>
                  </a:lnTo>
                  <a:lnTo>
                    <a:pt x="600" y="23177"/>
                  </a:lnTo>
                  <a:lnTo>
                    <a:pt x="1200" y="24869"/>
                  </a:lnTo>
                  <a:lnTo>
                    <a:pt x="1928" y="26559"/>
                  </a:lnTo>
                  <a:lnTo>
                    <a:pt x="2771" y="28134"/>
                  </a:lnTo>
                  <a:lnTo>
                    <a:pt x="3855" y="29696"/>
                  </a:lnTo>
                  <a:lnTo>
                    <a:pt x="5298" y="31386"/>
                  </a:lnTo>
                  <a:lnTo>
                    <a:pt x="6854" y="32847"/>
                  </a:lnTo>
                  <a:lnTo>
                    <a:pt x="8669" y="34051"/>
                  </a:lnTo>
                  <a:lnTo>
                    <a:pt x="10468" y="35011"/>
                  </a:lnTo>
                  <a:lnTo>
                    <a:pt x="12396" y="35856"/>
                  </a:lnTo>
                  <a:lnTo>
                    <a:pt x="14323" y="36458"/>
                  </a:lnTo>
                  <a:lnTo>
                    <a:pt x="16365" y="36830"/>
                  </a:lnTo>
                  <a:lnTo>
                    <a:pt x="19851" y="36830"/>
                  </a:lnTo>
                  <a:lnTo>
                    <a:pt x="21421" y="36700"/>
                  </a:lnTo>
                  <a:lnTo>
                    <a:pt x="24306" y="35984"/>
                  </a:lnTo>
                  <a:lnTo>
                    <a:pt x="25634" y="35382"/>
                  </a:lnTo>
                  <a:lnTo>
                    <a:pt x="27077" y="34767"/>
                  </a:lnTo>
                  <a:lnTo>
                    <a:pt x="28405" y="33923"/>
                  </a:lnTo>
                  <a:lnTo>
                    <a:pt x="29718" y="33077"/>
                  </a:lnTo>
                  <a:lnTo>
                    <a:pt x="31046" y="31749"/>
                  </a:lnTo>
                  <a:lnTo>
                    <a:pt x="32375" y="30420"/>
                  </a:lnTo>
                  <a:lnTo>
                    <a:pt x="33459" y="28980"/>
                  </a:lnTo>
                  <a:lnTo>
                    <a:pt x="34417" y="27532"/>
                  </a:lnTo>
                  <a:lnTo>
                    <a:pt x="35260" y="25842"/>
                  </a:lnTo>
                  <a:lnTo>
                    <a:pt x="35858" y="24267"/>
                  </a:lnTo>
                  <a:lnTo>
                    <a:pt x="36344" y="22461"/>
                  </a:lnTo>
                  <a:lnTo>
                    <a:pt x="36702" y="20771"/>
                  </a:lnTo>
                  <a:lnTo>
                    <a:pt x="36830" y="18952"/>
                  </a:lnTo>
                  <a:lnTo>
                    <a:pt x="36830" y="17262"/>
                  </a:lnTo>
                  <a:lnTo>
                    <a:pt x="36588" y="15457"/>
                  </a:lnTo>
                  <a:lnTo>
                    <a:pt x="36230" y="13653"/>
                  </a:lnTo>
                  <a:lnTo>
                    <a:pt x="35616" y="11961"/>
                  </a:lnTo>
                  <a:lnTo>
                    <a:pt x="34902" y="10271"/>
                  </a:lnTo>
                  <a:lnTo>
                    <a:pt x="34059" y="8696"/>
                  </a:lnTo>
                  <a:lnTo>
                    <a:pt x="32975" y="7134"/>
                  </a:lnTo>
                  <a:lnTo>
                    <a:pt x="31532" y="5444"/>
                  </a:lnTo>
                  <a:lnTo>
                    <a:pt x="29960" y="3983"/>
                  </a:lnTo>
                  <a:lnTo>
                    <a:pt x="28161" y="2779"/>
                  </a:lnTo>
                  <a:lnTo>
                    <a:pt x="26349" y="1819"/>
                  </a:lnTo>
                  <a:lnTo>
                    <a:pt x="24434" y="974"/>
                  </a:lnTo>
                  <a:lnTo>
                    <a:pt x="22507" y="372"/>
                  </a:lnTo>
                  <a:lnTo>
                    <a:pt x="20465" y="130"/>
                  </a:lnTo>
                  <a:lnTo>
                    <a:pt x="18408" y="0"/>
                  </a:lnTo>
                  <a:close/>
                </a:path>
              </a:pathLst>
            </a:custGeom>
            <a:solidFill>
              <a:srgbClr val="F6751F"/>
            </a:solidFill>
            <a:ln>
              <a:noFill/>
            </a:ln>
            <a:effectLst/>
          </p:spPr>
          <p:txBody>
            <a:bodyPr vert="horz" wrap="square" lIns="0" tIns="0" rIns="0" bIns="0" numCol="1" spcCol="215900" anchor="ctr"/>
            <a:lstStyle/>
            <a:p>
              <a:pPr/>
            </a:p>
          </p:txBody>
        </p:sp>
        <p:sp>
          <p:nvSpPr>
            <p:cNvPr id="13" name="Google Shape;90;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KCQAAnAwAAMQJAADWDAAAAAAAACYAAAAIAAAA//////////8="/>
                </a:ext>
              </a:extLst>
            </p:cNvSpPr>
            <p:nvPr/>
          </p:nvSpPr>
          <p:spPr>
            <a:xfrm>
              <a:off x="1550670" y="2049780"/>
              <a:ext cx="36830" cy="36830"/>
            </a:xfrm>
            <a:custGeom>
              <a:avLst/>
              <a:gdLst/>
              <a:ahLst/>
              <a:cxnLst/>
              <a:rect l="0" t="0" r="36830" b="36830"/>
              <a:pathLst>
                <a:path w="36830" h="36830">
                  <a:moveTo>
                    <a:pt x="18959" y="0"/>
                  </a:moveTo>
                  <a:lnTo>
                    <a:pt x="17269" y="128"/>
                  </a:lnTo>
                  <a:lnTo>
                    <a:pt x="15463" y="242"/>
                  </a:lnTo>
                  <a:lnTo>
                    <a:pt x="13642" y="614"/>
                  </a:lnTo>
                  <a:lnTo>
                    <a:pt x="11951" y="1214"/>
                  </a:lnTo>
                  <a:lnTo>
                    <a:pt x="10261" y="1928"/>
                  </a:lnTo>
                  <a:lnTo>
                    <a:pt x="8699" y="2771"/>
                  </a:lnTo>
                  <a:lnTo>
                    <a:pt x="7122" y="3855"/>
                  </a:lnTo>
                  <a:lnTo>
                    <a:pt x="5675" y="5183"/>
                  </a:lnTo>
                  <a:lnTo>
                    <a:pt x="4343" y="6515"/>
                  </a:lnTo>
                  <a:lnTo>
                    <a:pt x="3253" y="7954"/>
                  </a:lnTo>
                  <a:lnTo>
                    <a:pt x="2293" y="9397"/>
                  </a:lnTo>
                  <a:lnTo>
                    <a:pt x="1562" y="11081"/>
                  </a:lnTo>
                  <a:lnTo>
                    <a:pt x="846" y="12638"/>
                  </a:lnTo>
                  <a:lnTo>
                    <a:pt x="358" y="14323"/>
                  </a:lnTo>
                  <a:lnTo>
                    <a:pt x="114" y="16137"/>
                  </a:lnTo>
                  <a:lnTo>
                    <a:pt x="0" y="17936"/>
                  </a:lnTo>
                  <a:lnTo>
                    <a:pt x="0" y="19622"/>
                  </a:lnTo>
                  <a:lnTo>
                    <a:pt x="244" y="21435"/>
                  </a:lnTo>
                  <a:lnTo>
                    <a:pt x="602" y="23121"/>
                  </a:lnTo>
                  <a:lnTo>
                    <a:pt x="1090" y="24920"/>
                  </a:lnTo>
                  <a:lnTo>
                    <a:pt x="1806" y="26605"/>
                  </a:lnTo>
                  <a:lnTo>
                    <a:pt x="2781" y="28161"/>
                  </a:lnTo>
                  <a:lnTo>
                    <a:pt x="3741" y="29732"/>
                  </a:lnTo>
                  <a:lnTo>
                    <a:pt x="5073" y="31174"/>
                  </a:lnTo>
                  <a:lnTo>
                    <a:pt x="6391" y="32375"/>
                  </a:lnTo>
                  <a:lnTo>
                    <a:pt x="7854" y="33589"/>
                  </a:lnTo>
                  <a:lnTo>
                    <a:pt x="9301" y="34545"/>
                  </a:lnTo>
                  <a:lnTo>
                    <a:pt x="10991" y="35273"/>
                  </a:lnTo>
                  <a:lnTo>
                    <a:pt x="12553" y="35988"/>
                  </a:lnTo>
                  <a:lnTo>
                    <a:pt x="14374" y="36359"/>
                  </a:lnTo>
                  <a:lnTo>
                    <a:pt x="16065" y="36716"/>
                  </a:lnTo>
                  <a:lnTo>
                    <a:pt x="17871" y="36830"/>
                  </a:lnTo>
                  <a:lnTo>
                    <a:pt x="19561" y="36830"/>
                  </a:lnTo>
                  <a:lnTo>
                    <a:pt x="21382" y="36588"/>
                  </a:lnTo>
                  <a:lnTo>
                    <a:pt x="23188" y="36230"/>
                  </a:lnTo>
                  <a:lnTo>
                    <a:pt x="24879" y="35744"/>
                  </a:lnTo>
                  <a:lnTo>
                    <a:pt x="26569" y="35031"/>
                  </a:lnTo>
                  <a:lnTo>
                    <a:pt x="28131" y="34059"/>
                  </a:lnTo>
                  <a:lnTo>
                    <a:pt x="29708" y="32988"/>
                  </a:lnTo>
                  <a:lnTo>
                    <a:pt x="31155" y="31774"/>
                  </a:lnTo>
                  <a:lnTo>
                    <a:pt x="32359" y="30461"/>
                  </a:lnTo>
                  <a:lnTo>
                    <a:pt x="33577" y="29004"/>
                  </a:lnTo>
                  <a:lnTo>
                    <a:pt x="34537" y="27447"/>
                  </a:lnTo>
                  <a:lnTo>
                    <a:pt x="35268" y="25876"/>
                  </a:lnTo>
                  <a:lnTo>
                    <a:pt x="35984" y="24192"/>
                  </a:lnTo>
                  <a:lnTo>
                    <a:pt x="36472" y="22507"/>
                  </a:lnTo>
                  <a:lnTo>
                    <a:pt x="36716" y="20821"/>
                  </a:lnTo>
                  <a:lnTo>
                    <a:pt x="36830" y="19022"/>
                  </a:lnTo>
                  <a:lnTo>
                    <a:pt x="36830" y="17223"/>
                  </a:lnTo>
                  <a:lnTo>
                    <a:pt x="36586" y="15537"/>
                  </a:lnTo>
                  <a:lnTo>
                    <a:pt x="36228" y="13724"/>
                  </a:lnTo>
                  <a:lnTo>
                    <a:pt x="35740" y="12038"/>
                  </a:lnTo>
                  <a:lnTo>
                    <a:pt x="35024" y="10353"/>
                  </a:lnTo>
                  <a:lnTo>
                    <a:pt x="34049" y="8797"/>
                  </a:lnTo>
                  <a:lnTo>
                    <a:pt x="32975" y="7226"/>
                  </a:lnTo>
                  <a:lnTo>
                    <a:pt x="31757" y="5784"/>
                  </a:lnTo>
                  <a:lnTo>
                    <a:pt x="30439" y="4466"/>
                  </a:lnTo>
                  <a:lnTo>
                    <a:pt x="28976" y="3371"/>
                  </a:lnTo>
                  <a:lnTo>
                    <a:pt x="27529" y="2413"/>
                  </a:lnTo>
                  <a:lnTo>
                    <a:pt x="25839" y="1570"/>
                  </a:lnTo>
                  <a:lnTo>
                    <a:pt x="24148" y="972"/>
                  </a:lnTo>
                  <a:lnTo>
                    <a:pt x="22456" y="486"/>
                  </a:lnTo>
                  <a:lnTo>
                    <a:pt x="20765" y="242"/>
                  </a:lnTo>
                  <a:lnTo>
                    <a:pt x="18959" y="0"/>
                  </a:lnTo>
                  <a:close/>
                </a:path>
              </a:pathLst>
            </a:custGeom>
            <a:solidFill>
              <a:srgbClr val="F6751F"/>
            </a:solidFill>
            <a:ln>
              <a:noFill/>
            </a:ln>
            <a:effectLst/>
          </p:spPr>
          <p:txBody>
            <a:bodyPr vert="horz" wrap="square" lIns="0" tIns="0" rIns="0" bIns="0" numCol="1" spcCol="215900" anchor="ctr"/>
            <a:lstStyle/>
            <a:p>
              <a:pPr/>
            </a:p>
          </p:txBody>
        </p:sp>
        <p:sp>
          <p:nvSpPr>
            <p:cNvPr id="12" name="Google Shape;91;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jCQAAagwAAMcJAACODAAAAAAAACYAAAAIAAAA//////////8="/>
                </a:ext>
              </a:extLst>
            </p:cNvSpPr>
            <p:nvPr/>
          </p:nvSpPr>
          <p:spPr>
            <a:xfrm>
              <a:off x="1566545" y="2018030"/>
              <a:ext cx="22860" cy="22860"/>
            </a:xfrm>
            <a:custGeom>
              <a:avLst/>
              <a:gdLst/>
              <a:ahLst/>
              <a:cxnLst/>
              <a:rect l="0" t="0" r="22860" b="22860"/>
              <a:pathLst>
                <a:path w="22860" h="22860">
                  <a:moveTo>
                    <a:pt x="11791" y="0"/>
                  </a:moveTo>
                  <a:lnTo>
                    <a:pt x="9597" y="230"/>
                  </a:lnTo>
                  <a:lnTo>
                    <a:pt x="8514" y="474"/>
                  </a:lnTo>
                  <a:lnTo>
                    <a:pt x="7418" y="718"/>
                  </a:lnTo>
                  <a:lnTo>
                    <a:pt x="6437" y="1207"/>
                  </a:lnTo>
                  <a:lnTo>
                    <a:pt x="4503" y="2412"/>
                  </a:lnTo>
                  <a:lnTo>
                    <a:pt x="3651" y="3144"/>
                  </a:lnTo>
                  <a:lnTo>
                    <a:pt x="2799" y="3996"/>
                  </a:lnTo>
                  <a:lnTo>
                    <a:pt x="2064" y="4954"/>
                  </a:lnTo>
                  <a:lnTo>
                    <a:pt x="1457" y="5931"/>
                  </a:lnTo>
                  <a:lnTo>
                    <a:pt x="967" y="6893"/>
                  </a:lnTo>
                  <a:lnTo>
                    <a:pt x="606" y="7855"/>
                  </a:lnTo>
                  <a:lnTo>
                    <a:pt x="246" y="8946"/>
                  </a:lnTo>
                  <a:lnTo>
                    <a:pt x="115" y="10037"/>
                  </a:lnTo>
                  <a:lnTo>
                    <a:pt x="0" y="11128"/>
                  </a:lnTo>
                  <a:lnTo>
                    <a:pt x="0" y="12220"/>
                  </a:lnTo>
                  <a:lnTo>
                    <a:pt x="246" y="13311"/>
                  </a:lnTo>
                  <a:lnTo>
                    <a:pt x="361" y="14388"/>
                  </a:lnTo>
                  <a:lnTo>
                    <a:pt x="722" y="15479"/>
                  </a:lnTo>
                  <a:lnTo>
                    <a:pt x="1212" y="16456"/>
                  </a:lnTo>
                  <a:lnTo>
                    <a:pt x="1703" y="17418"/>
                  </a:lnTo>
                  <a:lnTo>
                    <a:pt x="2425" y="18394"/>
                  </a:lnTo>
                  <a:lnTo>
                    <a:pt x="3160" y="19242"/>
                  </a:lnTo>
                  <a:lnTo>
                    <a:pt x="4012" y="20094"/>
                  </a:lnTo>
                  <a:lnTo>
                    <a:pt x="4863" y="20807"/>
                  </a:lnTo>
                  <a:lnTo>
                    <a:pt x="5830" y="21410"/>
                  </a:lnTo>
                  <a:lnTo>
                    <a:pt x="6927" y="21898"/>
                  </a:lnTo>
                  <a:lnTo>
                    <a:pt x="7894" y="22257"/>
                  </a:lnTo>
                  <a:lnTo>
                    <a:pt x="10088" y="22745"/>
                  </a:lnTo>
                  <a:lnTo>
                    <a:pt x="11184" y="22860"/>
                  </a:lnTo>
                  <a:lnTo>
                    <a:pt x="13378" y="22630"/>
                  </a:lnTo>
                  <a:lnTo>
                    <a:pt x="14475" y="22386"/>
                  </a:lnTo>
                  <a:lnTo>
                    <a:pt x="15442" y="22142"/>
                  </a:lnTo>
                  <a:lnTo>
                    <a:pt x="16539" y="21654"/>
                  </a:lnTo>
                  <a:lnTo>
                    <a:pt x="17506" y="21050"/>
                  </a:lnTo>
                  <a:lnTo>
                    <a:pt x="18487" y="20448"/>
                  </a:lnTo>
                  <a:lnTo>
                    <a:pt x="19339" y="19716"/>
                  </a:lnTo>
                  <a:lnTo>
                    <a:pt x="20190" y="18865"/>
                  </a:lnTo>
                  <a:lnTo>
                    <a:pt x="20796" y="17906"/>
                  </a:lnTo>
                  <a:lnTo>
                    <a:pt x="21403" y="17059"/>
                  </a:lnTo>
                  <a:lnTo>
                    <a:pt x="22008" y="15967"/>
                  </a:lnTo>
                  <a:lnTo>
                    <a:pt x="22369" y="15005"/>
                  </a:lnTo>
                  <a:lnTo>
                    <a:pt x="22860" y="12823"/>
                  </a:lnTo>
                  <a:lnTo>
                    <a:pt x="22860" y="10640"/>
                  </a:lnTo>
                  <a:lnTo>
                    <a:pt x="22745" y="9549"/>
                  </a:lnTo>
                  <a:lnTo>
                    <a:pt x="22499" y="8457"/>
                  </a:lnTo>
                  <a:lnTo>
                    <a:pt x="22138" y="7495"/>
                  </a:lnTo>
                  <a:lnTo>
                    <a:pt x="21764" y="6404"/>
                  </a:lnTo>
                  <a:lnTo>
                    <a:pt x="21157" y="5442"/>
                  </a:lnTo>
                  <a:lnTo>
                    <a:pt x="20551" y="4466"/>
                  </a:lnTo>
                  <a:lnTo>
                    <a:pt x="19815" y="3618"/>
                  </a:lnTo>
                  <a:lnTo>
                    <a:pt x="18963" y="2766"/>
                  </a:lnTo>
                  <a:lnTo>
                    <a:pt x="17997" y="2053"/>
                  </a:lnTo>
                  <a:lnTo>
                    <a:pt x="17030" y="1450"/>
                  </a:lnTo>
                  <a:lnTo>
                    <a:pt x="16049" y="962"/>
                  </a:lnTo>
                  <a:lnTo>
                    <a:pt x="15081" y="603"/>
                  </a:lnTo>
                  <a:lnTo>
                    <a:pt x="12887" y="115"/>
                  </a:lnTo>
                  <a:lnTo>
                    <a:pt x="11791" y="0"/>
                  </a:lnTo>
                  <a:close/>
                </a:path>
              </a:pathLst>
            </a:custGeom>
            <a:solidFill>
              <a:srgbClr val="F6751F"/>
            </a:solidFill>
            <a:ln>
              <a:noFill/>
            </a:ln>
            <a:effectLst/>
          </p:spPr>
          <p:txBody>
            <a:bodyPr vert="horz" wrap="square" lIns="0" tIns="0" rIns="0" bIns="0" numCol="1" spcCol="215900" anchor="ctr"/>
            <a:lstStyle/>
            <a:p>
              <a:pPr/>
            </a:p>
          </p:txBody>
        </p:sp>
        <p:sp>
          <p:nvSpPr>
            <p:cNvPr id="11" name="Google Shape;92;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0CgAATgoAAC4LAACICgAAAAAAACYAAAAIAAAA//////////8="/>
                </a:ext>
              </a:extLst>
            </p:cNvSpPr>
            <p:nvPr/>
          </p:nvSpPr>
          <p:spPr>
            <a:xfrm>
              <a:off x="1780540" y="1675130"/>
              <a:ext cx="36830" cy="36830"/>
            </a:xfrm>
            <a:custGeom>
              <a:avLst/>
              <a:gdLst/>
              <a:ahLst/>
              <a:cxnLst/>
              <a:rect l="0" t="0" r="36830" b="36830"/>
              <a:pathLst>
                <a:path w="36830" h="36830">
                  <a:moveTo>
                    <a:pt x="19008" y="0"/>
                  </a:moveTo>
                  <a:lnTo>
                    <a:pt x="17208" y="128"/>
                  </a:lnTo>
                  <a:lnTo>
                    <a:pt x="15523" y="242"/>
                  </a:lnTo>
                  <a:lnTo>
                    <a:pt x="13724" y="600"/>
                  </a:lnTo>
                  <a:lnTo>
                    <a:pt x="12038" y="1200"/>
                  </a:lnTo>
                  <a:lnTo>
                    <a:pt x="10353" y="1928"/>
                  </a:lnTo>
                  <a:lnTo>
                    <a:pt x="8783" y="2771"/>
                  </a:lnTo>
                  <a:lnTo>
                    <a:pt x="7213" y="3855"/>
                  </a:lnTo>
                  <a:lnTo>
                    <a:pt x="5770" y="5056"/>
                  </a:lnTo>
                  <a:lnTo>
                    <a:pt x="4455" y="6498"/>
                  </a:lnTo>
                  <a:lnTo>
                    <a:pt x="3371" y="7941"/>
                  </a:lnTo>
                  <a:lnTo>
                    <a:pt x="2399" y="9383"/>
                  </a:lnTo>
                  <a:lnTo>
                    <a:pt x="1557" y="10954"/>
                  </a:lnTo>
                  <a:lnTo>
                    <a:pt x="957" y="12638"/>
                  </a:lnTo>
                  <a:lnTo>
                    <a:pt x="486" y="14323"/>
                  </a:lnTo>
                  <a:lnTo>
                    <a:pt x="242" y="16123"/>
                  </a:lnTo>
                  <a:lnTo>
                    <a:pt x="0" y="17936"/>
                  </a:lnTo>
                  <a:lnTo>
                    <a:pt x="114" y="19622"/>
                  </a:lnTo>
                  <a:lnTo>
                    <a:pt x="242" y="21421"/>
                  </a:lnTo>
                  <a:lnTo>
                    <a:pt x="600" y="23106"/>
                  </a:lnTo>
                  <a:lnTo>
                    <a:pt x="1200" y="24920"/>
                  </a:lnTo>
                  <a:lnTo>
                    <a:pt x="1928" y="26605"/>
                  </a:lnTo>
                  <a:lnTo>
                    <a:pt x="2771" y="28161"/>
                  </a:lnTo>
                  <a:lnTo>
                    <a:pt x="3842" y="29732"/>
                  </a:lnTo>
                  <a:lnTo>
                    <a:pt x="5056" y="31174"/>
                  </a:lnTo>
                  <a:lnTo>
                    <a:pt x="6498" y="32375"/>
                  </a:lnTo>
                  <a:lnTo>
                    <a:pt x="7826" y="33573"/>
                  </a:lnTo>
                  <a:lnTo>
                    <a:pt x="9383" y="34545"/>
                  </a:lnTo>
                  <a:lnTo>
                    <a:pt x="10954" y="35260"/>
                  </a:lnTo>
                  <a:lnTo>
                    <a:pt x="12638" y="35873"/>
                  </a:lnTo>
                  <a:lnTo>
                    <a:pt x="14323" y="36344"/>
                  </a:lnTo>
                  <a:lnTo>
                    <a:pt x="16123" y="36716"/>
                  </a:lnTo>
                  <a:lnTo>
                    <a:pt x="17808" y="36830"/>
                  </a:lnTo>
                  <a:lnTo>
                    <a:pt x="19607" y="36830"/>
                  </a:lnTo>
                  <a:lnTo>
                    <a:pt x="21421" y="36588"/>
                  </a:lnTo>
                  <a:lnTo>
                    <a:pt x="23106" y="36230"/>
                  </a:lnTo>
                  <a:lnTo>
                    <a:pt x="24906" y="35744"/>
                  </a:lnTo>
                  <a:lnTo>
                    <a:pt x="26477" y="35031"/>
                  </a:lnTo>
                  <a:lnTo>
                    <a:pt x="28161" y="34059"/>
                  </a:lnTo>
                  <a:lnTo>
                    <a:pt x="29718" y="32975"/>
                  </a:lnTo>
                  <a:lnTo>
                    <a:pt x="31174" y="31774"/>
                  </a:lnTo>
                  <a:lnTo>
                    <a:pt x="32375" y="30446"/>
                  </a:lnTo>
                  <a:lnTo>
                    <a:pt x="33573" y="29004"/>
                  </a:lnTo>
                  <a:lnTo>
                    <a:pt x="34417" y="27447"/>
                  </a:lnTo>
                  <a:lnTo>
                    <a:pt x="35260" y="25876"/>
                  </a:lnTo>
                  <a:lnTo>
                    <a:pt x="35858" y="24192"/>
                  </a:lnTo>
                  <a:lnTo>
                    <a:pt x="36344" y="22507"/>
                  </a:lnTo>
                  <a:lnTo>
                    <a:pt x="36702" y="20821"/>
                  </a:lnTo>
                  <a:lnTo>
                    <a:pt x="36830" y="19022"/>
                  </a:lnTo>
                  <a:lnTo>
                    <a:pt x="36830" y="17208"/>
                  </a:lnTo>
                  <a:lnTo>
                    <a:pt x="36588" y="15523"/>
                  </a:lnTo>
                  <a:lnTo>
                    <a:pt x="36216" y="13724"/>
                  </a:lnTo>
                  <a:lnTo>
                    <a:pt x="35744" y="12038"/>
                  </a:lnTo>
                  <a:lnTo>
                    <a:pt x="35016" y="10353"/>
                  </a:lnTo>
                  <a:lnTo>
                    <a:pt x="34059" y="8783"/>
                  </a:lnTo>
                  <a:lnTo>
                    <a:pt x="32975" y="7226"/>
                  </a:lnTo>
                  <a:lnTo>
                    <a:pt x="31774" y="5784"/>
                  </a:lnTo>
                  <a:lnTo>
                    <a:pt x="30446" y="4456"/>
                  </a:lnTo>
                  <a:lnTo>
                    <a:pt x="29004" y="3371"/>
                  </a:lnTo>
                  <a:lnTo>
                    <a:pt x="27433" y="2413"/>
                  </a:lnTo>
                  <a:lnTo>
                    <a:pt x="25876" y="1570"/>
                  </a:lnTo>
                  <a:lnTo>
                    <a:pt x="24192" y="972"/>
                  </a:lnTo>
                  <a:lnTo>
                    <a:pt x="22507" y="486"/>
                  </a:lnTo>
                  <a:lnTo>
                    <a:pt x="20821" y="242"/>
                  </a:lnTo>
                  <a:lnTo>
                    <a:pt x="19008" y="0"/>
                  </a:lnTo>
                  <a:close/>
                </a:path>
              </a:pathLst>
            </a:custGeom>
            <a:solidFill>
              <a:srgbClr val="F6751F"/>
            </a:solidFill>
            <a:ln>
              <a:noFill/>
            </a:ln>
            <a:effectLst/>
          </p:spPr>
          <p:txBody>
            <a:bodyPr vert="horz" wrap="square" lIns="0" tIns="0" rIns="0" bIns="0" numCol="1" spcCol="215900" anchor="ctr"/>
            <a:lstStyle/>
            <a:p>
              <a:pPr/>
            </a:p>
          </p:txBody>
        </p:sp>
        <p:sp>
          <p:nvSpPr>
            <p:cNvPr id="10" name="Google Shape;93;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nCwAAhgoAAGILAADBCgAAAAAAACYAAAAIAAAA//////////8="/>
                </a:ext>
              </a:extLst>
            </p:cNvSpPr>
            <p:nvPr/>
          </p:nvSpPr>
          <p:spPr>
            <a:xfrm>
              <a:off x="1812925" y="1710690"/>
              <a:ext cx="37465" cy="37465"/>
            </a:xfrm>
            <a:custGeom>
              <a:avLst/>
              <a:gdLst/>
              <a:ahLst/>
              <a:cxnLst/>
              <a:rect l="0" t="0" r="37465" b="37465"/>
              <a:pathLst>
                <a:path w="37465" h="37465">
                  <a:moveTo>
                    <a:pt x="17504" y="0"/>
                  </a:moveTo>
                  <a:lnTo>
                    <a:pt x="15674" y="246"/>
                  </a:lnTo>
                  <a:lnTo>
                    <a:pt x="13960" y="610"/>
                  </a:lnTo>
                  <a:lnTo>
                    <a:pt x="12115" y="1221"/>
                  </a:lnTo>
                  <a:lnTo>
                    <a:pt x="10400" y="1961"/>
                  </a:lnTo>
                  <a:lnTo>
                    <a:pt x="8818" y="2818"/>
                  </a:lnTo>
                  <a:lnTo>
                    <a:pt x="7220" y="3907"/>
                  </a:lnTo>
                  <a:lnTo>
                    <a:pt x="5753" y="5142"/>
                  </a:lnTo>
                  <a:lnTo>
                    <a:pt x="4532" y="6478"/>
                  </a:lnTo>
                  <a:lnTo>
                    <a:pt x="3296" y="7945"/>
                  </a:lnTo>
                  <a:lnTo>
                    <a:pt x="2324" y="9544"/>
                  </a:lnTo>
                  <a:lnTo>
                    <a:pt x="1583" y="11142"/>
                  </a:lnTo>
                  <a:lnTo>
                    <a:pt x="856" y="12856"/>
                  </a:lnTo>
                  <a:lnTo>
                    <a:pt x="494" y="14569"/>
                  </a:lnTo>
                  <a:lnTo>
                    <a:pt x="116" y="16401"/>
                  </a:lnTo>
                  <a:lnTo>
                    <a:pt x="0" y="18115"/>
                  </a:lnTo>
                  <a:lnTo>
                    <a:pt x="0" y="19944"/>
                  </a:lnTo>
                  <a:lnTo>
                    <a:pt x="246" y="21790"/>
                  </a:lnTo>
                  <a:lnTo>
                    <a:pt x="610" y="23504"/>
                  </a:lnTo>
                  <a:lnTo>
                    <a:pt x="1104" y="25219"/>
                  </a:lnTo>
                  <a:lnTo>
                    <a:pt x="1829" y="26933"/>
                  </a:lnTo>
                  <a:lnTo>
                    <a:pt x="2818" y="28646"/>
                  </a:lnTo>
                  <a:lnTo>
                    <a:pt x="3907" y="30230"/>
                  </a:lnTo>
                  <a:lnTo>
                    <a:pt x="5142" y="31581"/>
                  </a:lnTo>
                  <a:lnTo>
                    <a:pt x="6478" y="32932"/>
                  </a:lnTo>
                  <a:lnTo>
                    <a:pt x="7961" y="34035"/>
                  </a:lnTo>
                  <a:lnTo>
                    <a:pt x="9544" y="35010"/>
                  </a:lnTo>
                  <a:lnTo>
                    <a:pt x="11142" y="35867"/>
                  </a:lnTo>
                  <a:lnTo>
                    <a:pt x="12856" y="36476"/>
                  </a:lnTo>
                  <a:lnTo>
                    <a:pt x="14569" y="36970"/>
                  </a:lnTo>
                  <a:lnTo>
                    <a:pt x="16285" y="37334"/>
                  </a:lnTo>
                  <a:lnTo>
                    <a:pt x="18115" y="37465"/>
                  </a:lnTo>
                  <a:lnTo>
                    <a:pt x="19944" y="37465"/>
                  </a:lnTo>
                  <a:lnTo>
                    <a:pt x="21660" y="37218"/>
                  </a:lnTo>
                  <a:lnTo>
                    <a:pt x="23504" y="36840"/>
                  </a:lnTo>
                  <a:lnTo>
                    <a:pt x="25219" y="36230"/>
                  </a:lnTo>
                  <a:lnTo>
                    <a:pt x="26933" y="35503"/>
                  </a:lnTo>
                  <a:lnTo>
                    <a:pt x="28516" y="34646"/>
                  </a:lnTo>
                  <a:lnTo>
                    <a:pt x="30114" y="33543"/>
                  </a:lnTo>
                  <a:lnTo>
                    <a:pt x="31581" y="32322"/>
                  </a:lnTo>
                  <a:lnTo>
                    <a:pt x="32932" y="30971"/>
                  </a:lnTo>
                  <a:lnTo>
                    <a:pt x="34035" y="29503"/>
                  </a:lnTo>
                  <a:lnTo>
                    <a:pt x="35010" y="27906"/>
                  </a:lnTo>
                  <a:lnTo>
                    <a:pt x="35867" y="26322"/>
                  </a:lnTo>
                  <a:lnTo>
                    <a:pt x="36476" y="24608"/>
                  </a:lnTo>
                  <a:lnTo>
                    <a:pt x="36970" y="22895"/>
                  </a:lnTo>
                  <a:lnTo>
                    <a:pt x="37218" y="21049"/>
                  </a:lnTo>
                  <a:lnTo>
                    <a:pt x="37465" y="19336"/>
                  </a:lnTo>
                  <a:lnTo>
                    <a:pt x="37334" y="17504"/>
                  </a:lnTo>
                  <a:lnTo>
                    <a:pt x="37218" y="15660"/>
                  </a:lnTo>
                  <a:lnTo>
                    <a:pt x="36840" y="13945"/>
                  </a:lnTo>
                  <a:lnTo>
                    <a:pt x="36230" y="12231"/>
                  </a:lnTo>
                  <a:lnTo>
                    <a:pt x="35503" y="10517"/>
                  </a:lnTo>
                  <a:lnTo>
                    <a:pt x="34646" y="8802"/>
                  </a:lnTo>
                  <a:lnTo>
                    <a:pt x="33543" y="7220"/>
                  </a:lnTo>
                  <a:lnTo>
                    <a:pt x="30854" y="4531"/>
                  </a:lnTo>
                  <a:lnTo>
                    <a:pt x="29373" y="3429"/>
                  </a:lnTo>
                  <a:lnTo>
                    <a:pt x="27906" y="2440"/>
                  </a:lnTo>
                  <a:lnTo>
                    <a:pt x="26192" y="1583"/>
                  </a:lnTo>
                  <a:lnTo>
                    <a:pt x="24608" y="973"/>
                  </a:lnTo>
                  <a:lnTo>
                    <a:pt x="22895" y="478"/>
                  </a:lnTo>
                  <a:lnTo>
                    <a:pt x="21049" y="116"/>
                  </a:lnTo>
                  <a:lnTo>
                    <a:pt x="19219" y="0"/>
                  </a:lnTo>
                  <a:close/>
                </a:path>
              </a:pathLst>
            </a:custGeom>
            <a:solidFill>
              <a:srgbClr val="F6751F"/>
            </a:solidFill>
            <a:ln>
              <a:noFill/>
            </a:ln>
            <a:effectLst/>
          </p:spPr>
          <p:txBody>
            <a:bodyPr vert="horz" wrap="square" lIns="0" tIns="0" rIns="0" bIns="0" numCol="1" spcCol="215900" anchor="ctr"/>
            <a:lstStyle/>
            <a:p>
              <a:pPr/>
            </a:p>
          </p:txBody>
        </p:sp>
        <p:sp>
          <p:nvSpPr>
            <p:cNvPr id="9" name="Google Shape;94;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bCgAAjgoAAP8KAACxCgAAAAAAACYAAAAIAAAA//////////8="/>
                </a:ext>
              </a:extLst>
            </p:cNvSpPr>
            <p:nvPr/>
          </p:nvSpPr>
          <p:spPr>
            <a:xfrm>
              <a:off x="1764665" y="1715770"/>
              <a:ext cx="22860" cy="22225"/>
            </a:xfrm>
            <a:custGeom>
              <a:avLst/>
              <a:gdLst/>
              <a:ahLst/>
              <a:cxnLst/>
              <a:rect l="0" t="0" r="22860" b="22225"/>
              <a:pathLst>
                <a:path w="22860" h="22225">
                  <a:moveTo>
                    <a:pt x="11430" y="0"/>
                  </a:moveTo>
                  <a:lnTo>
                    <a:pt x="10334" y="126"/>
                  </a:lnTo>
                  <a:lnTo>
                    <a:pt x="9236" y="238"/>
                  </a:lnTo>
                  <a:lnTo>
                    <a:pt x="8270" y="476"/>
                  </a:lnTo>
                  <a:lnTo>
                    <a:pt x="7288" y="827"/>
                  </a:lnTo>
                  <a:lnTo>
                    <a:pt x="6191" y="1191"/>
                  </a:lnTo>
                  <a:lnTo>
                    <a:pt x="5339" y="1781"/>
                  </a:lnTo>
                  <a:lnTo>
                    <a:pt x="4373" y="2369"/>
                  </a:lnTo>
                  <a:lnTo>
                    <a:pt x="3521" y="3070"/>
                  </a:lnTo>
                  <a:lnTo>
                    <a:pt x="2670" y="3898"/>
                  </a:lnTo>
                  <a:lnTo>
                    <a:pt x="2064" y="4725"/>
                  </a:lnTo>
                  <a:lnTo>
                    <a:pt x="1457" y="5677"/>
                  </a:lnTo>
                  <a:lnTo>
                    <a:pt x="967" y="6618"/>
                  </a:lnTo>
                  <a:lnTo>
                    <a:pt x="476" y="7684"/>
                  </a:lnTo>
                  <a:lnTo>
                    <a:pt x="246" y="8750"/>
                  </a:lnTo>
                  <a:lnTo>
                    <a:pt x="0" y="9815"/>
                  </a:lnTo>
                  <a:lnTo>
                    <a:pt x="0" y="11945"/>
                  </a:lnTo>
                  <a:lnTo>
                    <a:pt x="115" y="12998"/>
                  </a:lnTo>
                  <a:lnTo>
                    <a:pt x="361" y="14064"/>
                  </a:lnTo>
                  <a:lnTo>
                    <a:pt x="722" y="15017"/>
                  </a:lnTo>
                  <a:lnTo>
                    <a:pt x="1096" y="16083"/>
                  </a:lnTo>
                  <a:lnTo>
                    <a:pt x="2309" y="17962"/>
                  </a:lnTo>
                  <a:lnTo>
                    <a:pt x="3031" y="18789"/>
                  </a:lnTo>
                  <a:lnTo>
                    <a:pt x="4012" y="19616"/>
                  </a:lnTo>
                  <a:lnTo>
                    <a:pt x="4863" y="20331"/>
                  </a:lnTo>
                  <a:lnTo>
                    <a:pt x="5961" y="20921"/>
                  </a:lnTo>
                  <a:lnTo>
                    <a:pt x="6927" y="21397"/>
                  </a:lnTo>
                  <a:lnTo>
                    <a:pt x="8024" y="21748"/>
                  </a:lnTo>
                  <a:lnTo>
                    <a:pt x="10218" y="22225"/>
                  </a:lnTo>
                  <a:lnTo>
                    <a:pt x="12526" y="22225"/>
                  </a:lnTo>
                  <a:lnTo>
                    <a:pt x="13494" y="22098"/>
                  </a:lnTo>
                  <a:lnTo>
                    <a:pt x="14590" y="21860"/>
                  </a:lnTo>
                  <a:lnTo>
                    <a:pt x="15558" y="21509"/>
                  </a:lnTo>
                  <a:lnTo>
                    <a:pt x="16539" y="21033"/>
                  </a:lnTo>
                  <a:lnTo>
                    <a:pt x="17506" y="20570"/>
                  </a:lnTo>
                  <a:lnTo>
                    <a:pt x="18357" y="19981"/>
                  </a:lnTo>
                  <a:lnTo>
                    <a:pt x="19209" y="19266"/>
                  </a:lnTo>
                  <a:lnTo>
                    <a:pt x="20061" y="18439"/>
                  </a:lnTo>
                  <a:lnTo>
                    <a:pt x="20796" y="17499"/>
                  </a:lnTo>
                  <a:lnTo>
                    <a:pt x="21403" y="16546"/>
                  </a:lnTo>
                  <a:lnTo>
                    <a:pt x="21893" y="15606"/>
                  </a:lnTo>
                  <a:lnTo>
                    <a:pt x="22254" y="14540"/>
                  </a:lnTo>
                  <a:lnTo>
                    <a:pt x="22614" y="13601"/>
                  </a:lnTo>
                  <a:lnTo>
                    <a:pt x="22745" y="12534"/>
                  </a:lnTo>
                  <a:lnTo>
                    <a:pt x="22860" y="11470"/>
                  </a:lnTo>
                  <a:lnTo>
                    <a:pt x="22860" y="10404"/>
                  </a:lnTo>
                  <a:lnTo>
                    <a:pt x="22745" y="9338"/>
                  </a:lnTo>
                  <a:lnTo>
                    <a:pt x="22499" y="8272"/>
                  </a:lnTo>
                  <a:lnTo>
                    <a:pt x="22124" y="7207"/>
                  </a:lnTo>
                  <a:lnTo>
                    <a:pt x="21648" y="6267"/>
                  </a:lnTo>
                  <a:lnTo>
                    <a:pt x="21157" y="5328"/>
                  </a:lnTo>
                  <a:lnTo>
                    <a:pt x="20421" y="4375"/>
                  </a:lnTo>
                  <a:lnTo>
                    <a:pt x="19700" y="3546"/>
                  </a:lnTo>
                  <a:lnTo>
                    <a:pt x="18848" y="2720"/>
                  </a:lnTo>
                  <a:lnTo>
                    <a:pt x="17867" y="2018"/>
                  </a:lnTo>
                  <a:lnTo>
                    <a:pt x="16899" y="1415"/>
                  </a:lnTo>
                  <a:lnTo>
                    <a:pt x="15803" y="953"/>
                  </a:lnTo>
                  <a:lnTo>
                    <a:pt x="14706" y="476"/>
                  </a:lnTo>
                  <a:lnTo>
                    <a:pt x="13624" y="238"/>
                  </a:lnTo>
                  <a:lnTo>
                    <a:pt x="12526" y="126"/>
                  </a:lnTo>
                  <a:lnTo>
                    <a:pt x="11430" y="0"/>
                  </a:lnTo>
                  <a:close/>
                </a:path>
              </a:pathLst>
            </a:custGeom>
            <a:solidFill>
              <a:srgbClr val="F6751F"/>
            </a:solidFill>
            <a:ln>
              <a:noFill/>
            </a:ln>
            <a:effectLst/>
          </p:spPr>
          <p:txBody>
            <a:bodyPr vert="horz" wrap="square" lIns="0" tIns="0" rIns="0" bIns="0" numCol="1" spcCol="215900" anchor="ctr"/>
            <a:lstStyle/>
            <a:p>
              <a:pPr/>
            </a:p>
          </p:txBody>
        </p:sp>
        <p:sp>
          <p:nvSpPr>
            <p:cNvPr id="8" name="Google Shape;95;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4CgAAwAoAADILAAD6CgAAAAAAACYAAAAIAAAA//////////8="/>
                </a:ext>
              </a:extLst>
            </p:cNvSpPr>
            <p:nvPr/>
          </p:nvSpPr>
          <p:spPr>
            <a:xfrm>
              <a:off x="1783080" y="1747520"/>
              <a:ext cx="36830" cy="36830"/>
            </a:xfrm>
            <a:custGeom>
              <a:avLst/>
              <a:gdLst/>
              <a:ahLst/>
              <a:cxnLst/>
              <a:rect l="0" t="0" r="36830" b="36830"/>
              <a:pathLst>
                <a:path w="36830" h="36830">
                  <a:moveTo>
                    <a:pt x="18357" y="0"/>
                  </a:moveTo>
                  <a:lnTo>
                    <a:pt x="16911" y="114"/>
                  </a:lnTo>
                  <a:lnTo>
                    <a:pt x="15463" y="242"/>
                  </a:lnTo>
                  <a:lnTo>
                    <a:pt x="14016" y="600"/>
                  </a:lnTo>
                  <a:lnTo>
                    <a:pt x="12553" y="957"/>
                  </a:lnTo>
                  <a:lnTo>
                    <a:pt x="11107" y="1557"/>
                  </a:lnTo>
                  <a:lnTo>
                    <a:pt x="9787" y="2157"/>
                  </a:lnTo>
                  <a:lnTo>
                    <a:pt x="7122" y="3842"/>
                  </a:lnTo>
                  <a:lnTo>
                    <a:pt x="5675" y="5056"/>
                  </a:lnTo>
                  <a:lnTo>
                    <a:pt x="4343" y="6498"/>
                  </a:lnTo>
                  <a:lnTo>
                    <a:pt x="3253" y="7941"/>
                  </a:lnTo>
                  <a:lnTo>
                    <a:pt x="2293" y="9383"/>
                  </a:lnTo>
                  <a:lnTo>
                    <a:pt x="1448" y="10954"/>
                  </a:lnTo>
                  <a:lnTo>
                    <a:pt x="846" y="12638"/>
                  </a:lnTo>
                  <a:lnTo>
                    <a:pt x="358" y="14323"/>
                  </a:lnTo>
                  <a:lnTo>
                    <a:pt x="114" y="16123"/>
                  </a:lnTo>
                  <a:lnTo>
                    <a:pt x="0" y="17808"/>
                  </a:lnTo>
                  <a:lnTo>
                    <a:pt x="0" y="19607"/>
                  </a:lnTo>
                  <a:lnTo>
                    <a:pt x="114" y="21421"/>
                  </a:lnTo>
                  <a:lnTo>
                    <a:pt x="602" y="23106"/>
                  </a:lnTo>
                  <a:lnTo>
                    <a:pt x="1090" y="24906"/>
                  </a:lnTo>
                  <a:lnTo>
                    <a:pt x="1806" y="26477"/>
                  </a:lnTo>
                  <a:lnTo>
                    <a:pt x="2651" y="28161"/>
                  </a:lnTo>
                  <a:lnTo>
                    <a:pt x="3741" y="29718"/>
                  </a:lnTo>
                  <a:lnTo>
                    <a:pt x="5187" y="31288"/>
                  </a:lnTo>
                  <a:lnTo>
                    <a:pt x="6878" y="32731"/>
                  </a:lnTo>
                  <a:lnTo>
                    <a:pt x="8570" y="34059"/>
                  </a:lnTo>
                  <a:lnTo>
                    <a:pt x="10389" y="35016"/>
                  </a:lnTo>
                  <a:lnTo>
                    <a:pt x="12324" y="35858"/>
                  </a:lnTo>
                  <a:lnTo>
                    <a:pt x="14374" y="36344"/>
                  </a:lnTo>
                  <a:lnTo>
                    <a:pt x="16309" y="36702"/>
                  </a:lnTo>
                  <a:lnTo>
                    <a:pt x="18473" y="36830"/>
                  </a:lnTo>
                  <a:lnTo>
                    <a:pt x="19919" y="36830"/>
                  </a:lnTo>
                  <a:lnTo>
                    <a:pt x="21382" y="36588"/>
                  </a:lnTo>
                  <a:lnTo>
                    <a:pt x="22829" y="36344"/>
                  </a:lnTo>
                  <a:lnTo>
                    <a:pt x="25723" y="35374"/>
                  </a:lnTo>
                  <a:lnTo>
                    <a:pt x="27056" y="34659"/>
                  </a:lnTo>
                  <a:lnTo>
                    <a:pt x="28374" y="33931"/>
                  </a:lnTo>
                  <a:lnTo>
                    <a:pt x="29708" y="32975"/>
                  </a:lnTo>
                  <a:lnTo>
                    <a:pt x="31155" y="31774"/>
                  </a:lnTo>
                  <a:lnTo>
                    <a:pt x="32359" y="30446"/>
                  </a:lnTo>
                  <a:lnTo>
                    <a:pt x="33577" y="29004"/>
                  </a:lnTo>
                  <a:lnTo>
                    <a:pt x="34537" y="27433"/>
                  </a:lnTo>
                  <a:lnTo>
                    <a:pt x="35268" y="25876"/>
                  </a:lnTo>
                  <a:lnTo>
                    <a:pt x="35984" y="24192"/>
                  </a:lnTo>
                  <a:lnTo>
                    <a:pt x="36472" y="22507"/>
                  </a:lnTo>
                  <a:lnTo>
                    <a:pt x="36716" y="20821"/>
                  </a:lnTo>
                  <a:lnTo>
                    <a:pt x="36830" y="19008"/>
                  </a:lnTo>
                  <a:lnTo>
                    <a:pt x="36830" y="17208"/>
                  </a:lnTo>
                  <a:lnTo>
                    <a:pt x="36586" y="15523"/>
                  </a:lnTo>
                  <a:lnTo>
                    <a:pt x="36228" y="13724"/>
                  </a:lnTo>
                  <a:lnTo>
                    <a:pt x="35740" y="12038"/>
                  </a:lnTo>
                  <a:lnTo>
                    <a:pt x="35024" y="10353"/>
                  </a:lnTo>
                  <a:lnTo>
                    <a:pt x="34049" y="8783"/>
                  </a:lnTo>
                  <a:lnTo>
                    <a:pt x="32975" y="7213"/>
                  </a:lnTo>
                  <a:lnTo>
                    <a:pt x="31527" y="5526"/>
                  </a:lnTo>
                  <a:lnTo>
                    <a:pt x="29952" y="4084"/>
                  </a:lnTo>
                  <a:lnTo>
                    <a:pt x="28260" y="2885"/>
                  </a:lnTo>
                  <a:lnTo>
                    <a:pt x="26455" y="1799"/>
                  </a:lnTo>
                  <a:lnTo>
                    <a:pt x="24519" y="1086"/>
                  </a:lnTo>
                  <a:lnTo>
                    <a:pt x="22456" y="486"/>
                  </a:lnTo>
                  <a:lnTo>
                    <a:pt x="20407" y="114"/>
                  </a:lnTo>
                  <a:lnTo>
                    <a:pt x="18357" y="0"/>
                  </a:lnTo>
                  <a:close/>
                </a:path>
              </a:pathLst>
            </a:custGeom>
            <a:solidFill>
              <a:srgbClr val="F6751F"/>
            </a:solidFill>
            <a:ln>
              <a:noFill/>
            </a:ln>
            <a:effectLst/>
          </p:spPr>
          <p:txBody>
            <a:bodyPr vert="horz" wrap="square" lIns="0" tIns="0" rIns="0" bIns="0" numCol="1" spcCol="215900" anchor="ctr"/>
            <a:lstStyle/>
            <a:p>
              <a:pPr/>
            </a:p>
          </p:txBody>
        </p:sp>
        <p:sp>
          <p:nvSpPr>
            <p:cNvPr id="7" name="Google Shape;96;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QCgAAjwsAAMoKAADKCwAAAAAAACYAAAAIAAAA//////////8="/>
                </a:ext>
              </a:extLst>
            </p:cNvSpPr>
            <p:nvPr/>
          </p:nvSpPr>
          <p:spPr>
            <a:xfrm>
              <a:off x="1717040" y="1878965"/>
              <a:ext cx="36830" cy="37465"/>
            </a:xfrm>
            <a:custGeom>
              <a:avLst/>
              <a:gdLst/>
              <a:ahLst/>
              <a:cxnLst/>
              <a:rect l="0" t="0" r="36830" b="37465"/>
              <a:pathLst>
                <a:path w="36830" h="37465">
                  <a:moveTo>
                    <a:pt x="16904" y="0"/>
                  </a:moveTo>
                  <a:lnTo>
                    <a:pt x="14011" y="494"/>
                  </a:lnTo>
                  <a:lnTo>
                    <a:pt x="12563" y="973"/>
                  </a:lnTo>
                  <a:lnTo>
                    <a:pt x="11115" y="1467"/>
                  </a:lnTo>
                  <a:lnTo>
                    <a:pt x="9784" y="2208"/>
                  </a:lnTo>
                  <a:lnTo>
                    <a:pt x="8452" y="2933"/>
                  </a:lnTo>
                  <a:lnTo>
                    <a:pt x="7134" y="3921"/>
                  </a:lnTo>
                  <a:lnTo>
                    <a:pt x="5673" y="5142"/>
                  </a:lnTo>
                  <a:lnTo>
                    <a:pt x="4469" y="6493"/>
                  </a:lnTo>
                  <a:lnTo>
                    <a:pt x="3267" y="7961"/>
                  </a:lnTo>
                  <a:lnTo>
                    <a:pt x="2292" y="9544"/>
                  </a:lnTo>
                  <a:lnTo>
                    <a:pt x="1576" y="11142"/>
                  </a:lnTo>
                  <a:lnTo>
                    <a:pt x="846" y="12856"/>
                  </a:lnTo>
                  <a:lnTo>
                    <a:pt x="372" y="14569"/>
                  </a:lnTo>
                  <a:lnTo>
                    <a:pt x="130" y="16285"/>
                  </a:lnTo>
                  <a:lnTo>
                    <a:pt x="0" y="18115"/>
                  </a:lnTo>
                  <a:lnTo>
                    <a:pt x="0" y="19960"/>
                  </a:lnTo>
                  <a:lnTo>
                    <a:pt x="244" y="21674"/>
                  </a:lnTo>
                  <a:lnTo>
                    <a:pt x="616" y="23504"/>
                  </a:lnTo>
                  <a:lnTo>
                    <a:pt x="1090" y="25219"/>
                  </a:lnTo>
                  <a:lnTo>
                    <a:pt x="1819" y="26933"/>
                  </a:lnTo>
                  <a:lnTo>
                    <a:pt x="2779" y="28646"/>
                  </a:lnTo>
                  <a:lnTo>
                    <a:pt x="3867" y="30114"/>
                  </a:lnTo>
                  <a:lnTo>
                    <a:pt x="5315" y="31827"/>
                  </a:lnTo>
                  <a:lnTo>
                    <a:pt x="6890" y="33295"/>
                  </a:lnTo>
                  <a:lnTo>
                    <a:pt x="8580" y="34516"/>
                  </a:lnTo>
                  <a:lnTo>
                    <a:pt x="10386" y="35619"/>
                  </a:lnTo>
                  <a:lnTo>
                    <a:pt x="12319" y="36360"/>
                  </a:lnTo>
                  <a:lnTo>
                    <a:pt x="14369" y="36970"/>
                  </a:lnTo>
                  <a:lnTo>
                    <a:pt x="16430" y="37334"/>
                  </a:lnTo>
                  <a:lnTo>
                    <a:pt x="18480" y="37465"/>
                  </a:lnTo>
                  <a:lnTo>
                    <a:pt x="19926" y="37334"/>
                  </a:lnTo>
                  <a:lnTo>
                    <a:pt x="21373" y="37218"/>
                  </a:lnTo>
                  <a:lnTo>
                    <a:pt x="22819" y="36854"/>
                  </a:lnTo>
                  <a:lnTo>
                    <a:pt x="24267" y="36476"/>
                  </a:lnTo>
                  <a:lnTo>
                    <a:pt x="25715" y="35867"/>
                  </a:lnTo>
                  <a:lnTo>
                    <a:pt x="27046" y="35256"/>
                  </a:lnTo>
                  <a:lnTo>
                    <a:pt x="29711" y="33543"/>
                  </a:lnTo>
                  <a:lnTo>
                    <a:pt x="31157" y="32322"/>
                  </a:lnTo>
                  <a:lnTo>
                    <a:pt x="32475" y="30971"/>
                  </a:lnTo>
                  <a:lnTo>
                    <a:pt x="33563" y="29503"/>
                  </a:lnTo>
                  <a:lnTo>
                    <a:pt x="34538" y="27906"/>
                  </a:lnTo>
                  <a:lnTo>
                    <a:pt x="35254" y="26322"/>
                  </a:lnTo>
                  <a:lnTo>
                    <a:pt x="35984" y="24608"/>
                  </a:lnTo>
                  <a:lnTo>
                    <a:pt x="36458" y="22895"/>
                  </a:lnTo>
                  <a:lnTo>
                    <a:pt x="36700" y="21049"/>
                  </a:lnTo>
                  <a:lnTo>
                    <a:pt x="36830" y="19336"/>
                  </a:lnTo>
                  <a:lnTo>
                    <a:pt x="36830" y="17504"/>
                  </a:lnTo>
                  <a:lnTo>
                    <a:pt x="36700" y="15674"/>
                  </a:lnTo>
                  <a:lnTo>
                    <a:pt x="36228" y="13960"/>
                  </a:lnTo>
                  <a:lnTo>
                    <a:pt x="35740" y="12245"/>
                  </a:lnTo>
                  <a:lnTo>
                    <a:pt x="35011" y="10531"/>
                  </a:lnTo>
                  <a:lnTo>
                    <a:pt x="34051" y="8818"/>
                  </a:lnTo>
                  <a:lnTo>
                    <a:pt x="33091" y="7220"/>
                  </a:lnTo>
                  <a:lnTo>
                    <a:pt x="31629" y="5636"/>
                  </a:lnTo>
                  <a:lnTo>
                    <a:pt x="29940" y="4154"/>
                  </a:lnTo>
                  <a:lnTo>
                    <a:pt x="28250" y="2818"/>
                  </a:lnTo>
                  <a:lnTo>
                    <a:pt x="26444" y="1829"/>
                  </a:lnTo>
                  <a:lnTo>
                    <a:pt x="24511" y="973"/>
                  </a:lnTo>
                  <a:lnTo>
                    <a:pt x="22461" y="494"/>
                  </a:lnTo>
                  <a:lnTo>
                    <a:pt x="20528" y="116"/>
                  </a:lnTo>
                  <a:lnTo>
                    <a:pt x="18350" y="0"/>
                  </a:lnTo>
                  <a:close/>
                </a:path>
              </a:pathLst>
            </a:custGeom>
            <a:solidFill>
              <a:srgbClr val="F6751F"/>
            </a:solidFill>
            <a:ln>
              <a:noFill/>
            </a:ln>
            <a:effectLst/>
          </p:spPr>
          <p:txBody>
            <a:bodyPr vert="horz" wrap="square" lIns="0" tIns="0" rIns="0" bIns="0" numCol="1" spcCol="215900" anchor="ctr"/>
            <a:lstStyle/>
            <a:p>
              <a:pPr/>
            </a:p>
          </p:txBody>
        </p:sp>
        <p:sp>
          <p:nvSpPr>
            <p:cNvPr id="6" name="Google Shape;97;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NCgAASAsAAMEKAAB9CwAAAAAAACYAAAAIAAAA//////////8="/>
                </a:ext>
              </a:extLst>
            </p:cNvSpPr>
            <p:nvPr/>
          </p:nvSpPr>
          <p:spPr>
            <a:xfrm>
              <a:off x="1715135" y="1833880"/>
              <a:ext cx="33020" cy="33655"/>
            </a:xfrm>
            <a:custGeom>
              <a:avLst/>
              <a:gdLst/>
              <a:ahLst/>
              <a:cxnLst/>
              <a:rect l="0" t="0" r="33020" b="33655"/>
              <a:pathLst>
                <a:path w="33020" h="33655">
                  <a:moveTo>
                    <a:pt x="16930" y="0"/>
                  </a:moveTo>
                  <a:lnTo>
                    <a:pt x="15363" y="116"/>
                  </a:lnTo>
                  <a:lnTo>
                    <a:pt x="13809" y="246"/>
                  </a:lnTo>
                  <a:lnTo>
                    <a:pt x="12242" y="610"/>
                  </a:lnTo>
                  <a:lnTo>
                    <a:pt x="10689" y="1104"/>
                  </a:lnTo>
                  <a:lnTo>
                    <a:pt x="9235" y="1713"/>
                  </a:lnTo>
                  <a:lnTo>
                    <a:pt x="7795" y="2570"/>
                  </a:lnTo>
                  <a:lnTo>
                    <a:pt x="6356" y="3544"/>
                  </a:lnTo>
                  <a:lnTo>
                    <a:pt x="5031" y="4647"/>
                  </a:lnTo>
                  <a:lnTo>
                    <a:pt x="3962" y="5867"/>
                  </a:lnTo>
                  <a:lnTo>
                    <a:pt x="2879" y="7218"/>
                  </a:lnTo>
                  <a:lnTo>
                    <a:pt x="2038" y="8569"/>
                  </a:lnTo>
                  <a:lnTo>
                    <a:pt x="1312" y="10037"/>
                  </a:lnTo>
                  <a:lnTo>
                    <a:pt x="841" y="11634"/>
                  </a:lnTo>
                  <a:lnTo>
                    <a:pt x="356" y="13102"/>
                  </a:lnTo>
                  <a:lnTo>
                    <a:pt x="115" y="14685"/>
                  </a:lnTo>
                  <a:lnTo>
                    <a:pt x="0" y="16399"/>
                  </a:lnTo>
                  <a:lnTo>
                    <a:pt x="0" y="17996"/>
                  </a:lnTo>
                  <a:lnTo>
                    <a:pt x="115" y="19580"/>
                  </a:lnTo>
                  <a:lnTo>
                    <a:pt x="471" y="21177"/>
                  </a:lnTo>
                  <a:lnTo>
                    <a:pt x="955" y="22760"/>
                  </a:lnTo>
                  <a:lnTo>
                    <a:pt x="1682" y="24242"/>
                  </a:lnTo>
                  <a:lnTo>
                    <a:pt x="2394" y="25825"/>
                  </a:lnTo>
                  <a:lnTo>
                    <a:pt x="3349" y="27176"/>
                  </a:lnTo>
                  <a:lnTo>
                    <a:pt x="4560" y="28527"/>
                  </a:lnTo>
                  <a:lnTo>
                    <a:pt x="5757" y="29616"/>
                  </a:lnTo>
                  <a:lnTo>
                    <a:pt x="6954" y="30721"/>
                  </a:lnTo>
                  <a:lnTo>
                    <a:pt x="8394" y="31578"/>
                  </a:lnTo>
                  <a:lnTo>
                    <a:pt x="9848" y="32318"/>
                  </a:lnTo>
                  <a:lnTo>
                    <a:pt x="11286" y="32928"/>
                  </a:lnTo>
                  <a:lnTo>
                    <a:pt x="12840" y="33291"/>
                  </a:lnTo>
                  <a:lnTo>
                    <a:pt x="14408" y="33538"/>
                  </a:lnTo>
                  <a:lnTo>
                    <a:pt x="15961" y="33655"/>
                  </a:lnTo>
                  <a:lnTo>
                    <a:pt x="17530" y="33655"/>
                  </a:lnTo>
                  <a:lnTo>
                    <a:pt x="19097" y="33538"/>
                  </a:lnTo>
                  <a:lnTo>
                    <a:pt x="20650" y="33175"/>
                  </a:lnTo>
                  <a:lnTo>
                    <a:pt x="22218" y="32681"/>
                  </a:lnTo>
                  <a:lnTo>
                    <a:pt x="23771" y="31941"/>
                  </a:lnTo>
                  <a:lnTo>
                    <a:pt x="25210" y="31215"/>
                  </a:lnTo>
                  <a:lnTo>
                    <a:pt x="26535" y="30227"/>
                  </a:lnTo>
                  <a:lnTo>
                    <a:pt x="27861" y="29138"/>
                  </a:lnTo>
                  <a:lnTo>
                    <a:pt x="29058" y="27902"/>
                  </a:lnTo>
                  <a:lnTo>
                    <a:pt x="30013" y="26567"/>
                  </a:lnTo>
                  <a:lnTo>
                    <a:pt x="30854" y="25099"/>
                  </a:lnTo>
                  <a:lnTo>
                    <a:pt x="31580" y="23617"/>
                  </a:lnTo>
                  <a:lnTo>
                    <a:pt x="32179" y="22151"/>
                  </a:lnTo>
                  <a:lnTo>
                    <a:pt x="32535" y="20568"/>
                  </a:lnTo>
                  <a:lnTo>
                    <a:pt x="32905" y="18969"/>
                  </a:lnTo>
                  <a:lnTo>
                    <a:pt x="33020" y="17386"/>
                  </a:lnTo>
                  <a:lnTo>
                    <a:pt x="32905" y="15788"/>
                  </a:lnTo>
                  <a:lnTo>
                    <a:pt x="32778" y="14191"/>
                  </a:lnTo>
                  <a:lnTo>
                    <a:pt x="32421" y="12608"/>
                  </a:lnTo>
                  <a:lnTo>
                    <a:pt x="31936" y="11009"/>
                  </a:lnTo>
                  <a:lnTo>
                    <a:pt x="31338" y="9426"/>
                  </a:lnTo>
                  <a:lnTo>
                    <a:pt x="30498" y="7960"/>
                  </a:lnTo>
                  <a:lnTo>
                    <a:pt x="29542" y="6609"/>
                  </a:lnTo>
                  <a:lnTo>
                    <a:pt x="28460" y="5258"/>
                  </a:lnTo>
                  <a:lnTo>
                    <a:pt x="27263" y="4153"/>
                  </a:lnTo>
                  <a:lnTo>
                    <a:pt x="25938" y="3064"/>
                  </a:lnTo>
                  <a:lnTo>
                    <a:pt x="24612" y="2207"/>
                  </a:lnTo>
                  <a:lnTo>
                    <a:pt x="23172" y="1467"/>
                  </a:lnTo>
                  <a:lnTo>
                    <a:pt x="21605" y="856"/>
                  </a:lnTo>
                  <a:lnTo>
                    <a:pt x="20165" y="493"/>
                  </a:lnTo>
                  <a:lnTo>
                    <a:pt x="18612" y="116"/>
                  </a:lnTo>
                  <a:lnTo>
                    <a:pt x="16930" y="0"/>
                  </a:lnTo>
                  <a:close/>
                </a:path>
              </a:pathLst>
            </a:custGeom>
            <a:solidFill>
              <a:srgbClr val="F6751F"/>
            </a:solidFill>
            <a:ln>
              <a:noFill/>
            </a:ln>
            <a:effectLst/>
          </p:spPr>
          <p:txBody>
            <a:bodyPr vert="horz" wrap="square" lIns="0" tIns="0" rIns="0" bIns="0" numCol="1" spcCol="215900" anchor="ctr"/>
            <a:lstStyle/>
            <a:p>
              <a:pPr/>
            </a:p>
          </p:txBody>
        </p:sp>
      </p:grpSp>
      <p:sp>
        <p:nvSpPr>
          <p:cNvPr id="51" name="Google Shape;48;p15"/>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1sLnIMAAAAEAAAAAAAAAAAAAAAAAAAAAAAAAAeAAAAaAAAAAAAAAAAAAAAAAAAAAAAAAAAAAAAECcAABAnAAAAAAAAAAAAAAAAAAAAAAAAAAAAAAAAAAAAAAAAAAAAABQAAAAAAAAAwMD/AAAAAABkAAAAMgAAAAAAAABkAAAAAAAAAH9/fwAKAAAAHwAAAFQAAAAmVmcF////AQAAAAAAAAAAAAAAAAAAAAAAAAAAAAAAAAAAAAAAAAAAAAAAAH9/fwBTU1MDzMzMAMDA/wB/f38AAAAAAAAAAAAAAAAAAAAAAAAAAAAhAAAAGAAAABQAAABlEgAAXwYAAO0uAADxEAAAEAAAACYAAAAIAAAAAYAAAAAAAAA="/>
              </a:ext>
            </a:extLst>
          </p:cNvSpPr>
          <p:nvPr>
            <p:ph type="ctrTitle"/>
          </p:nvPr>
        </p:nvSpPr>
        <p:spPr>
          <a:xfrm>
            <a:off x="2990215" y="1035685"/>
            <a:ext cx="4638040" cy="1718310"/>
          </a:xfrm>
        </p:spPr>
        <p:txBody>
          <a:bodyPr/>
          <a:lstStyle>
            <a:lvl1pPr defTabSz="676910">
              <a:tabLst/>
              <a:defRPr sz="3700">
                <a:latin typeface="Arial Rounded MT Bold" pitchFamily="0" charset="0"/>
                <a:ea typeface="Fira Sans Extra Condensed" pitchFamily="0" charset="0"/>
                <a:cs typeface="Fira Sans Extra Condensed" pitchFamily="0" charset="0"/>
              </a:defRPr>
            </a:lvl1pPr>
          </a:lstStyle>
          <a:p>
            <a:pPr/>
            <a:r>
              <a:t>Infectious diseases prevention </a:t>
            </a:r>
          </a:p>
        </p:txBody>
      </p:sp>
      <p:sp>
        <p:nvSpPr>
          <p:cNvPr id="52" name="Google Shape;98;p15"/>
          <p:cNvSpPr>
            <a:extLst>
              <a:ext uri="smNativeData">
                <pr:smNativeData xmlns:pr="smNativeData" val="SMDATA_13_A8aMYhMAAAAlAAAAZgAAAA0AAAAAAAAAAAAAAAAAAAAAAAAAAAAAAAABAAAAAAAAAAEAAABQAAAAAAAAAAAA8D8AAAAAAADw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ztNAEMAAAAEAAAAAAAAAAAAAAAAAAAAAAAAAAeAAAAaAAAAAAAAAAAAAAAAAAAAAAAAAAAAAAAECcAABAnAAAAAAAAAAAAAAAAAAAAAAAAAAAAAAAAAAAAAAAAAAAAABQAAAAAAAAAwMD/AAAAAABkAAAAMgAAAAAAAABkAAAAAAAAAH9/fwAKAAAAHwAAAFQAAABFeowG////AQAAAAAAAAAAAAAAAAAAAAAAAAAAAAAAAAAAAAAAAAAAAAAAAH9/fwBTU1MDzMzMAMDA/wB/f38AAAAAAAAAAAAAAAAAAAAAAAAAAAAhAAAAGAAAABQAAACNDwAAYhAAAGsQAAA/EQAAEAAAACYAAAAIAAAA//////////8="/>
              </a:ext>
            </a:extLst>
          </p:cNvSpPr>
          <p:nvPr/>
        </p:nvSpPr>
        <p:spPr>
          <a:xfrm>
            <a:off x="2527935" y="2663190"/>
            <a:ext cx="140970" cy="140335"/>
          </a:xfrm>
          <a:prstGeom prst="ellipse">
            <a:avLst/>
          </a:prstGeom>
          <a:solidFill>
            <a:schemeClr val="accent2"/>
          </a:solidFill>
          <a:ln>
            <a:noFill/>
          </a:ln>
          <a:effectLst/>
        </p:spPr>
        <p:txBody>
          <a:bodyPr vert="horz" wrap="square" lIns="0" tIns="0" rIns="0" bIns="0" numCol="1" spcCol="215900" anchor="ctr"/>
          <a:lstStyle/>
          <a:p>
            <a:pPr/>
          </a:p>
        </p:txBody>
      </p:sp>
      <p:sp>
        <p:nvSpPr>
          <p:cNvPr id="53" name="Google Shape;100;p15"/>
          <p:cNvSpPr>
            <a:extLst>
              <a:ext uri="smNativeData">
                <pr:smNativeData xmlns:pr="smNativeData" val="SMDATA_13_A8aMYhMAAAAlAAAACg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DnCwAAhhwAAHwUAACGHAAAEAAAACYAAAAIAAAA//////////8="/>
              </a:ext>
            </a:extLst>
          </p:cNvSpPr>
          <p:nvPr/>
        </p:nvSpPr>
        <p:spPr>
          <a:xfrm>
            <a:off x="1934845" y="4636770"/>
            <a:ext cx="1395095" cy="0"/>
          </a:xfrm>
          <a:prstGeom prst="line">
            <a:avLst/>
          </a:prstGeom>
          <a:noFill/>
          <a:ln w="9525" cap="flat" cmpd="sng" algn="ctr">
            <a:solidFill>
              <a:srgbClr val="666666"/>
            </a:solidFill>
            <a:prstDash val="solid"/>
            <a:headEnd type="none"/>
            <a:tailEnd type="none"/>
          </a:ln>
          <a:effectLst/>
        </p:spPr>
        <p:txBody>
          <a:bodyPr vert="horz" wrap="square" lIns="0" tIns="0" rIns="0" bIns="0" numCol="1" spcCol="215900" anchor="t"/>
          <a:lstStyle/>
          <a:p>
            <a:pPr/>
          </a:p>
        </p:txBody>
      </p:sp>
      <p:sp>
        <p:nvSpPr>
          <p:cNvPr id="54" name="Google Shape;46;p15"/>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ZJ2xAP///wgyAAAAAAAAAAAAAAAAAAAAAAAAAAAAAAAAAAAAeAAAAAEAAABAAAAAAAAAAAAAAAB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QAAAAAAAAAHAAAAAAAAAAEAAAAAAAAAGQAAAAAAAAAUAAAAZAAAAGQAAAAAAAAAy8vLABkAAAAAAAAAFAAAAGQAAABkAAAAAAAAABcAAAAUAAAAAAAAAAAAAAD/fwAA/38AAAAAAAAJAAAABAAAAAAAAAAMAAAAEAAAAAAAAAAAAAAAAAAAAAAAAAAeAAAAaAAAAAAAAAAAAAAAAAAAAAAAAAAAAAAAECcAABAnAAAAAAAAAAAAAAAAAAAAAAAAAAAAAAAAAAAAAAAAAAAAACwBAAAAAAAAwMD/AAEAAAAoAAAAMgAAAAAAAABkAAAAAAAAAH9/fwAKAAAAHwAAAFQAAABknbEA////AQAAAAAAAAAAAAAAAAAAAAAAAAAAAAAAAAAAAAAAAAAAAAAAAH9/fwAAAAAAy8vLAMDA/wB/f38AAAAAAAAAAAAAAAAAAAAAAAAAAAAhAAAAGAAAABQAAAAyDAAAJggAADEUAACGHAAAEAAAACYAAAAIAAAA//////////8="/>
              </a:ext>
            </a:extLst>
          </p:cNvSpPr>
          <p:nvPr/>
        </p:nvSpPr>
        <p:spPr>
          <a:xfrm>
            <a:off x="1982470" y="1324610"/>
            <a:ext cx="1299845" cy="3312160"/>
          </a:xfrm>
          <a:custGeom>
            <a:avLst/>
            <a:gdLst/>
            <a:ahLst/>
            <a:cxnLst/>
            <a:rect l="0" t="0" r="1299845" b="3312160"/>
            <a:pathLst>
              <a:path w="1299845" h="3312160">
                <a:moveTo>
                  <a:pt x="649344" y="0"/>
                </a:moveTo>
                <a:cubicBezTo>
                  <a:pt x="461486" y="1227"/>
                  <a:pt x="501176" y="198270"/>
                  <a:pt x="501176" y="198270"/>
                </a:cubicBezTo>
                <a:cubicBezTo>
                  <a:pt x="469522" y="214830"/>
                  <a:pt x="494419" y="262213"/>
                  <a:pt x="496793" y="287054"/>
                </a:cubicBezTo>
                <a:cubicBezTo>
                  <a:pt x="498741" y="312355"/>
                  <a:pt x="514447" y="313428"/>
                  <a:pt x="514447" y="313428"/>
                </a:cubicBezTo>
                <a:cubicBezTo>
                  <a:pt x="522847" y="351304"/>
                  <a:pt x="558215" y="410647"/>
                  <a:pt x="558215" y="410647"/>
                </a:cubicBezTo>
                <a:cubicBezTo>
                  <a:pt x="572642" y="576868"/>
                  <a:pt x="392029" y="572114"/>
                  <a:pt x="304492" y="624250"/>
                </a:cubicBezTo>
                <a:cubicBezTo>
                  <a:pt x="216590" y="676386"/>
                  <a:pt x="240209" y="826200"/>
                  <a:pt x="240209" y="949486"/>
                </a:cubicBezTo>
                <a:cubicBezTo>
                  <a:pt x="240209" y="1073079"/>
                  <a:pt x="200093" y="1184711"/>
                  <a:pt x="164360" y="1338818"/>
                </a:cubicBezTo>
                <a:cubicBezTo>
                  <a:pt x="135079" y="1466244"/>
                  <a:pt x="121809" y="1557329"/>
                  <a:pt x="117791" y="1585850"/>
                </a:cubicBezTo>
                <a:cubicBezTo>
                  <a:pt x="106103" y="1587843"/>
                  <a:pt x="79258" y="1597044"/>
                  <a:pt x="49551" y="1639979"/>
                </a:cubicBezTo>
                <a:cubicBezTo>
                  <a:pt x="32324" y="1665280"/>
                  <a:pt x="27088" y="1689815"/>
                  <a:pt x="14609" y="1702696"/>
                </a:cubicBezTo>
                <a:cubicBezTo>
                  <a:pt x="7609" y="1709596"/>
                  <a:pt x="13148" y="1721863"/>
                  <a:pt x="25019" y="1721863"/>
                </a:cubicBezTo>
                <a:cubicBezTo>
                  <a:pt x="34333" y="1721863"/>
                  <a:pt x="47725" y="1714349"/>
                  <a:pt x="61969" y="1690582"/>
                </a:cubicBezTo>
                <a:lnTo>
                  <a:pt x="3348" y="1827515"/>
                </a:lnTo>
                <a:cubicBezTo>
                  <a:pt x="3348" y="1827515"/>
                  <a:pt x="-7486" y="1847603"/>
                  <a:pt x="9800" y="1849596"/>
                </a:cubicBezTo>
                <a:cubicBezTo>
                  <a:pt x="10287" y="1849596"/>
                  <a:pt x="10713" y="1849749"/>
                  <a:pt x="11139" y="1849749"/>
                </a:cubicBezTo>
                <a:cubicBezTo>
                  <a:pt x="36646" y="1849749"/>
                  <a:pt x="57769" y="1752378"/>
                  <a:pt x="69213" y="1752378"/>
                </a:cubicBezTo>
                <a:cubicBezTo>
                  <a:pt x="77614" y="1752378"/>
                  <a:pt x="22279" y="1864470"/>
                  <a:pt x="49916" y="1873671"/>
                </a:cubicBezTo>
                <a:cubicBezTo>
                  <a:pt x="50951" y="1873977"/>
                  <a:pt x="51803" y="1874131"/>
                  <a:pt x="52777" y="1874131"/>
                </a:cubicBezTo>
                <a:cubicBezTo>
                  <a:pt x="79623" y="1874131"/>
                  <a:pt x="98372" y="1758052"/>
                  <a:pt x="104459" y="1758052"/>
                </a:cubicBezTo>
                <a:cubicBezTo>
                  <a:pt x="104459" y="1758052"/>
                  <a:pt x="104520" y="1758052"/>
                  <a:pt x="104581" y="1758052"/>
                </a:cubicBezTo>
                <a:cubicBezTo>
                  <a:pt x="111338" y="1760045"/>
                  <a:pt x="72440" y="1861710"/>
                  <a:pt x="94476" y="1869224"/>
                </a:cubicBezTo>
                <a:cubicBezTo>
                  <a:pt x="95572" y="1869684"/>
                  <a:pt x="96668" y="1869837"/>
                  <a:pt x="97702" y="1869837"/>
                </a:cubicBezTo>
                <a:cubicBezTo>
                  <a:pt x="123209" y="1869837"/>
                  <a:pt x="123635" y="1756365"/>
                  <a:pt x="140253" y="1756365"/>
                </a:cubicBezTo>
                <a:cubicBezTo>
                  <a:pt x="140375" y="1756365"/>
                  <a:pt x="140558" y="1756365"/>
                  <a:pt x="140679" y="1756365"/>
                </a:cubicBezTo>
                <a:cubicBezTo>
                  <a:pt x="144271" y="1756825"/>
                  <a:pt x="117426" y="1842849"/>
                  <a:pt x="136601" y="1842849"/>
                </a:cubicBezTo>
                <a:cubicBezTo>
                  <a:pt x="155594" y="1842849"/>
                  <a:pt x="155959" y="1785806"/>
                  <a:pt x="173978" y="1756825"/>
                </a:cubicBezTo>
                <a:cubicBezTo>
                  <a:pt x="191325" y="1730297"/>
                  <a:pt x="213302" y="1652860"/>
                  <a:pt x="202102" y="1613911"/>
                </a:cubicBezTo>
                <a:cubicBezTo>
                  <a:pt x="234243" y="1507953"/>
                  <a:pt x="313319" y="1294349"/>
                  <a:pt x="332616" y="1201118"/>
                </a:cubicBezTo>
                <a:cubicBezTo>
                  <a:pt x="353861" y="1096846"/>
                  <a:pt x="389594" y="892903"/>
                  <a:pt x="389594" y="892903"/>
                </a:cubicBezTo>
                <a:cubicBezTo>
                  <a:pt x="422953" y="959146"/>
                  <a:pt x="441824" y="1260614"/>
                  <a:pt x="413274" y="1341271"/>
                </a:cubicBezTo>
                <a:cubicBezTo>
                  <a:pt x="384785" y="1422389"/>
                  <a:pt x="318128" y="1616671"/>
                  <a:pt x="346617" y="1797460"/>
                </a:cubicBezTo>
                <a:cubicBezTo>
                  <a:pt x="375106" y="1977636"/>
                  <a:pt x="398847" y="2222214"/>
                  <a:pt x="389594" y="2433824"/>
                </a:cubicBezTo>
                <a:cubicBezTo>
                  <a:pt x="379976" y="2644974"/>
                  <a:pt x="415709" y="2875292"/>
                  <a:pt x="444137" y="3034307"/>
                </a:cubicBezTo>
                <a:cubicBezTo>
                  <a:pt x="472687" y="3193321"/>
                  <a:pt x="439389" y="3233803"/>
                  <a:pt x="418083" y="3262324"/>
                </a:cubicBezTo>
                <a:cubicBezTo>
                  <a:pt x="396777" y="3290846"/>
                  <a:pt x="439389" y="3312160"/>
                  <a:pt x="439389" y="3312160"/>
                </a:cubicBezTo>
                <a:lnTo>
                  <a:pt x="548597" y="3312160"/>
                </a:lnTo>
                <a:cubicBezTo>
                  <a:pt x="588713" y="3312160"/>
                  <a:pt x="577086" y="3283639"/>
                  <a:pt x="563024" y="3200528"/>
                </a:cubicBezTo>
                <a:cubicBezTo>
                  <a:pt x="548597" y="3117417"/>
                  <a:pt x="534474" y="3050867"/>
                  <a:pt x="550971" y="2941535"/>
                </a:cubicBezTo>
                <a:cubicBezTo>
                  <a:pt x="572642" y="2804295"/>
                  <a:pt x="579886" y="2664909"/>
                  <a:pt x="572277" y="2526135"/>
                </a:cubicBezTo>
                <a:cubicBezTo>
                  <a:pt x="563024" y="2359914"/>
                  <a:pt x="565094" y="2326946"/>
                  <a:pt x="595957" y="2203353"/>
                </a:cubicBezTo>
                <a:cubicBezTo>
                  <a:pt x="623655" y="2093254"/>
                  <a:pt x="645326" y="1797460"/>
                  <a:pt x="649709" y="1733977"/>
                </a:cubicBezTo>
                <a:cubicBezTo>
                  <a:pt x="654153" y="1797460"/>
                  <a:pt x="676250" y="2093254"/>
                  <a:pt x="703522" y="2203353"/>
                </a:cubicBezTo>
                <a:cubicBezTo>
                  <a:pt x="734446" y="2326946"/>
                  <a:pt x="736881" y="2359914"/>
                  <a:pt x="727263" y="2526135"/>
                </a:cubicBezTo>
                <a:cubicBezTo>
                  <a:pt x="720019" y="2664909"/>
                  <a:pt x="726776" y="2804295"/>
                  <a:pt x="748934" y="2941535"/>
                </a:cubicBezTo>
                <a:cubicBezTo>
                  <a:pt x="765431" y="3050867"/>
                  <a:pt x="750882" y="3117417"/>
                  <a:pt x="736881" y="3200528"/>
                </a:cubicBezTo>
                <a:cubicBezTo>
                  <a:pt x="722454" y="3283639"/>
                  <a:pt x="710827" y="3312160"/>
                  <a:pt x="750882" y="3312160"/>
                </a:cubicBezTo>
                <a:lnTo>
                  <a:pt x="860151" y="3312160"/>
                </a:lnTo>
                <a:cubicBezTo>
                  <a:pt x="860151" y="3312160"/>
                  <a:pt x="903128" y="3290846"/>
                  <a:pt x="881822" y="3262324"/>
                </a:cubicBezTo>
                <a:cubicBezTo>
                  <a:pt x="860151" y="3233803"/>
                  <a:pt x="827218" y="3193321"/>
                  <a:pt x="855768" y="3034307"/>
                </a:cubicBezTo>
                <a:cubicBezTo>
                  <a:pt x="884196" y="2875292"/>
                  <a:pt x="919564" y="2644974"/>
                  <a:pt x="910311" y="2433824"/>
                </a:cubicBezTo>
                <a:cubicBezTo>
                  <a:pt x="900693" y="2222521"/>
                  <a:pt x="924799" y="1978096"/>
                  <a:pt x="952862" y="1797460"/>
                </a:cubicBezTo>
                <a:cubicBezTo>
                  <a:pt x="981351" y="1616671"/>
                  <a:pt x="915120" y="1421929"/>
                  <a:pt x="886631" y="1341271"/>
                </a:cubicBezTo>
                <a:cubicBezTo>
                  <a:pt x="858081" y="1260614"/>
                  <a:pt x="876952" y="959146"/>
                  <a:pt x="910311" y="892903"/>
                </a:cubicBezTo>
                <a:cubicBezTo>
                  <a:pt x="910311" y="892903"/>
                  <a:pt x="945618" y="1096846"/>
                  <a:pt x="967289" y="1201118"/>
                </a:cubicBezTo>
                <a:cubicBezTo>
                  <a:pt x="986221" y="1294349"/>
                  <a:pt x="1065297" y="1507493"/>
                  <a:pt x="1097803" y="1613451"/>
                </a:cubicBezTo>
                <a:cubicBezTo>
                  <a:pt x="1086115" y="1652860"/>
                  <a:pt x="1108578" y="1729837"/>
                  <a:pt x="1125501" y="1756825"/>
                </a:cubicBezTo>
                <a:cubicBezTo>
                  <a:pt x="1143581" y="1785806"/>
                  <a:pt x="1143946" y="1842389"/>
                  <a:pt x="1163304" y="1842389"/>
                </a:cubicBezTo>
                <a:cubicBezTo>
                  <a:pt x="1182114" y="1842389"/>
                  <a:pt x="1155268" y="1756825"/>
                  <a:pt x="1159225" y="1756365"/>
                </a:cubicBezTo>
                <a:cubicBezTo>
                  <a:pt x="1159347" y="1756365"/>
                  <a:pt x="1159530" y="1756365"/>
                  <a:pt x="1159651" y="1756365"/>
                </a:cubicBezTo>
                <a:cubicBezTo>
                  <a:pt x="1175783" y="1756365"/>
                  <a:pt x="1176696" y="1869837"/>
                  <a:pt x="1202202" y="1869837"/>
                </a:cubicBezTo>
                <a:cubicBezTo>
                  <a:pt x="1203237" y="1869837"/>
                  <a:pt x="1204333" y="1869684"/>
                  <a:pt x="1205429" y="1869224"/>
                </a:cubicBezTo>
                <a:cubicBezTo>
                  <a:pt x="1227100" y="1861710"/>
                  <a:pt x="1188080" y="1760045"/>
                  <a:pt x="1194958" y="1758052"/>
                </a:cubicBezTo>
                <a:cubicBezTo>
                  <a:pt x="1195019" y="1758052"/>
                  <a:pt x="1195019" y="1758052"/>
                  <a:pt x="1195080" y="1758052"/>
                </a:cubicBezTo>
                <a:cubicBezTo>
                  <a:pt x="1201837" y="1758052"/>
                  <a:pt x="1219917" y="1873671"/>
                  <a:pt x="1246580" y="1873671"/>
                </a:cubicBezTo>
                <a:cubicBezTo>
                  <a:pt x="1247554" y="1873671"/>
                  <a:pt x="1248528" y="1873517"/>
                  <a:pt x="1249562" y="1873210"/>
                </a:cubicBezTo>
                <a:cubicBezTo>
                  <a:pt x="1277260" y="1864470"/>
                  <a:pt x="1221865" y="1752378"/>
                  <a:pt x="1230692" y="1752378"/>
                </a:cubicBezTo>
                <a:cubicBezTo>
                  <a:pt x="1241771" y="1752378"/>
                  <a:pt x="1263259" y="1849749"/>
                  <a:pt x="1288400" y="1849749"/>
                </a:cubicBezTo>
                <a:cubicBezTo>
                  <a:pt x="1288826" y="1849749"/>
                  <a:pt x="1289252" y="1849596"/>
                  <a:pt x="1289739" y="1849596"/>
                </a:cubicBezTo>
                <a:cubicBezTo>
                  <a:pt x="1307393" y="1847603"/>
                  <a:pt x="1296557" y="1827515"/>
                  <a:pt x="1296557" y="1827515"/>
                </a:cubicBezTo>
                <a:lnTo>
                  <a:pt x="1238301" y="1690582"/>
                </a:lnTo>
                <a:cubicBezTo>
                  <a:pt x="1252424" y="1714349"/>
                  <a:pt x="1265755" y="1721863"/>
                  <a:pt x="1275130" y="1721863"/>
                </a:cubicBezTo>
                <a:cubicBezTo>
                  <a:pt x="1287061" y="1721863"/>
                  <a:pt x="1292661" y="1709596"/>
                  <a:pt x="1285661" y="1702696"/>
                </a:cubicBezTo>
                <a:cubicBezTo>
                  <a:pt x="1273303" y="1689815"/>
                  <a:pt x="1267581" y="1664974"/>
                  <a:pt x="1250354" y="1639979"/>
                </a:cubicBezTo>
                <a:cubicBezTo>
                  <a:pt x="1220647" y="1597044"/>
                  <a:pt x="1194167" y="1587843"/>
                  <a:pt x="1182114" y="1585850"/>
                </a:cubicBezTo>
                <a:cubicBezTo>
                  <a:pt x="1178522" y="1557329"/>
                  <a:pt x="1165252" y="1466244"/>
                  <a:pt x="1135971" y="1338818"/>
                </a:cubicBezTo>
                <a:cubicBezTo>
                  <a:pt x="1100177" y="1184711"/>
                  <a:pt x="1060061" y="1073079"/>
                  <a:pt x="1060061" y="949486"/>
                </a:cubicBezTo>
                <a:cubicBezTo>
                  <a:pt x="1060061" y="826200"/>
                  <a:pt x="1083802" y="676386"/>
                  <a:pt x="995778" y="624250"/>
                </a:cubicBezTo>
                <a:cubicBezTo>
                  <a:pt x="907876" y="572114"/>
                  <a:pt x="727628" y="576868"/>
                  <a:pt x="741690" y="410647"/>
                </a:cubicBezTo>
                <a:cubicBezTo>
                  <a:pt x="741690" y="410647"/>
                  <a:pt x="777423" y="351304"/>
                  <a:pt x="785823" y="313428"/>
                </a:cubicBezTo>
                <a:cubicBezTo>
                  <a:pt x="785823" y="313428"/>
                  <a:pt x="801164" y="312355"/>
                  <a:pt x="803477" y="287054"/>
                </a:cubicBezTo>
                <a:cubicBezTo>
                  <a:pt x="805912" y="262213"/>
                  <a:pt x="830809" y="214830"/>
                  <a:pt x="798729" y="198270"/>
                </a:cubicBezTo>
                <a:cubicBezTo>
                  <a:pt x="798729" y="198270"/>
                  <a:pt x="838845" y="1227"/>
                  <a:pt x="650987" y="0"/>
                </a:cubicBezTo>
                <a:close/>
              </a:path>
            </a:pathLst>
          </a:custGeom>
          <a:solidFill>
            <a:srgbClr val="649DB1">
              <a:alpha val="50000"/>
            </a:srgbClr>
          </a:solidFill>
          <a:ln w="12700" cap="flat" cmpd="sng" algn="ctr">
            <a:solidFill>
              <a:srgbClr val="000000"/>
            </a:solidFill>
            <a:prstDash val="solid"/>
            <a:headEnd type="none"/>
            <a:tailEnd type="none"/>
          </a:ln>
          <a:effectLst>
            <a:outerShdw blurRad="190500" dist="12700" dir="5400000">
              <a:srgbClr val="000000">
                <a:alpha val="75000"/>
              </a:srgbClr>
            </a:outerShdw>
            <a:reflection stA="50000" endPos="40000" dir="5400000" sy="-100000" rotWithShape="0"/>
          </a:effectLst>
        </p:spPr>
        <p:txBody>
          <a:bodyPr vert="horz" wrap="square" lIns="0" tIns="0" rIns="0" bIns="0" numCol="1" spcCol="215900" anchor="ctr"/>
          <a:lstStyle/>
          <a:p>
            <a:pPr/>
          </a:p>
        </p:txBody>
      </p:sp>
      <p:cxnSp>
        <p:nvCxnSpPr>
          <p:cNvPr id="55" name="Google Shape;99;p15"/>
          <p:cNvCxnSpPr>
            <a:stCxn id="52" idx="0"/>
            <a:endCxn id="2" idx="0"/>
            <a:extLst>
              <a:ext uri="smNativeData">
                <pr:smNativeData xmlns:pr="smNativeData" val="SMDATA_13_A8aMYhMAAAAlAAAADgAAAA0AAAAAkAAAAEgAAACQAAAASAAAAAAAAAAAAAAAAgAAAAEAAABQAAAAAAAAAAAA8L8AAAAAAAAAAAAAAAAAAP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AAAAAAPAAAAAQAAACMAAAAjAAAAIwAAAB4AAAAAAAAAZAAAAGQAAAAAAAAAZAAAAGQAAAAVAAAAYAAAAAAAAAAAAAAADwAAACADAAAAAAAAAAAAAAEAAACgMgAAVgcAAKr4//8BAAAAf39/AAEAAABkAAAAAAAAABQAAABAHwAAAAAAACYAAAAAAAAAwOD//wAAAAAmAAAAZAAAABYAAABMAAAAAQAAAAAAAAAHAAAAAAAAAAEAAAAAAAAAGQAAAAAAAAAUAAAAZAAAAGQAAAAAAAAAy8vLABkAAAAAAAAAFAAAAGQAAABkAAAAAAAAABcAAAAUAAAAAAAAAAAAAAD/fwAA/38AAAAAAAAJAAAABAAAAAAAAAAMAAAAEAAAAAAAAAAAAAAAAAAAAAAAAAAeAAAAaAAAAAAAAAAAAAAAAAAAAAAAAAAAAAAAECcAABAnAAAAAAAAAAAAAAAAAAAAAAAAAAAAAAAAAAAAAAAAAAAAACwBAAAAAAAAwMD/AAEAAAAoAAAAMgAAAAAAAABkAAAAAAAAAH9/fwAKAAAAHwAAAFQAAAD///8A////AQAAAAAAAAAAAAAAAAAAAAAAAAAAAAAAAAAAAAAAAAAAAAAAAH9/fwAAAAAAy8vLAMDA/wB/f38AAAAAAAAAAAAAAAAAAAAAAAAAAAAhAAAAGAAAABQAAABPCQAAbggAAPwPAABiEAAAEAAAACYAAAAIAAAA//////////8="/>
              </a:ext>
            </a:extLst>
          </p:cNvCxnSpPr>
          <p:nvPr/>
        </p:nvCxnSpPr>
        <p:spPr>
          <a:xfrm rot="16200000">
            <a:off x="1409700" y="1473835"/>
            <a:ext cx="1292860" cy="1085215"/>
          </a:xfrm>
          <a:prstGeom prst="bentConnector2">
            <a:avLst/>
          </a:prstGeom>
          <a:noFill/>
          <a:ln w="9525" cap="flat" cmpd="sng" algn="ctr">
            <a:solidFill>
              <a:srgbClr val="000000"/>
            </a:solidFill>
            <a:prstDash val="solid"/>
            <a:headEnd type="none"/>
            <a:tailEnd type="none"/>
          </a:ln>
          <a:effectLst>
            <a:outerShdw blurRad="190500" dist="12700" dir="5400000">
              <a:srgbClr val="000000">
                <a:alpha val="75000"/>
              </a:srgbClr>
            </a:outerShdw>
            <a:reflection stA="50000" endPos="40000" dir="5400000" sy="-100000" rotWithShape="0"/>
          </a:effectLst>
        </p:spPr>
      </p:cxnSp>
      <p:sp>
        <p:nvSpPr>
          <p:cNvPr id="56" name="Student name: Abrar Khalid Number : 2955…"/>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AXEwAAvxQAANQhAAC/GQAAECAAACYAAAAIAAAA//////////8="/>
              </a:ext>
            </a:extLst>
          </p:cNvSpPr>
          <p:nvPr/>
        </p:nvSpPr>
        <p:spPr>
          <a:xfrm>
            <a:off x="3103245" y="3372485"/>
            <a:ext cx="2395855" cy="812800"/>
          </a:xfrm>
          <a:prstGeom prst="rect">
            <a:avLst/>
          </a:prstGeom>
          <a:noFill/>
          <a:ln>
            <a:noFill/>
          </a:ln>
          <a:effectLst/>
        </p:spPr>
        <p:txBody>
          <a:bodyPr vert="horz" wrap="square" lIns="0" tIns="0" rIns="0" bIns="0" numCol="1" spcCol="215900" anchor="t"/>
          <a:lstStyle/>
          <a:p>
            <a:pPr>
              <a:defRPr>
                <a:latin typeface="Arial Rounded MT Bold" pitchFamily="0" charset="0"/>
                <a:ea typeface="Arial Rounded MT Bold" pitchFamily="0" charset="0"/>
                <a:cs typeface="Arial Rounded MT Bold" pitchFamily="0" charset="0"/>
              </a:defRPr>
            </a:pPr>
            <a:r>
              <a:t>Student name: Abrar Khalid Number : 2955</a:t>
            </a:r>
          </a:p>
          <a:p>
            <a:pPr>
              <a:defRPr>
                <a:latin typeface="Arial Rounded MT Bold" pitchFamily="0" charset="0"/>
                <a:ea typeface="Arial Rounded MT Bold" pitchFamily="0" charset="0"/>
                <a:cs typeface="Arial Rounded MT Bold" pitchFamily="0" charset="0"/>
              </a:defRPr>
            </a:pPr>
            <a:r>
              <a:t>Block:PTS</a:t>
            </a:r>
          </a:p>
          <a:p>
            <a:pPr>
              <a:defRPr>
                <a:latin typeface="Arial Rounded MT Bold" pitchFamily="0" charset="0"/>
                <a:ea typeface="Arial Rounded MT Bold" pitchFamily="0" charset="0"/>
                <a:cs typeface="Arial Rounded MT Bold" pitchFamily="0" charset="0"/>
              </a:defRPr>
            </a:pPr>
            <a:r>
              <a:t>Date: 23/5/2022</a:t>
            </a:r>
          </a:p>
        </p:txBody>
      </p:sp>
      <p:pic>
        <p:nvPicPr>
          <p:cNvPr id="57" name="IMG_0325.jpeg" descr="IMG_0325.jpeg"/>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GINmI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hCMAAN8RAABGOAAAuB8AABAAAAAmAAAACAAAAP//////////"/>
              </a:ext>
            </a:extLst>
          </p:cNvPicPr>
          <p:nvPr/>
        </p:nvPicPr>
        <p:blipFill>
          <a:blip r:embed="rId2"/>
          <a:stretch>
            <a:fillRect/>
          </a:stretch>
        </p:blipFill>
        <p:spPr>
          <a:xfrm>
            <a:off x="5773420" y="2905125"/>
            <a:ext cx="3374390" cy="2251075"/>
          </a:xfrm>
          <a:prstGeom prst="rect">
            <a:avLst/>
          </a:prstGeom>
          <a:noFill/>
          <a:ln>
            <a:noFill/>
          </a:ln>
          <a:effectLst/>
        </p:spPr>
      </p:pic>
      <p:pic>
        <p:nvPicPr>
          <p:cNvPr id="58" name="Image"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GINmI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FgAAABgAAAAPCgAAJgcAABAAAAAmAAAACAAAAP//////////"/>
              </a:ext>
            </a:extLst>
          </p:cNvPicPr>
          <p:nvPr/>
        </p:nvPicPr>
        <p:blipFill>
          <a:blip r:embed="rId3"/>
          <a:stretch>
            <a:fillRect/>
          </a:stretch>
        </p:blipFill>
        <p:spPr>
          <a:xfrm>
            <a:off x="13970" y="15240"/>
            <a:ext cx="1621155" cy="1146810"/>
          </a:xfrm>
          <a:prstGeom prst="rect">
            <a:avLst/>
          </a:prstGeom>
          <a:noFill/>
          <a:ln>
            <a:noFill/>
          </a:ln>
          <a:effectLst/>
        </p:spPr>
      </p:pic>
      <p:pic>
        <p:nvPicPr>
          <p:cNvPr id="59" name="صورة1"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GINmI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Pi4AAAEAAAAgOAAAPQcAABAAAAAmAAAACAAAAP//////////"/>
              </a:ext>
            </a:extLst>
          </p:cNvPicPr>
          <p:nvPr/>
        </p:nvPicPr>
        <p:blipFill>
          <a:blip r:embed="rId4"/>
          <a:stretch>
            <a:fillRect/>
          </a:stretch>
        </p:blipFill>
        <p:spPr>
          <a:xfrm>
            <a:off x="7517130" y="635"/>
            <a:ext cx="1606550" cy="1176020"/>
          </a:xfrm>
          <a:prstGeom prst="rect">
            <a:avLst/>
          </a:prstGeom>
          <a:noFill/>
          <a:ln>
            <a:noFill/>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51">
                                            <p:bg/>
                                          </p:spTgt>
                                        </p:tgtEl>
                                        <p:attrNameLst>
                                          <p:attrName>style.visibility</p:attrName>
                                        </p:attrNameLst>
                                      </p:cBhvr>
                                      <p:to>
                                        <p:strVal val="visible"/>
                                      </p:to>
                                    </p:set>
                                    <p:anim calcmode="lin" valueType="num">
                                      <p:cBhvr>
                                        <p:cTn id="7" dur="1000" fill="hold"/>
                                        <p:tgtEl>
                                          <p:spTgt spid="51">
                                            <p:bg/>
                                          </p:spTgt>
                                        </p:tgtEl>
                                        <p:attrNameLst>
                                          <p:attrName>ppt_x</p:attrName>
                                        </p:attrNameLst>
                                      </p:cBhvr>
                                      <p:tavLst>
                                        <p:tav tm="0">
                                          <p:val>
                                            <p:strVal val="#ppt_x"/>
                                          </p:val>
                                        </p:tav>
                                        <p:tav tm="100000">
                                          <p:val>
                                            <p:strVal val="#ppt_x"/>
                                          </p:val>
                                        </p:tav>
                                      </p:tavLst>
                                    </p:anim>
                                    <p:anim calcmode="lin" valueType="num">
                                      <p:cBhvr>
                                        <p:cTn id="8" dur="1000" fill="hold"/>
                                        <p:tgtEl>
                                          <p:spTgt spid="51">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51">
                                            <p:txEl>
                                              <p:charRg st="4294967295" end="4294967295"/>
                                            </p:txEl>
                                          </p:spTgt>
                                        </p:tgtEl>
                                        <p:attrNameLst>
                                          <p:attrName>style.visibility</p:attrName>
                                        </p:attrNameLst>
                                      </p:cBhvr>
                                      <p:to>
                                        <p:strVal val="visible"/>
                                      </p:to>
                                    </p:set>
                                    <p:anim calcmode="lin" valueType="num">
                                      <p:cBhvr>
                                        <p:cTn id="11" dur="1000" fill="hold"/>
                                        <p:tgtEl>
                                          <p:spTgt spid="51">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51">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iterate type="lt">
                                    <p:tmAbs val="0"/>
                                  </p:iterate>
                                  <p:childTnLst>
                                    <p:set>
                                      <p:cBhvr>
                                        <p:cTn id="16" dur="1" fill="hold">
                                          <p:stCondLst>
                                            <p:cond delay="0"/>
                                          </p:stCondLst>
                                        </p:cTn>
                                        <p:tgtEl>
                                          <p:spTgt spid="3">
                                            <p:bg/>
                                          </p:spTgt>
                                        </p:tgtEl>
                                        <p:attrNameLst>
                                          <p:attrName>style.visibility</p:attrName>
                                        </p:attrNameLst>
                                      </p:cBhvr>
                                      <p:to>
                                        <p:strVal val="visible"/>
                                      </p:to>
                                    </p:set>
                                    <p:anim calcmode="lin" valueType="num">
                                      <p:cBhvr>
                                        <p:cTn id="17" dur="1000" fill="hold"/>
                                        <p:tgtEl>
                                          <p:spTgt spid="3">
                                            <p:bg/>
                                          </p:spTgt>
                                        </p:tgtEl>
                                        <p:attrNameLst>
                                          <p:attrName>ppt_x</p:attrName>
                                        </p:attrNameLst>
                                      </p:cBhvr>
                                      <p:tavLst>
                                        <p:tav tm="0">
                                          <p:val>
                                            <p:strVal val="#ppt_x"/>
                                          </p:val>
                                        </p:tav>
                                        <p:tav tm="100000">
                                          <p:val>
                                            <p:strVal val="#ppt_x"/>
                                          </p:val>
                                        </p:tav>
                                      </p:tavLst>
                                    </p:anim>
                                    <p:anim calcmode="lin" valueType="num">
                                      <p:cBhvr>
                                        <p:cTn id="18" dur="1000" fill="hold"/>
                                        <p:tgtEl>
                                          <p:spTgt spid="3">
                                            <p:bg/>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iterate type="lt">
                                    <p:tmAbs val="0"/>
                                  </p:iterate>
                                  <p:childTnLst>
                                    <p:set>
                                      <p:cBhvr>
                                        <p:cTn id="20" dur="1" fill="hold">
                                          <p:stCondLst>
                                            <p:cond delay="0"/>
                                          </p:stCondLst>
                                        </p:cTn>
                                        <p:tgtEl>
                                          <p:spTgt spid="3">
                                            <p:txEl>
                                              <p:charRg st="4294967295" end="4294967295"/>
                                            </p:txEl>
                                          </p:spTgt>
                                        </p:tgtEl>
                                        <p:attrNameLst>
                                          <p:attrName>style.visibility</p:attrName>
                                        </p:attrNameLst>
                                      </p:cBhvr>
                                      <p:to>
                                        <p:strVal val="visible"/>
                                      </p:to>
                                    </p:set>
                                    <p:anim calcmode="lin" valueType="num">
                                      <p:cBhvr>
                                        <p:cTn id="21" dur="1000" fill="hold"/>
                                        <p:tgtEl>
                                          <p:spTgt spid="3">
                                            <p:txEl>
                                              <p:charRg st="4294967295" end="4294967295"/>
                                            </p:txEl>
                                          </p:spTgt>
                                        </p:tgtEl>
                                        <p:attrNameLst>
                                          <p:attrName>ppt_x</p:attrName>
                                        </p:attrNameLst>
                                      </p:cBhvr>
                                      <p:tavLst>
                                        <p:tav tm="0">
                                          <p:val>
                                            <p:strVal val="#ppt_x"/>
                                          </p:val>
                                        </p:tav>
                                        <p:tav tm="100000">
                                          <p:val>
                                            <p:strVal val="#ppt_x"/>
                                          </p:val>
                                        </p:tav>
                                      </p:tavLst>
                                    </p:anim>
                                    <p:anim calcmode="lin" valueType="num">
                                      <p:cBhvr>
                                        <p:cTn id="22" dur="1000" fill="hold"/>
                                        <p:tgtEl>
                                          <p:spTgt spid="3">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iterate type="lt">
                                    <p:tmAbs val="0"/>
                                  </p:iterate>
                                  <p:childTnLst>
                                    <p:set>
                                      <p:cBhvr>
                                        <p:cTn id="26" dur="1" fill="hold">
                                          <p:stCondLst>
                                            <p:cond delay="0"/>
                                          </p:stCondLst>
                                        </p:cTn>
                                        <p:tgtEl>
                                          <p:spTgt spid="56">
                                            <p:bg/>
                                          </p:spTgt>
                                        </p:tgtEl>
                                        <p:attrNameLst>
                                          <p:attrName>style.visibility</p:attrName>
                                        </p:attrNameLst>
                                      </p:cBhvr>
                                      <p:to>
                                        <p:strVal val="visible"/>
                                      </p:to>
                                    </p:set>
                                    <p:anim calcmode="lin" valueType="num">
                                      <p:cBhvr>
                                        <p:cTn id="27" dur="1000" fill="hold"/>
                                        <p:tgtEl>
                                          <p:spTgt spid="56">
                                            <p:bg/>
                                          </p:spTgt>
                                        </p:tgtEl>
                                        <p:attrNameLst>
                                          <p:attrName>ppt_x</p:attrName>
                                        </p:attrNameLst>
                                      </p:cBhvr>
                                      <p:tavLst>
                                        <p:tav tm="0">
                                          <p:val>
                                            <p:strVal val="#ppt_x"/>
                                          </p:val>
                                        </p:tav>
                                        <p:tav tm="100000">
                                          <p:val>
                                            <p:strVal val="#ppt_x"/>
                                          </p:val>
                                        </p:tav>
                                      </p:tavLst>
                                    </p:anim>
                                    <p:anim calcmode="lin" valueType="num">
                                      <p:cBhvr>
                                        <p:cTn id="28" dur="1000" fill="hold"/>
                                        <p:tgtEl>
                                          <p:spTgt spid="56">
                                            <p:bg/>
                                          </p:spTgt>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iterate type="lt">
                                    <p:tmAbs val="0"/>
                                  </p:iterate>
                                  <p:childTnLst>
                                    <p:set>
                                      <p:cBhvr>
                                        <p:cTn id="30" dur="1" fill="hold">
                                          <p:stCondLst>
                                            <p:cond delay="0"/>
                                          </p:stCondLst>
                                        </p:cTn>
                                        <p:tgtEl>
                                          <p:spTgt spid="56">
                                            <p:txEl>
                                              <p:charRg st="4294967295" end="4294967295"/>
                                            </p:txEl>
                                          </p:spTgt>
                                        </p:tgtEl>
                                        <p:attrNameLst>
                                          <p:attrName>style.visibility</p:attrName>
                                        </p:attrNameLst>
                                      </p:cBhvr>
                                      <p:to>
                                        <p:strVal val="visible"/>
                                      </p:to>
                                    </p:set>
                                    <p:anim calcmode="lin" valueType="num">
                                      <p:cBhvr>
                                        <p:cTn id="31" dur="1000" fill="hold"/>
                                        <p:tgtEl>
                                          <p:spTgt spid="56">
                                            <p:txEl>
                                              <p:charRg st="4294967295" end="4294967295"/>
                                            </p:txEl>
                                          </p:spTgt>
                                        </p:tgtEl>
                                        <p:attrNameLst>
                                          <p:attrName>ppt_x</p:attrName>
                                        </p:attrNameLst>
                                      </p:cBhvr>
                                      <p:tavLst>
                                        <p:tav tm="0">
                                          <p:val>
                                            <p:strVal val="#ppt_x"/>
                                          </p:val>
                                        </p:tav>
                                        <p:tav tm="100000">
                                          <p:val>
                                            <p:strVal val="#ppt_x"/>
                                          </p:val>
                                        </p:tav>
                                      </p:tavLst>
                                    </p:anim>
                                    <p:anim calcmode="lin" valueType="num">
                                      <p:cBhvr>
                                        <p:cTn id="32" dur="1000" fill="hold"/>
                                        <p:tgtEl>
                                          <p:spTgt spid="56">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dvAuto="0"/>
      <p:bldP spid="51" grpId="0" animBg="1" advAuto="0"/>
      <p:bldP spid="56" grpId="0" animBg="1" advAuto="0"/>
    </p:bldLst>
    <p:extLst>
      <p:ext uri="smNativeData">
        <pr:smNativeData xmlns:pr="smNativeData" val="A8aMYgYAAAAFAAAA/v///wEAAAACAAAAAQAAAAAAAAAAAAAAAAAAAAkAAAD/////AQAAAAIAAAABAAAAAAAAAAAAAAAAAAAADwAAAP7///8BAAAAAgAAAAEAAAAAAAAAAAAAAAAAAAATAAAA/////wEAAAACAAAAAQAAAAAAAAAAAAAAAAAAABkAAAD+////AQAAAAIAAAABAAAAAAAAAAAAAAAAAAAAHQAAAP////8BAAAAAgAAAAEAAAAAAAAAAAAAAAAAAAA="/>
      </p:ext>
    </p:extLst>
  </p:timing>
</p:sld>
</file>

<file path=ppt/slides/slide10.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Google Shape;561;p23"/>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Fq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8WrAH9/fwBTU1MDzMzMAMDA/wB/f38AAAAAAAAAAAAAAAAAAAAAAAAAAAAhAAAAGAAAABQAAAAkBAAAMwEAAMMyAADbBAAAEAAAACYAAAAIAAAAAYAAAP8fAAA="/>
              </a:ext>
            </a:extLst>
          </p:cNvSpPr>
          <p:nvPr>
            <p:ph type="title"/>
          </p:nvPr>
        </p:nvSpPr>
        <p:spPr>
          <a:xfrm>
            <a:off x="673100" y="194945"/>
            <a:ext cx="7578725" cy="594360"/>
          </a:xfrm>
          <a:solidFill>
            <a:srgbClr val="FFC5AB"/>
          </a:solidFill>
          <a:ln w="25400" cap="flat" cmpd="sng" algn="ctr">
            <a:solidFill>
              <a:srgbClr val="FFC5AB"/>
            </a:solidFill>
            <a:prstDash val="solid"/>
            <a:headEnd type="none"/>
            <a:tailEnd type="none"/>
          </a:ln>
        </p:spPr>
        <p:txBody>
          <a:bodyPr/>
          <a:lstStyle>
            <a:lvl1pPr>
              <a:defRPr sz="1700">
                <a:latin typeface="Arial" pitchFamily="2" charset="0"/>
                <a:ea typeface="Fira Sans Extra Condensed" pitchFamily="0" charset="0"/>
                <a:cs typeface="Fira Sans Extra Condensed" pitchFamily="0" charset="0"/>
              </a:defRPr>
            </a:lvl1pPr>
          </a:lstStyle>
          <a:p>
            <a:pPr/>
            <a:r>
              <a:rPr sz="2400"/>
              <a:t>Strategies to prevent c.diff</a:t>
            </a:r>
            <a:endParaRPr sz="1600"/>
          </a:p>
        </p:txBody>
      </p:sp>
      <p:sp>
        <p:nvSpPr>
          <p:cNvPr id="3" name="Google Shape;626;p23"/>
          <p:cNvSpPr>
            <a:extLst>
              <a:ext uri="smNativeData">
                <pr:smNativeData xmlns:pr="smNativeData" val="SMDATA_13_A8aMYhMAAAAlAAAACwAAAA0AAAAAkAAAAJAAAACQAAAAk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DZAAAA7xQAABkSAACxHAAAEAAAACYAAAAIAAAA//////////8="/>
              </a:ext>
            </a:extLst>
          </p:cNvSpPr>
          <p:nvPr/>
        </p:nvSpPr>
        <p:spPr>
          <a:xfrm>
            <a:off x="137795" y="3402965"/>
            <a:ext cx="2804160" cy="1261110"/>
          </a:xfrm>
          <a:custGeom>
            <a:avLst/>
            <a:gdLst/>
            <a:ahLst/>
            <a:cxnLst/>
            <a:rect l="0" t="0" r="2804160" b="1261110"/>
            <a:pathLst>
              <a:path w="2804160" h="1261110">
                <a:moveTo>
                  <a:pt x="0" y="630555"/>
                </a:moveTo>
                <a:lnTo>
                  <a:pt x="2804160" y="630555"/>
                </a:lnTo>
                <a:lnTo>
                  <a:pt x="0" y="630555"/>
                </a:lnTo>
                <a:close/>
              </a:path>
            </a:pathLst>
          </a:custGeom>
          <a:noFill/>
          <a:ln>
            <a:noFill/>
          </a:ln>
          <a:effectLst/>
        </p:spPr>
        <p:txBody>
          <a:bodyPr vert="horz" wrap="square" lIns="91440" tIns="91440" rIns="91440" bIns="91440" numCol="1" spcCol="215900" anchor="ctr"/>
          <a:lstStyle/>
          <a:p>
            <a:pPr defTabSz="457200">
              <a:tabLst/>
              <a:defRPr sz="1800">
                <a:latin typeface="Helvetica" pitchFamily="0" charset="0"/>
                <a:ea typeface="Helvetica" pitchFamily="0" charset="0"/>
                <a:cs typeface="Helvetica" pitchFamily="0" charset="0"/>
              </a:defRPr>
            </a:pPr>
            <a:r>
              <a:t>1. Prescribe and use antibiotics carefully. About 50% of all</a:t>
            </a:r>
          </a:p>
          <a:p>
            <a:pPr defTabSz="457200">
              <a:tabLst/>
              <a:defRPr sz="1800">
                <a:latin typeface="Helvetica" pitchFamily="0" charset="0"/>
                <a:ea typeface="Helvetica" pitchFamily="0" charset="0"/>
                <a:cs typeface="Helvetica" pitchFamily="0" charset="0"/>
              </a:defRPr>
            </a:pPr>
            <a:r>
              <a:t>antibiotics given are not needed, unnecessarily raising the risk</a:t>
            </a:r>
          </a:p>
          <a:p>
            <a:pPr defTabSz="457200">
              <a:tabLst/>
              <a:defRPr sz="1200">
                <a:latin typeface="Helvetica" pitchFamily="0" charset="0"/>
                <a:ea typeface="Helvetica" pitchFamily="0" charset="0"/>
                <a:cs typeface="Helvetica" pitchFamily="0" charset="0"/>
              </a:defRPr>
            </a:pPr>
            <a:r>
              <a:rPr sz="1800"/>
              <a:t>of C. difficile infections</a:t>
            </a:r>
            <a:r>
              <a:rPr sz="1600"/>
              <a:t>.</a:t>
            </a:r>
            <a:endParaRPr sz="1400"/>
          </a:p>
        </p:txBody>
      </p:sp>
      <p:sp>
        <p:nvSpPr>
          <p:cNvPr id="4" name="Google Shape;629;p23"/>
          <p:cNvSpPr>
            <a:extLst>
              <a:ext uri="smNativeData">
                <pr:smNativeData xmlns:pr="smNativeData" val="SMDATA_13_A8aMYhMAAAAlAAAAZAAAAA0AAAAAkAAAAJAAAACQAAAAk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C/FAAA3BYAAKMkAADWHgAAEAAAACYAAAAIAAAA//////////8="/>
              </a:ext>
            </a:extLst>
          </p:cNvSpPr>
          <p:nvPr/>
        </p:nvSpPr>
        <p:spPr>
          <a:xfrm>
            <a:off x="3372485" y="3716020"/>
            <a:ext cx="2583180" cy="1296670"/>
          </a:xfrm>
          <a:prstGeom prst="rect">
            <a:avLst/>
          </a:prstGeom>
          <a:noFill/>
          <a:ln>
            <a:noFill/>
          </a:ln>
          <a:effectLst/>
        </p:spPr>
        <p:txBody>
          <a:bodyPr vert="horz" wrap="square" lIns="91440" tIns="91440" rIns="91440" bIns="91440" numCol="1" spcCol="215900" anchor="ctr"/>
          <a:lstStyle/>
          <a:p>
            <a:pPr defTabSz="457200">
              <a:tabLst/>
              <a:defRPr sz="1800">
                <a:latin typeface="Helvetica" pitchFamily="0" charset="0"/>
                <a:ea typeface="Helvetica" pitchFamily="0" charset="0"/>
                <a:cs typeface="Helvetica" pitchFamily="0" charset="0"/>
              </a:defRPr>
            </a:pPr>
            <a:r>
              <a:t>2. Test for C. difficile when patients have diarrhea while on</a:t>
            </a:r>
          </a:p>
          <a:p>
            <a:pPr defTabSz="457200">
              <a:tabLst/>
              <a:defRPr sz="1200">
                <a:latin typeface="Helvetica" pitchFamily="0" charset="0"/>
                <a:ea typeface="Helvetica" pitchFamily="0" charset="0"/>
                <a:cs typeface="Helvetica" pitchFamily="0" charset="0"/>
              </a:defRPr>
            </a:pPr>
            <a:r>
              <a:rPr sz="1800"/>
              <a:t>antibiotics or within several months of taking them.</a:t>
            </a:r>
            <a:endParaRPr sz="1400"/>
          </a:p>
        </p:txBody>
      </p:sp>
      <p:sp>
        <p:nvSpPr>
          <p:cNvPr id="5" name="Google Shape;632;p23"/>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AjKQAAvxUAAIs1AADvGwAAECAAACYAAAAIAAAA//////////8="/>
              </a:ext>
            </a:extLst>
          </p:cNvSpPr>
          <p:nvPr/>
        </p:nvSpPr>
        <p:spPr>
          <a:xfrm>
            <a:off x="6687185" y="3535045"/>
            <a:ext cx="2016760" cy="1005840"/>
          </a:xfrm>
          <a:custGeom>
            <a:avLst/>
            <a:gdLst/>
            <a:ahLst/>
            <a:cxnLst/>
            <a:rect l="0" t="0" r="2016760" b="1005840"/>
            <a:pathLst>
              <a:path w="2016760" h="1005840">
                <a:moveTo>
                  <a:pt x="0" y="502920"/>
                </a:moveTo>
                <a:lnTo>
                  <a:pt x="2016760" y="502920"/>
                </a:lnTo>
                <a:lnTo>
                  <a:pt x="0" y="502920"/>
                </a:lnTo>
                <a:close/>
              </a:path>
            </a:pathLst>
          </a:custGeom>
          <a:noFill/>
          <a:ln>
            <a:noFill/>
          </a:ln>
          <a:effectLst/>
        </p:spPr>
        <p:txBody>
          <a:bodyPr vert="horz" wrap="square" lIns="91440" tIns="91440" rIns="91440" bIns="91440" numCol="1" spcCol="215900" anchor="ctr"/>
          <a:lstStyle>
            <a:lvl1pPr defTabSz="457200">
              <a:tabLst/>
              <a:defRPr sz="1200">
                <a:latin typeface="Helvetica" pitchFamily="0" charset="0"/>
                <a:ea typeface="Arial" pitchFamily="2" charset="0"/>
                <a:cs typeface="Arial" pitchFamily="2" charset="0"/>
              </a:defRPr>
            </a:lvl1pPr>
          </a:lstStyle>
          <a:p>
            <a:pPr/>
            <a:r>
              <a:rPr sz="1800"/>
              <a:t>3. Isolate patients with C. difficile immediately.</a:t>
            </a:r>
            <a:endParaRPr sz="1400"/>
          </a:p>
        </p:txBody>
      </p:sp>
      <p:grpSp>
        <p:nvGrpSpPr>
          <p:cNvPr id="6" name="Google Shape;635;p23"/>
          <p:cNvGrpSpPr>
            <a:extLst>
              <a:ext uri="smNativeData">
                <pr:smNativeData xmlns:pr="smNativeData" val="SMDATA_7_A8aMYhMAAAAlAAAAAQAAAA8BAAAAkAAAAEgAAACQAAAASAAAAAAAAAAAAAAAAAAAABcAAAAUAAAAAAAAAAAAAAD/fwAA/38AAAAAAAAJAAAABAAAANz///8MAAAAEAAAAAAAAAAAAAAAAAAAAAAAAAAfAAAAVAAAAAAAAAAAAAAAAAAAAAAAAAAAAAAAAAAAAAAAAAAAAAAAAAAAAAAAAAAAAAAAAAAAAAAAAAAAAAAAAAAAAAAAAAAAAAAAAAAAAAAAAAAAAAAAAAAAACEAAAAYAAAAFAAAAC0VAACMBQAALiMAAJQKAAAQAAAAJgAAAAgAAAD/////AAAAAA=="/>
              </a:ext>
            </a:extLst>
          </p:cNvGrpSpPr>
          <p:nvPr/>
        </p:nvGrpSpPr>
        <p:grpSpPr>
          <a:xfrm>
            <a:off x="3442335" y="901700"/>
            <a:ext cx="2276475" cy="817880"/>
            <a:chOff x="3442335" y="901700"/>
            <a:chExt cx="2276475" cy="817880"/>
          </a:xfrm>
        </p:grpSpPr>
        <p:sp>
          <p:nvSpPr>
            <p:cNvPr id="8" name="Rectangle"/>
            <p:cNvSpPr>
              <a:extLst>
                <a:ext uri="smNativeData">
                  <pr:smNativeData xmlns:pr="smNativeData" val="SMDATA_13_A8aMYhMAAAAlAAAAZA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tFQAAmAYAAC4jAACICQAAAAAAACYAAAAIAAAA//////////8="/>
                </a:ext>
              </a:extLst>
            </p:cNvSpPr>
            <p:nvPr/>
          </p:nvSpPr>
          <p:spPr>
            <a:xfrm>
              <a:off x="3442335" y="1071880"/>
              <a:ext cx="2276475" cy="477520"/>
            </a:xfrm>
            <a:prstGeom prst="rect">
              <a:avLst/>
            </a:prstGeom>
            <a:solidFill>
              <a:srgbClr val="F6751F"/>
            </a:solidFill>
            <a:ln>
              <a:noFill/>
            </a:ln>
            <a:effectLst/>
          </p:spPr>
          <p:txBody>
            <a:bodyPr vert="horz" wrap="square" lIns="0" tIns="0" rIns="0" bIns="0" numCol="1" spcCol="215900" anchor="ctr"/>
            <a:lstStyle/>
            <a:p>
              <a:pPr algn="ctr">
                <a:defRPr sz="2100" b="1">
                  <a:solidFill>
                    <a:srgbClr val="FFFFFF"/>
                  </a:solidFill>
                  <a:latin typeface="Fira Sans Extra Condensed" pitchFamily="0" charset="0"/>
                  <a:ea typeface="Fira Sans Extra Condensed" pitchFamily="0" charset="0"/>
                  <a:cs typeface="Fira Sans Extra Condensed" pitchFamily="0" charset="0"/>
                </a:defRPr>
              </a:pPr>
            </a:p>
          </p:txBody>
        </p:sp>
        <p:sp>
          <p:nvSpPr>
            <p:cNvPr id="7" name="Things with bacteria"/>
            <p:cNvSpPr>
              <a:extLst>
                <a:ext uri="smNativeData">
                  <pr:smNativeData xmlns:pr="smNativeData" val="SMDATA_13_A8aMYhMAAAAlAAAAZA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tFQAAjAUAAC4jAACUCgAAACAAACYAAAAIAAAA//////////8="/>
                </a:ext>
              </a:extLst>
            </p:cNvSpPr>
            <p:nvPr/>
          </p:nvSpPr>
          <p:spPr>
            <a:xfrm>
              <a:off x="3442335" y="901700"/>
              <a:ext cx="2276475" cy="817880"/>
            </a:xfrm>
            <a:prstGeom prst="rect">
              <a:avLst/>
            </a:prstGeom>
            <a:noFill/>
            <a:ln>
              <a:noFill/>
            </a:ln>
            <a:effectLst/>
          </p:spPr>
          <p:txBody>
            <a:bodyPr vert="horz" wrap="square" lIns="91440" tIns="91440" rIns="91440" bIns="91440" numCol="1" spcCol="215900" anchor="ctr"/>
            <a:lstStyle>
              <a:lvl1pPr algn="ctr">
                <a:defRPr sz="2100" b="1">
                  <a:solidFill>
                    <a:srgbClr val="FFFFFF"/>
                  </a:solidFill>
                  <a:latin typeface="Fira Sans Extra Condensed" pitchFamily="0" charset="0"/>
                  <a:ea typeface="Arial" pitchFamily="2" charset="0"/>
                  <a:cs typeface="Arial" pitchFamily="2" charset="0"/>
                </a:defRPr>
              </a:lvl1pPr>
            </a:lstStyle>
            <a:p>
              <a:pPr/>
            </a:p>
          </p:txBody>
        </p:sp>
      </p:grpSp>
      <p:sp>
        <p:nvSpPr>
          <p:cNvPr id="9" name="Google Shape;636;p23"/>
          <p:cNvSpPr>
            <a:extLst>
              <a:ext uri="smNativeData">
                <pr:smNativeData xmlns:pr="smNativeData" val="SMDATA_13_A8aMYhMAAAAlAAAACwAAAA0AAAAAAAAAAAAAAAAsFQAA/gs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DICAAAEAgAACwVAAD+CwAAEAAAACYAAAAIAAAA//////////8="/>
              </a:ext>
            </a:extLst>
          </p:cNvSpPr>
          <p:nvPr/>
        </p:nvSpPr>
        <p:spPr>
          <a:xfrm>
            <a:off x="1427480" y="1310640"/>
            <a:ext cx="2014220" cy="638810"/>
          </a:xfrm>
          <a:custGeom>
            <a:avLst/>
            <a:gdLst/>
            <a:ahLst/>
            <a:cxnLst/>
            <a:rect l="0" t="0" r="2014220" b="638810"/>
            <a:pathLst>
              <a:path w="2014220" h="638810">
                <a:moveTo>
                  <a:pt x="2014220" y="0"/>
                </a:moveTo>
                <a:lnTo>
                  <a:pt x="1502366" y="0"/>
                </a:lnTo>
                <a:lnTo>
                  <a:pt x="1502366" y="638810"/>
                </a:lnTo>
                <a:lnTo>
                  <a:pt x="0" y="638810"/>
                </a:lnTo>
              </a:path>
            </a:pathLst>
          </a:custGeom>
          <a:noFill/>
          <a:ln w="9525" cap="flat" cmpd="sng" algn="ctr">
            <a:solidFill>
              <a:srgbClr val="666666"/>
            </a:solidFill>
            <a:prstDash val="solid"/>
            <a:headEnd type="none"/>
            <a:tailEnd type="none"/>
          </a:ln>
          <a:effectLst/>
        </p:spPr>
        <p:txBody>
          <a:bodyPr vert="horz" wrap="square" lIns="0" tIns="0" rIns="3441700" bIns="1949450" numCol="1" spcCol="215900" anchor="t"/>
          <a:lstStyle/>
          <a:p>
            <a:pPr/>
          </a:p>
        </p:txBody>
      </p:sp>
      <p:sp>
        <p:nvSpPr>
          <p:cNvPr id="10" name="Google Shape;637;p23"/>
          <p:cNvSpPr>
            <a:extLst>
              <a:ext uri="smNativeData">
                <pr:smNativeData xmlns:pr="smNativeData" val="SMDATA_13_A8aMYhMAAAAlAAAACwAAAA0AAAAAAAAAAAAAAAAtHAAAaRE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AtHAAAlAoAAC0cAABpEQAAEAAAACYAAAAIAAAA//////////8="/>
              </a:ext>
            </a:extLst>
          </p:cNvSpPr>
          <p:nvPr/>
        </p:nvSpPr>
        <p:spPr>
          <a:xfrm>
            <a:off x="4580255" y="1719580"/>
            <a:ext cx="0" cy="1110615"/>
          </a:xfrm>
          <a:custGeom>
            <a:avLst/>
            <a:gdLst/>
            <a:ahLst/>
            <a:cxnLst/>
            <a:rect l="0" t="0" r="0" b="1110615"/>
            <a:pathLst>
              <a:path w="0" h="1110615">
                <a:moveTo>
                  <a:pt x="0" y="0"/>
                </a:moveTo>
                <a:cubicBezTo>
                  <a:pt x="0" y="370205"/>
                  <a:pt x="0" y="740410"/>
                  <a:pt x="0" y="1110615"/>
                </a:cubicBezTo>
              </a:path>
            </a:pathLst>
          </a:custGeom>
          <a:noFill/>
          <a:ln w="9525" cap="flat" cmpd="sng" algn="ctr">
            <a:solidFill>
              <a:srgbClr val="666666"/>
            </a:solidFill>
            <a:prstDash val="solid"/>
            <a:headEnd type="none"/>
            <a:tailEnd type="none"/>
          </a:ln>
          <a:effectLst/>
        </p:spPr>
        <p:txBody>
          <a:bodyPr vert="horz" wrap="square" lIns="0" tIns="0" rIns="4580255" bIns="2830195" numCol="1" spcCol="215900" anchor="t"/>
          <a:lstStyle/>
          <a:p>
            <a:pPr/>
          </a:p>
        </p:txBody>
      </p:sp>
      <p:sp>
        <p:nvSpPr>
          <p:cNvPr id="11" name="Google Shape;638;p23"/>
          <p:cNvSpPr>
            <a:extLst>
              <a:ext uri="smNativeData">
                <pr:smNativeData xmlns:pr="smNativeData" val="SMDATA_13_A8aMYhMAAAAlAAAACwAAAA0AAAAAAAAAAAAAAAB2LwAAWA0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AsIwAAEAgAAHYvAABYDQAAEAAAACYAAAAIAAAA//////////8="/>
              </a:ext>
            </a:extLst>
          </p:cNvSpPr>
          <p:nvPr/>
        </p:nvSpPr>
        <p:spPr>
          <a:xfrm>
            <a:off x="5717540" y="1310640"/>
            <a:ext cx="1997710" cy="858520"/>
          </a:xfrm>
          <a:custGeom>
            <a:avLst/>
            <a:gdLst/>
            <a:ahLst/>
            <a:cxnLst/>
            <a:rect l="0" t="0" r="1997710" b="858520"/>
            <a:pathLst>
              <a:path w="1997710" h="858520">
                <a:moveTo>
                  <a:pt x="0" y="0"/>
                </a:moveTo>
                <a:lnTo>
                  <a:pt x="492768" y="0"/>
                </a:lnTo>
                <a:lnTo>
                  <a:pt x="492768" y="858520"/>
                </a:lnTo>
                <a:lnTo>
                  <a:pt x="1997710" y="858520"/>
                </a:lnTo>
              </a:path>
            </a:pathLst>
          </a:custGeom>
          <a:noFill/>
          <a:ln w="9525" cap="flat" cmpd="sng" algn="ctr">
            <a:solidFill>
              <a:srgbClr val="666666"/>
            </a:solidFill>
            <a:prstDash val="solid"/>
            <a:headEnd type="none"/>
            <a:tailEnd type="none"/>
          </a:ln>
          <a:effectLst/>
        </p:spPr>
        <p:txBody>
          <a:bodyPr vert="horz" wrap="square" lIns="0" tIns="0" rIns="7715250" bIns="2169160" numCol="1" spcCol="215900" anchor="t"/>
          <a:lstStyle/>
          <a:p>
            <a:pPr/>
          </a:p>
        </p:txBody>
      </p:sp>
      <p:pic>
        <p:nvPicPr>
          <p:cNvPr id="12" name="Image"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4gAAAIwIAACHDgAAqBEAABAAAAAmAAAACAAAAP//////////"/>
              </a:ext>
            </a:extLst>
          </p:cNvPicPr>
          <p:nvPr/>
        </p:nvPicPr>
        <p:blipFill>
          <a:blip r:embed="rId2"/>
          <a:stretch>
            <a:fillRect/>
          </a:stretch>
        </p:blipFill>
        <p:spPr>
          <a:xfrm>
            <a:off x="143510" y="1389380"/>
            <a:ext cx="2218055" cy="1480820"/>
          </a:xfrm>
          <a:prstGeom prst="rect">
            <a:avLst/>
          </a:prstGeom>
          <a:noFill/>
          <a:ln>
            <a:noFill/>
          </a:ln>
          <a:effectLst/>
        </p:spPr>
      </p:pic>
      <p:pic>
        <p:nvPicPr>
          <p:cNvPr id="13" name="Image"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MBUAAHUMAAABIwAAvxQAABAAAAAmAAAACAAAAP//////////"/>
              </a:ext>
            </a:extLst>
          </p:cNvPicPr>
          <p:nvPr/>
        </p:nvPicPr>
        <p:blipFill>
          <a:blip r:embed="rId3"/>
          <a:stretch>
            <a:fillRect/>
          </a:stretch>
        </p:blipFill>
        <p:spPr>
          <a:xfrm>
            <a:off x="3444240" y="2025015"/>
            <a:ext cx="2245995" cy="1347470"/>
          </a:xfrm>
          <a:prstGeom prst="rect">
            <a:avLst/>
          </a:prstGeom>
          <a:noFill/>
          <a:ln>
            <a:noFill/>
          </a:ln>
          <a:effectLst/>
        </p:spPr>
      </p:pic>
      <p:pic>
        <p:nvPicPr>
          <p:cNvPr id="14" name="Image"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fioAAIcKAABfOAAAxRMAABAAAAAmAAAACAAAAP//////////"/>
              </a:ext>
            </a:extLst>
          </p:cNvPicPr>
          <p:nvPr/>
        </p:nvPicPr>
        <p:blipFill>
          <a:blip r:embed="rId4"/>
          <a:stretch>
            <a:fillRect/>
          </a:stretch>
        </p:blipFill>
        <p:spPr>
          <a:xfrm>
            <a:off x="6907530" y="1711325"/>
            <a:ext cx="2256155" cy="1502410"/>
          </a:xfrm>
          <a:prstGeom prst="rect">
            <a:avLst/>
          </a:prstGeom>
          <a:noFill/>
          <a:ln>
            <a:noFill/>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2">
                                            <p:bg/>
                                          </p:spTgt>
                                        </p:tgtEl>
                                        <p:attrNameLst>
                                          <p:attrName>style.visibility</p:attrName>
                                        </p:attrNameLst>
                                      </p:cBhvr>
                                      <p:to>
                                        <p:strVal val="visible"/>
                                      </p:to>
                                    </p:set>
                                    <p:anim calcmode="lin" valueType="num">
                                      <p:cBhvr>
                                        <p:cTn id="7" dur="1000" fill="hold"/>
                                        <p:tgtEl>
                                          <p:spTgt spid="2">
                                            <p:bg/>
                                          </p:spTgt>
                                        </p:tgtEl>
                                        <p:attrNameLst>
                                          <p:attrName>ppt_x</p:attrName>
                                        </p:attrNameLst>
                                      </p:cBhvr>
                                      <p:tavLst>
                                        <p:tav tm="0">
                                          <p:val>
                                            <p:strVal val="#ppt_x"/>
                                          </p:val>
                                        </p:tav>
                                        <p:tav tm="100000">
                                          <p:val>
                                            <p:strVal val="#ppt_x"/>
                                          </p:val>
                                        </p:tav>
                                      </p:tavLst>
                                    </p:anim>
                                    <p:anim calcmode="lin" valueType="num">
                                      <p:cBhvr>
                                        <p:cTn id="8" dur="1000" fill="hold"/>
                                        <p:tgtEl>
                                          <p:spTgt spid="2">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p:cTn id="11" dur="1000" fill="hold"/>
                                        <p:tgtEl>
                                          <p:spTgt spid="2">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2">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iterate type="lt">
                                    <p:tmAbs val="0"/>
                                  </p:iterate>
                                  <p:childTnLst>
                                    <p:set>
                                      <p:cBhvr>
                                        <p:cTn id="22" dur="1" fill="hold">
                                          <p:stCondLst>
                                            <p:cond delay="0"/>
                                          </p:stCondLst>
                                        </p:cTn>
                                        <p:tgtEl>
                                          <p:spTgt spid="3">
                                            <p:bg/>
                                          </p:spTgt>
                                        </p:tgtEl>
                                        <p:attrNameLst>
                                          <p:attrName>style.visibility</p:attrName>
                                        </p:attrNameLst>
                                      </p:cBhvr>
                                      <p:to>
                                        <p:strVal val="visible"/>
                                      </p:to>
                                    </p:set>
                                    <p:anim calcmode="lin" valueType="num">
                                      <p:cBhvr>
                                        <p:cTn id="23" dur="1000" fill="hold"/>
                                        <p:tgtEl>
                                          <p:spTgt spid="3">
                                            <p:bg/>
                                          </p:spTgt>
                                        </p:tgtEl>
                                        <p:attrNameLst>
                                          <p:attrName>ppt_x</p:attrName>
                                        </p:attrNameLst>
                                      </p:cBhvr>
                                      <p:tavLst>
                                        <p:tav tm="0">
                                          <p:val>
                                            <p:strVal val="#ppt_x"/>
                                          </p:val>
                                        </p:tav>
                                        <p:tav tm="100000">
                                          <p:val>
                                            <p:strVal val="#ppt_x"/>
                                          </p:val>
                                        </p:tav>
                                      </p:tavLst>
                                    </p:anim>
                                    <p:anim calcmode="lin" valueType="num">
                                      <p:cBhvr>
                                        <p:cTn id="24" dur="1000" fill="hold"/>
                                        <p:tgtEl>
                                          <p:spTgt spid="3">
                                            <p:bg/>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iterate type="lt">
                                    <p:tmAbs val="0"/>
                                  </p:iterate>
                                  <p:childTnLst>
                                    <p:set>
                                      <p:cBhvr>
                                        <p:cTn id="26" dur="1" fill="hold">
                                          <p:stCondLst>
                                            <p:cond delay="0"/>
                                          </p:stCondLst>
                                        </p:cTn>
                                        <p:tgtEl>
                                          <p:spTgt spid="3">
                                            <p:txEl>
                                              <p:charRg st="4294967295" end="4294967295"/>
                                            </p:txEl>
                                          </p:spTgt>
                                        </p:tgtEl>
                                        <p:attrNameLst>
                                          <p:attrName>style.visibility</p:attrName>
                                        </p:attrNameLst>
                                      </p:cBhvr>
                                      <p:to>
                                        <p:strVal val="visible"/>
                                      </p:to>
                                    </p:set>
                                    <p:anim calcmode="lin" valueType="num">
                                      <p:cBhvr>
                                        <p:cTn id="27" dur="1000" fill="hold"/>
                                        <p:tgtEl>
                                          <p:spTgt spid="3">
                                            <p:txEl>
                                              <p:charRg st="4294967295" end="429496729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1" fill="hold" grpId="0" nodeType="clickEffect">
                                  <p:stCondLst>
                                    <p:cond delay="0"/>
                                  </p:stCondLst>
                                  <p:iterate type="lt">
                                    <p:tmAbs val="0"/>
                                  </p:iterate>
                                  <p:childTnLst>
                                    <p:set>
                                      <p:cBhvr>
                                        <p:cTn id="38" dur="1" fill="hold">
                                          <p:stCondLst>
                                            <p:cond delay="0"/>
                                          </p:stCondLst>
                                        </p:cTn>
                                        <p:tgtEl>
                                          <p:spTgt spid="4">
                                            <p:bg/>
                                          </p:spTgt>
                                        </p:tgtEl>
                                        <p:attrNameLst>
                                          <p:attrName>style.visibility</p:attrName>
                                        </p:attrNameLst>
                                      </p:cBhvr>
                                      <p:to>
                                        <p:strVal val="visible"/>
                                      </p:to>
                                    </p:set>
                                    <p:anim calcmode="lin" valueType="num">
                                      <p:cBhvr>
                                        <p:cTn id="39" dur="1000" fill="hold"/>
                                        <p:tgtEl>
                                          <p:spTgt spid="4">
                                            <p:bg/>
                                          </p:spTgt>
                                        </p:tgtEl>
                                        <p:attrNameLst>
                                          <p:attrName>ppt_x</p:attrName>
                                        </p:attrNameLst>
                                      </p:cBhvr>
                                      <p:tavLst>
                                        <p:tav tm="0">
                                          <p:val>
                                            <p:strVal val="#ppt_x"/>
                                          </p:val>
                                        </p:tav>
                                        <p:tav tm="100000">
                                          <p:val>
                                            <p:strVal val="#ppt_x"/>
                                          </p:val>
                                        </p:tav>
                                      </p:tavLst>
                                    </p:anim>
                                    <p:anim calcmode="lin" valueType="num">
                                      <p:cBhvr>
                                        <p:cTn id="40" dur="1000" fill="hold"/>
                                        <p:tgtEl>
                                          <p:spTgt spid="4">
                                            <p:bg/>
                                          </p:spTgt>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iterate type="lt">
                                    <p:tmAbs val="0"/>
                                  </p:iterate>
                                  <p:childTnLst>
                                    <p:set>
                                      <p:cBhvr>
                                        <p:cTn id="42" dur="1" fill="hold">
                                          <p:stCondLst>
                                            <p:cond delay="0"/>
                                          </p:stCondLst>
                                        </p:cTn>
                                        <p:tgtEl>
                                          <p:spTgt spid="4">
                                            <p:txEl>
                                              <p:charRg st="4294967295" end="4294967295"/>
                                            </p:txEl>
                                          </p:spTgt>
                                        </p:tgtEl>
                                        <p:attrNameLst>
                                          <p:attrName>style.visibility</p:attrName>
                                        </p:attrNameLst>
                                      </p:cBhvr>
                                      <p:to>
                                        <p:strVal val="visible"/>
                                      </p:to>
                                    </p:set>
                                    <p:anim calcmode="lin" valueType="num">
                                      <p:cBhvr>
                                        <p:cTn id="43" dur="1000" fill="hold"/>
                                        <p:tgtEl>
                                          <p:spTgt spid="4">
                                            <p:txEl>
                                              <p:charRg st="4294967295" end="4294967295"/>
                                            </p:txEl>
                                          </p:spTgt>
                                        </p:tgtEl>
                                        <p:attrNameLst>
                                          <p:attrName>ppt_x</p:attrName>
                                        </p:attrNameLst>
                                      </p:cBhvr>
                                      <p:tavLst>
                                        <p:tav tm="0">
                                          <p:val>
                                            <p:strVal val="#ppt_x"/>
                                          </p:val>
                                        </p:tav>
                                        <p:tav tm="100000">
                                          <p:val>
                                            <p:strVal val="#ppt_x"/>
                                          </p:val>
                                        </p:tav>
                                      </p:tavLst>
                                    </p:anim>
                                    <p:anim calcmode="lin" valueType="num">
                                      <p:cBhvr>
                                        <p:cTn id="44" dur="1000" fill="hold"/>
                                        <p:tgtEl>
                                          <p:spTgt spid="4">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iterate type="lt">
                                    <p:tmAbs val="0"/>
                                  </p:iterate>
                                  <p:childTnLst>
                                    <p:set>
                                      <p:cBhvr>
                                        <p:cTn id="54" dur="1" fill="hold">
                                          <p:stCondLst>
                                            <p:cond delay="0"/>
                                          </p:stCondLst>
                                        </p:cTn>
                                        <p:tgtEl>
                                          <p:spTgt spid="5">
                                            <p:bg/>
                                          </p:spTgt>
                                        </p:tgtEl>
                                        <p:attrNameLst>
                                          <p:attrName>style.visibility</p:attrName>
                                        </p:attrNameLst>
                                      </p:cBhvr>
                                      <p:to>
                                        <p:strVal val="visible"/>
                                      </p:to>
                                    </p:set>
                                    <p:anim calcmode="lin" valueType="num">
                                      <p:cBhvr>
                                        <p:cTn id="55" dur="1000" fill="hold"/>
                                        <p:tgtEl>
                                          <p:spTgt spid="5">
                                            <p:bg/>
                                          </p:spTgt>
                                        </p:tgtEl>
                                        <p:attrNameLst>
                                          <p:attrName>ppt_x</p:attrName>
                                        </p:attrNameLst>
                                      </p:cBhvr>
                                      <p:tavLst>
                                        <p:tav tm="0">
                                          <p:val>
                                            <p:strVal val="#ppt_x"/>
                                          </p:val>
                                        </p:tav>
                                        <p:tav tm="100000">
                                          <p:val>
                                            <p:strVal val="#ppt_x"/>
                                          </p:val>
                                        </p:tav>
                                      </p:tavLst>
                                    </p:anim>
                                    <p:anim calcmode="lin" valueType="num">
                                      <p:cBhvr>
                                        <p:cTn id="56" dur="1000" fill="hold"/>
                                        <p:tgtEl>
                                          <p:spTgt spid="5">
                                            <p:bg/>
                                          </p:spTgt>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iterate type="lt">
                                    <p:tmAbs val="0"/>
                                  </p:iterate>
                                  <p:childTnLst>
                                    <p:set>
                                      <p:cBhvr>
                                        <p:cTn id="58" dur="1" fill="hold">
                                          <p:stCondLst>
                                            <p:cond delay="0"/>
                                          </p:stCondLst>
                                        </p:cTn>
                                        <p:tgtEl>
                                          <p:spTgt spid="5">
                                            <p:txEl>
                                              <p:charRg st="4294967295" end="4294967295"/>
                                            </p:txEl>
                                          </p:spTgt>
                                        </p:tgtEl>
                                        <p:attrNameLst>
                                          <p:attrName>style.visibility</p:attrName>
                                        </p:attrNameLst>
                                      </p:cBhvr>
                                      <p:to>
                                        <p:strVal val="visible"/>
                                      </p:to>
                                    </p:set>
                                    <p:anim calcmode="lin" valueType="num">
                                      <p:cBhvr>
                                        <p:cTn id="59" dur="10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p:cTn id="60" dur="1000" fill="hold"/>
                                        <p:tgtEl>
                                          <p:spTgt spid="5">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P spid="4" grpId="0" animBg="1" advAuto="0"/>
      <p:bldP spid="5" grpId="0" animBg="1" advAuto="0"/>
      <p:bldP spid="12" grpId="0" animBg="1" advAuto="0"/>
      <p:bldP spid="13" grpId="0" animBg="1" advAuto="0"/>
      <p:bldP spid="14" grpId="0" animBg="1" advAuto="0"/>
    </p:bldLst>
    <p:extLst>
      <p:ext uri="smNativeData">
        <pr:smNativeData xmlns:pr="smNativeData" val="A8aMYgsAAAAFAAAA/v///wEAAAACAAAAAQAAAAAAAAAAAAAAAAAAAAkAAAD/////AQAAAAIAAAABAAAAAAAAAAAAAAAAAAAADwAAAP3///8BAAAAAgAAAAEAAAAAAAAAAAAAAAAAAAAVAAAA/v///wEAAAACAAAAAQAAAAAAAAAAAAAAAAAAABkAAAD/////AQAAAAIAAAABAAAAAAAAAAAAAAAAAAAAHwAAAP3///8BAAAAAgAAAAEAAAAAAAAAAAAAAAAAAAAlAAAA/v///wEAAAACAAAAAQAAAAAAAAAAAAAAAAAAACkAAAD/////AQAAAAIAAAABAAAAAAAAAAAAAAAAAAAALwAAAP3///8BAAAAAgAAAAEAAAAAAAAAAAAAAAAAAAA1AAAA/v///wEAAAACAAAAAQAAAAAAAAAAAAAAAAAAADkAAAD/////AQAAAAIAAAABAAAAAAAAAAAAAAAAAAAA"/>
      </p:ext>
    </p:extLst>
  </p:timing>
</p:sld>
</file>

<file path=ppt/slides/slide11.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Google Shape;561;p23"/>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Fq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8WrAH9/fwBTU1MDzMzMAMDA/wB/f38AAAAAAAAAAAAAAAAAAAAAAAAAAAAhAAAAGAAAABQAAAAkBAAAMwEAADQzAADbBAAAEAAAACYAAAAIAAAAAYAAAP8fAAA="/>
              </a:ext>
            </a:extLst>
          </p:cNvSpPr>
          <p:nvPr>
            <p:ph type="title"/>
          </p:nvPr>
        </p:nvSpPr>
        <p:spPr>
          <a:xfrm>
            <a:off x="673100" y="194945"/>
            <a:ext cx="7650480" cy="594360"/>
          </a:xfrm>
          <a:solidFill>
            <a:srgbClr val="FFC5AB"/>
          </a:solidFill>
          <a:ln w="25400" cap="flat" cmpd="sng" algn="ctr">
            <a:solidFill>
              <a:srgbClr val="FFC5AB"/>
            </a:solidFill>
            <a:prstDash val="solid"/>
            <a:headEnd type="none"/>
            <a:tailEnd type="none"/>
          </a:ln>
        </p:spPr>
        <p:txBody>
          <a:bodyPr/>
          <a:lstStyle>
            <a:lvl1pPr>
              <a:defRPr sz="1700">
                <a:latin typeface="Arial" pitchFamily="2" charset="0"/>
                <a:ea typeface="Fira Sans Extra Condensed" pitchFamily="0" charset="0"/>
                <a:cs typeface="Fira Sans Extra Condensed" pitchFamily="0" charset="0"/>
              </a:defRPr>
            </a:lvl1pPr>
          </a:lstStyle>
          <a:p>
            <a:pPr>
              <a:defRPr sz="2400"/>
            </a:pPr>
            <a:r>
              <a:t>Strategies to prevent c.diff</a:t>
            </a:r>
          </a:p>
        </p:txBody>
      </p:sp>
      <p:sp>
        <p:nvSpPr>
          <p:cNvPr id="3" name="Google Shape;626;p23"/>
          <p:cNvSpPr>
            <a:extLst>
              <a:ext uri="smNativeData">
                <pr:smNativeData xmlns:pr="smNativeData" val="SMDATA_13_A8aMYhMAAAAlAAAACwAAAA0AAAAAkAAAAJAAAACQAAAAk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DIAAAAJhIAAMYQAABeGwAAEAAAACYAAAAIAAAA//////////8="/>
              </a:ext>
            </a:extLst>
          </p:cNvSpPr>
          <p:nvPr/>
        </p:nvSpPr>
        <p:spPr>
          <a:xfrm>
            <a:off x="127000" y="2950210"/>
            <a:ext cx="2599690" cy="1498600"/>
          </a:xfrm>
          <a:custGeom>
            <a:avLst/>
            <a:gdLst/>
            <a:ahLst/>
            <a:cxnLst/>
            <a:rect l="0" t="0" r="2599690" b="1498600"/>
            <a:pathLst>
              <a:path w="2599690" h="1498600">
                <a:moveTo>
                  <a:pt x="0" y="749300"/>
                </a:moveTo>
                <a:lnTo>
                  <a:pt x="2599690" y="749300"/>
                </a:lnTo>
                <a:lnTo>
                  <a:pt x="0" y="749300"/>
                </a:lnTo>
                <a:close/>
              </a:path>
            </a:pathLst>
          </a:custGeom>
          <a:noFill/>
          <a:ln>
            <a:noFill/>
          </a:ln>
          <a:effectLst/>
        </p:spPr>
        <p:txBody>
          <a:bodyPr vert="horz" wrap="square" lIns="91440" tIns="91440" rIns="91440" bIns="91440" numCol="1" spcCol="215900" anchor="ctr"/>
          <a:lstStyle/>
          <a:p>
            <a:pPr defTabSz="457200">
              <a:tabLst/>
              <a:defRPr sz="1800">
                <a:latin typeface="Helvetica" pitchFamily="0" charset="0"/>
                <a:ea typeface="Helvetica" pitchFamily="0" charset="0"/>
                <a:cs typeface="Helvetica" pitchFamily="0" charset="0"/>
              </a:defRPr>
            </a:pPr>
            <a:r>
              <a:t>4. Wear gloves and gowns when treating patients with C.</a:t>
            </a:r>
          </a:p>
          <a:p>
            <a:pPr defTabSz="457200">
              <a:tabLst/>
              <a:defRPr>
                <a:latin typeface="Helvetica" pitchFamily="0" charset="0"/>
                <a:ea typeface="Helvetica" pitchFamily="0" charset="0"/>
                <a:cs typeface="Helvetica" pitchFamily="0" charset="0"/>
              </a:defRPr>
            </a:pPr>
            <a:r>
              <a:rPr sz="1800"/>
              <a:t>difficile, even during short visits, Hand sanitizer does not kill them.</a:t>
            </a:r>
            <a:endParaRPr sz="1800"/>
          </a:p>
        </p:txBody>
      </p:sp>
      <p:sp>
        <p:nvSpPr>
          <p:cNvPr id="4" name="Google Shape;629;p23"/>
          <p:cNvSpPr>
            <a:extLst>
              <a:ext uri="smNativeData">
                <pr:smNativeData xmlns:pr="smNativeData" val="SMDATA_13_A8aMYhMAAAAlAAAAZAAAAA0AAAAAkAAAAJAAAACQAAAAk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D7EgAAoRUAAIUlAADmHgAAEAAAACYAAAAIAAAA//////////8="/>
              </a:ext>
            </a:extLst>
          </p:cNvSpPr>
          <p:nvPr/>
        </p:nvSpPr>
        <p:spPr>
          <a:xfrm>
            <a:off x="3085465" y="3515995"/>
            <a:ext cx="3013710" cy="1506855"/>
          </a:xfrm>
          <a:prstGeom prst="rect">
            <a:avLst/>
          </a:prstGeom>
          <a:noFill/>
          <a:ln>
            <a:noFill/>
          </a:ln>
          <a:effectLst/>
        </p:spPr>
        <p:txBody>
          <a:bodyPr vert="horz" wrap="square" lIns="91440" tIns="91440" rIns="91440" bIns="91440" numCol="1" spcCol="215900" anchor="ctr"/>
          <a:lstStyle/>
          <a:p>
            <a:pPr defTabSz="457200">
              <a:tabLst/>
              <a:defRPr sz="1800">
                <a:latin typeface="Helvetica" pitchFamily="0" charset="0"/>
                <a:ea typeface="Helvetica" pitchFamily="0" charset="0"/>
                <a:cs typeface="Helvetica" pitchFamily="0" charset="0"/>
              </a:defRPr>
            </a:pPr>
            <a:r>
              <a:t>5. Clean room surfaces with bleach or another EPA-approved,</a:t>
            </a:r>
          </a:p>
          <a:p>
            <a:pPr defTabSz="457200">
              <a:tabLst/>
              <a:defRPr sz="1800">
                <a:latin typeface="Helvetica" pitchFamily="0" charset="0"/>
                <a:ea typeface="Helvetica" pitchFamily="0" charset="0"/>
                <a:cs typeface="Helvetica" pitchFamily="0" charset="0"/>
              </a:defRPr>
            </a:pPr>
            <a:r>
              <a:t>spore-killing disinfectant after a patient with C. difficile has</a:t>
            </a:r>
          </a:p>
          <a:p>
            <a:pPr defTabSz="457200">
              <a:tabLst/>
              <a:defRPr sz="1600">
                <a:latin typeface="Helvetica" pitchFamily="0" charset="0"/>
                <a:ea typeface="Helvetica" pitchFamily="0" charset="0"/>
                <a:cs typeface="Helvetica" pitchFamily="0" charset="0"/>
              </a:defRPr>
            </a:pPr>
            <a:r>
              <a:rPr sz="1800"/>
              <a:t>been treated there.</a:t>
            </a:r>
            <a:endParaRPr sz="1800"/>
          </a:p>
          <a:p>
            <a:pPr defTabSz="457200">
              <a:tabLst/>
              <a:defRPr sz="1200">
                <a:latin typeface="Helvetica" pitchFamily="0" charset="0"/>
                <a:ea typeface="Helvetica" pitchFamily="0" charset="0"/>
                <a:cs typeface="Helvetica" pitchFamily="0" charset="0"/>
              </a:defRPr>
            </a:pPr>
          </a:p>
        </p:txBody>
      </p:sp>
      <p:sp>
        <p:nvSpPr>
          <p:cNvPr id="5" name="Google Shape;632;p23"/>
          <p:cNvSpPr>
            <a:extLst>
              <a:ext uri="smNativeData">
                <pr:smNativeData xmlns:pr="smNativeData" val="SMDATA_13_A8aMYhMAAAAlAAAAZAAAAA0AAAAAkAAAAJAAAACQAAAAk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AjKQAA/xQAAC03AAAiHQAAEAAAACYAAAAIAAAA//////////8="/>
              </a:ext>
            </a:extLst>
          </p:cNvSpPr>
          <p:nvPr/>
        </p:nvSpPr>
        <p:spPr>
          <a:xfrm>
            <a:off x="6687185" y="3413125"/>
            <a:ext cx="2282190" cy="1322705"/>
          </a:xfrm>
          <a:prstGeom prst="rect">
            <a:avLst/>
          </a:prstGeom>
          <a:noFill/>
          <a:ln>
            <a:noFill/>
          </a:ln>
          <a:effectLst/>
        </p:spPr>
        <p:txBody>
          <a:bodyPr vert="horz" wrap="square" lIns="91440" tIns="91440" rIns="91440" bIns="91440" numCol="1" spcCol="215900" anchor="ctr"/>
          <a:lstStyle>
            <a:lvl1pPr defTabSz="457200">
              <a:tabLst/>
              <a:defRPr sz="1200">
                <a:latin typeface="Helvetica" pitchFamily="0" charset="0"/>
                <a:ea typeface="Arial" pitchFamily="2" charset="0"/>
                <a:cs typeface="Arial" pitchFamily="2" charset="0"/>
              </a:defRPr>
            </a:lvl1pPr>
          </a:lstStyle>
          <a:p>
            <a:pPr>
              <a:defRPr sz="1400"/>
            </a:pPr>
            <a:r>
              <a:rPr sz="1800"/>
              <a:t>6. When a patient transfers, notify the new facility if the patient has a C. difficile infection</a:t>
            </a:r>
            <a:r>
              <a:t>.</a:t>
            </a:r>
          </a:p>
        </p:txBody>
      </p:sp>
      <p:grpSp>
        <p:nvGrpSpPr>
          <p:cNvPr id="6" name="Google Shape;635;p23"/>
          <p:cNvGrpSpPr>
            <a:extLst>
              <a:ext uri="smNativeData">
                <pr:smNativeData xmlns:pr="smNativeData" val="SMDATA_7_A8aMYhMAAAAlAAAAAQAAAA8BAAAAkAAAAEgAAACQAAAASAAAAAAAAAAAAAAAAAAAABcAAAAUAAAAAAAAAAAAAAD/fwAA/38AAAAAAAAJAAAABAAAANj///8MAAAAEAAAAAAAAAAAAAAAAAAAAAAAAAAfAAAAVAAAAAAAAAAAAAAAAAAAAAAAAAAAAAAAAAAAAAAAAAAAAAAAAAAAAAAAAAAAAAAAAAAAAAAAAAAAAAAAAAAAAAAAAAAAAAAAAAAAAAAAAAAAAAAAAAAAACEAAAAYAAAAFAAAAC0VAACMBQAALiMAAJQKAAAQAAAAJgAAAAgAAAD/////AAAAAA=="/>
              </a:ext>
            </a:extLst>
          </p:cNvGrpSpPr>
          <p:nvPr/>
        </p:nvGrpSpPr>
        <p:grpSpPr>
          <a:xfrm>
            <a:off x="3442335" y="901700"/>
            <a:ext cx="2276475" cy="817880"/>
            <a:chOff x="3442335" y="901700"/>
            <a:chExt cx="2276475" cy="817880"/>
          </a:xfrm>
        </p:grpSpPr>
        <p:sp>
          <p:nvSpPr>
            <p:cNvPr id="8" name="Rectangle"/>
            <p:cNvSpPr>
              <a:extLst>
                <a:ext uri="smNativeData">
                  <pr:smNativeData xmlns:pr="smNativeData" val="SMDATA_13_A8aMYhMAAAAlAAAAZA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tFQAAmAYAAC4jAACICQAAAAAAACYAAAAIAAAA//////////8="/>
                </a:ext>
              </a:extLst>
            </p:cNvSpPr>
            <p:nvPr/>
          </p:nvSpPr>
          <p:spPr>
            <a:xfrm>
              <a:off x="3442335" y="1071880"/>
              <a:ext cx="2276475" cy="477520"/>
            </a:xfrm>
            <a:prstGeom prst="rect">
              <a:avLst/>
            </a:prstGeom>
            <a:solidFill>
              <a:srgbClr val="F6751F"/>
            </a:solidFill>
            <a:ln>
              <a:noFill/>
            </a:ln>
            <a:effectLst/>
          </p:spPr>
          <p:txBody>
            <a:bodyPr vert="horz" wrap="square" lIns="0" tIns="0" rIns="0" bIns="0" numCol="1" spcCol="215900" anchor="ctr"/>
            <a:lstStyle/>
            <a:p>
              <a:pPr algn="ctr">
                <a:defRPr sz="2100" b="1">
                  <a:solidFill>
                    <a:srgbClr val="FFFFFF"/>
                  </a:solidFill>
                  <a:latin typeface="Fira Sans Extra Condensed" pitchFamily="0" charset="0"/>
                  <a:ea typeface="Fira Sans Extra Condensed" pitchFamily="0" charset="0"/>
                  <a:cs typeface="Fira Sans Extra Condensed" pitchFamily="0" charset="0"/>
                </a:defRPr>
              </a:pPr>
            </a:p>
          </p:txBody>
        </p:sp>
        <p:sp>
          <p:nvSpPr>
            <p:cNvPr id="7" name="Things with bacteria"/>
            <p:cNvSpPr>
              <a:extLst>
                <a:ext uri="smNativeData">
                  <pr:smNativeData xmlns:pr="smNativeData" val="SMDATA_13_A8aMYhMAAAAlAAAAZA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tFQAAjAUAAC4jAACUCgAAACAAACYAAAAIAAAA//////////8="/>
                </a:ext>
              </a:extLst>
            </p:cNvSpPr>
            <p:nvPr/>
          </p:nvSpPr>
          <p:spPr>
            <a:xfrm>
              <a:off x="3442335" y="901700"/>
              <a:ext cx="2276475" cy="817880"/>
            </a:xfrm>
            <a:prstGeom prst="rect">
              <a:avLst/>
            </a:prstGeom>
            <a:noFill/>
            <a:ln>
              <a:noFill/>
            </a:ln>
            <a:effectLst/>
          </p:spPr>
          <p:txBody>
            <a:bodyPr vert="horz" wrap="square" lIns="91440" tIns="91440" rIns="91440" bIns="91440" numCol="1" spcCol="215900" anchor="ctr"/>
            <a:lstStyle>
              <a:lvl1pPr algn="ctr">
                <a:defRPr sz="2100" b="1">
                  <a:solidFill>
                    <a:srgbClr val="FFFFFF"/>
                  </a:solidFill>
                  <a:latin typeface="Fira Sans Extra Condensed" pitchFamily="0" charset="0"/>
                  <a:ea typeface="Arial" pitchFamily="2" charset="0"/>
                  <a:cs typeface="Arial" pitchFamily="2" charset="0"/>
                </a:defRPr>
              </a:lvl1pPr>
            </a:lstStyle>
            <a:p>
              <a:pPr/>
            </a:p>
          </p:txBody>
        </p:sp>
      </p:grpSp>
      <p:sp>
        <p:nvSpPr>
          <p:cNvPr id="9" name="Google Shape;636;p23"/>
          <p:cNvSpPr>
            <a:extLst>
              <a:ext uri="smNativeData">
                <pr:smNativeData xmlns:pr="smNativeData" val="SMDATA_13_A8aMYhMAAAAlAAAACwAAAA0AAAAAAAAAAAAAAAAsFQAA/gs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DICAAAEAgAACwVAAD+CwAAEAAAACYAAAAIAAAA//////////8="/>
              </a:ext>
            </a:extLst>
          </p:cNvSpPr>
          <p:nvPr/>
        </p:nvSpPr>
        <p:spPr>
          <a:xfrm>
            <a:off x="1427480" y="1310640"/>
            <a:ext cx="2014220" cy="638810"/>
          </a:xfrm>
          <a:custGeom>
            <a:avLst/>
            <a:gdLst/>
            <a:ahLst/>
            <a:cxnLst/>
            <a:rect l="0" t="0" r="2014220" b="638810"/>
            <a:pathLst>
              <a:path w="2014220" h="638810">
                <a:moveTo>
                  <a:pt x="2014220" y="0"/>
                </a:moveTo>
                <a:lnTo>
                  <a:pt x="1502366" y="0"/>
                </a:lnTo>
                <a:lnTo>
                  <a:pt x="1502366" y="638810"/>
                </a:lnTo>
                <a:lnTo>
                  <a:pt x="0" y="638810"/>
                </a:lnTo>
              </a:path>
            </a:pathLst>
          </a:custGeom>
          <a:noFill/>
          <a:ln w="9525" cap="flat" cmpd="sng" algn="ctr">
            <a:solidFill>
              <a:srgbClr val="666666"/>
            </a:solidFill>
            <a:prstDash val="solid"/>
            <a:headEnd type="none"/>
            <a:tailEnd type="none"/>
          </a:ln>
          <a:effectLst/>
        </p:spPr>
        <p:txBody>
          <a:bodyPr vert="horz" wrap="square" lIns="0" tIns="0" rIns="3441700" bIns="1949450" numCol="1" spcCol="215900" anchor="t"/>
          <a:lstStyle/>
          <a:p>
            <a:pPr/>
          </a:p>
        </p:txBody>
      </p:sp>
      <p:sp>
        <p:nvSpPr>
          <p:cNvPr id="10" name="Google Shape;637;p23"/>
          <p:cNvSpPr>
            <a:extLst>
              <a:ext uri="smNativeData">
                <pr:smNativeData xmlns:pr="smNativeData" val="SMDATA_13_A8aMYhMAAAAlAAAACwAAAA0AAAAAAAAAAAAAAAAtHAAAaRE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AtHAAAlAoAAC0cAABpEQAAEAAAACYAAAAIAAAA//////////8="/>
              </a:ext>
            </a:extLst>
          </p:cNvSpPr>
          <p:nvPr/>
        </p:nvSpPr>
        <p:spPr>
          <a:xfrm>
            <a:off x="4580255" y="1719580"/>
            <a:ext cx="0" cy="1110615"/>
          </a:xfrm>
          <a:custGeom>
            <a:avLst/>
            <a:gdLst/>
            <a:ahLst/>
            <a:cxnLst/>
            <a:rect l="0" t="0" r="0" b="1110615"/>
            <a:pathLst>
              <a:path w="0" h="1110615">
                <a:moveTo>
                  <a:pt x="0" y="0"/>
                </a:moveTo>
                <a:lnTo>
                  <a:pt x="0" y="1110615"/>
                </a:lnTo>
              </a:path>
            </a:pathLst>
          </a:custGeom>
          <a:noFill/>
          <a:ln w="9525" cap="flat" cmpd="sng" algn="ctr">
            <a:solidFill>
              <a:srgbClr val="666666"/>
            </a:solidFill>
            <a:prstDash val="solid"/>
            <a:headEnd type="none"/>
            <a:tailEnd type="none"/>
          </a:ln>
          <a:effectLst/>
        </p:spPr>
        <p:txBody>
          <a:bodyPr vert="horz" wrap="square" lIns="0" tIns="0" rIns="4580255" bIns="2830195" numCol="1" spcCol="215900" anchor="t"/>
          <a:lstStyle/>
          <a:p>
            <a:pPr/>
          </a:p>
        </p:txBody>
      </p:sp>
      <p:sp>
        <p:nvSpPr>
          <p:cNvPr id="11" name="Google Shape;638;p23"/>
          <p:cNvSpPr>
            <a:extLst>
              <a:ext uri="smNativeData">
                <pr:smNativeData xmlns:pr="smNativeData" val="SMDATA_13_A8aMYhMAAAAlAAAACwAAAA0AAAAAAAAAAAAAAAB2LwAAWA0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AsIwAAEAgAAHYvAABYDQAAEAAAACYAAAAIAAAA//////////8="/>
              </a:ext>
            </a:extLst>
          </p:cNvSpPr>
          <p:nvPr/>
        </p:nvSpPr>
        <p:spPr>
          <a:xfrm>
            <a:off x="5717540" y="1310640"/>
            <a:ext cx="1997710" cy="858520"/>
          </a:xfrm>
          <a:custGeom>
            <a:avLst/>
            <a:gdLst/>
            <a:ahLst/>
            <a:cxnLst/>
            <a:rect l="0" t="0" r="1997710" b="858520"/>
            <a:pathLst>
              <a:path w="1997710" h="858520">
                <a:moveTo>
                  <a:pt x="0" y="0"/>
                </a:moveTo>
                <a:lnTo>
                  <a:pt x="492768" y="0"/>
                </a:lnTo>
                <a:lnTo>
                  <a:pt x="492768" y="858520"/>
                </a:lnTo>
                <a:lnTo>
                  <a:pt x="1997710" y="858520"/>
                </a:lnTo>
              </a:path>
            </a:pathLst>
          </a:custGeom>
          <a:noFill/>
          <a:ln w="9525" cap="flat" cmpd="sng" algn="ctr">
            <a:solidFill>
              <a:srgbClr val="666666"/>
            </a:solidFill>
            <a:prstDash val="solid"/>
            <a:headEnd type="none"/>
            <a:tailEnd type="none"/>
          </a:ln>
          <a:effectLst/>
        </p:spPr>
        <p:txBody>
          <a:bodyPr vert="horz" wrap="square" lIns="0" tIns="0" rIns="7715250" bIns="2169160" numCol="1" spcCol="215900" anchor="t"/>
          <a:lstStyle/>
          <a:p>
            <a:pPr/>
          </a:p>
        </p:txBody>
      </p:sp>
      <p:pic>
        <p:nvPicPr>
          <p:cNvPr id="12" name="Image"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pAAAAOsIAAC/CgAAjxAAABAAAAAmAAAACAAAAP//////////"/>
              </a:ext>
            </a:extLst>
          </p:cNvPicPr>
          <p:nvPr/>
        </p:nvPicPr>
        <p:blipFill>
          <a:blip r:embed="rId2"/>
          <a:stretch>
            <a:fillRect/>
          </a:stretch>
        </p:blipFill>
        <p:spPr>
          <a:xfrm>
            <a:off x="104140" y="1449705"/>
            <a:ext cx="1642745" cy="1242060"/>
          </a:xfrm>
          <a:prstGeom prst="rect">
            <a:avLst/>
          </a:prstGeom>
          <a:noFill/>
          <a:ln>
            <a:noFill/>
          </a:ln>
          <a:effectLst/>
        </p:spPr>
      </p:pic>
      <p:pic>
        <p:nvPicPr>
          <p:cNvPr id="13" name="Image"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Ioc8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oRUAAAwMAADaIQAA+xIAABAAAAAmAAAACAAAAP//////////"/>
              </a:ext>
            </a:extLst>
          </p:cNvPicPr>
          <p:nvPr/>
        </p:nvPicPr>
        <p:blipFill>
          <a:blip r:embed="rId3"/>
          <a:stretch>
            <a:fillRect/>
          </a:stretch>
        </p:blipFill>
        <p:spPr>
          <a:xfrm>
            <a:off x="3515995" y="1958340"/>
            <a:ext cx="1986915" cy="1127125"/>
          </a:xfrm>
          <a:prstGeom prst="rect">
            <a:avLst/>
          </a:prstGeom>
          <a:noFill/>
          <a:ln>
            <a:noFill/>
          </a:ln>
          <a:effectLst/>
        </p:spPr>
      </p:pic>
      <p:pic>
        <p:nvPicPr>
          <p:cNvPr id="14" name="Image"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v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ACwAANUJAADqNQAAkhIAABAAAAAmAAAACAAAAP//////////"/>
              </a:ext>
            </a:extLst>
          </p:cNvPicPr>
          <p:nvPr/>
        </p:nvPicPr>
        <p:blipFill>
          <a:blip r:embed="rId4"/>
          <a:stretch>
            <a:fillRect/>
          </a:stretch>
        </p:blipFill>
        <p:spPr>
          <a:xfrm>
            <a:off x="7152640" y="1598295"/>
            <a:ext cx="1611630" cy="1420495"/>
          </a:xfrm>
          <a:prstGeom prst="rect">
            <a:avLst/>
          </a:prstGeom>
          <a:noFill/>
          <a:ln>
            <a:noFill/>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ppt_x</p:attrName>
                                        </p:attrNameLst>
                                      </p:cBhvr>
                                      <p:tavLst>
                                        <p:tav tm="0">
                                          <p:val>
                                            <p:strVal val="#ppt_x"/>
                                          </p:val>
                                        </p:tav>
                                        <p:tav tm="100000">
                                          <p:val>
                                            <p:strVal val="#ppt_x"/>
                                          </p:val>
                                        </p:tav>
                                      </p:tavLst>
                                    </p:anim>
                                    <p:anim calcmode="lin" valueType="num">
                                      <p:cBhvr>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type="lt">
                                    <p:tmAbs val="0"/>
                                  </p:iterate>
                                  <p:childTnLst>
                                    <p:set>
                                      <p:cBhvr>
                                        <p:cTn id="12" dur="1" fill="hold">
                                          <p:stCondLst>
                                            <p:cond delay="0"/>
                                          </p:stCondLst>
                                        </p:cTn>
                                        <p:tgtEl>
                                          <p:spTgt spid="3">
                                            <p:bg/>
                                          </p:spTgt>
                                        </p:tgtEl>
                                        <p:attrNameLst>
                                          <p:attrName>style.visibility</p:attrName>
                                        </p:attrNameLst>
                                      </p:cBhvr>
                                      <p:to>
                                        <p:strVal val="visible"/>
                                      </p:to>
                                    </p:set>
                                    <p:anim calcmode="lin" valueType="num">
                                      <p:cBhvr>
                                        <p:cTn id="13" dur="1000" fill="hold"/>
                                        <p:tgtEl>
                                          <p:spTgt spid="3">
                                            <p:bg/>
                                          </p:spTgt>
                                        </p:tgtEl>
                                        <p:attrNameLst>
                                          <p:attrName>ppt_x</p:attrName>
                                        </p:attrNameLst>
                                      </p:cBhvr>
                                      <p:tavLst>
                                        <p:tav tm="0">
                                          <p:val>
                                            <p:strVal val="#ppt_x"/>
                                          </p:val>
                                        </p:tav>
                                        <p:tav tm="100000">
                                          <p:val>
                                            <p:strVal val="#ppt_x"/>
                                          </p:val>
                                        </p:tav>
                                      </p:tavLst>
                                    </p:anim>
                                    <p:anim calcmode="lin" valueType="num">
                                      <p:cBhvr>
                                        <p:cTn id="14" dur="1000" fill="hold"/>
                                        <p:tgtEl>
                                          <p:spTgt spid="3">
                                            <p:bg/>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iterate type="lt">
                                    <p:tmAbs val="0"/>
                                  </p:iterate>
                                  <p:childTnLst>
                                    <p:set>
                                      <p:cBhvr>
                                        <p:cTn id="16" dur="1" fill="hold">
                                          <p:stCondLst>
                                            <p:cond delay="0"/>
                                          </p:stCondLst>
                                        </p:cTn>
                                        <p:tgtEl>
                                          <p:spTgt spid="3">
                                            <p:txEl>
                                              <p:charRg st="4294967295" end="4294967295"/>
                                            </p:txEl>
                                          </p:spTgt>
                                        </p:tgtEl>
                                        <p:attrNameLst>
                                          <p:attrName>style.visibility</p:attrName>
                                        </p:attrNameLst>
                                      </p:cBhvr>
                                      <p:to>
                                        <p:strVal val="visible"/>
                                      </p:to>
                                    </p:set>
                                    <p:anim calcmode="lin" valueType="num">
                                      <p:cBhvr>
                                        <p:cTn id="17" dur="1000" fill="hold"/>
                                        <p:tgtEl>
                                          <p:spTgt spid="3">
                                            <p:txEl>
                                              <p:charRg st="4294967295" end="4294967295"/>
                                            </p:txEl>
                                          </p:spTgt>
                                        </p:tgtEl>
                                        <p:attrNameLst>
                                          <p:attrName>ppt_x</p:attrName>
                                        </p:attrNameLst>
                                      </p:cBhvr>
                                      <p:tavLst>
                                        <p:tav tm="0">
                                          <p:val>
                                            <p:strVal val="#ppt_x"/>
                                          </p:val>
                                        </p:tav>
                                        <p:tav tm="100000">
                                          <p:val>
                                            <p:strVal val="#ppt_x"/>
                                          </p:val>
                                        </p:tav>
                                      </p:tavLst>
                                    </p:anim>
                                    <p:anim calcmode="lin" valueType="num">
                                      <p:cBhvr>
                                        <p:cTn id="18" dur="1000" fill="hold"/>
                                        <p:tgtEl>
                                          <p:spTgt spid="3">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fill="hold" grpId="0" nodeType="clickEffect">
                                  <p:stCondLst>
                                    <p:cond delay="0"/>
                                  </p:stCondLst>
                                  <p:iterate type="lt">
                                    <p:tmAbs val="0"/>
                                  </p:iterate>
                                  <p:childTnLst>
                                    <p:set>
                                      <p:cBhvr>
                                        <p:cTn id="28" dur="1" fill="hold">
                                          <p:stCondLst>
                                            <p:cond delay="0"/>
                                          </p:stCondLst>
                                        </p:cTn>
                                        <p:tgtEl>
                                          <p:spTgt spid="4">
                                            <p:bg/>
                                          </p:spTgt>
                                        </p:tgtEl>
                                        <p:attrNameLst>
                                          <p:attrName>style.visibility</p:attrName>
                                        </p:attrNameLst>
                                      </p:cBhvr>
                                      <p:to>
                                        <p:strVal val="visible"/>
                                      </p:to>
                                    </p:set>
                                    <p:anim calcmode="lin" valueType="num">
                                      <p:cBhvr>
                                        <p:cTn id="29" dur="1000" fill="hold"/>
                                        <p:tgtEl>
                                          <p:spTgt spid="4">
                                            <p:bg/>
                                          </p:spTgt>
                                        </p:tgtEl>
                                        <p:attrNameLst>
                                          <p:attrName>ppt_x</p:attrName>
                                        </p:attrNameLst>
                                      </p:cBhvr>
                                      <p:tavLst>
                                        <p:tav tm="0">
                                          <p:val>
                                            <p:strVal val="#ppt_x"/>
                                          </p:val>
                                        </p:tav>
                                        <p:tav tm="100000">
                                          <p:val>
                                            <p:strVal val="#ppt_x"/>
                                          </p:val>
                                        </p:tav>
                                      </p:tavLst>
                                    </p:anim>
                                    <p:anim calcmode="lin" valueType="num">
                                      <p:cBhvr>
                                        <p:cTn id="30" dur="1000" fill="hold"/>
                                        <p:tgtEl>
                                          <p:spTgt spid="4">
                                            <p:bg/>
                                          </p:spTgt>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iterate type="lt">
                                    <p:tmAbs val="0"/>
                                  </p:iterate>
                                  <p:childTnLst>
                                    <p:set>
                                      <p:cBhvr>
                                        <p:cTn id="32" dur="1" fill="hold">
                                          <p:stCondLst>
                                            <p:cond delay="0"/>
                                          </p:stCondLst>
                                        </p:cTn>
                                        <p:tgtEl>
                                          <p:spTgt spid="4">
                                            <p:txEl>
                                              <p:charRg st="4294967295" end="4294967295"/>
                                            </p:txEl>
                                          </p:spTgt>
                                        </p:tgtEl>
                                        <p:attrNameLst>
                                          <p:attrName>style.visibility</p:attrName>
                                        </p:attrNameLst>
                                      </p:cBhvr>
                                      <p:to>
                                        <p:strVal val="visible"/>
                                      </p:to>
                                    </p:set>
                                    <p:anim calcmode="lin" valueType="num">
                                      <p:cBhvr>
                                        <p:cTn id="33" dur="1000" fill="hold"/>
                                        <p:tgtEl>
                                          <p:spTgt spid="4">
                                            <p:txEl>
                                              <p:charRg st="4294967295" end="4294967295"/>
                                            </p:txEl>
                                          </p:spTgt>
                                        </p:tgtEl>
                                        <p:attrNameLst>
                                          <p:attrName>ppt_x</p:attrName>
                                        </p:attrNameLst>
                                      </p:cBhvr>
                                      <p:tavLst>
                                        <p:tav tm="0">
                                          <p:val>
                                            <p:strVal val="#ppt_x"/>
                                          </p:val>
                                        </p:tav>
                                        <p:tav tm="100000">
                                          <p:val>
                                            <p:strVal val="#ppt_x"/>
                                          </p:val>
                                        </p:tav>
                                      </p:tavLst>
                                    </p:anim>
                                    <p:anim calcmode="lin" valueType="num">
                                      <p:cBhvr>
                                        <p:cTn id="34" dur="1000" fill="hold"/>
                                        <p:tgtEl>
                                          <p:spTgt spid="4">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1"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1" fill="hold" grpId="0" nodeType="clickEffect">
                                  <p:stCondLst>
                                    <p:cond delay="0"/>
                                  </p:stCondLst>
                                  <p:iterate type="lt">
                                    <p:tmAbs val="0"/>
                                  </p:iterate>
                                  <p:childTnLst>
                                    <p:set>
                                      <p:cBhvr>
                                        <p:cTn id="44" dur="1" fill="hold">
                                          <p:stCondLst>
                                            <p:cond delay="0"/>
                                          </p:stCondLst>
                                        </p:cTn>
                                        <p:tgtEl>
                                          <p:spTgt spid="5">
                                            <p:bg/>
                                          </p:spTgt>
                                        </p:tgtEl>
                                        <p:attrNameLst>
                                          <p:attrName>style.visibility</p:attrName>
                                        </p:attrNameLst>
                                      </p:cBhvr>
                                      <p:to>
                                        <p:strVal val="visible"/>
                                      </p:to>
                                    </p:set>
                                    <p:anim calcmode="lin" valueType="num">
                                      <p:cBhvr>
                                        <p:cTn id="45" dur="1000" fill="hold"/>
                                        <p:tgtEl>
                                          <p:spTgt spid="5">
                                            <p:bg/>
                                          </p:spTgt>
                                        </p:tgtEl>
                                        <p:attrNameLst>
                                          <p:attrName>ppt_x</p:attrName>
                                        </p:attrNameLst>
                                      </p:cBhvr>
                                      <p:tavLst>
                                        <p:tav tm="0">
                                          <p:val>
                                            <p:strVal val="#ppt_x"/>
                                          </p:val>
                                        </p:tav>
                                        <p:tav tm="100000">
                                          <p:val>
                                            <p:strVal val="#ppt_x"/>
                                          </p:val>
                                        </p:tav>
                                      </p:tavLst>
                                    </p:anim>
                                    <p:anim calcmode="lin" valueType="num">
                                      <p:cBhvr>
                                        <p:cTn id="46" dur="1000" fill="hold"/>
                                        <p:tgtEl>
                                          <p:spTgt spid="5">
                                            <p:bg/>
                                          </p:spTgt>
                                        </p:tgtEl>
                                        <p:attrNameLst>
                                          <p:attrName>ppt_y</p:attrName>
                                        </p:attrNameLst>
                                      </p:cBhvr>
                                      <p:tavLst>
                                        <p:tav tm="0">
                                          <p:val>
                                            <p:strVal val="0-#ppt_h/2"/>
                                          </p:val>
                                        </p:tav>
                                        <p:tav tm="100000">
                                          <p:val>
                                            <p:strVal val="#ppt_y"/>
                                          </p:val>
                                        </p:tav>
                                      </p:tavLst>
                                    </p:anim>
                                  </p:childTnLst>
                                </p:cTn>
                              </p:par>
                              <p:par>
                                <p:cTn id="47" presetID="2" presetClass="entr" presetSubtype="1" fill="hold" grpId="0" nodeType="withEffect">
                                  <p:stCondLst>
                                    <p:cond delay="0"/>
                                  </p:stCondLst>
                                  <p:iterate type="lt">
                                    <p:tmAbs val="0"/>
                                  </p:iterate>
                                  <p:childTnLst>
                                    <p:set>
                                      <p:cBhvr>
                                        <p:cTn id="48" dur="1" fill="hold">
                                          <p:stCondLst>
                                            <p:cond delay="0"/>
                                          </p:stCondLst>
                                        </p:cTn>
                                        <p:tgtEl>
                                          <p:spTgt spid="5">
                                            <p:txEl>
                                              <p:charRg st="4294967295" end="4294967295"/>
                                            </p:txEl>
                                          </p:spTgt>
                                        </p:tgtEl>
                                        <p:attrNameLst>
                                          <p:attrName>style.visibility</p:attrName>
                                        </p:attrNameLst>
                                      </p:cBhvr>
                                      <p:to>
                                        <p:strVal val="visible"/>
                                      </p:to>
                                    </p:set>
                                    <p:anim calcmode="lin" valueType="num">
                                      <p:cBhvr>
                                        <p:cTn id="49" dur="10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p:cTn id="50" dur="1000" fill="hold"/>
                                        <p:tgtEl>
                                          <p:spTgt spid="5">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dvAuto="0"/>
      <p:bldP spid="4" grpId="0" animBg="1" advAuto="0"/>
      <p:bldP spid="5" grpId="0" animBg="1" advAuto="0"/>
      <p:bldP spid="12" grpId="0" animBg="1" advAuto="0"/>
      <p:bldP spid="13" grpId="0" animBg="1" advAuto="0"/>
      <p:bldP spid="14" grpId="0" animBg="1" advAuto="0"/>
    </p:bldLst>
    <p:extLst>
      <p:ext uri="smNativeData">
        <pr:smNativeData xmlns:pr="smNativeData" val="A8aMYgkAAAAFAAAA/f///wEAAAACAAAAAQAAAAAAAAAAAAAAAAAAAAsAAAD+////AQAAAAIAAAABAAAAAAAAAAAAAAAAAAAADwAAAP////8BAAAAAgAAAAEAAAAAAAAAAAAAAAAAAAAVAAAA/f///wEAAAACAAAAAQAAAAAAAAAAAAAAAAAAABsAAAD+////AQAAAAIAAAABAAAAAAAAAAAAAAAAAAAAHwAAAP////8BAAAAAgAAAAEAAAAAAAAAAAAAAAAAAAAlAAAA/f///wEAAAACAAAAAQAAAAAAAAAAAAAAAAAAACsAAAD+////AQAAAAIAAAABAAAAAAAAAAAAAAAAAAAALwAAAP////8BAAAAAgAAAAEAAAAAAAAAAAAAAAAAAAA="/>
      </p:ext>
    </p:extLst>
  </p:timing>
</p:sld>
</file>

<file path=ppt/slides/slide12.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Google Shape;1453;p37"/>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1r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7WvAH9/fwBTU1MDzMzMAMDA/wB/f38AAAAAAAAAAAAAAAAAAAAAAAAAAAAhAAAAGAAAABQAAADJAgAApgIAAGk1AABVBgAAEAAAACYAAAAIAAAAAYAAAP8fAAA="/>
              </a:ext>
            </a:extLst>
          </p:cNvSpPr>
          <p:nvPr>
            <p:ph type="title"/>
          </p:nvPr>
        </p:nvSpPr>
        <p:spPr>
          <a:xfrm>
            <a:off x="452755" y="430530"/>
            <a:ext cx="8229600" cy="598805"/>
          </a:xfrm>
          <a:solidFill>
            <a:srgbClr val="FFC5AB"/>
          </a:solidFill>
          <a:ln w="25400" cap="flat" cmpd="sng" algn="ctr">
            <a:solidFill>
              <a:srgbClr val="FFB5AF"/>
            </a:solidFill>
            <a:prstDash val="solid"/>
            <a:headEnd type="none"/>
            <a:tailEnd type="none"/>
          </a:ln>
        </p:spPr>
        <p:txBody>
          <a:bodyPr/>
          <a:lstStyle>
            <a:lvl1pPr>
              <a:defRPr sz="2000">
                <a:latin typeface="Arial" pitchFamily="2" charset="0"/>
                <a:ea typeface="Fira Sans Extra Condensed" pitchFamily="0" charset="0"/>
                <a:cs typeface="Fira Sans Extra Condensed" pitchFamily="0" charset="0"/>
              </a:defRPr>
            </a:lvl1pPr>
          </a:lstStyle>
          <a:p>
            <a:pPr/>
            <a:r>
              <a:rPr sz="2800"/>
              <a:t>What patient can do</a:t>
            </a:r>
            <a:r>
              <a:t> </a:t>
            </a:r>
          </a:p>
        </p:txBody>
      </p:sp>
      <p:sp>
        <p:nvSpPr>
          <p:cNvPr id="3" name="Google Shape;1454;p3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AAAAAH9/fwBTU1MDzMzMAMDA/wB/f38AAAAAAAAAAAAAAAAAAAAAAAAAAAAhAAAAGAAAABQAAADCFwAA2wYAAH4gAAAcHQAAEAAAACYAAAAIAAAA//////////8="/>
              </a:ext>
            </a:extLst>
          </p:cNvSpPr>
          <p:nvPr/>
        </p:nvSpPr>
        <p:spPr>
          <a:xfrm>
            <a:off x="3862070" y="1114425"/>
            <a:ext cx="1419860" cy="3617595"/>
          </a:xfrm>
          <a:custGeom>
            <a:avLst/>
            <a:gdLst/>
            <a:ahLst/>
            <a:cxnLst/>
            <a:rect l="0" t="0" r="1419860" b="3617595"/>
            <a:pathLst>
              <a:path w="1419860" h="3617595">
                <a:moveTo>
                  <a:pt x="709298" y="0"/>
                </a:moveTo>
                <a:cubicBezTo>
                  <a:pt x="504096" y="1339"/>
                  <a:pt x="547450" y="216553"/>
                  <a:pt x="547450" y="216553"/>
                </a:cubicBezTo>
                <a:cubicBezTo>
                  <a:pt x="512873" y="234641"/>
                  <a:pt x="540069" y="286392"/>
                  <a:pt x="542663" y="313524"/>
                </a:cubicBezTo>
                <a:cubicBezTo>
                  <a:pt x="544791" y="341159"/>
                  <a:pt x="561946" y="342331"/>
                  <a:pt x="561946" y="342331"/>
                </a:cubicBezTo>
                <a:cubicBezTo>
                  <a:pt x="571122" y="383699"/>
                  <a:pt x="609756" y="448514"/>
                  <a:pt x="609756" y="448514"/>
                </a:cubicBezTo>
                <a:cubicBezTo>
                  <a:pt x="625515" y="630064"/>
                  <a:pt x="428225" y="624872"/>
                  <a:pt x="332606" y="681816"/>
                </a:cubicBezTo>
                <a:cubicBezTo>
                  <a:pt x="236588" y="738759"/>
                  <a:pt x="262388" y="902387"/>
                  <a:pt x="262388" y="1037042"/>
                </a:cubicBezTo>
                <a:cubicBezTo>
                  <a:pt x="262388" y="1172033"/>
                  <a:pt x="218568" y="1293960"/>
                  <a:pt x="179536" y="1462278"/>
                </a:cubicBezTo>
                <a:cubicBezTo>
                  <a:pt x="147552" y="1601455"/>
                  <a:pt x="133056" y="1700939"/>
                  <a:pt x="128667" y="1732091"/>
                </a:cubicBezTo>
                <a:cubicBezTo>
                  <a:pt x="115900" y="1734268"/>
                  <a:pt x="86576" y="1744317"/>
                  <a:pt x="54127" y="1791211"/>
                </a:cubicBezTo>
                <a:cubicBezTo>
                  <a:pt x="35309" y="1818846"/>
                  <a:pt x="29590" y="1845643"/>
                  <a:pt x="15959" y="1859710"/>
                </a:cubicBezTo>
                <a:cubicBezTo>
                  <a:pt x="8312" y="1867248"/>
                  <a:pt x="14363" y="1880646"/>
                  <a:pt x="27329" y="1880646"/>
                </a:cubicBezTo>
                <a:cubicBezTo>
                  <a:pt x="37503" y="1880646"/>
                  <a:pt x="52132" y="1872439"/>
                  <a:pt x="67692" y="1846480"/>
                </a:cubicBezTo>
                <a:lnTo>
                  <a:pt x="3657" y="1996041"/>
                </a:lnTo>
                <a:cubicBezTo>
                  <a:pt x="3657" y="1996041"/>
                  <a:pt x="-8170" y="2017981"/>
                  <a:pt x="10706" y="2020158"/>
                </a:cubicBezTo>
                <a:cubicBezTo>
                  <a:pt x="11238" y="2020158"/>
                  <a:pt x="11703" y="2020326"/>
                  <a:pt x="12169" y="2020326"/>
                </a:cubicBezTo>
                <a:cubicBezTo>
                  <a:pt x="40030" y="2020326"/>
                  <a:pt x="63103" y="1913975"/>
                  <a:pt x="75604" y="1913975"/>
                </a:cubicBezTo>
                <a:cubicBezTo>
                  <a:pt x="84781" y="1913975"/>
                  <a:pt x="24337" y="2036403"/>
                  <a:pt x="54526" y="2046453"/>
                </a:cubicBezTo>
                <a:cubicBezTo>
                  <a:pt x="55656" y="2046788"/>
                  <a:pt x="56587" y="2046955"/>
                  <a:pt x="57651" y="2046955"/>
                </a:cubicBezTo>
                <a:cubicBezTo>
                  <a:pt x="86975" y="2046955"/>
                  <a:pt x="107455" y="1920172"/>
                  <a:pt x="114105" y="1920172"/>
                </a:cubicBezTo>
                <a:cubicBezTo>
                  <a:pt x="114105" y="1920172"/>
                  <a:pt x="114171" y="1920172"/>
                  <a:pt x="114238" y="1920172"/>
                </a:cubicBezTo>
                <a:cubicBezTo>
                  <a:pt x="121619" y="1922349"/>
                  <a:pt x="79129" y="2033389"/>
                  <a:pt x="103200" y="2041596"/>
                </a:cubicBezTo>
                <a:cubicBezTo>
                  <a:pt x="104397" y="2042098"/>
                  <a:pt x="105593" y="2042266"/>
                  <a:pt x="106724" y="2042266"/>
                </a:cubicBezTo>
                <a:cubicBezTo>
                  <a:pt x="134585" y="2042266"/>
                  <a:pt x="135051" y="1918329"/>
                  <a:pt x="153204" y="1918329"/>
                </a:cubicBezTo>
                <a:cubicBezTo>
                  <a:pt x="153337" y="1918329"/>
                  <a:pt x="153536" y="1918329"/>
                  <a:pt x="153669" y="1918329"/>
                </a:cubicBezTo>
                <a:cubicBezTo>
                  <a:pt x="157592" y="1918832"/>
                  <a:pt x="128268" y="2012789"/>
                  <a:pt x="149214" y="2012789"/>
                </a:cubicBezTo>
                <a:cubicBezTo>
                  <a:pt x="169960" y="2012789"/>
                  <a:pt x="170359" y="1950486"/>
                  <a:pt x="190042" y="1918832"/>
                </a:cubicBezTo>
                <a:cubicBezTo>
                  <a:pt x="208993" y="1889858"/>
                  <a:pt x="232997" y="1805280"/>
                  <a:pt x="220762" y="1762740"/>
                </a:cubicBezTo>
                <a:cubicBezTo>
                  <a:pt x="255871" y="1647010"/>
                  <a:pt x="342248" y="1413709"/>
                  <a:pt x="363327" y="1311880"/>
                </a:cubicBezTo>
                <a:cubicBezTo>
                  <a:pt x="386533" y="1197993"/>
                  <a:pt x="425566" y="975243"/>
                  <a:pt x="425566" y="975243"/>
                </a:cubicBezTo>
                <a:cubicBezTo>
                  <a:pt x="462005" y="1047595"/>
                  <a:pt x="482618" y="1376863"/>
                  <a:pt x="451432" y="1464958"/>
                </a:cubicBezTo>
                <a:cubicBezTo>
                  <a:pt x="420313" y="1553556"/>
                  <a:pt x="347501" y="1765754"/>
                  <a:pt x="378620" y="1963215"/>
                </a:cubicBezTo>
                <a:cubicBezTo>
                  <a:pt x="409740" y="2160005"/>
                  <a:pt x="435673" y="2427138"/>
                  <a:pt x="425566" y="2658262"/>
                </a:cubicBezTo>
                <a:cubicBezTo>
                  <a:pt x="415060" y="2888884"/>
                  <a:pt x="454092" y="3140440"/>
                  <a:pt x="485145" y="3314118"/>
                </a:cubicBezTo>
                <a:cubicBezTo>
                  <a:pt x="516331" y="3487797"/>
                  <a:pt x="479958" y="3532012"/>
                  <a:pt x="456685" y="3563163"/>
                </a:cubicBezTo>
                <a:cubicBezTo>
                  <a:pt x="433412" y="3594315"/>
                  <a:pt x="479958" y="3617595"/>
                  <a:pt x="479958" y="3617595"/>
                </a:cubicBezTo>
                <a:lnTo>
                  <a:pt x="599250" y="3617595"/>
                </a:lnTo>
                <a:cubicBezTo>
                  <a:pt x="643070" y="3617595"/>
                  <a:pt x="630369" y="3586443"/>
                  <a:pt x="615009" y="3495668"/>
                </a:cubicBezTo>
                <a:cubicBezTo>
                  <a:pt x="599250" y="3404893"/>
                  <a:pt x="583823" y="3332206"/>
                  <a:pt x="601843" y="3212792"/>
                </a:cubicBezTo>
                <a:cubicBezTo>
                  <a:pt x="625515" y="3062897"/>
                  <a:pt x="633428" y="2910656"/>
                  <a:pt x="625116" y="2759086"/>
                </a:cubicBezTo>
                <a:cubicBezTo>
                  <a:pt x="615009" y="2577536"/>
                  <a:pt x="617270" y="2541527"/>
                  <a:pt x="650983" y="2406538"/>
                </a:cubicBezTo>
                <a:cubicBezTo>
                  <a:pt x="681238" y="2286286"/>
                  <a:pt x="704910" y="1963215"/>
                  <a:pt x="709697" y="1893877"/>
                </a:cubicBezTo>
                <a:cubicBezTo>
                  <a:pt x="714551" y="1963215"/>
                  <a:pt x="738689" y="2286286"/>
                  <a:pt x="768479" y="2406538"/>
                </a:cubicBezTo>
                <a:cubicBezTo>
                  <a:pt x="802258" y="2541527"/>
                  <a:pt x="804918" y="2577536"/>
                  <a:pt x="794411" y="2759086"/>
                </a:cubicBezTo>
                <a:cubicBezTo>
                  <a:pt x="786499" y="2910656"/>
                  <a:pt x="793879" y="3062897"/>
                  <a:pt x="818084" y="3212792"/>
                </a:cubicBezTo>
                <a:cubicBezTo>
                  <a:pt x="836104" y="3332206"/>
                  <a:pt x="820211" y="3404893"/>
                  <a:pt x="804918" y="3495668"/>
                </a:cubicBezTo>
                <a:cubicBezTo>
                  <a:pt x="789158" y="3586443"/>
                  <a:pt x="776458" y="3617595"/>
                  <a:pt x="820211" y="3617595"/>
                </a:cubicBezTo>
                <a:lnTo>
                  <a:pt x="939569" y="3617595"/>
                </a:lnTo>
                <a:cubicBezTo>
                  <a:pt x="939569" y="3617595"/>
                  <a:pt x="986514" y="3594315"/>
                  <a:pt x="963241" y="3563163"/>
                </a:cubicBezTo>
                <a:cubicBezTo>
                  <a:pt x="939569" y="3532012"/>
                  <a:pt x="903596" y="3487797"/>
                  <a:pt x="934782" y="3314118"/>
                </a:cubicBezTo>
                <a:cubicBezTo>
                  <a:pt x="965835" y="3140440"/>
                  <a:pt x="1004468" y="2888884"/>
                  <a:pt x="994361" y="2658262"/>
                </a:cubicBezTo>
                <a:cubicBezTo>
                  <a:pt x="983855" y="2427473"/>
                  <a:pt x="1010187" y="2160508"/>
                  <a:pt x="1040841" y="1963215"/>
                </a:cubicBezTo>
                <a:cubicBezTo>
                  <a:pt x="1071960" y="1765754"/>
                  <a:pt x="999614" y="1553053"/>
                  <a:pt x="968494" y="1464958"/>
                </a:cubicBezTo>
                <a:cubicBezTo>
                  <a:pt x="937308" y="1376863"/>
                  <a:pt x="957922" y="1047595"/>
                  <a:pt x="994361" y="975243"/>
                </a:cubicBezTo>
                <a:cubicBezTo>
                  <a:pt x="994361" y="975243"/>
                  <a:pt x="1032928" y="1197993"/>
                  <a:pt x="1056600" y="1311880"/>
                </a:cubicBezTo>
                <a:cubicBezTo>
                  <a:pt x="1077280" y="1413709"/>
                  <a:pt x="1163656" y="1646508"/>
                  <a:pt x="1199164" y="1762237"/>
                </a:cubicBezTo>
                <a:cubicBezTo>
                  <a:pt x="1186397" y="1805280"/>
                  <a:pt x="1210934" y="1889355"/>
                  <a:pt x="1229419" y="1918832"/>
                </a:cubicBezTo>
                <a:cubicBezTo>
                  <a:pt x="1249168" y="1950486"/>
                  <a:pt x="1249567" y="2012287"/>
                  <a:pt x="1270713" y="2012287"/>
                </a:cubicBezTo>
                <a:cubicBezTo>
                  <a:pt x="1291259" y="2012287"/>
                  <a:pt x="1261935" y="1918832"/>
                  <a:pt x="1266257" y="1918329"/>
                </a:cubicBezTo>
                <a:cubicBezTo>
                  <a:pt x="1266390" y="1918329"/>
                  <a:pt x="1266590" y="1918329"/>
                  <a:pt x="1266723" y="1918329"/>
                </a:cubicBezTo>
                <a:cubicBezTo>
                  <a:pt x="1284344" y="1918329"/>
                  <a:pt x="1285341" y="2042266"/>
                  <a:pt x="1313203" y="2042266"/>
                </a:cubicBezTo>
                <a:cubicBezTo>
                  <a:pt x="1314333" y="2042266"/>
                  <a:pt x="1315530" y="2042098"/>
                  <a:pt x="1316727" y="2041596"/>
                </a:cubicBezTo>
                <a:cubicBezTo>
                  <a:pt x="1340399" y="2033389"/>
                  <a:pt x="1297776" y="1922349"/>
                  <a:pt x="1305290" y="1920172"/>
                </a:cubicBezTo>
                <a:cubicBezTo>
                  <a:pt x="1305356" y="1920172"/>
                  <a:pt x="1305356" y="1920172"/>
                  <a:pt x="1305423" y="1920172"/>
                </a:cubicBezTo>
                <a:cubicBezTo>
                  <a:pt x="1312804" y="1920172"/>
                  <a:pt x="1332553" y="2046453"/>
                  <a:pt x="1361677" y="2046453"/>
                </a:cubicBezTo>
                <a:cubicBezTo>
                  <a:pt x="1362741" y="2046453"/>
                  <a:pt x="1363805" y="2046285"/>
                  <a:pt x="1364935" y="2045950"/>
                </a:cubicBezTo>
                <a:cubicBezTo>
                  <a:pt x="1395190" y="2036403"/>
                  <a:pt x="1334680" y="1913975"/>
                  <a:pt x="1344322" y="1913975"/>
                </a:cubicBezTo>
                <a:cubicBezTo>
                  <a:pt x="1356424" y="1913975"/>
                  <a:pt x="1379897" y="2020326"/>
                  <a:pt x="1407359" y="2020326"/>
                </a:cubicBezTo>
                <a:cubicBezTo>
                  <a:pt x="1407824" y="2020326"/>
                  <a:pt x="1408290" y="2020158"/>
                  <a:pt x="1408822" y="2020158"/>
                </a:cubicBezTo>
                <a:cubicBezTo>
                  <a:pt x="1428105" y="2017981"/>
                  <a:pt x="1416269" y="1996041"/>
                  <a:pt x="1416269" y="1996041"/>
                </a:cubicBezTo>
                <a:lnTo>
                  <a:pt x="1352634" y="1846480"/>
                </a:lnTo>
                <a:cubicBezTo>
                  <a:pt x="1368061" y="1872439"/>
                  <a:pt x="1382623" y="1880646"/>
                  <a:pt x="1392863" y="1880646"/>
                </a:cubicBezTo>
                <a:cubicBezTo>
                  <a:pt x="1405896" y="1880646"/>
                  <a:pt x="1412014" y="1867248"/>
                  <a:pt x="1404367" y="1859710"/>
                </a:cubicBezTo>
                <a:cubicBezTo>
                  <a:pt x="1390868" y="1845643"/>
                  <a:pt x="1384618" y="1818511"/>
                  <a:pt x="1365800" y="1791211"/>
                </a:cubicBezTo>
                <a:cubicBezTo>
                  <a:pt x="1333350" y="1744317"/>
                  <a:pt x="1304425" y="1734268"/>
                  <a:pt x="1291259" y="1732091"/>
                </a:cubicBezTo>
                <a:cubicBezTo>
                  <a:pt x="1287336" y="1700939"/>
                  <a:pt x="1272840" y="1601455"/>
                  <a:pt x="1240856" y="1462278"/>
                </a:cubicBezTo>
                <a:cubicBezTo>
                  <a:pt x="1201758" y="1293960"/>
                  <a:pt x="1157938" y="1172033"/>
                  <a:pt x="1157938" y="1037042"/>
                </a:cubicBezTo>
                <a:cubicBezTo>
                  <a:pt x="1157938" y="902387"/>
                  <a:pt x="1183871" y="738759"/>
                  <a:pt x="1087719" y="681816"/>
                </a:cubicBezTo>
                <a:cubicBezTo>
                  <a:pt x="991701" y="624872"/>
                  <a:pt x="794810" y="630064"/>
                  <a:pt x="810171" y="448514"/>
                </a:cubicBezTo>
                <a:cubicBezTo>
                  <a:pt x="810171" y="448514"/>
                  <a:pt x="849203" y="383699"/>
                  <a:pt x="858379" y="342331"/>
                </a:cubicBezTo>
                <a:cubicBezTo>
                  <a:pt x="858379" y="342331"/>
                  <a:pt x="875136" y="341159"/>
                  <a:pt x="877663" y="313524"/>
                </a:cubicBezTo>
                <a:cubicBezTo>
                  <a:pt x="880323" y="286392"/>
                  <a:pt x="907519" y="234641"/>
                  <a:pt x="872476" y="216553"/>
                </a:cubicBezTo>
                <a:cubicBezTo>
                  <a:pt x="872476" y="216553"/>
                  <a:pt x="916296" y="1339"/>
                  <a:pt x="711094" y="0"/>
                </a:cubicBezTo>
                <a:close/>
              </a:path>
            </a:pathLst>
          </a:custGeom>
          <a:solidFill>
            <a:srgbClr val="FFC5AB"/>
          </a:solidFill>
          <a:ln>
            <a:noFill/>
          </a:ln>
          <a:effectLst/>
        </p:spPr>
        <p:txBody>
          <a:bodyPr vert="horz" wrap="square" lIns="0" tIns="0" rIns="0" bIns="0" numCol="1" spcCol="215900" anchor="ctr"/>
          <a:lstStyle/>
          <a:p>
            <a:pPr/>
          </a:p>
        </p:txBody>
      </p:sp>
      <p:sp>
        <p:nvSpPr>
          <p:cNvPr id="4" name="Google Shape;1474;p37"/>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CRDwAAqQkAALYVAADMEAAAEAAAACYAAAAIAAAA//////////8="/>
              </a:ext>
            </a:extLst>
          </p:cNvSpPr>
          <p:nvPr/>
        </p:nvSpPr>
        <p:spPr>
          <a:xfrm>
            <a:off x="2530475" y="1570355"/>
            <a:ext cx="998855" cy="1160145"/>
          </a:xfrm>
          <a:custGeom>
            <a:avLst/>
            <a:gdLst/>
            <a:ahLst/>
            <a:cxnLst/>
            <a:rect l="0" t="0" r="998855" b="1160145"/>
            <a:pathLst>
              <a:path w="998855" h="1160145">
                <a:moveTo>
                  <a:pt x="0" y="0"/>
                </a:moveTo>
                <a:lnTo>
                  <a:pt x="499381" y="0"/>
                </a:lnTo>
                <a:lnTo>
                  <a:pt x="499381" y="1160145"/>
                </a:lnTo>
                <a:lnTo>
                  <a:pt x="998855" y="1160145"/>
                </a:lnTo>
              </a:path>
            </a:pathLst>
          </a:custGeom>
          <a:noFill/>
          <a:ln w="9525" cap="flat" cmpd="sng" algn="ctr">
            <a:solidFill>
              <a:srgbClr val="666666"/>
            </a:solidFill>
            <a:prstDash val="solid"/>
            <a:headEnd type="none"/>
            <a:tailEnd type="none"/>
          </a:ln>
          <a:effectLst/>
        </p:spPr>
        <p:txBody>
          <a:bodyPr vert="horz" wrap="square" lIns="0" tIns="0" rIns="0" bIns="0" numCol="1" spcCol="215900" anchor="t"/>
          <a:lstStyle/>
          <a:p>
            <a:pPr/>
          </a:p>
        </p:txBody>
      </p:sp>
      <p:sp>
        <p:nvSpPr>
          <p:cNvPr id="5" name="Google Shape;1476;p37"/>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CRDwAA2BAAALYVAABAGgAAEAAAACYAAAAIAAAA//////////8="/>
              </a:ext>
            </a:extLst>
          </p:cNvSpPr>
          <p:nvPr/>
        </p:nvSpPr>
        <p:spPr>
          <a:xfrm rot="10800000" flipH="1">
            <a:off x="2530475" y="2738120"/>
            <a:ext cx="998855" cy="1529080"/>
          </a:xfrm>
          <a:custGeom>
            <a:avLst/>
            <a:gdLst/>
            <a:ahLst/>
            <a:cxnLst/>
            <a:rect l="0" t="0" r="998855" b="1529080"/>
            <a:pathLst>
              <a:path w="998855" h="1529080">
                <a:moveTo>
                  <a:pt x="0" y="0"/>
                </a:moveTo>
                <a:lnTo>
                  <a:pt x="499381" y="0"/>
                </a:lnTo>
                <a:lnTo>
                  <a:pt x="499381" y="1529080"/>
                </a:lnTo>
                <a:lnTo>
                  <a:pt x="998855" y="1529080"/>
                </a:lnTo>
              </a:path>
            </a:pathLst>
          </a:custGeom>
          <a:noFill/>
          <a:ln w="9525" cap="flat" cmpd="sng" algn="ctr">
            <a:solidFill>
              <a:srgbClr val="666666"/>
            </a:solidFill>
            <a:prstDash val="solid"/>
            <a:headEnd type="none"/>
            <a:tailEnd type="none"/>
          </a:ln>
          <a:effectLst/>
        </p:spPr>
        <p:txBody>
          <a:bodyPr vert="horz" wrap="square" lIns="0" tIns="0" rIns="0" bIns="0" numCol="1" spcCol="215900" anchor="t"/>
          <a:lstStyle/>
          <a:p>
            <a:pPr/>
          </a:p>
        </p:txBody>
      </p:sp>
      <p:sp>
        <p:nvSpPr>
          <p:cNvPr id="6" name="Google Shape;1474;p37"/>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CbIAAAcgwAAMEmAAAyEwAAEAAAACYAAAAIAAAA//////////8="/>
              </a:ext>
            </a:extLst>
          </p:cNvSpPr>
          <p:nvPr/>
        </p:nvSpPr>
        <p:spPr>
          <a:xfrm>
            <a:off x="5300345" y="2023110"/>
            <a:ext cx="999490" cy="1097280"/>
          </a:xfrm>
          <a:custGeom>
            <a:avLst/>
            <a:gdLst/>
            <a:ahLst/>
            <a:cxnLst/>
            <a:rect l="0" t="0" r="999490" b="1097280"/>
            <a:pathLst>
              <a:path w="999490" h="1097280">
                <a:moveTo>
                  <a:pt x="0" y="0"/>
                </a:moveTo>
                <a:lnTo>
                  <a:pt x="499699" y="0"/>
                </a:lnTo>
                <a:lnTo>
                  <a:pt x="499699" y="1097280"/>
                </a:lnTo>
                <a:lnTo>
                  <a:pt x="999490" y="1097280"/>
                </a:lnTo>
              </a:path>
            </a:pathLst>
          </a:custGeom>
          <a:noFill/>
          <a:ln w="9525" cap="flat" cmpd="sng" algn="ctr">
            <a:solidFill>
              <a:srgbClr val="666666"/>
            </a:solidFill>
            <a:prstDash val="solid"/>
            <a:headEnd type="none"/>
            <a:tailEnd type="none"/>
          </a:ln>
          <a:effectLst/>
        </p:spPr>
        <p:txBody>
          <a:bodyPr vert="horz" wrap="square" lIns="0" tIns="0" rIns="0" bIns="0" numCol="1" spcCol="215900" anchor="t"/>
          <a:lstStyle/>
          <a:p>
            <a:pPr/>
          </a:p>
        </p:txBody>
      </p:sp>
      <p:sp>
        <p:nvSpPr>
          <p:cNvPr id="7" name="1-Take antibiotics only as prescribed by your doctor."/>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ANAgAALQcAAHMPAADNDAAAECAAACYAAAAIAAAA//////////8="/>
              </a:ext>
            </a:extLst>
          </p:cNvSpPr>
          <p:nvPr/>
        </p:nvSpPr>
        <p:spPr>
          <a:xfrm>
            <a:off x="333375" y="1166495"/>
            <a:ext cx="2178050" cy="914400"/>
          </a:xfrm>
          <a:prstGeom prst="rect">
            <a:avLst/>
          </a:prstGeom>
          <a:noFill/>
          <a:ln>
            <a:noFill/>
          </a:ln>
          <a:effectLst/>
        </p:spPr>
        <p:txBody>
          <a:bodyPr vert="horz" wrap="square" lIns="0" tIns="0" rIns="0" bIns="0" numCol="1" spcCol="215900" anchor="t"/>
          <a:lstStyle>
            <a:lvl1pPr>
              <a:defRPr sz="1600"/>
            </a:lvl1pPr>
          </a:lstStyle>
          <a:p>
            <a:pPr/>
            <a:r>
              <a:t>1</a:t>
            </a:r>
            <a:r>
              <a:rPr sz="2000"/>
              <a:t>-Take antibiotics only as prescribed by your doctor.</a:t>
            </a:r>
            <a:endParaRPr sz="2000"/>
          </a:p>
        </p:txBody>
      </p:sp>
      <p:sp>
        <p:nvSpPr>
          <p:cNvPr id="8" name="2-Tell your doctor if you have been on antibiotics and get…"/>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A0AgAA4A4AADcRAABAGAAAECAAACYAAAAIAAAA//////////8="/>
              </a:ext>
            </a:extLst>
          </p:cNvSpPr>
          <p:nvPr/>
        </p:nvSpPr>
        <p:spPr>
          <a:xfrm>
            <a:off x="358140" y="2418080"/>
            <a:ext cx="2440305" cy="1524000"/>
          </a:xfrm>
          <a:prstGeom prst="rect">
            <a:avLst/>
          </a:prstGeom>
          <a:noFill/>
          <a:ln>
            <a:noFill/>
          </a:ln>
          <a:effectLst/>
        </p:spPr>
        <p:txBody>
          <a:bodyPr vert="horz" wrap="square" lIns="0" tIns="0" rIns="0" bIns="0" numCol="1" spcCol="215900" anchor="t"/>
          <a:lstStyle/>
          <a:p>
            <a:pPr>
              <a:defRPr sz="1600"/>
            </a:pPr>
            <a:r>
              <a:t>2</a:t>
            </a:r>
            <a:r>
              <a:rPr sz="2000"/>
              <a:t>-Tell your doctor if you have been on antibiotics and get</a:t>
            </a:r>
            <a:endParaRPr sz="2000"/>
          </a:p>
          <a:p>
            <a:pPr>
              <a:defRPr sz="1600"/>
            </a:pPr>
            <a:r>
              <a:rPr sz="2000"/>
              <a:t>diarrhea within a few months.</a:t>
            </a:r>
            <a:endParaRPr sz="2000"/>
          </a:p>
        </p:txBody>
      </p:sp>
      <p:sp>
        <p:nvSpPr>
          <p:cNvPr id="9" name="3-Wash your hands after using the bathroom."/>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DEAQAASBoAAJEOAABYHwAAECAAACYAAAAIAAAA//////////8="/>
              </a:ext>
            </a:extLst>
          </p:cNvSpPr>
          <p:nvPr/>
        </p:nvSpPr>
        <p:spPr>
          <a:xfrm>
            <a:off x="287020" y="4272280"/>
            <a:ext cx="2080895" cy="822960"/>
          </a:xfrm>
          <a:prstGeom prst="rect">
            <a:avLst/>
          </a:prstGeom>
          <a:noFill/>
          <a:ln>
            <a:noFill/>
          </a:ln>
          <a:effectLst/>
        </p:spPr>
        <p:txBody>
          <a:bodyPr vert="horz" wrap="square" lIns="0" tIns="0" rIns="0" bIns="0" numCol="1" spcCol="215900" anchor="t"/>
          <a:lstStyle>
            <a:lvl1pPr>
              <a:defRPr sz="1600"/>
            </a:lvl1pPr>
          </a:lstStyle>
          <a:p>
            <a:pPr/>
            <a:r>
              <a:t>3</a:t>
            </a:r>
            <a:r>
              <a:rPr sz="1800"/>
              <a:t>-Wash your hands after using the bathroom</a:t>
            </a:r>
            <a:r>
              <a:t>.</a:t>
            </a:r>
          </a:p>
        </p:txBody>
      </p:sp>
      <p:sp>
        <p:nvSpPr>
          <p:cNvPr id="10" name="4-Try to use a separate bathroom if you have diarrhea, or be"/>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CjJwAAUREAADI1AADRGAAAECAAACYAAAAIAAAA//////////8="/>
              </a:ext>
            </a:extLst>
          </p:cNvSpPr>
          <p:nvPr/>
        </p:nvSpPr>
        <p:spPr>
          <a:xfrm>
            <a:off x="6443345" y="2814955"/>
            <a:ext cx="2204085" cy="1219200"/>
          </a:xfrm>
          <a:prstGeom prst="rect">
            <a:avLst/>
          </a:prstGeom>
          <a:noFill/>
          <a:ln>
            <a:noFill/>
          </a:ln>
          <a:effectLst/>
        </p:spPr>
        <p:txBody>
          <a:bodyPr vert="horz" wrap="square" lIns="0" tIns="0" rIns="0" bIns="0" numCol="1" spcCol="215900" anchor="t"/>
          <a:lstStyle>
            <a:lvl1pPr>
              <a:defRPr sz="1600"/>
            </a:lvl1pPr>
          </a:lstStyle>
          <a:p>
            <a:pPr/>
            <a:r>
              <a:t>4</a:t>
            </a:r>
            <a:r>
              <a:rPr sz="2000"/>
              <a:t>-Try to use a separate bathroom if you have diarrhea, </a:t>
            </a:r>
            <a:endParaRPr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2">
                                            <p:bg/>
                                          </p:spTgt>
                                        </p:tgtEl>
                                        <p:attrNameLst>
                                          <p:attrName>style.visibility</p:attrName>
                                        </p:attrNameLst>
                                      </p:cBhvr>
                                      <p:to>
                                        <p:strVal val="visible"/>
                                      </p:to>
                                    </p:set>
                                    <p:anim calcmode="lin" valueType="num">
                                      <p:cBhvr>
                                        <p:cTn id="7" dur="1000" fill="hold"/>
                                        <p:tgtEl>
                                          <p:spTgt spid="2">
                                            <p:bg/>
                                          </p:spTgt>
                                        </p:tgtEl>
                                        <p:attrNameLst>
                                          <p:attrName>ppt_x</p:attrName>
                                        </p:attrNameLst>
                                      </p:cBhvr>
                                      <p:tavLst>
                                        <p:tav tm="0">
                                          <p:val>
                                            <p:strVal val="#ppt_x"/>
                                          </p:val>
                                        </p:tav>
                                        <p:tav tm="100000">
                                          <p:val>
                                            <p:strVal val="#ppt_x"/>
                                          </p:val>
                                        </p:tav>
                                      </p:tavLst>
                                    </p:anim>
                                    <p:anim calcmode="lin" valueType="num">
                                      <p:cBhvr>
                                        <p:cTn id="8" dur="1000" fill="hold"/>
                                        <p:tgtEl>
                                          <p:spTgt spid="2">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p:cTn id="11" dur="1000" fill="hold"/>
                                        <p:tgtEl>
                                          <p:spTgt spid="2">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2">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iterate type="lt">
                                    <p:tmAbs val="0"/>
                                  </p:iterate>
                                  <p:childTnLst>
                                    <p:set>
                                      <p:cBhvr>
                                        <p:cTn id="16" dur="1" fill="hold">
                                          <p:stCondLst>
                                            <p:cond delay="0"/>
                                          </p:stCondLst>
                                        </p:cTn>
                                        <p:tgtEl>
                                          <p:spTgt spid="7">
                                            <p:bg/>
                                          </p:spTgt>
                                        </p:tgtEl>
                                        <p:attrNameLst>
                                          <p:attrName>style.visibility</p:attrName>
                                        </p:attrNameLst>
                                      </p:cBhvr>
                                      <p:to>
                                        <p:strVal val="visible"/>
                                      </p:to>
                                    </p:set>
                                    <p:anim calcmode="lin" valueType="num">
                                      <p:cBhvr>
                                        <p:cTn id="17" dur="1000" fill="hold"/>
                                        <p:tgtEl>
                                          <p:spTgt spid="7">
                                            <p:bg/>
                                          </p:spTgt>
                                        </p:tgtEl>
                                        <p:attrNameLst>
                                          <p:attrName>ppt_x</p:attrName>
                                        </p:attrNameLst>
                                      </p:cBhvr>
                                      <p:tavLst>
                                        <p:tav tm="0">
                                          <p:val>
                                            <p:strVal val="#ppt_x"/>
                                          </p:val>
                                        </p:tav>
                                        <p:tav tm="100000">
                                          <p:val>
                                            <p:strVal val="#ppt_x"/>
                                          </p:val>
                                        </p:tav>
                                      </p:tavLst>
                                    </p:anim>
                                    <p:anim calcmode="lin" valueType="num">
                                      <p:cBhvr>
                                        <p:cTn id="18" dur="1000" fill="hold"/>
                                        <p:tgtEl>
                                          <p:spTgt spid="7">
                                            <p:bg/>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iterate type="lt">
                                    <p:tmAbs val="0"/>
                                  </p:iterate>
                                  <p:childTnLst>
                                    <p:set>
                                      <p:cBhvr>
                                        <p:cTn id="20" dur="1" fill="hold">
                                          <p:stCondLst>
                                            <p:cond delay="0"/>
                                          </p:stCondLst>
                                        </p:cTn>
                                        <p:tgtEl>
                                          <p:spTgt spid="7">
                                            <p:txEl>
                                              <p:charRg st="4294967295" end="4294967295"/>
                                            </p:txEl>
                                          </p:spTgt>
                                        </p:tgtEl>
                                        <p:attrNameLst>
                                          <p:attrName>style.visibility</p:attrName>
                                        </p:attrNameLst>
                                      </p:cBhvr>
                                      <p:to>
                                        <p:strVal val="visible"/>
                                      </p:to>
                                    </p:set>
                                    <p:anim calcmode="lin" valueType="num">
                                      <p:cBhvr>
                                        <p:cTn id="21" dur="1000" fill="hold"/>
                                        <p:tgtEl>
                                          <p:spTgt spid="7">
                                            <p:txEl>
                                              <p:charRg st="4294967295" end="4294967295"/>
                                            </p:txEl>
                                          </p:spTgt>
                                        </p:tgtEl>
                                        <p:attrNameLst>
                                          <p:attrName>ppt_x</p:attrName>
                                        </p:attrNameLst>
                                      </p:cBhvr>
                                      <p:tavLst>
                                        <p:tav tm="0">
                                          <p:val>
                                            <p:strVal val="#ppt_x"/>
                                          </p:val>
                                        </p:tav>
                                        <p:tav tm="100000">
                                          <p:val>
                                            <p:strVal val="#ppt_x"/>
                                          </p:val>
                                        </p:tav>
                                      </p:tavLst>
                                    </p:anim>
                                    <p:anim calcmode="lin" valueType="num">
                                      <p:cBhvr>
                                        <p:cTn id="22" dur="1000" fill="hold"/>
                                        <p:tgtEl>
                                          <p:spTgt spid="7">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iterate type="lt">
                                    <p:tmAbs val="0"/>
                                  </p:iterate>
                                  <p:childTnLst>
                                    <p:set>
                                      <p:cBhvr>
                                        <p:cTn id="26" dur="1" fill="hold">
                                          <p:stCondLst>
                                            <p:cond delay="0"/>
                                          </p:stCondLst>
                                        </p:cTn>
                                        <p:tgtEl>
                                          <p:spTgt spid="8">
                                            <p:bg/>
                                          </p:spTgt>
                                        </p:tgtEl>
                                        <p:attrNameLst>
                                          <p:attrName>style.visibility</p:attrName>
                                        </p:attrNameLst>
                                      </p:cBhvr>
                                      <p:to>
                                        <p:strVal val="visible"/>
                                      </p:to>
                                    </p:set>
                                    <p:anim calcmode="lin" valueType="num">
                                      <p:cBhvr>
                                        <p:cTn id="27" dur="1000" fill="hold"/>
                                        <p:tgtEl>
                                          <p:spTgt spid="8">
                                            <p:bg/>
                                          </p:spTgt>
                                        </p:tgtEl>
                                        <p:attrNameLst>
                                          <p:attrName>ppt_x</p:attrName>
                                        </p:attrNameLst>
                                      </p:cBhvr>
                                      <p:tavLst>
                                        <p:tav tm="0">
                                          <p:val>
                                            <p:strVal val="#ppt_x"/>
                                          </p:val>
                                        </p:tav>
                                        <p:tav tm="100000">
                                          <p:val>
                                            <p:strVal val="#ppt_x"/>
                                          </p:val>
                                        </p:tav>
                                      </p:tavLst>
                                    </p:anim>
                                    <p:anim calcmode="lin" valueType="num">
                                      <p:cBhvr>
                                        <p:cTn id="28" dur="1000" fill="hold"/>
                                        <p:tgtEl>
                                          <p:spTgt spid="8">
                                            <p:bg/>
                                          </p:spTgt>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iterate type="lt">
                                    <p:tmAbs val="0"/>
                                  </p:iterate>
                                  <p:childTnLst>
                                    <p:set>
                                      <p:cBhvr>
                                        <p:cTn id="30" dur="1" fill="hold">
                                          <p:stCondLst>
                                            <p:cond delay="0"/>
                                          </p:stCondLst>
                                        </p:cTn>
                                        <p:tgtEl>
                                          <p:spTgt spid="8">
                                            <p:txEl>
                                              <p:charRg st="4294967295" end="4294967295"/>
                                            </p:txEl>
                                          </p:spTgt>
                                        </p:tgtEl>
                                        <p:attrNameLst>
                                          <p:attrName>style.visibility</p:attrName>
                                        </p:attrNameLst>
                                      </p:cBhvr>
                                      <p:to>
                                        <p:strVal val="visible"/>
                                      </p:to>
                                    </p:set>
                                    <p:anim calcmode="lin" valueType="num">
                                      <p:cBhvr>
                                        <p:cTn id="31" dur="10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p:cTn id="32" dur="1000" fill="hold"/>
                                        <p:tgtEl>
                                          <p:spTgt spid="8">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iterate type="lt">
                                    <p:tmAbs val="0"/>
                                  </p:iterate>
                                  <p:childTnLst>
                                    <p:set>
                                      <p:cBhvr>
                                        <p:cTn id="36" dur="1" fill="hold">
                                          <p:stCondLst>
                                            <p:cond delay="0"/>
                                          </p:stCondLst>
                                        </p:cTn>
                                        <p:tgtEl>
                                          <p:spTgt spid="9">
                                            <p:bg/>
                                          </p:spTgt>
                                        </p:tgtEl>
                                        <p:attrNameLst>
                                          <p:attrName>style.visibility</p:attrName>
                                        </p:attrNameLst>
                                      </p:cBhvr>
                                      <p:to>
                                        <p:strVal val="visible"/>
                                      </p:to>
                                    </p:set>
                                    <p:anim calcmode="lin" valueType="num">
                                      <p:cBhvr>
                                        <p:cTn id="37" dur="1000" fill="hold"/>
                                        <p:tgtEl>
                                          <p:spTgt spid="9">
                                            <p:bg/>
                                          </p:spTgt>
                                        </p:tgtEl>
                                        <p:attrNameLst>
                                          <p:attrName>ppt_x</p:attrName>
                                        </p:attrNameLst>
                                      </p:cBhvr>
                                      <p:tavLst>
                                        <p:tav tm="0">
                                          <p:val>
                                            <p:strVal val="#ppt_x"/>
                                          </p:val>
                                        </p:tav>
                                        <p:tav tm="100000">
                                          <p:val>
                                            <p:strVal val="#ppt_x"/>
                                          </p:val>
                                        </p:tav>
                                      </p:tavLst>
                                    </p:anim>
                                    <p:anim calcmode="lin" valueType="num">
                                      <p:cBhvr>
                                        <p:cTn id="38" dur="1000" fill="hold"/>
                                        <p:tgtEl>
                                          <p:spTgt spid="9">
                                            <p:bg/>
                                          </p:spTgt>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0"/>
                                  </p:stCondLst>
                                  <p:iterate type="lt">
                                    <p:tmAbs val="0"/>
                                  </p:iterate>
                                  <p:childTnLst>
                                    <p:set>
                                      <p:cBhvr>
                                        <p:cTn id="40" dur="1" fill="hold">
                                          <p:stCondLst>
                                            <p:cond delay="0"/>
                                          </p:stCondLst>
                                        </p:cTn>
                                        <p:tgtEl>
                                          <p:spTgt spid="9">
                                            <p:txEl>
                                              <p:charRg st="4294967295" end="4294967295"/>
                                            </p:txEl>
                                          </p:spTgt>
                                        </p:tgtEl>
                                        <p:attrNameLst>
                                          <p:attrName>style.visibility</p:attrName>
                                        </p:attrNameLst>
                                      </p:cBhvr>
                                      <p:to>
                                        <p:strVal val="visible"/>
                                      </p:to>
                                    </p:set>
                                    <p:anim calcmode="lin" valueType="num">
                                      <p:cBhvr>
                                        <p:cTn id="41" dur="1000" fill="hold"/>
                                        <p:tgtEl>
                                          <p:spTgt spid="9">
                                            <p:txEl>
                                              <p:charRg st="4294967295" end="4294967295"/>
                                            </p:txEl>
                                          </p:spTgt>
                                        </p:tgtEl>
                                        <p:attrNameLst>
                                          <p:attrName>ppt_x</p:attrName>
                                        </p:attrNameLst>
                                      </p:cBhvr>
                                      <p:tavLst>
                                        <p:tav tm="0">
                                          <p:val>
                                            <p:strVal val="#ppt_x"/>
                                          </p:val>
                                        </p:tav>
                                        <p:tav tm="100000">
                                          <p:val>
                                            <p:strVal val="#ppt_x"/>
                                          </p:val>
                                        </p:tav>
                                      </p:tavLst>
                                    </p:anim>
                                    <p:anim calcmode="lin" valueType="num">
                                      <p:cBhvr>
                                        <p:cTn id="42" dur="1000" fill="hold"/>
                                        <p:tgtEl>
                                          <p:spTgt spid="9">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1" fill="hold" grpId="0" nodeType="clickEffect">
                                  <p:stCondLst>
                                    <p:cond delay="0"/>
                                  </p:stCondLst>
                                  <p:iterate type="lt">
                                    <p:tmAbs val="0"/>
                                  </p:iterate>
                                  <p:childTnLst>
                                    <p:set>
                                      <p:cBhvr>
                                        <p:cTn id="46" dur="1" fill="hold">
                                          <p:stCondLst>
                                            <p:cond delay="0"/>
                                          </p:stCondLst>
                                        </p:cTn>
                                        <p:tgtEl>
                                          <p:spTgt spid="10">
                                            <p:bg/>
                                          </p:spTgt>
                                        </p:tgtEl>
                                        <p:attrNameLst>
                                          <p:attrName>style.visibility</p:attrName>
                                        </p:attrNameLst>
                                      </p:cBhvr>
                                      <p:to>
                                        <p:strVal val="visible"/>
                                      </p:to>
                                    </p:set>
                                    <p:anim calcmode="lin" valueType="num">
                                      <p:cBhvr>
                                        <p:cTn id="47" dur="1000" fill="hold"/>
                                        <p:tgtEl>
                                          <p:spTgt spid="10">
                                            <p:bg/>
                                          </p:spTgt>
                                        </p:tgtEl>
                                        <p:attrNameLst>
                                          <p:attrName>ppt_x</p:attrName>
                                        </p:attrNameLst>
                                      </p:cBhvr>
                                      <p:tavLst>
                                        <p:tav tm="0">
                                          <p:val>
                                            <p:strVal val="#ppt_x"/>
                                          </p:val>
                                        </p:tav>
                                        <p:tav tm="100000">
                                          <p:val>
                                            <p:strVal val="#ppt_x"/>
                                          </p:val>
                                        </p:tav>
                                      </p:tavLst>
                                    </p:anim>
                                    <p:anim calcmode="lin" valueType="num">
                                      <p:cBhvr>
                                        <p:cTn id="48" dur="1000" fill="hold"/>
                                        <p:tgtEl>
                                          <p:spTgt spid="10">
                                            <p:bg/>
                                          </p:spTgt>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iterate type="lt">
                                    <p:tmAbs val="0"/>
                                  </p:iterate>
                                  <p:childTnLst>
                                    <p:set>
                                      <p:cBhvr>
                                        <p:cTn id="50" dur="1" fill="hold">
                                          <p:stCondLst>
                                            <p:cond delay="0"/>
                                          </p:stCondLst>
                                        </p:cTn>
                                        <p:tgtEl>
                                          <p:spTgt spid="10">
                                            <p:txEl>
                                              <p:charRg st="4294967295" end="4294967295"/>
                                            </p:txEl>
                                          </p:spTgt>
                                        </p:tgtEl>
                                        <p:attrNameLst>
                                          <p:attrName>style.visibility</p:attrName>
                                        </p:attrNameLst>
                                      </p:cBhvr>
                                      <p:to>
                                        <p:strVal val="visible"/>
                                      </p:to>
                                    </p:set>
                                    <p:anim calcmode="lin" valueType="num">
                                      <p:cBhvr>
                                        <p:cTn id="51" dur="1000" fill="hold"/>
                                        <p:tgtEl>
                                          <p:spTgt spid="10">
                                            <p:txEl>
                                              <p:charRg st="4294967295" end="4294967295"/>
                                            </p:txEl>
                                          </p:spTgt>
                                        </p:tgtEl>
                                        <p:attrNameLst>
                                          <p:attrName>ppt_x</p:attrName>
                                        </p:attrNameLst>
                                      </p:cBhvr>
                                      <p:tavLst>
                                        <p:tav tm="0">
                                          <p:val>
                                            <p:strVal val="#ppt_x"/>
                                          </p:val>
                                        </p:tav>
                                        <p:tav tm="100000">
                                          <p:val>
                                            <p:strVal val="#ppt_x"/>
                                          </p:val>
                                        </p:tav>
                                      </p:tavLst>
                                    </p:anim>
                                    <p:anim calcmode="lin" valueType="num">
                                      <p:cBhvr>
                                        <p:cTn id="52" dur="1000" fill="hold"/>
                                        <p:tgtEl>
                                          <p:spTgt spid="10">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7" grpId="0" animBg="1" advAuto="0"/>
      <p:bldP spid="8" grpId="0" animBg="1" advAuto="0"/>
      <p:bldP spid="9" grpId="0" animBg="1" advAuto="0"/>
      <p:bldP spid="10" grpId="0" animBg="1" advAuto="0"/>
    </p:bldLst>
    <p:extLst>
      <p:ext uri="smNativeData">
        <pr:smNativeData xmlns:pr="smNativeData" val="A8aMYgoAAAAFAAAA/v///wEAAAACAAAAAQAAAAAAAAAAAAAAAAAAAAkAAAD/////AQAAAAIAAAABAAAAAAAAAAAAAAAAAAAADwAAAP7///8BAAAAAgAAAAEAAAAAAAAAAAAAAAAAAAATAAAA/////wEAAAACAAAAAQAAAAAAAAAAAAAAAAAAABkAAAD+////AQAAAAIAAAABAAAAAAAAAAAAAAAAAAAAHQAAAP////8BAAAAAgAAAAEAAAAAAAAAAAAAAAAAAAAjAAAA/v///wEAAAACAAAAAQAAAAAAAAAAAAAAAAAAACcAAAD/////AQAAAAIAAAABAAAAAAAAAAAAAAAAAAAALQAAAP7///8BAAAAAgAAAAEAAAAAAAAAAAAAAAAAAAAxAAAA/////wEAAAACAAAAAQAAAAAAAAAAAAAAAAAAAA=="/>
      </p:ext>
    </p:extLst>
  </p:timing>
</p:sld>
</file>

<file path=ppt/slides/slide13.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Google Shape;1482;p38"/>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Fq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8WrAH9/fwBTU1MDzMzMAMDA/wB/f38AAAAAAAAAAAAAAAAAAAAAAAAAAAAhAAAAGAAAABQAAAC+AgAA5wEAAK82AABIBQAAEAAAACYAAAAIAAAAAYAAAP8fAAA="/>
              </a:ext>
            </a:extLst>
          </p:cNvSpPr>
          <p:nvPr>
            <p:ph type="title"/>
          </p:nvPr>
        </p:nvSpPr>
        <p:spPr>
          <a:xfrm>
            <a:off x="445770" y="309245"/>
            <a:ext cx="8443595" cy="549275"/>
          </a:xfrm>
          <a:solidFill>
            <a:srgbClr val="FFC5AB"/>
          </a:solidFill>
          <a:ln w="25400" cap="flat" cmpd="sng" algn="ctr">
            <a:solidFill>
              <a:srgbClr val="FFC5AB"/>
            </a:solidFill>
            <a:prstDash val="solid"/>
            <a:headEnd type="none"/>
            <a:tailEnd type="none"/>
          </a:ln>
        </p:spPr>
        <p:txBody>
          <a:bodyPr/>
          <a:lstStyle>
            <a:lvl1pPr defTabSz="795655">
              <a:tabLst/>
              <a:defRPr sz="2345">
                <a:latin typeface="Arial" pitchFamily="2" charset="0"/>
                <a:ea typeface="Fira Sans Extra Condensed" pitchFamily="0" charset="0"/>
                <a:cs typeface="Fira Sans Extra Condensed" pitchFamily="0" charset="0"/>
              </a:defRPr>
            </a:lvl1pPr>
          </a:lstStyle>
          <a:p>
            <a:pPr/>
            <a:r>
              <a:rPr sz="3000"/>
              <a:t>Conclusion </a:t>
            </a:r>
            <a:endParaRPr sz="2000"/>
          </a:p>
        </p:txBody>
      </p:sp>
      <p:sp>
        <p:nvSpPr>
          <p:cNvPr id="3" name="مربع_نص1"/>
          <p:cNvSpPr txBox="1">
            <a:extLst>
              <a:ext uri="smNativeData">
                <pr:smNativeData xmlns:pr="smNativeData" val="SMDATA_13_A8aMYhMAAAAlAAAAEgAAAA8B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iAAAAnwYAANo1AAAiHQAAEAAAACYAAAAIAAAA//////////8="/>
              </a:ext>
            </a:extLst>
          </p:cNvSpPr>
          <p:nvPr/>
        </p:nvSpPr>
        <p:spPr>
          <a:xfrm>
            <a:off x="143510" y="1076325"/>
            <a:ext cx="8610600" cy="3659505"/>
          </a:xfrm>
          <a:prstGeom prst="rect">
            <a:avLst/>
          </a:prstGeom>
          <a:noFill/>
          <a:ln>
            <a:noFill/>
          </a:ln>
          <a:effectLst/>
        </p:spPr>
        <p:txBody>
          <a:bodyPr vert="horz" wrap="square" numCol="1" spcCol="215900" anchor="t"/>
          <a:lstStyle/>
          <a:p>
            <a:pPr>
              <a:defRPr sz="2000"/>
            </a:pPr>
            <a:r>
              <a:t>intended to prevent transmission of infectious agents, including epidemiologically important microorganisms, which are spread by direct or indirect contact with the patient or the patient's environment</a:t>
            </a:r>
          </a:p>
          <a:p>
            <a:pPr>
              <a:defRPr sz="2000"/>
            </a:pPr>
          </a:p>
          <a:p>
            <a:pPr>
              <a:defRPr sz="2000"/>
            </a:pPr>
            <a:r>
              <a:t>The best way to avoid infection with C. difficile is to take antibiotics as prescribed by your doctor and never share the medication with others.</a:t>
            </a:r>
          </a:p>
          <a:p>
            <a:pPr>
              <a:defRPr sz="2000"/>
            </a:pPr>
          </a:p>
          <a:p>
            <a:pPr>
              <a:defRPr sz="2000"/>
            </a:pPr>
            <a:r>
              <a:t> dont take any antiboitic without prescribation from your doctor </a:t>
            </a:r>
          </a:p>
          <a:p>
            <a:pPr>
              <a:defRPr sz="2000"/>
            </a:pPr>
          </a:p>
          <a:p>
            <a:pPr>
              <a:defRPr sz="1600"/>
            </a:pPr>
            <a:r>
              <a:rPr sz="2000"/>
              <a:t>Prevention of Clostridium difficile infection (CDI) has become extremely important because of increases in CDI incidence and severity</a:t>
            </a:r>
            <a:r>
              <a:t>.</a:t>
            </a:r>
          </a:p>
          <a:p>
            <a:pPr>
              <a:defRPr sz="1600"/>
            </a:pPr>
          </a:p>
          <a:p>
            <a:pPr>
              <a:defRPr sz="1600"/>
            </a:pPr>
          </a:p>
          <a:p>
            <a:pPr>
              <a:defRPr sz="1200"/>
            </a:pPr>
          </a:p>
        </p:txBody>
      </p:sp>
      <p:pic>
        <p:nvPicPr>
          <p:cNvPr id="4" name="صورة1"/>
          <p:cNvPicPr>
            <a:picLocks noChangeAspect="1"/>
            <a:extLst>
              <a:ext uri="smNativeData">
                <pr:smNativeData xmlns:pr="smNativeData" val="SMDATA_15_A8aMYhMAAAAlAAAAEQAAAC8B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Bi0AAGAZAAA1OAAApB8AABAAAAAmAAAACAAAAP//////////"/>
              </a:ext>
            </a:extLst>
          </p:cNvPicPr>
          <p:nvPr/>
        </p:nvPicPr>
        <p:blipFill>
          <a:blip r:embed="rId2"/>
          <a:stretch>
            <a:fillRect/>
          </a:stretch>
        </p:blipFill>
        <p:spPr>
          <a:xfrm>
            <a:off x="7319010" y="4124960"/>
            <a:ext cx="1818005" cy="1018540"/>
          </a:xfrm>
          <a:prstGeom prst="rect">
            <a:avLst/>
          </a:prstGeom>
          <a:noFill/>
          <a:ln>
            <a:noFill/>
          </a:ln>
          <a:effectLst/>
        </p:spPr>
      </p:pic>
    </p:spTree>
  </p:cSld>
  <p:clrMapOvr>
    <a:masterClrMapping/>
  </p:clrMapOvr>
  <p:timing>
    <p:tnLst>
      <p:par>
        <p:cTn id="1" dur="indefinite" restart="never" nodeType="tmRoot"/>
      </p:par>
    </p:tnLst>
  </p:timing>
</p:sld>
</file>

<file path=ppt/slides/slide14.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Google Shape;1523;p39"/>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Fq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8WrAH9/fwBTU1MDzMzMAMDA/wB/f38AAAAAAAAAAAAAAAAAAAAAAAAAAAAhAAAAGAAAABQAAABuAgAAAAAAANI1AABVAwAAEAAAACYAAAAIAAAAgYAAAP8fAAA="/>
              </a:ext>
            </a:extLst>
          </p:cNvSpPr>
          <p:nvPr>
            <p:ph type="title"/>
          </p:nvPr>
        </p:nvSpPr>
        <p:spPr>
          <a:xfrm>
            <a:off x="394970" y="0"/>
            <a:ext cx="8354060" cy="541655"/>
          </a:xfrm>
          <a:solidFill>
            <a:srgbClr val="FFC5AB"/>
          </a:solidFill>
          <a:ln w="25400" cap="flat" cmpd="sng" algn="ctr">
            <a:solidFill>
              <a:srgbClr val="FFC5AB"/>
            </a:solidFill>
            <a:prstDash val="solid"/>
            <a:headEnd type="none"/>
            <a:tailEnd type="none"/>
          </a:ln>
        </p:spPr>
        <p:txBody>
          <a:bodyPr vert="horz" wrap="square" lIns="91440" tIns="91440" rIns="91440" bIns="91440" numCol="1" spcCol="215900" anchor="ctr">
            <a:prstTxWarp prst="textNoShape">
              <a:avLst/>
            </a:prstTxWarp>
          </a:bodyPr>
          <a:lstStyle>
            <a:lvl1pPr defTabSz="795655">
              <a:tabLst/>
              <a:defRPr sz="2345">
                <a:latin typeface="Arial" pitchFamily="2" charset="0"/>
                <a:ea typeface="Fira Sans Extra Condensed" pitchFamily="0" charset="0"/>
                <a:cs typeface="Fira Sans Extra Condensed" pitchFamily="0" charset="0"/>
              </a:defRPr>
            </a:lvl1pPr>
          </a:lstStyle>
          <a:p>
            <a:pPr/>
            <a:r>
              <a:t>Reference </a:t>
            </a:r>
          </a:p>
        </p:txBody>
      </p:sp>
      <p:sp>
        <p:nvSpPr>
          <p:cNvPr id="3" name="نص_الشريحة1"/>
          <p:cNvSpPr>
            <a:spLocks noGrp="1" noChangeArrowheads="1"/>
            <a:extLst>
              <a:ext uri="smNativeData">
                <pr:smNativeData xmlns:pr="smNativeData" val="SMDATA_13_A8aMYhMAAAAlAAAAZAAAAA8BAAAAkAAAAJAAAACQAAAAk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cPAAAMAAAAEAAAAAAAAAAAAAAAAAAAAAAAAAAeAAAAaAAAAAAAAAAAAAAAAAAAAAAAAAAAAAAAECcAABAnAAAAAAAAAAAAAAAAAAAAAAAAAAAAAAAAAAAAAAAAAAAAABQAAAAAAAAAwMD/AAAAAABkAAAAMgAAAAAAAABkAAAAAAAAAH9/fwAKAAAAHwAAAFQAAAAmVmcF////AQAAAAAAAAAAAAAAAAAAAAAAAAAAAAAAAAAAAAAAAAAAAAAAAH9/fwBTU1MDzMzMAMDA/wB/f38AAAAAAAAAAAAAAAAAAAAAAAAAAAAhAAAAGAAAABQAAAA1AgAATAUAAC03AABXHwAAEAAAACYAAAAIAAAAAQAAAAAAAAA="/>
              </a:ext>
            </a:extLst>
          </p:cNvSpPr>
          <p:nvPr>
            <p:ph type="body" idx="1"/>
          </p:nvPr>
        </p:nvSpPr>
        <p:spPr>
          <a:xfrm>
            <a:off x="358775" y="861060"/>
            <a:ext cx="8610600" cy="4233545"/>
          </a:xfrm>
        </p:spPr>
        <p:txBody>
          <a:bodyPr/>
          <a:lstStyle/>
          <a:p>
            <a:pPr>
              <a:defRPr sz="1600"/>
            </a:pPr>
            <a:r>
              <a:t>Levinson ,Warren. review of medical microbiology and immunology. Thirteenth edition .new York: mcgraw-Hill,2014.</a:t>
            </a:r>
          </a:p>
          <a:p>
            <a:pPr>
              <a:defRPr sz="1600"/>
            </a:pPr>
            <a:r>
              <a:t>Dinleyici M, Vandenplas Y. Clostridium difficile Colitis Prevention and Treatment. Adv Exp Med Biol. 2019;1125:139-146. doi: 10.1007/5584_2018_322. PMID: 30689174.</a:t>
            </a:r>
          </a:p>
          <a:p>
            <a:pPr>
              <a:defRPr sz="1600"/>
            </a:pPr>
          </a:p>
          <a:p>
            <a:pPr>
              <a:defRPr sz="1600"/>
            </a:pPr>
          </a:p>
          <a:p>
            <a:pPr>
              <a:defRPr sz="1600"/>
            </a:pPr>
            <a:r>
              <a:t>Pelleschi ME. Clostridium difficile-associated disease: diagnosis, prevention, treatment, and nursing care. Crit Care Nurse. 2008 Feb;28(1):27-35; quiz 36. PMID: 18238935.</a:t>
            </a:r>
          </a:p>
          <a:p>
            <a:pPr>
              <a:defRPr sz="1600"/>
            </a:pPr>
          </a:p>
          <a:p>
            <a:pPr>
              <a:defRPr sz="1600"/>
            </a:pPr>
            <a:r>
              <a:t>Pelleschi ME. Clostridium difficile-associated disease: diagnosis, prevention, treatment, and nursing care. Crit Care Nurse. 2008 Feb;28(1):27-35; quiz 36. PMID: 18238935.</a:t>
            </a:r>
          </a:p>
          <a:p>
            <a:pPr>
              <a:defRPr sz="1600"/>
            </a:pPr>
            <a:r>
              <a:t>How Infections Spread | Infection Control | CDC [Internet]. Cdc.gov. 2020 [cited 15 March 2020]</a:t>
            </a:r>
          </a:p>
          <a:p>
            <a:pPr>
              <a:defRPr sz="1600"/>
            </a:pPr>
            <a:r>
              <a:t>Dubberke ER, Gerding DN, Classen D, Arias KM, Podgorny K, Anderson DJ, et al. Strategies to prevent clostridium difficile infections in acute care hospitals. Infect Control Hosp Epidemiol. 2008;29(Suppl 1):S81–S92</a:t>
            </a:r>
          </a:p>
          <a:p>
            <a:pPr/>
          </a:p>
        </p:txBody>
      </p:sp>
    </p:spTree>
  </p:cSld>
  <p:clrMapOvr>
    <a:masterClrMapping/>
  </p:clrMapOvr>
  <p:timing>
    <p:tnLst>
      <p:par>
        <p:cTn id="1" dur="indefinite" restart="never" nodeType="tmRoot"/>
      </p:par>
    </p:tnLst>
  </p:timing>
</p:sld>
</file>

<file path=ppt/slides/slide15.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مستطيل1"/>
          <p:cNvSpPr>
            <a:extLst>
              <a:ext uri="smNativeData">
                <pr:smNativeData xmlns:pr="smNativeData" val="SMDATA_13_A8aMY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kAI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CmAgAALgYAAAA2AABsEwAAEAAAACYAAAAIAAAA//////////8="/>
              </a:ext>
            </a:extLst>
          </p:cNvSpPr>
          <p:nvPr/>
        </p:nvSpPr>
        <p:spPr>
          <a:xfrm>
            <a:off x="430530" y="1004570"/>
            <a:ext cx="8347710" cy="2152650"/>
          </a:xfrm>
          <a:prstGeom prst="rect">
            <a:avLst/>
          </a:prstGeom>
          <a:noFill/>
          <a:ln>
            <a:noFill/>
          </a:ln>
          <a:effectLst/>
        </p:spPr>
        <p:txBody>
          <a:bodyPr vert="horz" wrap="square" lIns="0" tIns="0" rIns="0" bIns="0" numCol="1" spcCol="215900" anchor="t"/>
          <a:lstStyle/>
          <a:p>
            <a:pPr algn="ctr">
              <a:defRPr sz="4800" b="1">
                <a:latin typeface="Georgia" pitchFamily="1" charset="0"/>
                <a:ea typeface="Arial" pitchFamily="2" charset="0"/>
                <a:cs typeface="Arial" pitchFamily="2" charset="0"/>
              </a:defRPr>
            </a:pPr>
            <a:r>
              <a:t>Thank you for listening , do you have any questions?</a:t>
            </a:r>
          </a:p>
        </p:txBody>
      </p:sp>
      <p:pic>
        <p:nvPicPr>
          <p:cNvPr id="3" name="صورة1" descr="IMG_0325.jpeg"/>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Y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SScAAGMUAABGOAAAuB8AABAAAAAmAAAACAAAAP//////////"/>
              </a:ext>
            </a:extLst>
          </p:cNvPicPr>
          <p:nvPr/>
        </p:nvPicPr>
        <p:blipFill>
          <a:blip r:embed="rId2"/>
          <a:stretch>
            <a:fillRect/>
          </a:stretch>
        </p:blipFill>
        <p:spPr>
          <a:xfrm>
            <a:off x="6386195" y="3314065"/>
            <a:ext cx="2761615" cy="1842135"/>
          </a:xfrm>
          <a:prstGeom prst="rect">
            <a:avLst/>
          </a:prstGeom>
          <a:noFill/>
          <a:ln>
            <a:noFill/>
          </a:ln>
          <a:effectLst/>
        </p:spPr>
      </p:pic>
    </p:spTree>
  </p:cSld>
  <p:clrMapOvr>
    <a:masterClrMapping/>
  </p:clrMapOvr>
  <p:timing>
    <p:tnLst>
      <p:par>
        <p:cTn id="1" dur="indefinite" restart="never" nodeType="tmRoot"/>
      </p:par>
    </p:tnLst>
  </p:timing>
</p:sld>
</file>

<file path=ppt/slides/slide2.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troduction"/>
          <p:cNvSpPr>
            <a:spLocks noGrp="1" noChangeArrowheads="1"/>
            <a:extLst>
              <a:ext uri="smNativeData">
                <pr:smNativeData xmlns:pr="smNativeData" val="SMDATA_13_A8aMYhMAAAAlAAAAZAAAAA0AAAAAkAAAAJAAAACQAAAAkAAAAAAAAAAA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Mvw/w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y/D/AH9/fwBTU1MDzMzMAMDA/wB/f38AAAAAAAAAAAAAAAAAAAAAAAAAAAAhAAAAGAAAABQAAAAsAwAAUgEAAGonAABuBQAAEAAAACYAAAAIAAAAAYAAAP8fAAA="/>
              </a:ext>
            </a:extLst>
          </p:cNvSpPr>
          <p:nvPr>
            <p:ph type="body" idx="1"/>
          </p:nvPr>
        </p:nvSpPr>
        <p:spPr>
          <a:xfrm>
            <a:off x="515620" y="214630"/>
            <a:ext cx="5891530" cy="668020"/>
          </a:xfrm>
          <a:solidFill>
            <a:srgbClr val="FFC5AB"/>
          </a:solidFill>
          <a:ln w="9525" cap="flat" cmpd="sng" algn="ctr">
            <a:solidFill>
              <a:srgbClr val="CBF0FF"/>
            </a:solidFill>
            <a:prstDash val="solid"/>
            <a:headEnd type="none"/>
            <a:tailEnd type="none"/>
          </a:ln>
        </p:spPr>
        <p:txBody>
          <a:bodyPr/>
          <a:lstStyle>
            <a:lvl1pPr marL="0" indent="0" defTabSz="575945">
              <a:buNone/>
              <a:tabLst/>
              <a:defRPr sz="3020" b="1">
                <a:latin typeface="Fira Sans Extra Condensed" pitchFamily="0" charset="0"/>
                <a:ea typeface="Roboto" pitchFamily="0" charset="0"/>
                <a:cs typeface="Roboto" pitchFamily="0" charset="0"/>
              </a:defRPr>
            </a:lvl1pPr>
          </a:lstStyle>
          <a:p>
            <a:pPr/>
            <a:r>
              <a:t>Introduction </a:t>
            </a:r>
          </a:p>
        </p:txBody>
      </p:sp>
      <p:sp>
        <p:nvSpPr>
          <p:cNvPr id="3"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gH/gAMAAAAEAAAAAAAAAAAAAAAAAAAAAAAAAAeAAAAaAAAAAAAAAAAAAAAAAAAAAAAAAAAAAAAECcAABAnAAAAAAAAAAAAAAAAAAAAAAAAAAAAAAAAAAAAAAAAAAAAABQAAAAAAAAAwMD/AAAAAABkAAAAMgAAAAAAAABkAAAAAAAAAH9/fwAKAAAAHwAAAFQAAAAmVmcF////AQAAAAAAAAAAAAAAAAAAAAAAAAAAAAAAAAAAAAAAAAAAAAAAAH9/fwBTU1MDzMzMAMDA/wB/f38AAAAAAAAAAAAAAAAAAAAAAAAAAAAhAAAAGAAAABQAAABTAQAALR0AAHMOAADmHgAAECAAACYAAAAIAAAAAQAAAAAAAAA="/>
              </a:ext>
            </a:extLst>
          </p:cNvSpPr>
          <p:nvPr>
            <p:ph type="sldNum" sz="quarter" idx="2"/>
          </p:nvPr>
        </p:nvSpPr>
        <p:spPr>
          <a:xfrm>
            <a:off x="215265" y="4742815"/>
            <a:ext cx="2133600" cy="280035"/>
          </a:xfrm>
        </p:spPr>
        <p:txBody>
          <a:bodyPr/>
          <a:lstStyle/>
          <a:p>
            <a:pPr/>
            <a:fld id="{74E9A220-6E99-BC54-D751-9801EC1F21CD}" type="slidenum">
              <a:t>2</a:t>
            </a:fld>
          </a:p>
        </p:txBody>
      </p:sp>
      <p:sp>
        <p:nvSpPr>
          <p:cNvPr id="4" name="Infection control is important in departmental workplaces or any other places.…"/>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AQAgAAXwcAAJYtAACHGgAAECAAACYAAAAIAAAA//////////8="/>
              </a:ext>
            </a:extLst>
          </p:cNvSpPr>
          <p:nvPr/>
        </p:nvSpPr>
        <p:spPr>
          <a:xfrm>
            <a:off x="335280" y="1198245"/>
            <a:ext cx="7075170" cy="3114040"/>
          </a:xfrm>
          <a:prstGeom prst="rect">
            <a:avLst/>
          </a:prstGeom>
          <a:noFill/>
          <a:ln>
            <a:noFill/>
          </a:ln>
          <a:effectLst/>
        </p:spPr>
        <p:txBody>
          <a:bodyPr vert="horz" wrap="square" lIns="0" tIns="0" rIns="0" bIns="0" numCol="1" spcCol="215900" anchor="t"/>
          <a:lstStyle/>
          <a:p>
            <a:pPr marL="240665" indent="-240665" defTabSz="457200">
              <a:buSzTx/>
              <a:buChar char="•"/>
              <a:tabLst/>
              <a:defRPr sz="2400"/>
            </a:pPr>
            <a:r>
              <a:t>Infection control is important in departmental workplaces or any other places.</a:t>
            </a:r>
            <a:endParaRPr sz="2800"/>
          </a:p>
          <a:p>
            <a:pPr marL="100330" indent="-100330" defTabSz="457200">
              <a:buSzTx/>
              <a:buChar char="•"/>
              <a:tabLst/>
              <a:defRPr sz="1000"/>
            </a:pPr>
            <a:r>
              <a:t> </a:t>
            </a:r>
          </a:p>
          <a:p>
            <a:pPr marL="240665" indent="-240665" defTabSz="457200">
              <a:buSzTx/>
              <a:buChar char="•"/>
              <a:tabLst/>
              <a:defRPr sz="2400"/>
            </a:pPr>
            <a:r>
              <a:t>There are specific diseases that can spread easily in our workplaces if controls are not in place.</a:t>
            </a:r>
            <a:endParaRPr sz="2800"/>
          </a:p>
          <a:p>
            <a:pPr marL="100330" indent="-100330" defTabSz="457200">
              <a:buSzTx/>
              <a:buChar char="•"/>
              <a:tabLst/>
              <a:defRPr sz="1000"/>
            </a:pPr>
            <a:r>
              <a:t> </a:t>
            </a:r>
          </a:p>
          <a:p>
            <a:pPr marL="240665" indent="-240665" defTabSz="457200">
              <a:buSzTx/>
              <a:buChar char="•"/>
              <a:tabLst/>
              <a:defRPr sz="2400"/>
            </a:pPr>
            <a:r>
              <a:t>To protect your own health as well as the health of those around you, an understanding of infectious diseases, how they are spread and how to control them is fundamental.</a:t>
            </a:r>
          </a:p>
        </p:txBody>
      </p:sp>
      <p:pic>
        <p:nvPicPr>
          <p:cNvPr id="5" name="صورة1"/>
          <p:cNvPicPr>
            <a:picLocks noChangeAspect="1"/>
            <a:extLst>
              <a:ext uri="smNativeData">
                <pr:smNativeData xmlns:pr="smNativeData" val="SMDATA_15_A8aMYhMAAAAlAAAAEQAAAC8B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UCMAAAwZAABAOAAApB8AABAAAAAmAAAACAAAAP//////////"/>
              </a:ext>
            </a:extLst>
          </p:cNvPicPr>
          <p:nvPr/>
        </p:nvPicPr>
        <p:blipFill>
          <a:blip r:embed="rId2"/>
          <a:stretch>
            <a:fillRect/>
          </a:stretch>
        </p:blipFill>
        <p:spPr>
          <a:xfrm>
            <a:off x="5740400" y="4071620"/>
            <a:ext cx="3403600" cy="1071880"/>
          </a:xfrm>
          <a:prstGeom prst="rect">
            <a:avLst/>
          </a:prstGeom>
          <a:noFill/>
          <a:ln>
            <a:noFill/>
          </a:ln>
          <a:effectLst/>
        </p:spPr>
      </p:pic>
    </p:spTree>
  </p:cSld>
  <p:clrMapOvr>
    <a:masterClrMapping/>
  </p:clrMapOvr>
  <p:transition spd="med" p14:dur="1500">
    <p:fade/>
    <p:extLst>
      <p:ext uri="smNativeData">
        <pr:smNativeData xmlns:pr="smNativeData" val="A8aMYgAAAADcBQ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2">
                                            <p:bg/>
                                          </p:spTgt>
                                        </p:tgtEl>
                                        <p:attrNameLst>
                                          <p:attrName>style.visibility</p:attrName>
                                        </p:attrNameLst>
                                      </p:cBhvr>
                                      <p:to>
                                        <p:strVal val="visible"/>
                                      </p:to>
                                    </p:set>
                                    <p:anim calcmode="lin" valueType="num">
                                      <p:cBhvr>
                                        <p:cTn id="7" dur="1000" fill="hold"/>
                                        <p:tgtEl>
                                          <p:spTgt spid="2">
                                            <p:bg/>
                                          </p:spTgt>
                                        </p:tgtEl>
                                        <p:attrNameLst>
                                          <p:attrName>ppt_x</p:attrName>
                                        </p:attrNameLst>
                                      </p:cBhvr>
                                      <p:tavLst>
                                        <p:tav tm="0">
                                          <p:val>
                                            <p:strVal val="#ppt_x"/>
                                          </p:val>
                                        </p:tav>
                                        <p:tav tm="100000">
                                          <p:val>
                                            <p:strVal val="#ppt_x"/>
                                          </p:val>
                                        </p:tav>
                                      </p:tavLst>
                                    </p:anim>
                                    <p:anim calcmode="lin" valueType="num">
                                      <p:cBhvr>
                                        <p:cTn id="8" dur="1000" fill="hold"/>
                                        <p:tgtEl>
                                          <p:spTgt spid="2">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p:cTn id="11" dur="1000" fill="hold"/>
                                        <p:tgtEl>
                                          <p:spTgt spid="2">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2">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iterate type="lt">
                                    <p:tmAbs val="0"/>
                                  </p:iterate>
                                  <p:childTnLst>
                                    <p:set>
                                      <p:cBhvr>
                                        <p:cTn id="16" dur="1" fill="hold">
                                          <p:stCondLst>
                                            <p:cond delay="0"/>
                                          </p:stCondLst>
                                        </p:cTn>
                                        <p:tgtEl>
                                          <p:spTgt spid="4">
                                            <p:bg/>
                                          </p:spTgt>
                                        </p:tgtEl>
                                        <p:attrNameLst>
                                          <p:attrName>style.visibility</p:attrName>
                                        </p:attrNameLst>
                                      </p:cBhvr>
                                      <p:to>
                                        <p:strVal val="visible"/>
                                      </p:to>
                                    </p:set>
                                    <p:anim calcmode="lin" valueType="num">
                                      <p:cBhvr>
                                        <p:cTn id="17" dur="1000" fill="hold"/>
                                        <p:tgtEl>
                                          <p:spTgt spid="4">
                                            <p:bg/>
                                          </p:spTgt>
                                        </p:tgtEl>
                                        <p:attrNameLst>
                                          <p:attrName>ppt_x</p:attrName>
                                        </p:attrNameLst>
                                      </p:cBhvr>
                                      <p:tavLst>
                                        <p:tav tm="0">
                                          <p:val>
                                            <p:strVal val="#ppt_x"/>
                                          </p:val>
                                        </p:tav>
                                        <p:tav tm="100000">
                                          <p:val>
                                            <p:strVal val="#ppt_x"/>
                                          </p:val>
                                        </p:tav>
                                      </p:tavLst>
                                    </p:anim>
                                    <p:anim calcmode="lin" valueType="num">
                                      <p:cBhvr>
                                        <p:cTn id="18" dur="1000" fill="hold"/>
                                        <p:tgtEl>
                                          <p:spTgt spid="4">
                                            <p:bg/>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iterate type="lt">
                                    <p:tmAbs val="0"/>
                                  </p:iterate>
                                  <p:childTnLst>
                                    <p:set>
                                      <p:cBhvr>
                                        <p:cTn id="20" dur="1" fill="hold">
                                          <p:stCondLst>
                                            <p:cond delay="0"/>
                                          </p:stCondLst>
                                        </p:cTn>
                                        <p:tgtEl>
                                          <p:spTgt spid="4">
                                            <p:txEl>
                                              <p:charRg st="4294967295" end="4294967295"/>
                                            </p:txEl>
                                          </p:spTgt>
                                        </p:tgtEl>
                                        <p:attrNameLst>
                                          <p:attrName>style.visibility</p:attrName>
                                        </p:attrNameLst>
                                      </p:cBhvr>
                                      <p:to>
                                        <p:strVal val="visible"/>
                                      </p:to>
                                    </p:set>
                                    <p:anim calcmode="lin" valueType="num">
                                      <p:cBhvr>
                                        <p:cTn id="21" dur="1000" fill="hold"/>
                                        <p:tgtEl>
                                          <p:spTgt spid="4">
                                            <p:txEl>
                                              <p:charRg st="4294967295" end="4294967295"/>
                                            </p:txEl>
                                          </p:spTgt>
                                        </p:tgtEl>
                                        <p:attrNameLst>
                                          <p:attrName>ppt_x</p:attrName>
                                        </p:attrNameLst>
                                      </p:cBhvr>
                                      <p:tavLst>
                                        <p:tav tm="0">
                                          <p:val>
                                            <p:strVal val="#ppt_x"/>
                                          </p:val>
                                        </p:tav>
                                        <p:tav tm="100000">
                                          <p:val>
                                            <p:strVal val="#ppt_x"/>
                                          </p:val>
                                        </p:tav>
                                      </p:tavLst>
                                    </p:anim>
                                    <p:anim calcmode="lin" valueType="num">
                                      <p:cBhvr>
                                        <p:cTn id="22" dur="1000" fill="hold"/>
                                        <p:tgtEl>
                                          <p:spTgt spid="4">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4" grpId="0" animBg="1" advAuto="0"/>
    </p:bldLst>
    <p:extLst>
      <p:ext uri="smNativeData">
        <pr:smNativeData xmlns:pr="smNativeData" val="A8aMYgQAAAAFAAAA/v///wEAAAACAAAAAQAAAAAAAAAAAAAAAAAAAAkAAAD/////AQAAAAIAAAABAAAAAAAAAAAAAAAAAAAADwAAAP7///8BAAAAAgAAAAEAAAAAAAAAAAAAAAAAAAATAAAA/////wEAAAACAAAAAQAAAAAAAAAAAAAAAAAAAA=="/>
      </p:ext>
    </p:extLst>
  </p:timing>
</p:sld>
</file>

<file path=ppt/slides/slide3.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How do people get infectious diseases ?"/>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Fq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BPP3cMAAAAEAAAAAAAAAAAAAAAAAAAAAAAAAAeAAAAaAAAAAAAAAAAAAAAAAAAAAAAAAAAAAAAECcAABAnAAAAAAAAAAAAAAAAAAAAAAAAAAAAAAAAAAAAAAAAAAAAABQAAAAAAAAAwMD/AAAAAABkAAAAMgAAAAAAAABkAAAAAAAAAH9/fwAKAAAAHwAAAFQAAAD/xasA////AQAAAAAAAAAAAAAAAAAAAAAAAAAAAAAAAAAAAAAAAAAA/8WrAH9/fwBTU1MDzMzMAMDA/wB/f38AAAAAAAAAAAAAAAAAAAAAAAAAAAAhAAAAGAAAABQAAACsAgAAfAEAADM1AACSBQAAEAAAACYAAAAIAAAAAYAAAP8fAAA="/>
              </a:ext>
            </a:extLst>
          </p:cNvSpPr>
          <p:nvPr>
            <p:ph type="title"/>
          </p:nvPr>
        </p:nvSpPr>
        <p:spPr>
          <a:xfrm>
            <a:off x="434340" y="241300"/>
            <a:ext cx="8213725" cy="664210"/>
          </a:xfrm>
          <a:solidFill>
            <a:srgbClr val="FFC5AB"/>
          </a:solidFill>
          <a:ln w="25400" cap="flat" cmpd="sng" algn="ctr">
            <a:solidFill>
              <a:srgbClr val="FFC5AB"/>
            </a:solidFill>
            <a:prstDash val="solid"/>
            <a:headEnd type="none"/>
            <a:tailEnd type="none"/>
          </a:ln>
        </p:spPr>
        <p:txBody>
          <a:bodyPr/>
          <a:lstStyle>
            <a:lvl1pPr algn="l">
              <a:defRPr sz="1800">
                <a:latin typeface="Arial" pitchFamily="2" charset="0"/>
                <a:ea typeface="Fira Sans Extra Condensed" pitchFamily="0" charset="0"/>
                <a:cs typeface="Fira Sans Extra Condensed" pitchFamily="0" charset="0"/>
              </a:defRPr>
            </a:lvl1pPr>
          </a:lstStyle>
          <a:p>
            <a:pPr/>
            <a:r>
              <a:t>How do people get infectious diseases ?</a:t>
            </a:r>
          </a:p>
        </p:txBody>
      </p:sp>
      <p:sp>
        <p:nvSpPr>
          <p:cNvPr id="3" name="Bacteria"/>
          <p:cNvSpPr>
            <a:extLst>
              <a:ext uri="smNativeData">
                <pr:smNativeData xmlns:pr="smNativeData" val="SMDATA_13_A8aMYhMAAAAlAAAACwAAAA0AAAAAAAAAAAAAAAAAAAAAAAAAAAAAAAAAAAAAAAAAAAEAAABQAAAAAAAAAAAA4D8AAAAAAADgPwAAAAAAAOA/AAAAAAAA4D8AAAAAAADgPwAAAAAAAOA/AAAAAAAA4D8AAAAAAADgPwAAAAAAAOA/AAAAAAAA4D8CAAAAjAAAAAEAAAAAAAAA/4ZIAP///wgAAAAAAAAAAAAAAAAAAAAAAAAAAAAAAAAAAAAAeAAAAAEAAABAAAAAAAAAAAAAAABaAAAAAAAAAAAAAAAAAAAAAAAAAAAAAAAAAAAAAAAAAAAAAAAAAAAAAAAAAAAAAAAAAAAAAAAAAAAAAAAAAAAAAAAAAAAAAAAAAAAAFAAAADwAAAABAAAAAAAAACZWZww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kgA////AQAAAAAAAAAAAAAAAAAAAAAAAAAAAAAAAAAAAAAAAAAAJlZnBX9/fwBTU1MDzMzMAMDA/wB/f38AAAAAAAAAAAAAAAAAAAAAAAAAAAAhAAAAGAAAABQAAABZAAAAdAYAAOUEAABREAAAEAAAACYAAAAIAAAA//////////8="/>
              </a:ext>
            </a:extLst>
          </p:cNvSpPr>
          <p:nvPr/>
        </p:nvSpPr>
        <p:spPr>
          <a:xfrm>
            <a:off x="56515" y="1049020"/>
            <a:ext cx="739140" cy="1603375"/>
          </a:xfrm>
          <a:custGeom>
            <a:avLst/>
            <a:gdLst/>
            <a:ahLst/>
            <a:cxnLst/>
            <a:rect l="0" t="0" r="739140" b="1603375"/>
            <a:pathLst>
              <a:path w="739140" h="1603375">
                <a:moveTo>
                  <a:pt x="283910" y="0"/>
                </a:moveTo>
                <a:cubicBezTo>
                  <a:pt x="281920" y="0"/>
                  <a:pt x="279930" y="816"/>
                  <a:pt x="277906" y="2004"/>
                </a:cubicBezTo>
                <a:cubicBezTo>
                  <a:pt x="276328" y="3191"/>
                  <a:pt x="275059" y="5121"/>
                  <a:pt x="274682" y="6754"/>
                </a:cubicBezTo>
                <a:cubicBezTo>
                  <a:pt x="274682" y="8313"/>
                  <a:pt x="275093" y="9946"/>
                  <a:pt x="276294" y="11134"/>
                </a:cubicBezTo>
                <a:cubicBezTo>
                  <a:pt x="284287" y="20339"/>
                  <a:pt x="289090" y="29543"/>
                  <a:pt x="290291" y="38748"/>
                </a:cubicBezTo>
                <a:cubicBezTo>
                  <a:pt x="291080" y="43127"/>
                  <a:pt x="291114" y="47952"/>
                  <a:pt x="289913" y="52777"/>
                </a:cubicBezTo>
                <a:cubicBezTo>
                  <a:pt x="289536" y="55969"/>
                  <a:pt x="288335" y="59532"/>
                  <a:pt x="287546" y="62724"/>
                </a:cubicBezTo>
                <a:cubicBezTo>
                  <a:pt x="287135" y="64357"/>
                  <a:pt x="286689" y="66361"/>
                  <a:pt x="286311" y="68366"/>
                </a:cubicBezTo>
                <a:cubicBezTo>
                  <a:pt x="285111" y="73933"/>
                  <a:pt x="283533" y="80391"/>
                  <a:pt x="283533" y="87591"/>
                </a:cubicBezTo>
                <a:cubicBezTo>
                  <a:pt x="283533" y="94420"/>
                  <a:pt x="284768" y="101918"/>
                  <a:pt x="287169" y="109118"/>
                </a:cubicBezTo>
                <a:cubicBezTo>
                  <a:pt x="287581" y="110306"/>
                  <a:pt x="287889" y="111568"/>
                  <a:pt x="288301" y="112384"/>
                </a:cubicBezTo>
                <a:cubicBezTo>
                  <a:pt x="290702" y="119139"/>
                  <a:pt x="287478" y="126785"/>
                  <a:pt x="280685" y="129977"/>
                </a:cubicBezTo>
                <a:cubicBezTo>
                  <a:pt x="277083" y="131610"/>
                  <a:pt x="273515" y="133614"/>
                  <a:pt x="269913" y="135618"/>
                </a:cubicBezTo>
                <a:cubicBezTo>
                  <a:pt x="267924" y="136806"/>
                  <a:pt x="265557" y="137103"/>
                  <a:pt x="263533" y="137103"/>
                </a:cubicBezTo>
                <a:cubicBezTo>
                  <a:pt x="257529" y="137103"/>
                  <a:pt x="252280" y="133614"/>
                  <a:pt x="250291" y="127601"/>
                </a:cubicBezTo>
                <a:cubicBezTo>
                  <a:pt x="247889" y="120772"/>
                  <a:pt x="244287" y="114834"/>
                  <a:pt x="240274" y="109638"/>
                </a:cubicBezTo>
                <a:cubicBezTo>
                  <a:pt x="232281" y="99988"/>
                  <a:pt x="221852" y="93530"/>
                  <a:pt x="206655" y="88705"/>
                </a:cubicBezTo>
                <a:cubicBezTo>
                  <a:pt x="205866" y="88705"/>
                  <a:pt x="205454" y="88334"/>
                  <a:pt x="204665" y="88334"/>
                </a:cubicBezTo>
                <a:cubicBezTo>
                  <a:pt x="201440" y="88334"/>
                  <a:pt x="198250" y="90338"/>
                  <a:pt x="196637" y="93084"/>
                </a:cubicBezTo>
                <a:cubicBezTo>
                  <a:pt x="195437" y="95089"/>
                  <a:pt x="195094" y="97167"/>
                  <a:pt x="195883" y="98726"/>
                </a:cubicBezTo>
                <a:cubicBezTo>
                  <a:pt x="196294" y="100359"/>
                  <a:pt x="197564" y="101547"/>
                  <a:pt x="199142" y="102363"/>
                </a:cubicBezTo>
                <a:cubicBezTo>
                  <a:pt x="209948" y="107930"/>
                  <a:pt x="217838" y="114388"/>
                  <a:pt x="222641" y="122331"/>
                </a:cubicBezTo>
                <a:cubicBezTo>
                  <a:pt x="225042" y="126340"/>
                  <a:pt x="226723" y="130422"/>
                  <a:pt x="227924" y="135618"/>
                </a:cubicBezTo>
                <a:cubicBezTo>
                  <a:pt x="229090" y="140369"/>
                  <a:pt x="230291" y="145491"/>
                  <a:pt x="230291" y="151132"/>
                </a:cubicBezTo>
                <a:lnTo>
                  <a:pt x="230291" y="152320"/>
                </a:lnTo>
                <a:cubicBezTo>
                  <a:pt x="230291" y="155957"/>
                  <a:pt x="230703" y="158407"/>
                  <a:pt x="229914" y="161599"/>
                </a:cubicBezTo>
                <a:cubicBezTo>
                  <a:pt x="229090" y="163974"/>
                  <a:pt x="227546" y="166721"/>
                  <a:pt x="225522" y="168725"/>
                </a:cubicBezTo>
                <a:cubicBezTo>
                  <a:pt x="217529" y="176742"/>
                  <a:pt x="210325" y="185130"/>
                  <a:pt x="203533" y="194334"/>
                </a:cubicBezTo>
                <a:cubicBezTo>
                  <a:pt x="201509" y="197155"/>
                  <a:pt x="198353" y="198714"/>
                  <a:pt x="195162" y="198714"/>
                </a:cubicBezTo>
                <a:cubicBezTo>
                  <a:pt x="193550" y="198714"/>
                  <a:pt x="191492" y="198417"/>
                  <a:pt x="189914" y="197601"/>
                </a:cubicBezTo>
                <a:cubicBezTo>
                  <a:pt x="187512" y="196413"/>
                  <a:pt x="186655" y="195596"/>
                  <a:pt x="186655" y="195596"/>
                </a:cubicBezTo>
                <a:cubicBezTo>
                  <a:pt x="183842" y="192776"/>
                  <a:pt x="180754" y="189138"/>
                  <a:pt x="177152" y="183942"/>
                </a:cubicBezTo>
                <a:lnTo>
                  <a:pt x="175128" y="181121"/>
                </a:lnTo>
                <a:cubicBezTo>
                  <a:pt x="172349" y="177113"/>
                  <a:pt x="169125" y="172733"/>
                  <a:pt x="165523" y="168725"/>
                </a:cubicBezTo>
                <a:cubicBezTo>
                  <a:pt x="160720" y="163158"/>
                  <a:pt x="155128" y="158778"/>
                  <a:pt x="149502" y="155586"/>
                </a:cubicBezTo>
                <a:cubicBezTo>
                  <a:pt x="143910" y="152394"/>
                  <a:pt x="137427" y="150316"/>
                  <a:pt x="130634" y="149128"/>
                </a:cubicBezTo>
                <a:cubicBezTo>
                  <a:pt x="126243" y="148312"/>
                  <a:pt x="121440" y="147941"/>
                  <a:pt x="116638" y="147941"/>
                </a:cubicBezTo>
                <a:cubicBezTo>
                  <a:pt x="114648" y="147941"/>
                  <a:pt x="113139" y="147941"/>
                  <a:pt x="111115" y="147941"/>
                </a:cubicBezTo>
                <a:cubicBezTo>
                  <a:pt x="107547" y="147941"/>
                  <a:pt x="103910" y="151578"/>
                  <a:pt x="103499" y="155586"/>
                </a:cubicBezTo>
                <a:cubicBezTo>
                  <a:pt x="103087" y="157590"/>
                  <a:pt x="103430" y="159520"/>
                  <a:pt x="104631" y="161079"/>
                </a:cubicBezTo>
                <a:cubicBezTo>
                  <a:pt x="105420" y="162267"/>
                  <a:pt x="107032" y="163232"/>
                  <a:pt x="108645" y="163603"/>
                </a:cubicBezTo>
                <a:cubicBezTo>
                  <a:pt x="120617" y="165162"/>
                  <a:pt x="130669" y="168799"/>
                  <a:pt x="137873" y="173995"/>
                </a:cubicBezTo>
                <a:cubicBezTo>
                  <a:pt x="141475" y="176742"/>
                  <a:pt x="144699" y="179934"/>
                  <a:pt x="147512" y="184313"/>
                </a:cubicBezTo>
                <a:cubicBezTo>
                  <a:pt x="149502" y="187580"/>
                  <a:pt x="151492" y="191143"/>
                  <a:pt x="153893" y="194706"/>
                </a:cubicBezTo>
                <a:lnTo>
                  <a:pt x="155883" y="197972"/>
                </a:lnTo>
                <a:cubicBezTo>
                  <a:pt x="158696" y="203168"/>
                  <a:pt x="162332" y="208735"/>
                  <a:pt x="167135" y="213931"/>
                </a:cubicBezTo>
                <a:cubicBezTo>
                  <a:pt x="167958" y="214748"/>
                  <a:pt x="169845" y="217197"/>
                  <a:pt x="172658" y="219944"/>
                </a:cubicBezTo>
                <a:cubicBezTo>
                  <a:pt x="178250" y="225585"/>
                  <a:pt x="179862" y="233973"/>
                  <a:pt x="176638" y="241619"/>
                </a:cubicBezTo>
                <a:cubicBezTo>
                  <a:pt x="172246" y="251566"/>
                  <a:pt x="167924" y="261884"/>
                  <a:pt x="165523" y="268713"/>
                </a:cubicBezTo>
                <a:cubicBezTo>
                  <a:pt x="164322" y="271534"/>
                  <a:pt x="161955" y="273612"/>
                  <a:pt x="159142" y="273612"/>
                </a:cubicBezTo>
                <a:cubicBezTo>
                  <a:pt x="157152" y="273612"/>
                  <a:pt x="155506" y="273167"/>
                  <a:pt x="153893" y="271979"/>
                </a:cubicBezTo>
                <a:cubicBezTo>
                  <a:pt x="151492" y="269975"/>
                  <a:pt x="150291" y="268713"/>
                  <a:pt x="149879" y="268342"/>
                </a:cubicBezTo>
                <a:lnTo>
                  <a:pt x="149125" y="267080"/>
                </a:lnTo>
                <a:cubicBezTo>
                  <a:pt x="146346" y="263517"/>
                  <a:pt x="142641" y="259583"/>
                  <a:pt x="138627" y="255946"/>
                </a:cubicBezTo>
                <a:cubicBezTo>
                  <a:pt x="134236" y="251937"/>
                  <a:pt x="129056" y="248745"/>
                  <a:pt x="124253" y="246741"/>
                </a:cubicBezTo>
                <a:cubicBezTo>
                  <a:pt x="119451" y="244737"/>
                  <a:pt x="114271" y="243995"/>
                  <a:pt x="108267" y="243995"/>
                </a:cubicBezTo>
                <a:cubicBezTo>
                  <a:pt x="103842" y="243995"/>
                  <a:pt x="99451" y="244366"/>
                  <a:pt x="94236" y="245553"/>
                </a:cubicBezTo>
                <a:cubicBezTo>
                  <a:pt x="91046" y="246370"/>
                  <a:pt x="89125" y="249562"/>
                  <a:pt x="89125" y="253570"/>
                </a:cubicBezTo>
                <a:cubicBezTo>
                  <a:pt x="89537" y="257208"/>
                  <a:pt x="91423" y="259953"/>
                  <a:pt x="94614" y="259953"/>
                </a:cubicBezTo>
                <a:cubicBezTo>
                  <a:pt x="103842" y="259953"/>
                  <a:pt x="111526" y="261958"/>
                  <a:pt x="117118" y="265596"/>
                </a:cubicBezTo>
                <a:cubicBezTo>
                  <a:pt x="120343" y="267600"/>
                  <a:pt x="123121" y="269975"/>
                  <a:pt x="125523" y="273612"/>
                </a:cubicBezTo>
                <a:cubicBezTo>
                  <a:pt x="127512" y="276359"/>
                  <a:pt x="129468" y="279477"/>
                  <a:pt x="131869" y="282669"/>
                </a:cubicBezTo>
                <a:lnTo>
                  <a:pt x="133516" y="285044"/>
                </a:lnTo>
                <a:cubicBezTo>
                  <a:pt x="134717" y="287048"/>
                  <a:pt x="139073" y="293061"/>
                  <a:pt x="143876" y="299073"/>
                </a:cubicBezTo>
                <a:cubicBezTo>
                  <a:pt x="147478" y="303451"/>
                  <a:pt x="148336" y="309465"/>
                  <a:pt x="147135" y="315107"/>
                </a:cubicBezTo>
                <a:cubicBezTo>
                  <a:pt x="146346" y="317854"/>
                  <a:pt x="145900" y="319858"/>
                  <a:pt x="145523" y="321046"/>
                </a:cubicBezTo>
                <a:cubicBezTo>
                  <a:pt x="143910" y="325499"/>
                  <a:pt x="139931" y="328691"/>
                  <a:pt x="135128" y="328691"/>
                </a:cubicBezTo>
                <a:cubicBezTo>
                  <a:pt x="131526" y="328691"/>
                  <a:pt x="126312" y="328691"/>
                  <a:pt x="123499" y="329062"/>
                </a:cubicBezTo>
                <a:cubicBezTo>
                  <a:pt x="116295" y="330249"/>
                  <a:pt x="109845" y="332329"/>
                  <a:pt x="104631" y="333962"/>
                </a:cubicBezTo>
                <a:lnTo>
                  <a:pt x="103876" y="334332"/>
                </a:lnTo>
                <a:cubicBezTo>
                  <a:pt x="99073" y="335892"/>
                  <a:pt x="94271" y="337525"/>
                  <a:pt x="89880" y="338339"/>
                </a:cubicBezTo>
                <a:cubicBezTo>
                  <a:pt x="86689" y="339158"/>
                  <a:pt x="83430" y="339082"/>
                  <a:pt x="80617" y="339082"/>
                </a:cubicBezTo>
                <a:cubicBezTo>
                  <a:pt x="79039" y="339082"/>
                  <a:pt x="77461" y="339082"/>
                  <a:pt x="75883" y="338712"/>
                </a:cubicBezTo>
                <a:cubicBezTo>
                  <a:pt x="67478" y="337895"/>
                  <a:pt x="57530" y="333962"/>
                  <a:pt x="47101" y="327578"/>
                </a:cubicBezTo>
                <a:cubicBezTo>
                  <a:pt x="45900" y="326761"/>
                  <a:pt x="45077" y="326687"/>
                  <a:pt x="43876" y="326687"/>
                </a:cubicBezTo>
                <a:cubicBezTo>
                  <a:pt x="41852" y="326687"/>
                  <a:pt x="39828" y="327949"/>
                  <a:pt x="38250" y="329582"/>
                </a:cubicBezTo>
                <a:cubicBezTo>
                  <a:pt x="35849" y="332774"/>
                  <a:pt x="36329" y="337154"/>
                  <a:pt x="39108" y="339603"/>
                </a:cubicBezTo>
                <a:cubicBezTo>
                  <a:pt x="46724" y="346358"/>
                  <a:pt x="57461" y="354672"/>
                  <a:pt x="71869" y="358679"/>
                </a:cubicBezTo>
                <a:cubicBezTo>
                  <a:pt x="77084" y="360313"/>
                  <a:pt x="83019" y="361056"/>
                  <a:pt x="88610" y="361056"/>
                </a:cubicBezTo>
                <a:cubicBezTo>
                  <a:pt x="89811" y="361056"/>
                  <a:pt x="91046" y="361056"/>
                  <a:pt x="92247" y="361056"/>
                </a:cubicBezTo>
                <a:cubicBezTo>
                  <a:pt x="98250" y="360685"/>
                  <a:pt x="104665" y="359497"/>
                  <a:pt x="109880" y="358679"/>
                </a:cubicBezTo>
                <a:lnTo>
                  <a:pt x="111115" y="358309"/>
                </a:lnTo>
                <a:cubicBezTo>
                  <a:pt x="116329" y="357491"/>
                  <a:pt x="121475" y="356676"/>
                  <a:pt x="126243" y="356676"/>
                </a:cubicBezTo>
                <a:cubicBezTo>
                  <a:pt x="128267" y="356676"/>
                  <a:pt x="130291" y="357938"/>
                  <a:pt x="131869" y="359571"/>
                </a:cubicBezTo>
                <a:cubicBezTo>
                  <a:pt x="133070" y="361204"/>
                  <a:pt x="133550" y="363134"/>
                  <a:pt x="133139" y="365584"/>
                </a:cubicBezTo>
                <a:cubicBezTo>
                  <a:pt x="131149" y="373601"/>
                  <a:pt x="127924" y="387852"/>
                  <a:pt x="125523" y="400695"/>
                </a:cubicBezTo>
                <a:cubicBezTo>
                  <a:pt x="124322" y="406707"/>
                  <a:pt x="117873" y="409974"/>
                  <a:pt x="112247" y="407524"/>
                </a:cubicBezTo>
                <a:cubicBezTo>
                  <a:pt x="109845" y="406336"/>
                  <a:pt x="108302" y="405965"/>
                  <a:pt x="107513" y="405594"/>
                </a:cubicBezTo>
                <a:cubicBezTo>
                  <a:pt x="101097" y="402773"/>
                  <a:pt x="93893" y="401066"/>
                  <a:pt x="87513" y="400695"/>
                </a:cubicBezTo>
                <a:cubicBezTo>
                  <a:pt x="86312" y="400695"/>
                  <a:pt x="84700" y="400695"/>
                  <a:pt x="83499" y="400695"/>
                </a:cubicBezTo>
                <a:cubicBezTo>
                  <a:pt x="73104" y="400695"/>
                  <a:pt x="62676" y="403143"/>
                  <a:pt x="49880" y="408341"/>
                </a:cubicBezTo>
                <a:cubicBezTo>
                  <a:pt x="46278" y="409899"/>
                  <a:pt x="44665" y="413982"/>
                  <a:pt x="45866" y="417545"/>
                </a:cubicBezTo>
                <a:cubicBezTo>
                  <a:pt x="46655" y="420366"/>
                  <a:pt x="49434" y="422295"/>
                  <a:pt x="52247" y="422295"/>
                </a:cubicBezTo>
                <a:cubicBezTo>
                  <a:pt x="52658" y="422295"/>
                  <a:pt x="53070" y="422295"/>
                  <a:pt x="53859" y="422295"/>
                </a:cubicBezTo>
                <a:cubicBezTo>
                  <a:pt x="60686" y="420736"/>
                  <a:pt x="67135" y="419920"/>
                  <a:pt x="73139" y="419920"/>
                </a:cubicBezTo>
                <a:cubicBezTo>
                  <a:pt x="77530" y="419920"/>
                  <a:pt x="81441" y="420292"/>
                  <a:pt x="84631" y="421034"/>
                </a:cubicBezTo>
                <a:cubicBezTo>
                  <a:pt x="89022" y="422222"/>
                  <a:pt x="93516" y="423929"/>
                  <a:pt x="97495" y="426304"/>
                </a:cubicBezTo>
                <a:cubicBezTo>
                  <a:pt x="101509" y="428680"/>
                  <a:pt x="105489" y="431426"/>
                  <a:pt x="109502" y="435062"/>
                </a:cubicBezTo>
                <a:lnTo>
                  <a:pt x="111492" y="436325"/>
                </a:lnTo>
                <a:cubicBezTo>
                  <a:pt x="115917" y="439888"/>
                  <a:pt x="118284" y="445456"/>
                  <a:pt x="117873" y="451023"/>
                </a:cubicBezTo>
                <a:cubicBezTo>
                  <a:pt x="116295" y="465051"/>
                  <a:pt x="115060" y="479082"/>
                  <a:pt x="114271" y="493037"/>
                </a:cubicBezTo>
                <a:cubicBezTo>
                  <a:pt x="113859" y="497862"/>
                  <a:pt x="110291" y="501500"/>
                  <a:pt x="105866" y="501945"/>
                </a:cubicBezTo>
                <a:cubicBezTo>
                  <a:pt x="104665" y="501945"/>
                  <a:pt x="103465" y="501945"/>
                  <a:pt x="102264" y="501945"/>
                </a:cubicBezTo>
                <a:cubicBezTo>
                  <a:pt x="99039" y="501945"/>
                  <a:pt x="96329" y="501500"/>
                  <a:pt x="93139" y="500682"/>
                </a:cubicBezTo>
                <a:cubicBezTo>
                  <a:pt x="88336" y="499495"/>
                  <a:pt x="83430" y="497564"/>
                  <a:pt x="78628" y="495561"/>
                </a:cubicBezTo>
                <a:lnTo>
                  <a:pt x="77118" y="494670"/>
                </a:lnTo>
                <a:cubicBezTo>
                  <a:pt x="72315" y="492665"/>
                  <a:pt x="66621" y="490290"/>
                  <a:pt x="60617" y="488658"/>
                </a:cubicBezTo>
                <a:cubicBezTo>
                  <a:pt x="54614" y="487099"/>
                  <a:pt x="48713" y="486282"/>
                  <a:pt x="43122" y="486282"/>
                </a:cubicBezTo>
                <a:cubicBezTo>
                  <a:pt x="42298" y="486282"/>
                  <a:pt x="41029" y="486282"/>
                  <a:pt x="40240" y="486282"/>
                </a:cubicBezTo>
                <a:cubicBezTo>
                  <a:pt x="28645" y="486728"/>
                  <a:pt x="17461" y="490365"/>
                  <a:pt x="3842" y="497564"/>
                </a:cubicBezTo>
                <a:cubicBezTo>
                  <a:pt x="652" y="499123"/>
                  <a:pt x="-986" y="503430"/>
                  <a:pt x="617" y="507067"/>
                </a:cubicBezTo>
                <a:cubicBezTo>
                  <a:pt x="1818" y="509442"/>
                  <a:pt x="4220" y="511074"/>
                  <a:pt x="6621" y="511074"/>
                </a:cubicBezTo>
                <a:cubicBezTo>
                  <a:pt x="7410" y="511074"/>
                  <a:pt x="7822" y="511074"/>
                  <a:pt x="8611" y="510704"/>
                </a:cubicBezTo>
                <a:cubicBezTo>
                  <a:pt x="17804" y="507438"/>
                  <a:pt x="26278" y="505953"/>
                  <a:pt x="33859" y="505953"/>
                </a:cubicBezTo>
                <a:cubicBezTo>
                  <a:pt x="35849" y="505953"/>
                  <a:pt x="37496" y="505879"/>
                  <a:pt x="39485" y="506324"/>
                </a:cubicBezTo>
                <a:cubicBezTo>
                  <a:pt x="43876" y="506696"/>
                  <a:pt x="48302" y="507883"/>
                  <a:pt x="53104" y="510258"/>
                </a:cubicBezTo>
                <a:cubicBezTo>
                  <a:pt x="57118" y="512263"/>
                  <a:pt x="61475" y="514713"/>
                  <a:pt x="65866" y="517532"/>
                </a:cubicBezTo>
                <a:lnTo>
                  <a:pt x="66621" y="517904"/>
                </a:lnTo>
                <a:cubicBezTo>
                  <a:pt x="71835" y="521096"/>
                  <a:pt x="77084" y="524288"/>
                  <a:pt x="83876" y="526664"/>
                </a:cubicBezTo>
                <a:cubicBezTo>
                  <a:pt x="90291" y="529039"/>
                  <a:pt x="97084" y="530672"/>
                  <a:pt x="103876" y="531043"/>
                </a:cubicBezTo>
                <a:cubicBezTo>
                  <a:pt x="108679" y="531414"/>
                  <a:pt x="113139" y="535868"/>
                  <a:pt x="113139" y="541064"/>
                </a:cubicBezTo>
                <a:cubicBezTo>
                  <a:pt x="113139" y="544627"/>
                  <a:pt x="113516" y="551828"/>
                  <a:pt x="113516" y="559028"/>
                </a:cubicBezTo>
                <a:cubicBezTo>
                  <a:pt x="113516" y="564670"/>
                  <a:pt x="108336" y="568307"/>
                  <a:pt x="103121" y="566303"/>
                </a:cubicBezTo>
                <a:lnTo>
                  <a:pt x="102641" y="566303"/>
                </a:lnTo>
                <a:cubicBezTo>
                  <a:pt x="98216" y="564670"/>
                  <a:pt x="93447" y="563111"/>
                  <a:pt x="88267" y="561923"/>
                </a:cubicBezTo>
                <a:cubicBezTo>
                  <a:pt x="85043" y="561107"/>
                  <a:pt x="81818" y="561032"/>
                  <a:pt x="78628" y="561032"/>
                </a:cubicBezTo>
                <a:cubicBezTo>
                  <a:pt x="75815" y="561032"/>
                  <a:pt x="73413" y="561478"/>
                  <a:pt x="70634" y="561923"/>
                </a:cubicBezTo>
                <a:cubicBezTo>
                  <a:pt x="57804" y="564298"/>
                  <a:pt x="47410" y="571425"/>
                  <a:pt x="40617" y="577066"/>
                </a:cubicBezTo>
                <a:cubicBezTo>
                  <a:pt x="38216" y="579070"/>
                  <a:pt x="37427" y="583079"/>
                  <a:pt x="38628" y="586271"/>
                </a:cubicBezTo>
                <a:cubicBezTo>
                  <a:pt x="39828" y="588646"/>
                  <a:pt x="41852" y="589908"/>
                  <a:pt x="43876" y="589908"/>
                </a:cubicBezTo>
                <a:cubicBezTo>
                  <a:pt x="44665" y="589908"/>
                  <a:pt x="45832" y="589463"/>
                  <a:pt x="46621" y="589017"/>
                </a:cubicBezTo>
                <a:cubicBezTo>
                  <a:pt x="55815" y="584266"/>
                  <a:pt x="64322" y="581520"/>
                  <a:pt x="71115" y="581520"/>
                </a:cubicBezTo>
                <a:lnTo>
                  <a:pt x="71492" y="581520"/>
                </a:lnTo>
                <a:cubicBezTo>
                  <a:pt x="75094" y="581520"/>
                  <a:pt x="79039" y="582336"/>
                  <a:pt x="82607" y="583895"/>
                </a:cubicBezTo>
                <a:cubicBezTo>
                  <a:pt x="85832" y="585083"/>
                  <a:pt x="89022" y="587013"/>
                  <a:pt x="92624" y="589017"/>
                </a:cubicBezTo>
                <a:lnTo>
                  <a:pt x="94614" y="590279"/>
                </a:lnTo>
                <a:cubicBezTo>
                  <a:pt x="97015" y="591467"/>
                  <a:pt x="102710" y="594287"/>
                  <a:pt x="107513" y="595921"/>
                </a:cubicBezTo>
                <a:cubicBezTo>
                  <a:pt x="112315" y="597925"/>
                  <a:pt x="115849" y="602676"/>
                  <a:pt x="116260" y="607872"/>
                </a:cubicBezTo>
                <a:cubicBezTo>
                  <a:pt x="116672" y="611138"/>
                  <a:pt x="116706" y="614330"/>
                  <a:pt x="117495" y="617522"/>
                </a:cubicBezTo>
                <a:cubicBezTo>
                  <a:pt x="118696" y="624722"/>
                  <a:pt x="114682" y="631551"/>
                  <a:pt x="107890" y="633555"/>
                </a:cubicBezTo>
                <a:cubicBezTo>
                  <a:pt x="102675" y="635114"/>
                  <a:pt x="98662" y="637044"/>
                  <a:pt x="96260" y="638306"/>
                </a:cubicBezTo>
                <a:cubicBezTo>
                  <a:pt x="89845" y="641498"/>
                  <a:pt x="84665" y="645061"/>
                  <a:pt x="79863" y="648624"/>
                </a:cubicBezTo>
                <a:lnTo>
                  <a:pt x="79108" y="648995"/>
                </a:lnTo>
                <a:cubicBezTo>
                  <a:pt x="74717" y="652187"/>
                  <a:pt x="70634" y="655156"/>
                  <a:pt x="66621" y="657532"/>
                </a:cubicBezTo>
                <a:cubicBezTo>
                  <a:pt x="62230" y="659907"/>
                  <a:pt x="57907" y="661466"/>
                  <a:pt x="53482" y="662282"/>
                </a:cubicBezTo>
                <a:cubicBezTo>
                  <a:pt x="50291" y="663099"/>
                  <a:pt x="47101" y="663025"/>
                  <a:pt x="43499" y="663025"/>
                </a:cubicBezTo>
                <a:cubicBezTo>
                  <a:pt x="37084" y="663025"/>
                  <a:pt x="30223" y="662282"/>
                  <a:pt x="22607" y="660278"/>
                </a:cubicBezTo>
                <a:cubicBezTo>
                  <a:pt x="22195" y="660278"/>
                  <a:pt x="21509" y="660278"/>
                  <a:pt x="21098" y="660278"/>
                </a:cubicBezTo>
                <a:cubicBezTo>
                  <a:pt x="18319" y="660278"/>
                  <a:pt x="15815" y="662208"/>
                  <a:pt x="14614" y="665029"/>
                </a:cubicBezTo>
                <a:cubicBezTo>
                  <a:pt x="13413" y="668592"/>
                  <a:pt x="15506" y="672675"/>
                  <a:pt x="19108" y="674234"/>
                </a:cubicBezTo>
                <a:cubicBezTo>
                  <a:pt x="27513" y="677871"/>
                  <a:pt x="39863" y="682250"/>
                  <a:pt x="53859" y="682250"/>
                </a:cubicBezTo>
                <a:cubicBezTo>
                  <a:pt x="54683" y="682250"/>
                  <a:pt x="55060" y="682250"/>
                  <a:pt x="55883" y="682250"/>
                </a:cubicBezTo>
                <a:cubicBezTo>
                  <a:pt x="62264" y="682250"/>
                  <a:pt x="69468" y="680692"/>
                  <a:pt x="75883" y="678242"/>
                </a:cubicBezTo>
                <a:cubicBezTo>
                  <a:pt x="81475" y="676238"/>
                  <a:pt x="87067" y="673417"/>
                  <a:pt x="91869" y="670670"/>
                </a:cubicBezTo>
                <a:lnTo>
                  <a:pt x="95506" y="668666"/>
                </a:lnTo>
                <a:cubicBezTo>
                  <a:pt x="99519" y="666662"/>
                  <a:pt x="103019" y="664732"/>
                  <a:pt x="106621" y="663916"/>
                </a:cubicBezTo>
                <a:cubicBezTo>
                  <a:pt x="109022" y="663470"/>
                  <a:pt x="111835" y="663025"/>
                  <a:pt x="114648" y="663025"/>
                </a:cubicBezTo>
                <a:lnTo>
                  <a:pt x="115128" y="663025"/>
                </a:lnTo>
                <a:cubicBezTo>
                  <a:pt x="119931" y="663025"/>
                  <a:pt x="124322" y="666736"/>
                  <a:pt x="125523" y="671487"/>
                </a:cubicBezTo>
                <a:cubicBezTo>
                  <a:pt x="127512" y="681508"/>
                  <a:pt x="129468" y="692346"/>
                  <a:pt x="131869" y="703480"/>
                </a:cubicBezTo>
                <a:cubicBezTo>
                  <a:pt x="132281" y="705930"/>
                  <a:pt x="132349" y="708602"/>
                  <a:pt x="131149" y="710978"/>
                </a:cubicBezTo>
                <a:cubicBezTo>
                  <a:pt x="129125" y="714615"/>
                  <a:pt x="125523" y="716619"/>
                  <a:pt x="121132" y="716619"/>
                </a:cubicBezTo>
                <a:cubicBezTo>
                  <a:pt x="121132" y="716619"/>
                  <a:pt x="119897" y="716619"/>
                  <a:pt x="119519" y="716619"/>
                </a:cubicBezTo>
                <a:lnTo>
                  <a:pt x="118250" y="716619"/>
                </a:lnTo>
                <a:cubicBezTo>
                  <a:pt x="111046" y="716619"/>
                  <a:pt x="104254" y="717881"/>
                  <a:pt x="98250" y="720256"/>
                </a:cubicBezTo>
                <a:cubicBezTo>
                  <a:pt x="87444" y="724265"/>
                  <a:pt x="77427" y="730723"/>
                  <a:pt x="66621" y="741486"/>
                </a:cubicBezTo>
                <a:cubicBezTo>
                  <a:pt x="63808" y="743936"/>
                  <a:pt x="63842" y="748687"/>
                  <a:pt x="66243" y="751507"/>
                </a:cubicBezTo>
                <a:cubicBezTo>
                  <a:pt x="67444" y="753140"/>
                  <a:pt x="69502" y="753883"/>
                  <a:pt x="71492" y="753883"/>
                </a:cubicBezTo>
                <a:cubicBezTo>
                  <a:pt x="72693" y="753883"/>
                  <a:pt x="74305" y="753437"/>
                  <a:pt x="75506" y="752621"/>
                </a:cubicBezTo>
                <a:cubicBezTo>
                  <a:pt x="85489" y="745420"/>
                  <a:pt x="94717" y="741115"/>
                  <a:pt x="103499" y="739482"/>
                </a:cubicBezTo>
                <a:cubicBezTo>
                  <a:pt x="105900" y="739111"/>
                  <a:pt x="108233" y="738665"/>
                  <a:pt x="110634" y="738665"/>
                </a:cubicBezTo>
                <a:cubicBezTo>
                  <a:pt x="112624" y="738665"/>
                  <a:pt x="115094" y="738591"/>
                  <a:pt x="117495" y="739037"/>
                </a:cubicBezTo>
                <a:cubicBezTo>
                  <a:pt x="121921" y="739779"/>
                  <a:pt x="126312" y="741041"/>
                  <a:pt x="131526" y="742229"/>
                </a:cubicBezTo>
                <a:lnTo>
                  <a:pt x="133139" y="742600"/>
                </a:lnTo>
                <a:cubicBezTo>
                  <a:pt x="139554" y="744233"/>
                  <a:pt x="144253" y="748983"/>
                  <a:pt x="146277" y="754996"/>
                </a:cubicBezTo>
                <a:cubicBezTo>
                  <a:pt x="148267" y="760638"/>
                  <a:pt x="151526" y="771104"/>
                  <a:pt x="155128" y="781496"/>
                </a:cubicBezTo>
                <a:cubicBezTo>
                  <a:pt x="155951" y="783872"/>
                  <a:pt x="156329" y="786692"/>
                  <a:pt x="155506" y="789513"/>
                </a:cubicBezTo>
                <a:cubicBezTo>
                  <a:pt x="154305" y="794709"/>
                  <a:pt x="150325" y="798272"/>
                  <a:pt x="145145" y="799534"/>
                </a:cubicBezTo>
                <a:cubicBezTo>
                  <a:pt x="139554" y="800722"/>
                  <a:pt x="134682" y="801093"/>
                  <a:pt x="129880" y="801464"/>
                </a:cubicBezTo>
                <a:lnTo>
                  <a:pt x="128267" y="801464"/>
                </a:lnTo>
                <a:cubicBezTo>
                  <a:pt x="123053" y="801910"/>
                  <a:pt x="117118" y="802280"/>
                  <a:pt x="111115" y="803469"/>
                </a:cubicBezTo>
                <a:cubicBezTo>
                  <a:pt x="104322" y="804730"/>
                  <a:pt x="97461" y="807403"/>
                  <a:pt x="91869" y="810595"/>
                </a:cubicBezTo>
                <a:cubicBezTo>
                  <a:pt x="81887" y="816236"/>
                  <a:pt x="73413" y="824624"/>
                  <a:pt x="64631" y="837021"/>
                </a:cubicBezTo>
                <a:cubicBezTo>
                  <a:pt x="62607" y="840213"/>
                  <a:pt x="63053" y="844591"/>
                  <a:pt x="66243" y="846966"/>
                </a:cubicBezTo>
                <a:cubicBezTo>
                  <a:pt x="67444" y="847784"/>
                  <a:pt x="69022" y="848601"/>
                  <a:pt x="70634" y="848601"/>
                </a:cubicBezTo>
                <a:cubicBezTo>
                  <a:pt x="72212" y="848601"/>
                  <a:pt x="74305" y="847784"/>
                  <a:pt x="75506" y="846596"/>
                </a:cubicBezTo>
                <a:cubicBezTo>
                  <a:pt x="84288" y="837837"/>
                  <a:pt x="92624" y="831825"/>
                  <a:pt x="100617" y="829004"/>
                </a:cubicBezTo>
                <a:cubicBezTo>
                  <a:pt x="105043" y="827371"/>
                  <a:pt x="109468" y="826628"/>
                  <a:pt x="114271" y="826257"/>
                </a:cubicBezTo>
                <a:cubicBezTo>
                  <a:pt x="115060" y="826257"/>
                  <a:pt x="115849" y="826257"/>
                  <a:pt x="116638" y="826257"/>
                </a:cubicBezTo>
                <a:cubicBezTo>
                  <a:pt x="120617" y="826257"/>
                  <a:pt x="124734" y="826628"/>
                  <a:pt x="129125" y="827000"/>
                </a:cubicBezTo>
                <a:lnTo>
                  <a:pt x="129880" y="827000"/>
                </a:lnTo>
                <a:cubicBezTo>
                  <a:pt x="133482" y="827371"/>
                  <a:pt x="137495" y="827890"/>
                  <a:pt x="141886" y="827890"/>
                </a:cubicBezTo>
                <a:cubicBezTo>
                  <a:pt x="144288" y="827890"/>
                  <a:pt x="146723" y="827890"/>
                  <a:pt x="149125" y="827519"/>
                </a:cubicBezTo>
                <a:cubicBezTo>
                  <a:pt x="151938" y="827074"/>
                  <a:pt x="156638" y="826182"/>
                  <a:pt x="162641" y="824994"/>
                </a:cubicBezTo>
                <a:cubicBezTo>
                  <a:pt x="163430" y="824994"/>
                  <a:pt x="164356" y="824624"/>
                  <a:pt x="165145" y="824624"/>
                </a:cubicBezTo>
                <a:cubicBezTo>
                  <a:pt x="169948" y="824624"/>
                  <a:pt x="173893" y="827445"/>
                  <a:pt x="175883" y="831899"/>
                </a:cubicBezTo>
                <a:cubicBezTo>
                  <a:pt x="177907" y="836649"/>
                  <a:pt x="179862" y="841103"/>
                  <a:pt x="182264" y="845854"/>
                </a:cubicBezTo>
                <a:cubicBezTo>
                  <a:pt x="183464" y="848674"/>
                  <a:pt x="183842" y="852164"/>
                  <a:pt x="182641" y="854984"/>
                </a:cubicBezTo>
                <a:cubicBezTo>
                  <a:pt x="181063" y="858993"/>
                  <a:pt x="177907" y="861813"/>
                  <a:pt x="173893" y="862630"/>
                </a:cubicBezTo>
                <a:cubicBezTo>
                  <a:pt x="173104" y="862630"/>
                  <a:pt x="172281" y="863000"/>
                  <a:pt x="171903" y="863000"/>
                </a:cubicBezTo>
                <a:cubicBezTo>
                  <a:pt x="165077" y="864560"/>
                  <a:pt x="158627" y="867010"/>
                  <a:pt x="152624" y="870202"/>
                </a:cubicBezTo>
                <a:cubicBezTo>
                  <a:pt x="140651" y="877031"/>
                  <a:pt x="131938" y="886680"/>
                  <a:pt x="125145" y="895514"/>
                </a:cubicBezTo>
                <a:cubicBezTo>
                  <a:pt x="123945" y="897073"/>
                  <a:pt x="123499" y="898632"/>
                  <a:pt x="123499" y="900265"/>
                </a:cubicBezTo>
                <a:cubicBezTo>
                  <a:pt x="123910" y="901824"/>
                  <a:pt x="124699" y="903383"/>
                  <a:pt x="125900" y="904644"/>
                </a:cubicBezTo>
                <a:cubicBezTo>
                  <a:pt x="127101" y="905387"/>
                  <a:pt x="128267" y="905832"/>
                  <a:pt x="129880" y="905832"/>
                </a:cubicBezTo>
                <a:cubicBezTo>
                  <a:pt x="131492" y="905832"/>
                  <a:pt x="133036" y="905016"/>
                  <a:pt x="134648" y="904199"/>
                </a:cubicBezTo>
                <a:cubicBezTo>
                  <a:pt x="144631" y="895440"/>
                  <a:pt x="152624" y="890318"/>
                  <a:pt x="160651" y="887497"/>
                </a:cubicBezTo>
                <a:cubicBezTo>
                  <a:pt x="165042" y="885864"/>
                  <a:pt x="169468" y="885048"/>
                  <a:pt x="174270" y="884602"/>
                </a:cubicBezTo>
                <a:cubicBezTo>
                  <a:pt x="174682" y="884602"/>
                  <a:pt x="175505" y="884602"/>
                  <a:pt x="175883" y="884602"/>
                </a:cubicBezTo>
                <a:cubicBezTo>
                  <a:pt x="180308" y="884602"/>
                  <a:pt x="184734" y="885048"/>
                  <a:pt x="189536" y="885864"/>
                </a:cubicBezTo>
                <a:cubicBezTo>
                  <a:pt x="190737" y="885864"/>
                  <a:pt x="192315" y="886235"/>
                  <a:pt x="193516" y="886235"/>
                </a:cubicBezTo>
                <a:cubicBezTo>
                  <a:pt x="197529" y="886606"/>
                  <a:pt x="200685" y="888982"/>
                  <a:pt x="202264" y="892618"/>
                </a:cubicBezTo>
                <a:cubicBezTo>
                  <a:pt x="204288" y="897444"/>
                  <a:pt x="206312" y="902194"/>
                  <a:pt x="207890" y="907020"/>
                </a:cubicBezTo>
                <a:cubicBezTo>
                  <a:pt x="209502" y="911399"/>
                  <a:pt x="207890" y="916670"/>
                  <a:pt x="203910" y="919491"/>
                </a:cubicBezTo>
                <a:cubicBezTo>
                  <a:pt x="202298" y="920678"/>
                  <a:pt x="200239" y="921421"/>
                  <a:pt x="198661" y="922237"/>
                </a:cubicBezTo>
                <a:cubicBezTo>
                  <a:pt x="195059" y="923796"/>
                  <a:pt x="191046" y="925058"/>
                  <a:pt x="186655" y="925503"/>
                </a:cubicBezTo>
                <a:cubicBezTo>
                  <a:pt x="185042" y="925503"/>
                  <a:pt x="183910" y="925503"/>
                  <a:pt x="181886" y="925503"/>
                </a:cubicBezTo>
                <a:cubicBezTo>
                  <a:pt x="178696" y="925503"/>
                  <a:pt x="175540" y="925355"/>
                  <a:pt x="171149" y="924984"/>
                </a:cubicBezTo>
                <a:cubicBezTo>
                  <a:pt x="167958" y="924984"/>
                  <a:pt x="164253" y="924612"/>
                  <a:pt x="160651" y="924612"/>
                </a:cubicBezTo>
                <a:cubicBezTo>
                  <a:pt x="157427" y="924612"/>
                  <a:pt x="154682" y="924612"/>
                  <a:pt x="152281" y="924984"/>
                </a:cubicBezTo>
                <a:cubicBezTo>
                  <a:pt x="145454" y="925800"/>
                  <a:pt x="138627" y="927433"/>
                  <a:pt x="132624" y="930254"/>
                </a:cubicBezTo>
                <a:cubicBezTo>
                  <a:pt x="120240" y="935450"/>
                  <a:pt x="110291" y="943022"/>
                  <a:pt x="101509" y="949851"/>
                </a:cubicBezTo>
                <a:cubicBezTo>
                  <a:pt x="99897" y="951038"/>
                  <a:pt x="99142" y="952597"/>
                  <a:pt x="99142" y="954601"/>
                </a:cubicBezTo>
                <a:cubicBezTo>
                  <a:pt x="99142" y="956234"/>
                  <a:pt x="99931" y="957793"/>
                  <a:pt x="101132" y="958609"/>
                </a:cubicBezTo>
                <a:cubicBezTo>
                  <a:pt x="102332" y="959426"/>
                  <a:pt x="103910" y="960243"/>
                  <a:pt x="105489" y="960243"/>
                </a:cubicBezTo>
                <a:cubicBezTo>
                  <a:pt x="106689" y="960243"/>
                  <a:pt x="108302" y="959798"/>
                  <a:pt x="109502" y="958981"/>
                </a:cubicBezTo>
                <a:cubicBezTo>
                  <a:pt x="118319" y="954156"/>
                  <a:pt x="128267" y="948960"/>
                  <a:pt x="138250" y="946956"/>
                </a:cubicBezTo>
                <a:cubicBezTo>
                  <a:pt x="141475" y="946213"/>
                  <a:pt x="144699" y="946213"/>
                  <a:pt x="147890" y="946213"/>
                </a:cubicBezTo>
                <a:cubicBezTo>
                  <a:pt x="149502" y="946213"/>
                  <a:pt x="150668" y="946213"/>
                  <a:pt x="152281" y="946585"/>
                </a:cubicBezTo>
                <a:cubicBezTo>
                  <a:pt x="156672" y="947030"/>
                  <a:pt x="161543" y="948218"/>
                  <a:pt x="167135" y="949851"/>
                </a:cubicBezTo>
                <a:lnTo>
                  <a:pt x="170257" y="950593"/>
                </a:lnTo>
                <a:cubicBezTo>
                  <a:pt x="175059" y="951781"/>
                  <a:pt x="180308" y="953414"/>
                  <a:pt x="185900" y="954230"/>
                </a:cubicBezTo>
                <a:cubicBezTo>
                  <a:pt x="189914" y="955047"/>
                  <a:pt x="194270" y="955491"/>
                  <a:pt x="198284" y="955491"/>
                </a:cubicBezTo>
                <a:cubicBezTo>
                  <a:pt x="201474" y="955491"/>
                  <a:pt x="204733" y="954973"/>
                  <a:pt x="207512" y="954601"/>
                </a:cubicBezTo>
                <a:cubicBezTo>
                  <a:pt x="209914" y="954230"/>
                  <a:pt x="211869" y="953859"/>
                  <a:pt x="214270" y="953488"/>
                </a:cubicBezTo>
                <a:cubicBezTo>
                  <a:pt x="214682" y="953488"/>
                  <a:pt x="215471" y="952968"/>
                  <a:pt x="216294" y="952968"/>
                </a:cubicBezTo>
                <a:cubicBezTo>
                  <a:pt x="219896" y="952968"/>
                  <a:pt x="223121" y="955863"/>
                  <a:pt x="223910" y="959501"/>
                </a:cubicBezTo>
                <a:cubicBezTo>
                  <a:pt x="226723" y="972639"/>
                  <a:pt x="228267" y="985407"/>
                  <a:pt x="228644" y="998249"/>
                </a:cubicBezTo>
                <a:cubicBezTo>
                  <a:pt x="228644" y="1000253"/>
                  <a:pt x="227855" y="1002628"/>
                  <a:pt x="226655" y="1004187"/>
                </a:cubicBezTo>
                <a:cubicBezTo>
                  <a:pt x="225042" y="1005820"/>
                  <a:pt x="223155" y="1006563"/>
                  <a:pt x="221166" y="1006934"/>
                </a:cubicBezTo>
                <a:cubicBezTo>
                  <a:pt x="219965" y="1006934"/>
                  <a:pt x="218696" y="1006934"/>
                  <a:pt x="217907" y="1006934"/>
                </a:cubicBezTo>
                <a:cubicBezTo>
                  <a:pt x="217495" y="1006934"/>
                  <a:pt x="216637" y="1006934"/>
                  <a:pt x="216637" y="1006934"/>
                </a:cubicBezTo>
                <a:cubicBezTo>
                  <a:pt x="212246" y="1006191"/>
                  <a:pt x="207855" y="1004187"/>
                  <a:pt x="202641" y="1002628"/>
                </a:cubicBezTo>
                <a:lnTo>
                  <a:pt x="202264" y="1002628"/>
                </a:lnTo>
                <a:cubicBezTo>
                  <a:pt x="196672" y="1000624"/>
                  <a:pt x="190325" y="998694"/>
                  <a:pt x="183533" y="997432"/>
                </a:cubicBezTo>
                <a:cubicBezTo>
                  <a:pt x="179519" y="996690"/>
                  <a:pt x="175128" y="996245"/>
                  <a:pt x="171149" y="996245"/>
                </a:cubicBezTo>
                <a:cubicBezTo>
                  <a:pt x="168336" y="996245"/>
                  <a:pt x="165454" y="996170"/>
                  <a:pt x="162641" y="996615"/>
                </a:cubicBezTo>
                <a:cubicBezTo>
                  <a:pt x="150223" y="998175"/>
                  <a:pt x="139897" y="1001367"/>
                  <a:pt x="129502" y="1005004"/>
                </a:cubicBezTo>
                <a:lnTo>
                  <a:pt x="127135" y="1005820"/>
                </a:lnTo>
                <a:cubicBezTo>
                  <a:pt x="124734" y="1006636"/>
                  <a:pt x="122675" y="1008566"/>
                  <a:pt x="121886" y="1010941"/>
                </a:cubicBezTo>
                <a:cubicBezTo>
                  <a:pt x="121097" y="1012947"/>
                  <a:pt x="121543" y="1015469"/>
                  <a:pt x="123121" y="1017475"/>
                </a:cubicBezTo>
                <a:cubicBezTo>
                  <a:pt x="124734" y="1019850"/>
                  <a:pt x="127444" y="1020962"/>
                  <a:pt x="130634" y="1020962"/>
                </a:cubicBezTo>
                <a:cubicBezTo>
                  <a:pt x="131423" y="1020962"/>
                  <a:pt x="131835" y="1020962"/>
                  <a:pt x="132624" y="1020962"/>
                </a:cubicBezTo>
                <a:cubicBezTo>
                  <a:pt x="140240" y="1019330"/>
                  <a:pt x="149502" y="1018217"/>
                  <a:pt x="157907" y="1018217"/>
                </a:cubicBezTo>
                <a:cubicBezTo>
                  <a:pt x="159897" y="1018217"/>
                  <a:pt x="161509" y="1018217"/>
                  <a:pt x="163533" y="1018587"/>
                </a:cubicBezTo>
                <a:cubicBezTo>
                  <a:pt x="167924" y="1018959"/>
                  <a:pt x="172281" y="1020221"/>
                  <a:pt x="176260" y="1021854"/>
                </a:cubicBezTo>
                <a:cubicBezTo>
                  <a:pt x="180274" y="1023413"/>
                  <a:pt x="184356" y="1025788"/>
                  <a:pt x="189159" y="1028980"/>
                </a:cubicBezTo>
                <a:lnTo>
                  <a:pt x="191149" y="1030242"/>
                </a:lnTo>
                <a:cubicBezTo>
                  <a:pt x="195540" y="1032989"/>
                  <a:pt x="200342" y="1036181"/>
                  <a:pt x="205522" y="1038927"/>
                </a:cubicBezTo>
                <a:cubicBezTo>
                  <a:pt x="209125" y="1040931"/>
                  <a:pt x="215917" y="1043010"/>
                  <a:pt x="219519" y="1044197"/>
                </a:cubicBezTo>
                <a:cubicBezTo>
                  <a:pt x="223533" y="1045385"/>
                  <a:pt x="226346" y="1049839"/>
                  <a:pt x="225522" y="1053847"/>
                </a:cubicBezTo>
                <a:cubicBezTo>
                  <a:pt x="224733" y="1058227"/>
                  <a:pt x="223944" y="1062161"/>
                  <a:pt x="223155" y="1066615"/>
                </a:cubicBezTo>
                <a:cubicBezTo>
                  <a:pt x="222366" y="1070549"/>
                  <a:pt x="219519" y="1073890"/>
                  <a:pt x="215540" y="1075448"/>
                </a:cubicBezTo>
                <a:lnTo>
                  <a:pt x="212658" y="1076562"/>
                </a:lnTo>
                <a:cubicBezTo>
                  <a:pt x="207444" y="1078566"/>
                  <a:pt x="203567" y="1080125"/>
                  <a:pt x="199142" y="1080941"/>
                </a:cubicBezTo>
                <a:cubicBezTo>
                  <a:pt x="196363" y="1081387"/>
                  <a:pt x="193070" y="1081832"/>
                  <a:pt x="190257" y="1081832"/>
                </a:cubicBezTo>
                <a:cubicBezTo>
                  <a:pt x="189056" y="1081832"/>
                  <a:pt x="187478" y="1081832"/>
                  <a:pt x="186277" y="1081832"/>
                </a:cubicBezTo>
                <a:cubicBezTo>
                  <a:pt x="176260" y="1081016"/>
                  <a:pt x="165831" y="1077453"/>
                  <a:pt x="156638" y="1073815"/>
                </a:cubicBezTo>
                <a:cubicBezTo>
                  <a:pt x="155437" y="1073444"/>
                  <a:pt x="154339" y="1072925"/>
                  <a:pt x="153138" y="1072925"/>
                </a:cubicBezTo>
                <a:cubicBezTo>
                  <a:pt x="150737" y="1072925"/>
                  <a:pt x="148233" y="1073815"/>
                  <a:pt x="146655" y="1075820"/>
                </a:cubicBezTo>
                <a:cubicBezTo>
                  <a:pt x="145042" y="1077453"/>
                  <a:pt x="144734" y="1079457"/>
                  <a:pt x="145145" y="1081832"/>
                </a:cubicBezTo>
                <a:cubicBezTo>
                  <a:pt x="145523" y="1084208"/>
                  <a:pt x="147101" y="1086212"/>
                  <a:pt x="149502" y="1087845"/>
                </a:cubicBezTo>
                <a:cubicBezTo>
                  <a:pt x="159931" y="1093412"/>
                  <a:pt x="170703" y="1098979"/>
                  <a:pt x="183533" y="1102171"/>
                </a:cubicBezTo>
                <a:cubicBezTo>
                  <a:pt x="186312" y="1102988"/>
                  <a:pt x="192727" y="1104176"/>
                  <a:pt x="199519" y="1104918"/>
                </a:cubicBezTo>
                <a:cubicBezTo>
                  <a:pt x="205111" y="1105734"/>
                  <a:pt x="208644" y="1111376"/>
                  <a:pt x="206655" y="1116943"/>
                </a:cubicBezTo>
                <a:cubicBezTo>
                  <a:pt x="203053" y="1126519"/>
                  <a:pt x="199450" y="1136243"/>
                  <a:pt x="196637" y="1141439"/>
                </a:cubicBezTo>
                <a:cubicBezTo>
                  <a:pt x="195059" y="1144631"/>
                  <a:pt x="192349" y="1146561"/>
                  <a:pt x="189159" y="1146932"/>
                </a:cubicBezTo>
                <a:cubicBezTo>
                  <a:pt x="187547" y="1146932"/>
                  <a:pt x="186243" y="1146561"/>
                  <a:pt x="184631" y="1146190"/>
                </a:cubicBezTo>
                <a:cubicBezTo>
                  <a:pt x="179451" y="1143369"/>
                  <a:pt x="174682" y="1141365"/>
                  <a:pt x="172281" y="1140177"/>
                </a:cubicBezTo>
                <a:cubicBezTo>
                  <a:pt x="165866" y="1137802"/>
                  <a:pt x="159073" y="1136243"/>
                  <a:pt x="152281" y="1135427"/>
                </a:cubicBezTo>
                <a:cubicBezTo>
                  <a:pt x="150257" y="1135427"/>
                  <a:pt x="147924" y="1134981"/>
                  <a:pt x="145523" y="1134981"/>
                </a:cubicBezTo>
                <a:cubicBezTo>
                  <a:pt x="141921" y="1134981"/>
                  <a:pt x="138696" y="1135055"/>
                  <a:pt x="135506" y="1135427"/>
                </a:cubicBezTo>
                <a:lnTo>
                  <a:pt x="135128" y="1135427"/>
                </a:lnTo>
                <a:cubicBezTo>
                  <a:pt x="132349" y="1135427"/>
                  <a:pt x="129434" y="1135798"/>
                  <a:pt x="126621" y="1135798"/>
                </a:cubicBezTo>
                <a:cubicBezTo>
                  <a:pt x="124631" y="1135798"/>
                  <a:pt x="123121" y="1135872"/>
                  <a:pt x="121509" y="1135427"/>
                </a:cubicBezTo>
                <a:cubicBezTo>
                  <a:pt x="117118" y="1135055"/>
                  <a:pt x="113036" y="1133793"/>
                  <a:pt x="108645" y="1132235"/>
                </a:cubicBezTo>
                <a:cubicBezTo>
                  <a:pt x="99039" y="1128226"/>
                  <a:pt x="89537" y="1120580"/>
                  <a:pt x="83122" y="1114939"/>
                </a:cubicBezTo>
                <a:cubicBezTo>
                  <a:pt x="81921" y="1113751"/>
                  <a:pt x="79863" y="1113454"/>
                  <a:pt x="78250" y="1113454"/>
                </a:cubicBezTo>
                <a:cubicBezTo>
                  <a:pt x="77049" y="1113454"/>
                  <a:pt x="75917" y="1113751"/>
                  <a:pt x="75128" y="1114568"/>
                </a:cubicBezTo>
                <a:cubicBezTo>
                  <a:pt x="73928" y="1115384"/>
                  <a:pt x="73139" y="1116572"/>
                  <a:pt x="73139" y="1118205"/>
                </a:cubicBezTo>
                <a:cubicBezTo>
                  <a:pt x="73139" y="1119764"/>
                  <a:pt x="73516" y="1121842"/>
                  <a:pt x="75128" y="1123475"/>
                </a:cubicBezTo>
                <a:cubicBezTo>
                  <a:pt x="82710" y="1131863"/>
                  <a:pt x="91423" y="1140623"/>
                  <a:pt x="102641" y="1147823"/>
                </a:cubicBezTo>
                <a:cubicBezTo>
                  <a:pt x="108233" y="1151386"/>
                  <a:pt x="114236" y="1154207"/>
                  <a:pt x="120617" y="1155840"/>
                </a:cubicBezTo>
                <a:cubicBezTo>
                  <a:pt x="126621" y="1157399"/>
                  <a:pt x="131869" y="1158215"/>
                  <a:pt x="137873" y="1159477"/>
                </a:cubicBezTo>
                <a:cubicBezTo>
                  <a:pt x="143087" y="1160219"/>
                  <a:pt x="147890" y="1160962"/>
                  <a:pt x="151903" y="1162224"/>
                </a:cubicBezTo>
                <a:cubicBezTo>
                  <a:pt x="155883" y="1163411"/>
                  <a:pt x="159554" y="1165044"/>
                  <a:pt x="163156" y="1167420"/>
                </a:cubicBezTo>
                <a:cubicBezTo>
                  <a:pt x="164356" y="1168236"/>
                  <a:pt x="165557" y="1168979"/>
                  <a:pt x="167135" y="1170166"/>
                </a:cubicBezTo>
                <a:cubicBezTo>
                  <a:pt x="173550" y="1175362"/>
                  <a:pt x="175540" y="1184641"/>
                  <a:pt x="171149" y="1191842"/>
                </a:cubicBezTo>
                <a:cubicBezTo>
                  <a:pt x="169159" y="1195405"/>
                  <a:pt x="166655" y="1198968"/>
                  <a:pt x="164631" y="1202531"/>
                </a:cubicBezTo>
                <a:cubicBezTo>
                  <a:pt x="159828" y="1210548"/>
                  <a:pt x="155506" y="1219010"/>
                  <a:pt x="151526" y="1227398"/>
                </a:cubicBezTo>
                <a:cubicBezTo>
                  <a:pt x="149125" y="1232668"/>
                  <a:pt x="144253" y="1235786"/>
                  <a:pt x="138627" y="1236157"/>
                </a:cubicBezTo>
                <a:cubicBezTo>
                  <a:pt x="136638" y="1236157"/>
                  <a:pt x="134751" y="1236157"/>
                  <a:pt x="133139" y="1236157"/>
                </a:cubicBezTo>
                <a:cubicBezTo>
                  <a:pt x="131526" y="1236157"/>
                  <a:pt x="130669" y="1236157"/>
                  <a:pt x="130257" y="1236157"/>
                </a:cubicBezTo>
                <a:cubicBezTo>
                  <a:pt x="125866" y="1235415"/>
                  <a:pt x="121852" y="1234153"/>
                  <a:pt x="118250" y="1232594"/>
                </a:cubicBezTo>
                <a:cubicBezTo>
                  <a:pt x="114648" y="1230961"/>
                  <a:pt x="110703" y="1228214"/>
                  <a:pt x="105489" y="1224206"/>
                </a:cubicBezTo>
                <a:cubicBezTo>
                  <a:pt x="104288" y="1223389"/>
                  <a:pt x="103087" y="1222647"/>
                  <a:pt x="101886" y="1221459"/>
                </a:cubicBezTo>
                <a:cubicBezTo>
                  <a:pt x="98284" y="1218639"/>
                  <a:pt x="94236" y="1215298"/>
                  <a:pt x="90257" y="1212923"/>
                </a:cubicBezTo>
                <a:cubicBezTo>
                  <a:pt x="84254" y="1208915"/>
                  <a:pt x="77495" y="1206168"/>
                  <a:pt x="71492" y="1204906"/>
                </a:cubicBezTo>
                <a:cubicBezTo>
                  <a:pt x="67513" y="1204164"/>
                  <a:pt x="63533" y="1203793"/>
                  <a:pt x="59108" y="1203793"/>
                </a:cubicBezTo>
                <a:cubicBezTo>
                  <a:pt x="56707" y="1203793"/>
                  <a:pt x="53893" y="1203793"/>
                  <a:pt x="51492" y="1204164"/>
                </a:cubicBezTo>
                <a:cubicBezTo>
                  <a:pt x="45489" y="1204980"/>
                  <a:pt x="39451" y="1206539"/>
                  <a:pt x="32247" y="1208915"/>
                </a:cubicBezTo>
                <a:cubicBezTo>
                  <a:pt x="28645" y="1210102"/>
                  <a:pt x="26312" y="1214556"/>
                  <a:pt x="27101" y="1218565"/>
                </a:cubicBezTo>
                <a:cubicBezTo>
                  <a:pt x="27513" y="1222128"/>
                  <a:pt x="30291" y="1224577"/>
                  <a:pt x="33482" y="1224577"/>
                </a:cubicBezTo>
                <a:cubicBezTo>
                  <a:pt x="33894" y="1224577"/>
                  <a:pt x="34202" y="1224577"/>
                  <a:pt x="34614" y="1224577"/>
                </a:cubicBezTo>
                <a:cubicBezTo>
                  <a:pt x="39417" y="1223761"/>
                  <a:pt x="44219" y="1222944"/>
                  <a:pt x="48610" y="1222944"/>
                </a:cubicBezTo>
                <a:cubicBezTo>
                  <a:pt x="54614" y="1222944"/>
                  <a:pt x="60309" y="1223835"/>
                  <a:pt x="65489" y="1225839"/>
                </a:cubicBezTo>
                <a:cubicBezTo>
                  <a:pt x="69502" y="1227398"/>
                  <a:pt x="73482" y="1229699"/>
                  <a:pt x="77495" y="1232965"/>
                </a:cubicBezTo>
                <a:cubicBezTo>
                  <a:pt x="80308" y="1235341"/>
                  <a:pt x="83465" y="1238161"/>
                  <a:pt x="86243" y="1240908"/>
                </a:cubicBezTo>
                <a:lnTo>
                  <a:pt x="89125" y="1243790"/>
                </a:lnTo>
                <a:cubicBezTo>
                  <a:pt x="93139" y="1247440"/>
                  <a:pt x="98216" y="1252191"/>
                  <a:pt x="104631" y="1255828"/>
                </a:cubicBezTo>
                <a:cubicBezTo>
                  <a:pt x="110634" y="1259391"/>
                  <a:pt x="117941" y="1261692"/>
                  <a:pt x="125145" y="1262954"/>
                </a:cubicBezTo>
                <a:cubicBezTo>
                  <a:pt x="126346" y="1262954"/>
                  <a:pt x="127066" y="1263400"/>
                  <a:pt x="128267" y="1263400"/>
                </a:cubicBezTo>
                <a:cubicBezTo>
                  <a:pt x="131046" y="1263845"/>
                  <a:pt x="133550" y="1265404"/>
                  <a:pt x="135128" y="1267408"/>
                </a:cubicBezTo>
                <a:cubicBezTo>
                  <a:pt x="136741" y="1269858"/>
                  <a:pt x="137530" y="1272604"/>
                  <a:pt x="137152" y="1275425"/>
                </a:cubicBezTo>
                <a:cubicBezTo>
                  <a:pt x="135540" y="1285446"/>
                  <a:pt x="134751" y="1295393"/>
                  <a:pt x="135128" y="1305414"/>
                </a:cubicBezTo>
                <a:cubicBezTo>
                  <a:pt x="135128" y="1308235"/>
                  <a:pt x="134339" y="1310610"/>
                  <a:pt x="133139" y="1311798"/>
                </a:cubicBezTo>
                <a:cubicBezTo>
                  <a:pt x="131938" y="1312985"/>
                  <a:pt x="130634" y="1313431"/>
                  <a:pt x="128645" y="1313431"/>
                </a:cubicBezTo>
                <a:cubicBezTo>
                  <a:pt x="127444" y="1313431"/>
                  <a:pt x="125832" y="1312911"/>
                  <a:pt x="124631" y="1312540"/>
                </a:cubicBezTo>
                <a:lnTo>
                  <a:pt x="124253" y="1312540"/>
                </a:lnTo>
                <a:cubicBezTo>
                  <a:pt x="122641" y="1312169"/>
                  <a:pt x="121475" y="1311352"/>
                  <a:pt x="119897" y="1310907"/>
                </a:cubicBezTo>
                <a:cubicBezTo>
                  <a:pt x="115883" y="1309348"/>
                  <a:pt x="111423" y="1307344"/>
                  <a:pt x="106621" y="1306156"/>
                </a:cubicBezTo>
                <a:cubicBezTo>
                  <a:pt x="100617" y="1304597"/>
                  <a:pt x="95094" y="1303410"/>
                  <a:pt x="89502" y="1303410"/>
                </a:cubicBezTo>
                <a:cubicBezTo>
                  <a:pt x="88302" y="1303410"/>
                  <a:pt x="87444" y="1303410"/>
                  <a:pt x="86243" y="1303410"/>
                </a:cubicBezTo>
                <a:cubicBezTo>
                  <a:pt x="79863" y="1303855"/>
                  <a:pt x="73036" y="1305340"/>
                  <a:pt x="66621" y="1308161"/>
                </a:cubicBezTo>
                <a:cubicBezTo>
                  <a:pt x="61029" y="1310536"/>
                  <a:pt x="55506" y="1314173"/>
                  <a:pt x="49502" y="1318553"/>
                </a:cubicBezTo>
                <a:cubicBezTo>
                  <a:pt x="46689" y="1320928"/>
                  <a:pt x="45523" y="1325382"/>
                  <a:pt x="47101" y="1329390"/>
                </a:cubicBezTo>
                <a:cubicBezTo>
                  <a:pt x="48302" y="1332211"/>
                  <a:pt x="50703" y="1333770"/>
                  <a:pt x="53104" y="1333770"/>
                </a:cubicBezTo>
                <a:cubicBezTo>
                  <a:pt x="53928" y="1333770"/>
                  <a:pt x="55060" y="1333325"/>
                  <a:pt x="55883" y="1332953"/>
                </a:cubicBezTo>
                <a:cubicBezTo>
                  <a:pt x="65454" y="1327683"/>
                  <a:pt x="74614" y="1324937"/>
                  <a:pt x="82607" y="1324937"/>
                </a:cubicBezTo>
                <a:cubicBezTo>
                  <a:pt x="83430" y="1324937"/>
                  <a:pt x="84700" y="1324937"/>
                  <a:pt x="85489" y="1324937"/>
                </a:cubicBezTo>
                <a:cubicBezTo>
                  <a:pt x="89914" y="1325308"/>
                  <a:pt x="94339" y="1326570"/>
                  <a:pt x="99142" y="1328574"/>
                </a:cubicBezTo>
                <a:cubicBezTo>
                  <a:pt x="101921" y="1329762"/>
                  <a:pt x="105077" y="1331320"/>
                  <a:pt x="107890" y="1332953"/>
                </a:cubicBezTo>
                <a:cubicBezTo>
                  <a:pt x="109468" y="1333696"/>
                  <a:pt x="111492" y="1334958"/>
                  <a:pt x="113516" y="1335774"/>
                </a:cubicBezTo>
                <a:cubicBezTo>
                  <a:pt x="118696" y="1338224"/>
                  <a:pt x="124699" y="1340970"/>
                  <a:pt x="131869" y="1342529"/>
                </a:cubicBezTo>
                <a:cubicBezTo>
                  <a:pt x="132693" y="1342529"/>
                  <a:pt x="133070" y="1342900"/>
                  <a:pt x="133893" y="1342900"/>
                </a:cubicBezTo>
                <a:cubicBezTo>
                  <a:pt x="137495" y="1343717"/>
                  <a:pt x="140720" y="1346538"/>
                  <a:pt x="141509" y="1350175"/>
                </a:cubicBezTo>
                <a:cubicBezTo>
                  <a:pt x="142298" y="1352550"/>
                  <a:pt x="142710" y="1354926"/>
                  <a:pt x="143499" y="1356930"/>
                </a:cubicBezTo>
                <a:cubicBezTo>
                  <a:pt x="144699" y="1360493"/>
                  <a:pt x="143121" y="1364576"/>
                  <a:pt x="139519" y="1366134"/>
                </a:cubicBezTo>
                <a:lnTo>
                  <a:pt x="139142" y="1366134"/>
                </a:lnTo>
                <a:cubicBezTo>
                  <a:pt x="132349" y="1369326"/>
                  <a:pt x="125832" y="1373335"/>
                  <a:pt x="120617" y="1378160"/>
                </a:cubicBezTo>
                <a:cubicBezTo>
                  <a:pt x="115437" y="1382985"/>
                  <a:pt x="111458" y="1388626"/>
                  <a:pt x="108267" y="1393377"/>
                </a:cubicBezTo>
                <a:cubicBezTo>
                  <a:pt x="107067" y="1395010"/>
                  <a:pt x="106346" y="1396569"/>
                  <a:pt x="105145" y="1398128"/>
                </a:cubicBezTo>
                <a:cubicBezTo>
                  <a:pt x="103121" y="1401320"/>
                  <a:pt x="101132" y="1404140"/>
                  <a:pt x="99142" y="1406516"/>
                </a:cubicBezTo>
                <a:cubicBezTo>
                  <a:pt x="95917" y="1410524"/>
                  <a:pt x="92624" y="1413790"/>
                  <a:pt x="88610" y="1416166"/>
                </a:cubicBezTo>
                <a:cubicBezTo>
                  <a:pt x="81029" y="1421362"/>
                  <a:pt x="71115" y="1424108"/>
                  <a:pt x="59108" y="1424554"/>
                </a:cubicBezTo>
                <a:cubicBezTo>
                  <a:pt x="57530" y="1424554"/>
                  <a:pt x="55815" y="1425296"/>
                  <a:pt x="54614" y="1426558"/>
                </a:cubicBezTo>
                <a:cubicBezTo>
                  <a:pt x="53413" y="1428117"/>
                  <a:pt x="52727" y="1430121"/>
                  <a:pt x="53104" y="1432125"/>
                </a:cubicBezTo>
                <a:cubicBezTo>
                  <a:pt x="53516" y="1436134"/>
                  <a:pt x="56638" y="1440142"/>
                  <a:pt x="60240" y="1440513"/>
                </a:cubicBezTo>
                <a:cubicBezTo>
                  <a:pt x="64631" y="1441330"/>
                  <a:pt x="69125" y="1441404"/>
                  <a:pt x="73139" y="1441404"/>
                </a:cubicBezTo>
                <a:cubicBezTo>
                  <a:pt x="83122" y="1441404"/>
                  <a:pt x="91869" y="1439400"/>
                  <a:pt x="99862" y="1435762"/>
                </a:cubicBezTo>
                <a:cubicBezTo>
                  <a:pt x="105866" y="1432942"/>
                  <a:pt x="111046" y="1429007"/>
                  <a:pt x="116260" y="1423366"/>
                </a:cubicBezTo>
                <a:cubicBezTo>
                  <a:pt x="119862" y="1419803"/>
                  <a:pt x="122710" y="1416091"/>
                  <a:pt x="125523" y="1412528"/>
                </a:cubicBezTo>
                <a:cubicBezTo>
                  <a:pt x="126312" y="1411341"/>
                  <a:pt x="127444" y="1410079"/>
                  <a:pt x="128267" y="1408891"/>
                </a:cubicBezTo>
                <a:cubicBezTo>
                  <a:pt x="132247" y="1403695"/>
                  <a:pt x="135437" y="1400577"/>
                  <a:pt x="138627" y="1398128"/>
                </a:cubicBezTo>
                <a:cubicBezTo>
                  <a:pt x="141852" y="1395381"/>
                  <a:pt x="145488" y="1393377"/>
                  <a:pt x="149879" y="1391818"/>
                </a:cubicBezTo>
                <a:cubicBezTo>
                  <a:pt x="151080" y="1391373"/>
                  <a:pt x="151938" y="1390927"/>
                  <a:pt x="153138" y="1390927"/>
                </a:cubicBezTo>
                <a:cubicBezTo>
                  <a:pt x="156329" y="1390927"/>
                  <a:pt x="159039" y="1392635"/>
                  <a:pt x="160651" y="1395381"/>
                </a:cubicBezTo>
                <a:cubicBezTo>
                  <a:pt x="167032" y="1406219"/>
                  <a:pt x="175128" y="1416166"/>
                  <a:pt x="183533" y="1425741"/>
                </a:cubicBezTo>
                <a:cubicBezTo>
                  <a:pt x="189125" y="1431754"/>
                  <a:pt x="187958" y="1442889"/>
                  <a:pt x="171149" y="1450534"/>
                </a:cubicBezTo>
                <a:cubicBezTo>
                  <a:pt x="156329" y="1457289"/>
                  <a:pt x="143945" y="1463376"/>
                  <a:pt x="135128" y="1474140"/>
                </a:cubicBezTo>
                <a:cubicBezTo>
                  <a:pt x="127547" y="1483715"/>
                  <a:pt x="123121" y="1495666"/>
                  <a:pt x="121509" y="1510884"/>
                </a:cubicBezTo>
                <a:cubicBezTo>
                  <a:pt x="121097" y="1514521"/>
                  <a:pt x="123876" y="1518529"/>
                  <a:pt x="127890" y="1519791"/>
                </a:cubicBezTo>
                <a:cubicBezTo>
                  <a:pt x="128679" y="1520162"/>
                  <a:pt x="129434" y="1520162"/>
                  <a:pt x="130634" y="1520162"/>
                </a:cubicBezTo>
                <a:cubicBezTo>
                  <a:pt x="133447" y="1520162"/>
                  <a:pt x="135849" y="1518529"/>
                  <a:pt x="136638" y="1515783"/>
                </a:cubicBezTo>
                <a:cubicBezTo>
                  <a:pt x="139828" y="1504129"/>
                  <a:pt x="145111" y="1494924"/>
                  <a:pt x="151526" y="1488540"/>
                </a:cubicBezTo>
                <a:cubicBezTo>
                  <a:pt x="159519" y="1480894"/>
                  <a:pt x="168679" y="1478519"/>
                  <a:pt x="178284" y="1474882"/>
                </a:cubicBezTo>
                <a:cubicBezTo>
                  <a:pt x="183464" y="1472878"/>
                  <a:pt x="189914" y="1470502"/>
                  <a:pt x="195883" y="1466494"/>
                </a:cubicBezTo>
                <a:cubicBezTo>
                  <a:pt x="198696" y="1464935"/>
                  <a:pt x="202744" y="1461372"/>
                  <a:pt x="207169" y="1457809"/>
                </a:cubicBezTo>
                <a:cubicBezTo>
                  <a:pt x="210737" y="1454543"/>
                  <a:pt x="216260" y="1454172"/>
                  <a:pt x="220651" y="1457363"/>
                </a:cubicBezTo>
                <a:cubicBezTo>
                  <a:pt x="227444" y="1462188"/>
                  <a:pt x="234716" y="1466197"/>
                  <a:pt x="241920" y="1469760"/>
                </a:cubicBezTo>
                <a:cubicBezTo>
                  <a:pt x="247512" y="1472581"/>
                  <a:pt x="251114" y="1478148"/>
                  <a:pt x="251903" y="1484161"/>
                </a:cubicBezTo>
                <a:cubicBezTo>
                  <a:pt x="252315" y="1485719"/>
                  <a:pt x="252246" y="1486907"/>
                  <a:pt x="252658" y="1488540"/>
                </a:cubicBezTo>
                <a:cubicBezTo>
                  <a:pt x="253070" y="1492549"/>
                  <a:pt x="253927" y="1496186"/>
                  <a:pt x="253927" y="1499749"/>
                </a:cubicBezTo>
                <a:cubicBezTo>
                  <a:pt x="254305" y="1504945"/>
                  <a:pt x="253859" y="1509399"/>
                  <a:pt x="252658" y="1513778"/>
                </a:cubicBezTo>
                <a:cubicBezTo>
                  <a:pt x="250256" y="1522538"/>
                  <a:pt x="244322" y="1531371"/>
                  <a:pt x="235540" y="1539759"/>
                </a:cubicBezTo>
                <a:cubicBezTo>
                  <a:pt x="234339" y="1540947"/>
                  <a:pt x="233550" y="1542506"/>
                  <a:pt x="233550" y="1544139"/>
                </a:cubicBezTo>
                <a:cubicBezTo>
                  <a:pt x="233550" y="1546143"/>
                  <a:pt x="234305" y="1547776"/>
                  <a:pt x="235917" y="1549409"/>
                </a:cubicBezTo>
                <a:cubicBezTo>
                  <a:pt x="237495" y="1550968"/>
                  <a:pt x="239896" y="1552156"/>
                  <a:pt x="242298" y="1552156"/>
                </a:cubicBezTo>
                <a:cubicBezTo>
                  <a:pt x="243876" y="1552156"/>
                  <a:pt x="245454" y="1551710"/>
                  <a:pt x="246654" y="1550894"/>
                </a:cubicBezTo>
                <a:cubicBezTo>
                  <a:pt x="259450" y="1542506"/>
                  <a:pt x="268370" y="1532559"/>
                  <a:pt x="273172" y="1521795"/>
                </a:cubicBezTo>
                <a:cubicBezTo>
                  <a:pt x="275574" y="1515783"/>
                  <a:pt x="277152" y="1508954"/>
                  <a:pt x="277529" y="1501753"/>
                </a:cubicBezTo>
                <a:cubicBezTo>
                  <a:pt x="277529" y="1500937"/>
                  <a:pt x="277529" y="1499304"/>
                  <a:pt x="277906" y="1496483"/>
                </a:cubicBezTo>
                <a:cubicBezTo>
                  <a:pt x="278318" y="1491287"/>
                  <a:pt x="283087" y="1487353"/>
                  <a:pt x="288301" y="1488169"/>
                </a:cubicBezTo>
                <a:cubicBezTo>
                  <a:pt x="300685" y="1490173"/>
                  <a:pt x="315093" y="1492103"/>
                  <a:pt x="326311" y="1492549"/>
                </a:cubicBezTo>
                <a:cubicBezTo>
                  <a:pt x="329913" y="1492549"/>
                  <a:pt x="332761" y="1495295"/>
                  <a:pt x="333550" y="1498858"/>
                </a:cubicBezTo>
                <a:cubicBezTo>
                  <a:pt x="334373" y="1503312"/>
                  <a:pt x="334339" y="1507395"/>
                  <a:pt x="333927" y="1511774"/>
                </a:cubicBezTo>
                <a:cubicBezTo>
                  <a:pt x="333515" y="1515783"/>
                  <a:pt x="331937" y="1520533"/>
                  <a:pt x="329913" y="1526101"/>
                </a:cubicBezTo>
                <a:cubicBezTo>
                  <a:pt x="329536" y="1527363"/>
                  <a:pt x="329090" y="1528550"/>
                  <a:pt x="328678" y="1529738"/>
                </a:cubicBezTo>
                <a:cubicBezTo>
                  <a:pt x="327066" y="1534192"/>
                  <a:pt x="325522" y="1538943"/>
                  <a:pt x="323944" y="1544139"/>
                </a:cubicBezTo>
                <a:cubicBezTo>
                  <a:pt x="321920" y="1551339"/>
                  <a:pt x="321508" y="1558094"/>
                  <a:pt x="322297" y="1564478"/>
                </a:cubicBezTo>
                <a:cubicBezTo>
                  <a:pt x="323086" y="1570936"/>
                  <a:pt x="324733" y="1577320"/>
                  <a:pt x="327923" y="1583778"/>
                </a:cubicBezTo>
                <a:cubicBezTo>
                  <a:pt x="330737" y="1589345"/>
                  <a:pt x="334373" y="1594912"/>
                  <a:pt x="339176" y="1600480"/>
                </a:cubicBezTo>
                <a:cubicBezTo>
                  <a:pt x="340788" y="1602113"/>
                  <a:pt x="343121" y="1603375"/>
                  <a:pt x="345934" y="1603375"/>
                </a:cubicBezTo>
                <a:cubicBezTo>
                  <a:pt x="347546" y="1603375"/>
                  <a:pt x="348712" y="1602929"/>
                  <a:pt x="350325" y="1602484"/>
                </a:cubicBezTo>
                <a:cubicBezTo>
                  <a:pt x="352314" y="1601667"/>
                  <a:pt x="353927" y="1600108"/>
                  <a:pt x="354304" y="1598104"/>
                </a:cubicBezTo>
                <a:cubicBezTo>
                  <a:pt x="354716" y="1596545"/>
                  <a:pt x="354750" y="1594986"/>
                  <a:pt x="353927" y="1593353"/>
                </a:cubicBezTo>
                <a:cubicBezTo>
                  <a:pt x="347923" y="1582961"/>
                  <a:pt x="344767" y="1572940"/>
                  <a:pt x="345179" y="1563736"/>
                </a:cubicBezTo>
                <a:cubicBezTo>
                  <a:pt x="345179" y="1559356"/>
                  <a:pt x="346345" y="1554902"/>
                  <a:pt x="347923" y="1550151"/>
                </a:cubicBezTo>
                <a:cubicBezTo>
                  <a:pt x="349124" y="1546514"/>
                  <a:pt x="351079" y="1542951"/>
                  <a:pt x="352692" y="1539388"/>
                </a:cubicBezTo>
                <a:cubicBezTo>
                  <a:pt x="353481" y="1538200"/>
                  <a:pt x="353893" y="1537013"/>
                  <a:pt x="354682" y="1535380"/>
                </a:cubicBezTo>
                <a:cubicBezTo>
                  <a:pt x="357872" y="1528550"/>
                  <a:pt x="359999" y="1522463"/>
                  <a:pt x="361200" y="1516896"/>
                </a:cubicBezTo>
                <a:cubicBezTo>
                  <a:pt x="361577" y="1514521"/>
                  <a:pt x="361920" y="1509399"/>
                  <a:pt x="361954" y="1503386"/>
                </a:cubicBezTo>
                <a:cubicBezTo>
                  <a:pt x="361954" y="1496186"/>
                  <a:pt x="367134" y="1489802"/>
                  <a:pt x="373927" y="1487798"/>
                </a:cubicBezTo>
                <a:cubicBezTo>
                  <a:pt x="382743" y="1485348"/>
                  <a:pt x="391491" y="1482528"/>
                  <a:pt x="396705" y="1480523"/>
                </a:cubicBezTo>
                <a:cubicBezTo>
                  <a:pt x="397494" y="1480152"/>
                  <a:pt x="398386" y="1480152"/>
                  <a:pt x="399210" y="1480152"/>
                </a:cubicBezTo>
                <a:cubicBezTo>
                  <a:pt x="402812" y="1480152"/>
                  <a:pt x="405934" y="1482899"/>
                  <a:pt x="406311" y="1486536"/>
                </a:cubicBezTo>
                <a:cubicBezTo>
                  <a:pt x="406723" y="1489728"/>
                  <a:pt x="407169" y="1492549"/>
                  <a:pt x="407580" y="1494107"/>
                </a:cubicBezTo>
                <a:cubicBezTo>
                  <a:pt x="408781" y="1501308"/>
                  <a:pt x="411114" y="1508137"/>
                  <a:pt x="414338" y="1513778"/>
                </a:cubicBezTo>
                <a:cubicBezTo>
                  <a:pt x="417529" y="1519346"/>
                  <a:pt x="421988" y="1524616"/>
                  <a:pt x="427203" y="1529367"/>
                </a:cubicBezTo>
                <a:cubicBezTo>
                  <a:pt x="431594" y="1533375"/>
                  <a:pt x="437186" y="1536938"/>
                  <a:pt x="443566" y="1540130"/>
                </a:cubicBezTo>
                <a:cubicBezTo>
                  <a:pt x="444767" y="1540501"/>
                  <a:pt x="446002" y="1540873"/>
                  <a:pt x="447203" y="1540873"/>
                </a:cubicBezTo>
                <a:cubicBezTo>
                  <a:pt x="450016" y="1540873"/>
                  <a:pt x="452726" y="1539759"/>
                  <a:pt x="454338" y="1537755"/>
                </a:cubicBezTo>
                <a:cubicBezTo>
                  <a:pt x="455951" y="1536196"/>
                  <a:pt x="456328" y="1534118"/>
                  <a:pt x="456328" y="1532113"/>
                </a:cubicBezTo>
                <a:cubicBezTo>
                  <a:pt x="456328" y="1530555"/>
                  <a:pt x="455573" y="1528921"/>
                  <a:pt x="453961" y="1528105"/>
                </a:cubicBezTo>
                <a:cubicBezTo>
                  <a:pt x="444355" y="1520905"/>
                  <a:pt x="437529" y="1512517"/>
                  <a:pt x="434338" y="1504500"/>
                </a:cubicBezTo>
                <a:cubicBezTo>
                  <a:pt x="432726" y="1500491"/>
                  <a:pt x="431971" y="1495666"/>
                  <a:pt x="431594" y="1490916"/>
                </a:cubicBezTo>
                <a:cubicBezTo>
                  <a:pt x="431182" y="1486907"/>
                  <a:pt x="431594" y="1482899"/>
                  <a:pt x="431594" y="1478890"/>
                </a:cubicBezTo>
                <a:lnTo>
                  <a:pt x="431594" y="1474511"/>
                </a:lnTo>
                <a:cubicBezTo>
                  <a:pt x="431594" y="1473694"/>
                  <a:pt x="431560" y="1472952"/>
                  <a:pt x="431937" y="1472135"/>
                </a:cubicBezTo>
                <a:cubicBezTo>
                  <a:pt x="433138" y="1466568"/>
                  <a:pt x="436362" y="1461372"/>
                  <a:pt x="441577" y="1457809"/>
                </a:cubicBezTo>
                <a:cubicBezTo>
                  <a:pt x="447168" y="1454172"/>
                  <a:pt x="452383" y="1449792"/>
                  <a:pt x="457597" y="1445784"/>
                </a:cubicBezTo>
                <a:cubicBezTo>
                  <a:pt x="459175" y="1444596"/>
                  <a:pt x="461199" y="1443779"/>
                  <a:pt x="463223" y="1443779"/>
                </a:cubicBezTo>
                <a:cubicBezTo>
                  <a:pt x="466002" y="1443779"/>
                  <a:pt x="468712" y="1445338"/>
                  <a:pt x="470702" y="1447788"/>
                </a:cubicBezTo>
                <a:cubicBezTo>
                  <a:pt x="472314" y="1450163"/>
                  <a:pt x="473961" y="1452167"/>
                  <a:pt x="475950" y="1454172"/>
                </a:cubicBezTo>
                <a:cubicBezTo>
                  <a:pt x="481165" y="1460110"/>
                  <a:pt x="487168" y="1464861"/>
                  <a:pt x="493961" y="1468869"/>
                </a:cubicBezTo>
                <a:cubicBezTo>
                  <a:pt x="500753" y="1472878"/>
                  <a:pt x="507580" y="1475401"/>
                  <a:pt x="513583" y="1477406"/>
                </a:cubicBezTo>
                <a:lnTo>
                  <a:pt x="516705" y="1478148"/>
                </a:lnTo>
                <a:cubicBezTo>
                  <a:pt x="521508" y="1479707"/>
                  <a:pt x="525933" y="1481266"/>
                  <a:pt x="530359" y="1482899"/>
                </a:cubicBezTo>
                <a:cubicBezTo>
                  <a:pt x="535539" y="1485274"/>
                  <a:pt x="539587" y="1487724"/>
                  <a:pt x="543600" y="1490916"/>
                </a:cubicBezTo>
                <a:cubicBezTo>
                  <a:pt x="550804" y="1497299"/>
                  <a:pt x="556362" y="1506133"/>
                  <a:pt x="560341" y="1518158"/>
                </a:cubicBezTo>
                <a:cubicBezTo>
                  <a:pt x="561165" y="1520905"/>
                  <a:pt x="563943" y="1522538"/>
                  <a:pt x="566722" y="1522538"/>
                </a:cubicBezTo>
                <a:cubicBezTo>
                  <a:pt x="567545" y="1522538"/>
                  <a:pt x="568437" y="1522538"/>
                  <a:pt x="569226" y="1522167"/>
                </a:cubicBezTo>
                <a:cubicBezTo>
                  <a:pt x="573652" y="1520905"/>
                  <a:pt x="576396" y="1516970"/>
                  <a:pt x="575607" y="1513407"/>
                </a:cubicBezTo>
                <a:cubicBezTo>
                  <a:pt x="573617" y="1497819"/>
                  <a:pt x="568746" y="1486091"/>
                  <a:pt x="560341" y="1476515"/>
                </a:cubicBezTo>
                <a:cubicBezTo>
                  <a:pt x="555950" y="1471319"/>
                  <a:pt x="550393" y="1466494"/>
                  <a:pt x="543600" y="1462485"/>
                </a:cubicBezTo>
                <a:cubicBezTo>
                  <a:pt x="538386" y="1459293"/>
                  <a:pt x="532760" y="1456918"/>
                  <a:pt x="527991" y="1454543"/>
                </a:cubicBezTo>
                <a:lnTo>
                  <a:pt x="525213" y="1453429"/>
                </a:lnTo>
                <a:cubicBezTo>
                  <a:pt x="518832" y="1450163"/>
                  <a:pt x="514338" y="1447788"/>
                  <a:pt x="510736" y="1445412"/>
                </a:cubicBezTo>
                <a:cubicBezTo>
                  <a:pt x="507134" y="1442592"/>
                  <a:pt x="504012" y="1439771"/>
                  <a:pt x="501233" y="1436134"/>
                </a:cubicBezTo>
                <a:cubicBezTo>
                  <a:pt x="498009" y="1432125"/>
                  <a:pt x="495161" y="1427300"/>
                  <a:pt x="491971" y="1420545"/>
                </a:cubicBezTo>
                <a:cubicBezTo>
                  <a:pt x="490359" y="1416908"/>
                  <a:pt x="490805" y="1412603"/>
                  <a:pt x="493583" y="1409782"/>
                </a:cubicBezTo>
                <a:cubicBezTo>
                  <a:pt x="498009" y="1404215"/>
                  <a:pt x="506036" y="1393748"/>
                  <a:pt x="513206" y="1384172"/>
                </a:cubicBezTo>
                <a:cubicBezTo>
                  <a:pt x="516431" y="1379793"/>
                  <a:pt x="522743" y="1379347"/>
                  <a:pt x="526345" y="1383801"/>
                </a:cubicBezTo>
                <a:cubicBezTo>
                  <a:pt x="528335" y="1386177"/>
                  <a:pt x="529947" y="1387735"/>
                  <a:pt x="530359" y="1388181"/>
                </a:cubicBezTo>
                <a:cubicBezTo>
                  <a:pt x="535161" y="1393377"/>
                  <a:pt x="541130" y="1397311"/>
                  <a:pt x="546722" y="1400503"/>
                </a:cubicBezTo>
                <a:cubicBezTo>
                  <a:pt x="557117" y="1405699"/>
                  <a:pt x="569158" y="1408520"/>
                  <a:pt x="584355" y="1408520"/>
                </a:cubicBezTo>
                <a:cubicBezTo>
                  <a:pt x="587957" y="1408520"/>
                  <a:pt x="591216" y="1405402"/>
                  <a:pt x="591628" y="1401765"/>
                </a:cubicBezTo>
                <a:cubicBezTo>
                  <a:pt x="592005" y="1398202"/>
                  <a:pt x="589569" y="1394936"/>
                  <a:pt x="586379" y="1394565"/>
                </a:cubicBezTo>
                <a:cubicBezTo>
                  <a:pt x="574372" y="1392560"/>
                  <a:pt x="564424" y="1388997"/>
                  <a:pt x="557597" y="1383801"/>
                </a:cubicBezTo>
                <a:cubicBezTo>
                  <a:pt x="553995" y="1380980"/>
                  <a:pt x="550804" y="1377789"/>
                  <a:pt x="547614" y="1373780"/>
                </a:cubicBezTo>
                <a:cubicBezTo>
                  <a:pt x="544801" y="1369772"/>
                  <a:pt x="541988" y="1364947"/>
                  <a:pt x="539587" y="1360196"/>
                </a:cubicBezTo>
                <a:cubicBezTo>
                  <a:pt x="536808" y="1353738"/>
                  <a:pt x="536774" y="1346166"/>
                  <a:pt x="539964" y="1340154"/>
                </a:cubicBezTo>
                <a:cubicBezTo>
                  <a:pt x="543566" y="1333399"/>
                  <a:pt x="547202" y="1326198"/>
                  <a:pt x="549604" y="1321819"/>
                </a:cubicBezTo>
                <a:cubicBezTo>
                  <a:pt x="552417" y="1315806"/>
                  <a:pt x="560033" y="1314173"/>
                  <a:pt x="565247" y="1318553"/>
                </a:cubicBezTo>
                <a:cubicBezTo>
                  <a:pt x="566448" y="1319740"/>
                  <a:pt x="567580" y="1320483"/>
                  <a:pt x="567991" y="1320928"/>
                </a:cubicBezTo>
                <a:cubicBezTo>
                  <a:pt x="573583" y="1325308"/>
                  <a:pt x="579621" y="1329019"/>
                  <a:pt x="585624" y="1331395"/>
                </a:cubicBezTo>
                <a:cubicBezTo>
                  <a:pt x="594029" y="1334586"/>
                  <a:pt x="602845" y="1336145"/>
                  <a:pt x="613240" y="1336145"/>
                </a:cubicBezTo>
                <a:cubicBezTo>
                  <a:pt x="616430" y="1336145"/>
                  <a:pt x="620032" y="1336220"/>
                  <a:pt x="623634" y="1335774"/>
                </a:cubicBezTo>
                <a:cubicBezTo>
                  <a:pt x="627236" y="1335403"/>
                  <a:pt x="630358" y="1332137"/>
                  <a:pt x="630358" y="1328203"/>
                </a:cubicBezTo>
                <a:cubicBezTo>
                  <a:pt x="630358" y="1324565"/>
                  <a:pt x="627957" y="1321819"/>
                  <a:pt x="624355" y="1321448"/>
                </a:cubicBezTo>
                <a:cubicBezTo>
                  <a:pt x="611971" y="1320186"/>
                  <a:pt x="601953" y="1317291"/>
                  <a:pt x="594372" y="1312911"/>
                </a:cubicBezTo>
                <a:cubicBezTo>
                  <a:pt x="590358" y="1310536"/>
                  <a:pt x="586825" y="1307789"/>
                  <a:pt x="583600" y="1304152"/>
                </a:cubicBezTo>
                <a:cubicBezTo>
                  <a:pt x="580821" y="1300589"/>
                  <a:pt x="577940" y="1296581"/>
                  <a:pt x="574749" y="1292572"/>
                </a:cubicBezTo>
                <a:cubicBezTo>
                  <a:pt x="574749" y="1292572"/>
                  <a:pt x="573137" y="1290197"/>
                  <a:pt x="572725" y="1289454"/>
                </a:cubicBezTo>
                <a:cubicBezTo>
                  <a:pt x="569535" y="1285001"/>
                  <a:pt x="569226" y="1279359"/>
                  <a:pt x="571250" y="1274163"/>
                </a:cubicBezTo>
                <a:cubicBezTo>
                  <a:pt x="575641" y="1263400"/>
                  <a:pt x="579621" y="1252117"/>
                  <a:pt x="583600" y="1240908"/>
                </a:cubicBezTo>
                <a:cubicBezTo>
                  <a:pt x="584801" y="1238161"/>
                  <a:pt x="587168" y="1235786"/>
                  <a:pt x="590358" y="1235786"/>
                </a:cubicBezTo>
                <a:cubicBezTo>
                  <a:pt x="590770" y="1235786"/>
                  <a:pt x="591593" y="1235786"/>
                  <a:pt x="592005" y="1235786"/>
                </a:cubicBezTo>
                <a:cubicBezTo>
                  <a:pt x="596396" y="1236602"/>
                  <a:pt x="599998" y="1237790"/>
                  <a:pt x="603977" y="1240166"/>
                </a:cubicBezTo>
                <a:cubicBezTo>
                  <a:pt x="607991" y="1242615"/>
                  <a:pt x="612382" y="1245733"/>
                  <a:pt x="616362" y="1248925"/>
                </a:cubicBezTo>
                <a:lnTo>
                  <a:pt x="617631" y="1249815"/>
                </a:lnTo>
                <a:cubicBezTo>
                  <a:pt x="621610" y="1253007"/>
                  <a:pt x="626413" y="1256942"/>
                  <a:pt x="631627" y="1260208"/>
                </a:cubicBezTo>
                <a:cubicBezTo>
                  <a:pt x="637631" y="1263771"/>
                  <a:pt x="643977" y="1266592"/>
                  <a:pt x="650392" y="1267779"/>
                </a:cubicBezTo>
                <a:cubicBezTo>
                  <a:pt x="655195" y="1268967"/>
                  <a:pt x="660444" y="1269412"/>
                  <a:pt x="665624" y="1269412"/>
                </a:cubicBezTo>
                <a:cubicBezTo>
                  <a:pt x="672416" y="1269412"/>
                  <a:pt x="679586" y="1268522"/>
                  <a:pt x="688403" y="1266517"/>
                </a:cubicBezTo>
                <a:cubicBezTo>
                  <a:pt x="691970" y="1265775"/>
                  <a:pt x="694406" y="1262212"/>
                  <a:pt x="694029" y="1258203"/>
                </a:cubicBezTo>
                <a:cubicBezTo>
                  <a:pt x="693617" y="1255012"/>
                  <a:pt x="690838" y="1252562"/>
                  <a:pt x="687648" y="1252562"/>
                </a:cubicBezTo>
                <a:lnTo>
                  <a:pt x="687271" y="1252562"/>
                </a:lnTo>
                <a:cubicBezTo>
                  <a:pt x="685247" y="1252562"/>
                  <a:pt x="683257" y="1252562"/>
                  <a:pt x="681267" y="1252562"/>
                </a:cubicBezTo>
                <a:cubicBezTo>
                  <a:pt x="671662" y="1252562"/>
                  <a:pt x="663188" y="1251374"/>
                  <a:pt x="656396" y="1248554"/>
                </a:cubicBezTo>
                <a:cubicBezTo>
                  <a:pt x="651970" y="1246920"/>
                  <a:pt x="647991" y="1244619"/>
                  <a:pt x="644389" y="1241427"/>
                </a:cubicBezTo>
                <a:cubicBezTo>
                  <a:pt x="640787" y="1238607"/>
                  <a:pt x="637597" y="1234524"/>
                  <a:pt x="633995" y="1230961"/>
                </a:cubicBezTo>
                <a:lnTo>
                  <a:pt x="633240" y="1230219"/>
                </a:lnTo>
                <a:cubicBezTo>
                  <a:pt x="629260" y="1225765"/>
                  <a:pt x="624835" y="1220940"/>
                  <a:pt x="619243" y="1216931"/>
                </a:cubicBezTo>
                <a:cubicBezTo>
                  <a:pt x="614441" y="1213368"/>
                  <a:pt x="609226" y="1210622"/>
                  <a:pt x="603600" y="1208172"/>
                </a:cubicBezTo>
                <a:cubicBezTo>
                  <a:pt x="598832" y="1206168"/>
                  <a:pt x="596019" y="1200601"/>
                  <a:pt x="597631" y="1195776"/>
                </a:cubicBezTo>
                <a:cubicBezTo>
                  <a:pt x="599621" y="1188204"/>
                  <a:pt x="602022" y="1180187"/>
                  <a:pt x="603600" y="1172171"/>
                </a:cubicBezTo>
                <a:cubicBezTo>
                  <a:pt x="604801" y="1167420"/>
                  <a:pt x="608437" y="1164228"/>
                  <a:pt x="613240" y="1163411"/>
                </a:cubicBezTo>
                <a:lnTo>
                  <a:pt x="613617" y="1163411"/>
                </a:lnTo>
                <a:cubicBezTo>
                  <a:pt x="619209" y="1162669"/>
                  <a:pt x="624458" y="1161853"/>
                  <a:pt x="629260" y="1161853"/>
                </a:cubicBezTo>
                <a:lnTo>
                  <a:pt x="629981" y="1161853"/>
                </a:lnTo>
                <a:cubicBezTo>
                  <a:pt x="634784" y="1161853"/>
                  <a:pt x="638866" y="1162595"/>
                  <a:pt x="643257" y="1163783"/>
                </a:cubicBezTo>
                <a:cubicBezTo>
                  <a:pt x="651662" y="1166232"/>
                  <a:pt x="660444" y="1171799"/>
                  <a:pt x="669638" y="1180187"/>
                </a:cubicBezTo>
                <a:cubicBezTo>
                  <a:pt x="670838" y="1181375"/>
                  <a:pt x="672416" y="1181820"/>
                  <a:pt x="673994" y="1181820"/>
                </a:cubicBezTo>
                <a:cubicBezTo>
                  <a:pt x="675607" y="1181820"/>
                  <a:pt x="677150" y="1181004"/>
                  <a:pt x="678763" y="1179816"/>
                </a:cubicBezTo>
                <a:cubicBezTo>
                  <a:pt x="681576" y="1176996"/>
                  <a:pt x="682022" y="1172987"/>
                  <a:pt x="679620" y="1169795"/>
                </a:cubicBezTo>
                <a:cubicBezTo>
                  <a:pt x="670015" y="1157844"/>
                  <a:pt x="661164" y="1150124"/>
                  <a:pt x="650735" y="1144928"/>
                </a:cubicBezTo>
                <a:cubicBezTo>
                  <a:pt x="644766" y="1142181"/>
                  <a:pt x="638043" y="1139732"/>
                  <a:pt x="631250" y="1138915"/>
                </a:cubicBezTo>
                <a:cubicBezTo>
                  <a:pt x="629260" y="1138544"/>
                  <a:pt x="625212" y="1138173"/>
                  <a:pt x="619998" y="1138173"/>
                </a:cubicBezTo>
                <a:cubicBezTo>
                  <a:pt x="618008" y="1138173"/>
                  <a:pt x="615950" y="1137060"/>
                  <a:pt x="614749" y="1135427"/>
                </a:cubicBezTo>
                <a:cubicBezTo>
                  <a:pt x="613549" y="1133868"/>
                  <a:pt x="613240" y="1131789"/>
                  <a:pt x="613240" y="1129859"/>
                </a:cubicBezTo>
                <a:cubicBezTo>
                  <a:pt x="614441" y="1123401"/>
                  <a:pt x="616362" y="1112564"/>
                  <a:pt x="618386" y="1102171"/>
                </a:cubicBezTo>
                <a:cubicBezTo>
                  <a:pt x="619586" y="1095788"/>
                  <a:pt x="626756" y="1091779"/>
                  <a:pt x="632760" y="1094600"/>
                </a:cubicBezTo>
                <a:cubicBezTo>
                  <a:pt x="634338" y="1095342"/>
                  <a:pt x="635230" y="1095862"/>
                  <a:pt x="635607" y="1095862"/>
                </a:cubicBezTo>
                <a:cubicBezTo>
                  <a:pt x="642022" y="1098237"/>
                  <a:pt x="649226" y="1099425"/>
                  <a:pt x="655641" y="1099796"/>
                </a:cubicBezTo>
                <a:cubicBezTo>
                  <a:pt x="656018" y="1099796"/>
                  <a:pt x="656842" y="1099796"/>
                  <a:pt x="657253" y="1099796"/>
                </a:cubicBezTo>
                <a:cubicBezTo>
                  <a:pt x="668471" y="1099796"/>
                  <a:pt x="679586" y="1096975"/>
                  <a:pt x="692382" y="1090963"/>
                </a:cubicBezTo>
                <a:cubicBezTo>
                  <a:pt x="695984" y="1089330"/>
                  <a:pt x="697596" y="1085395"/>
                  <a:pt x="696018" y="1081832"/>
                </a:cubicBezTo>
                <a:cubicBezTo>
                  <a:pt x="695229" y="1079011"/>
                  <a:pt x="692451" y="1077453"/>
                  <a:pt x="689638" y="1077453"/>
                </a:cubicBezTo>
                <a:cubicBezTo>
                  <a:pt x="689226" y="1077453"/>
                  <a:pt x="688403" y="1077453"/>
                  <a:pt x="688025" y="1077824"/>
                </a:cubicBezTo>
                <a:cubicBezTo>
                  <a:pt x="679998" y="1079828"/>
                  <a:pt x="673171" y="1080941"/>
                  <a:pt x="666756" y="1080941"/>
                </a:cubicBezTo>
                <a:cubicBezTo>
                  <a:pt x="663154" y="1080941"/>
                  <a:pt x="660066" y="1080570"/>
                  <a:pt x="657253" y="1080199"/>
                </a:cubicBezTo>
                <a:cubicBezTo>
                  <a:pt x="652862" y="1079383"/>
                  <a:pt x="648403" y="1077824"/>
                  <a:pt x="644012" y="1075448"/>
                </a:cubicBezTo>
                <a:cubicBezTo>
                  <a:pt x="639998" y="1073073"/>
                  <a:pt x="635984" y="1070252"/>
                  <a:pt x="632005" y="1067432"/>
                </a:cubicBezTo>
                <a:lnTo>
                  <a:pt x="631250" y="1066986"/>
                </a:lnTo>
                <a:cubicBezTo>
                  <a:pt x="630049" y="1066170"/>
                  <a:pt x="628814" y="1065353"/>
                  <a:pt x="627614" y="1064611"/>
                </a:cubicBezTo>
                <a:cubicBezTo>
                  <a:pt x="624423" y="1062161"/>
                  <a:pt x="622331" y="1058598"/>
                  <a:pt x="622742" y="1054590"/>
                </a:cubicBezTo>
                <a:cubicBezTo>
                  <a:pt x="623154" y="1050210"/>
                  <a:pt x="623634" y="1045831"/>
                  <a:pt x="623634" y="1041822"/>
                </a:cubicBezTo>
                <a:cubicBezTo>
                  <a:pt x="624012" y="1038259"/>
                  <a:pt x="626756" y="1034993"/>
                  <a:pt x="630736" y="1034993"/>
                </a:cubicBezTo>
                <a:cubicBezTo>
                  <a:pt x="630736" y="1034993"/>
                  <a:pt x="633240" y="1034993"/>
                  <a:pt x="633240" y="1034993"/>
                </a:cubicBezTo>
                <a:cubicBezTo>
                  <a:pt x="640444" y="1034993"/>
                  <a:pt x="647957" y="1033878"/>
                  <a:pt x="654749" y="1031430"/>
                </a:cubicBezTo>
                <a:cubicBezTo>
                  <a:pt x="661953" y="1029054"/>
                  <a:pt x="667991" y="1025343"/>
                  <a:pt x="672382" y="1022968"/>
                </a:cubicBezTo>
                <a:lnTo>
                  <a:pt x="673274" y="1022596"/>
                </a:lnTo>
                <a:cubicBezTo>
                  <a:pt x="677665" y="1020221"/>
                  <a:pt x="682022" y="1017846"/>
                  <a:pt x="686001" y="1015841"/>
                </a:cubicBezTo>
                <a:cubicBezTo>
                  <a:pt x="690427" y="1013837"/>
                  <a:pt x="695229" y="1012575"/>
                  <a:pt x="699655" y="1012575"/>
                </a:cubicBezTo>
                <a:cubicBezTo>
                  <a:pt x="700855" y="1012575"/>
                  <a:pt x="702056" y="1012575"/>
                  <a:pt x="703257" y="1012575"/>
                </a:cubicBezTo>
                <a:cubicBezTo>
                  <a:pt x="710873" y="1012575"/>
                  <a:pt x="720032" y="1014580"/>
                  <a:pt x="730015" y="1018217"/>
                </a:cubicBezTo>
                <a:cubicBezTo>
                  <a:pt x="730804" y="1018587"/>
                  <a:pt x="731593" y="1018587"/>
                  <a:pt x="732382" y="1018587"/>
                </a:cubicBezTo>
                <a:cubicBezTo>
                  <a:pt x="734783" y="1018587"/>
                  <a:pt x="737185" y="1016955"/>
                  <a:pt x="738385" y="1014580"/>
                </a:cubicBezTo>
                <a:cubicBezTo>
                  <a:pt x="739998" y="1011017"/>
                  <a:pt x="738831" y="1006563"/>
                  <a:pt x="735641" y="1004558"/>
                </a:cubicBezTo>
                <a:cubicBezTo>
                  <a:pt x="722433" y="996987"/>
                  <a:pt x="711250" y="993053"/>
                  <a:pt x="699655" y="991865"/>
                </a:cubicBezTo>
                <a:cubicBezTo>
                  <a:pt x="698042" y="991865"/>
                  <a:pt x="696361" y="991494"/>
                  <a:pt x="694749" y="991494"/>
                </a:cubicBezTo>
                <a:cubicBezTo>
                  <a:pt x="689569" y="991494"/>
                  <a:pt x="684457" y="992236"/>
                  <a:pt x="679243" y="993497"/>
                </a:cubicBezTo>
                <a:cubicBezTo>
                  <a:pt x="673274" y="995057"/>
                  <a:pt x="667545" y="996987"/>
                  <a:pt x="662742" y="998990"/>
                </a:cubicBezTo>
                <a:lnTo>
                  <a:pt x="661267" y="999437"/>
                </a:lnTo>
                <a:cubicBezTo>
                  <a:pt x="656464" y="1001441"/>
                  <a:pt x="651559" y="1003074"/>
                  <a:pt x="646756" y="1003816"/>
                </a:cubicBezTo>
                <a:cubicBezTo>
                  <a:pt x="643943" y="1004261"/>
                  <a:pt x="641645" y="1004558"/>
                  <a:pt x="639243" y="1004558"/>
                </a:cubicBezTo>
                <a:cubicBezTo>
                  <a:pt x="637665" y="1004558"/>
                  <a:pt x="635984" y="1004633"/>
                  <a:pt x="634372" y="1004187"/>
                </a:cubicBezTo>
                <a:lnTo>
                  <a:pt x="633995" y="1004187"/>
                </a:lnTo>
                <a:cubicBezTo>
                  <a:pt x="628814" y="1003445"/>
                  <a:pt x="625144" y="999065"/>
                  <a:pt x="624732" y="993497"/>
                </a:cubicBezTo>
                <a:cubicBezTo>
                  <a:pt x="624732" y="980656"/>
                  <a:pt x="624458" y="968260"/>
                  <a:pt x="623257" y="955863"/>
                </a:cubicBezTo>
                <a:cubicBezTo>
                  <a:pt x="623257" y="953043"/>
                  <a:pt x="624012" y="950593"/>
                  <a:pt x="625624" y="948589"/>
                </a:cubicBezTo>
                <a:cubicBezTo>
                  <a:pt x="631216" y="943022"/>
                  <a:pt x="635984" y="947847"/>
                  <a:pt x="652382" y="949851"/>
                </a:cubicBezTo>
                <a:cubicBezTo>
                  <a:pt x="659175" y="950667"/>
                  <a:pt x="666344" y="950148"/>
                  <a:pt x="672759" y="948960"/>
                </a:cubicBezTo>
                <a:cubicBezTo>
                  <a:pt x="683943" y="946585"/>
                  <a:pt x="694749" y="941092"/>
                  <a:pt x="706756" y="931516"/>
                </a:cubicBezTo>
                <a:cubicBezTo>
                  <a:pt x="709569" y="929066"/>
                  <a:pt x="710392" y="924686"/>
                  <a:pt x="708403" y="921495"/>
                </a:cubicBezTo>
                <a:cubicBezTo>
                  <a:pt x="707202" y="919491"/>
                  <a:pt x="704766" y="918228"/>
                  <a:pt x="702776" y="918228"/>
                </a:cubicBezTo>
                <a:cubicBezTo>
                  <a:pt x="701576" y="918228"/>
                  <a:pt x="700855" y="918600"/>
                  <a:pt x="699655" y="918971"/>
                </a:cubicBezTo>
                <a:cubicBezTo>
                  <a:pt x="667648" y="937009"/>
                  <a:pt x="654852" y="926245"/>
                  <a:pt x="629260" y="917485"/>
                </a:cubicBezTo>
                <a:cubicBezTo>
                  <a:pt x="622845" y="915482"/>
                  <a:pt x="618454" y="909915"/>
                  <a:pt x="617254" y="903457"/>
                </a:cubicBezTo>
                <a:cubicBezTo>
                  <a:pt x="615641" y="893510"/>
                  <a:pt x="613652" y="883860"/>
                  <a:pt x="611250" y="874210"/>
                </a:cubicBezTo>
                <a:cubicBezTo>
                  <a:pt x="610050" y="868643"/>
                  <a:pt x="612417" y="862704"/>
                  <a:pt x="617631" y="859512"/>
                </a:cubicBezTo>
                <a:cubicBezTo>
                  <a:pt x="618832" y="858695"/>
                  <a:pt x="620032" y="858325"/>
                  <a:pt x="621610" y="857507"/>
                </a:cubicBezTo>
                <a:cubicBezTo>
                  <a:pt x="625624" y="855875"/>
                  <a:pt x="629638" y="854687"/>
                  <a:pt x="633617" y="853871"/>
                </a:cubicBezTo>
                <a:cubicBezTo>
                  <a:pt x="635607" y="853500"/>
                  <a:pt x="637597" y="853500"/>
                  <a:pt x="639998" y="853500"/>
                </a:cubicBezTo>
                <a:cubicBezTo>
                  <a:pt x="642399" y="853500"/>
                  <a:pt x="645144" y="853500"/>
                  <a:pt x="648746" y="853871"/>
                </a:cubicBezTo>
                <a:lnTo>
                  <a:pt x="651250" y="853871"/>
                </a:lnTo>
                <a:cubicBezTo>
                  <a:pt x="655264" y="854242"/>
                  <a:pt x="659621" y="854242"/>
                  <a:pt x="664012" y="854242"/>
                </a:cubicBezTo>
                <a:cubicBezTo>
                  <a:pt x="665212" y="854242"/>
                  <a:pt x="666790" y="854242"/>
                  <a:pt x="667991" y="854242"/>
                </a:cubicBezTo>
                <a:cubicBezTo>
                  <a:pt x="675195" y="853871"/>
                  <a:pt x="682022" y="852683"/>
                  <a:pt x="688025" y="849862"/>
                </a:cubicBezTo>
                <a:cubicBezTo>
                  <a:pt x="698797" y="845483"/>
                  <a:pt x="708780" y="838208"/>
                  <a:pt x="718385" y="826257"/>
                </a:cubicBezTo>
                <a:cubicBezTo>
                  <a:pt x="720787" y="823436"/>
                  <a:pt x="720821" y="818686"/>
                  <a:pt x="718008" y="815865"/>
                </a:cubicBezTo>
                <a:cubicBezTo>
                  <a:pt x="716430" y="814306"/>
                  <a:pt x="714783" y="813490"/>
                  <a:pt x="712759" y="813490"/>
                </a:cubicBezTo>
                <a:cubicBezTo>
                  <a:pt x="711181" y="813490"/>
                  <a:pt x="709981" y="813786"/>
                  <a:pt x="708780" y="814974"/>
                </a:cubicBezTo>
                <a:cubicBezTo>
                  <a:pt x="699552" y="822991"/>
                  <a:pt x="690427" y="827890"/>
                  <a:pt x="681644" y="829895"/>
                </a:cubicBezTo>
                <a:cubicBezTo>
                  <a:pt x="678420" y="830637"/>
                  <a:pt x="675607" y="831008"/>
                  <a:pt x="672005" y="831008"/>
                </a:cubicBezTo>
                <a:cubicBezTo>
                  <a:pt x="670392" y="831008"/>
                  <a:pt x="668849" y="831008"/>
                  <a:pt x="667271" y="830637"/>
                </a:cubicBezTo>
                <a:cubicBezTo>
                  <a:pt x="662845" y="830191"/>
                  <a:pt x="658420" y="829449"/>
                  <a:pt x="653617" y="828261"/>
                </a:cubicBezTo>
                <a:lnTo>
                  <a:pt x="651627" y="827890"/>
                </a:lnTo>
                <a:cubicBezTo>
                  <a:pt x="646036" y="826703"/>
                  <a:pt x="639586" y="825515"/>
                  <a:pt x="632382" y="825515"/>
                </a:cubicBezTo>
                <a:cubicBezTo>
                  <a:pt x="625178" y="825515"/>
                  <a:pt x="617940" y="826628"/>
                  <a:pt x="610736" y="829004"/>
                </a:cubicBezTo>
                <a:cubicBezTo>
                  <a:pt x="609535" y="829375"/>
                  <a:pt x="608815" y="829820"/>
                  <a:pt x="607614" y="830265"/>
                </a:cubicBezTo>
                <a:cubicBezTo>
                  <a:pt x="606001" y="830637"/>
                  <a:pt x="604355" y="831008"/>
                  <a:pt x="602742" y="830637"/>
                </a:cubicBezTo>
                <a:cubicBezTo>
                  <a:pt x="599552" y="830191"/>
                  <a:pt x="596808" y="827445"/>
                  <a:pt x="595607" y="824253"/>
                </a:cubicBezTo>
                <a:cubicBezTo>
                  <a:pt x="594029" y="820244"/>
                  <a:pt x="592348" y="816606"/>
                  <a:pt x="590736" y="812599"/>
                </a:cubicBezTo>
                <a:cubicBezTo>
                  <a:pt x="587923" y="805844"/>
                  <a:pt x="585178" y="799386"/>
                  <a:pt x="582365" y="793002"/>
                </a:cubicBezTo>
                <a:cubicBezTo>
                  <a:pt x="581576" y="791369"/>
                  <a:pt x="581954" y="789439"/>
                  <a:pt x="582743" y="788251"/>
                </a:cubicBezTo>
                <a:cubicBezTo>
                  <a:pt x="583532" y="786618"/>
                  <a:pt x="585247" y="785876"/>
                  <a:pt x="587237" y="785505"/>
                </a:cubicBezTo>
                <a:cubicBezTo>
                  <a:pt x="590839" y="785134"/>
                  <a:pt x="593926" y="784688"/>
                  <a:pt x="596739" y="784243"/>
                </a:cubicBezTo>
                <a:cubicBezTo>
                  <a:pt x="603532" y="783055"/>
                  <a:pt x="610393" y="780680"/>
                  <a:pt x="615984" y="777488"/>
                </a:cubicBezTo>
                <a:cubicBezTo>
                  <a:pt x="628403" y="770733"/>
                  <a:pt x="637185" y="761009"/>
                  <a:pt x="644389" y="752621"/>
                </a:cubicBezTo>
                <a:cubicBezTo>
                  <a:pt x="645590" y="751062"/>
                  <a:pt x="646001" y="749503"/>
                  <a:pt x="646001" y="747870"/>
                </a:cubicBezTo>
                <a:cubicBezTo>
                  <a:pt x="646001" y="746311"/>
                  <a:pt x="644835" y="744678"/>
                  <a:pt x="643634" y="743490"/>
                </a:cubicBezTo>
                <a:cubicBezTo>
                  <a:pt x="642434" y="742674"/>
                  <a:pt x="640821" y="741857"/>
                  <a:pt x="639621" y="741857"/>
                </a:cubicBezTo>
                <a:cubicBezTo>
                  <a:pt x="638008" y="741857"/>
                  <a:pt x="636465" y="742303"/>
                  <a:pt x="635264" y="743490"/>
                </a:cubicBezTo>
                <a:cubicBezTo>
                  <a:pt x="625247" y="751878"/>
                  <a:pt x="616739" y="757075"/>
                  <a:pt x="608746" y="759895"/>
                </a:cubicBezTo>
                <a:cubicBezTo>
                  <a:pt x="604355" y="761454"/>
                  <a:pt x="600032" y="762271"/>
                  <a:pt x="595230" y="762271"/>
                </a:cubicBezTo>
                <a:lnTo>
                  <a:pt x="594749" y="762271"/>
                </a:lnTo>
                <a:cubicBezTo>
                  <a:pt x="590324" y="762271"/>
                  <a:pt x="585624" y="761825"/>
                  <a:pt x="579621" y="761009"/>
                </a:cubicBezTo>
                <a:cubicBezTo>
                  <a:pt x="578420" y="761009"/>
                  <a:pt x="577151" y="760638"/>
                  <a:pt x="576362" y="760638"/>
                </a:cubicBezTo>
                <a:cubicBezTo>
                  <a:pt x="571971" y="760266"/>
                  <a:pt x="567957" y="757000"/>
                  <a:pt x="566345" y="752992"/>
                </a:cubicBezTo>
                <a:cubicBezTo>
                  <a:pt x="564355" y="748241"/>
                  <a:pt x="561542" y="740224"/>
                  <a:pt x="558729" y="732282"/>
                </a:cubicBezTo>
                <a:cubicBezTo>
                  <a:pt x="556328" y="725452"/>
                  <a:pt x="558043" y="718178"/>
                  <a:pt x="563223" y="712982"/>
                </a:cubicBezTo>
                <a:cubicBezTo>
                  <a:pt x="567237" y="709048"/>
                  <a:pt x="570770" y="705856"/>
                  <a:pt x="572348" y="704297"/>
                </a:cubicBezTo>
                <a:cubicBezTo>
                  <a:pt x="576362" y="700288"/>
                  <a:pt x="579998" y="696280"/>
                  <a:pt x="583600" y="693533"/>
                </a:cubicBezTo>
                <a:cubicBezTo>
                  <a:pt x="587202" y="690713"/>
                  <a:pt x="591182" y="688263"/>
                  <a:pt x="595984" y="686630"/>
                </a:cubicBezTo>
                <a:cubicBezTo>
                  <a:pt x="602777" y="684255"/>
                  <a:pt x="611216" y="682993"/>
                  <a:pt x="621610" y="682993"/>
                </a:cubicBezTo>
                <a:cubicBezTo>
                  <a:pt x="623634" y="682993"/>
                  <a:pt x="625247" y="682993"/>
                  <a:pt x="627236" y="682993"/>
                </a:cubicBezTo>
                <a:lnTo>
                  <a:pt x="627614" y="682993"/>
                </a:lnTo>
                <a:cubicBezTo>
                  <a:pt x="630838" y="682993"/>
                  <a:pt x="633583" y="681063"/>
                  <a:pt x="634372" y="677871"/>
                </a:cubicBezTo>
                <a:cubicBezTo>
                  <a:pt x="634784" y="676312"/>
                  <a:pt x="634441" y="674234"/>
                  <a:pt x="633617" y="673046"/>
                </a:cubicBezTo>
                <a:cubicBezTo>
                  <a:pt x="632828" y="671413"/>
                  <a:pt x="631250" y="670670"/>
                  <a:pt x="629260" y="670299"/>
                </a:cubicBezTo>
                <a:cubicBezTo>
                  <a:pt x="620032" y="668295"/>
                  <a:pt x="612005" y="667033"/>
                  <a:pt x="603600" y="667033"/>
                </a:cubicBezTo>
                <a:cubicBezTo>
                  <a:pt x="599621" y="667033"/>
                  <a:pt x="595607" y="667479"/>
                  <a:pt x="591628" y="667924"/>
                </a:cubicBezTo>
                <a:cubicBezTo>
                  <a:pt x="584801" y="669112"/>
                  <a:pt x="578386" y="671042"/>
                  <a:pt x="571971" y="674234"/>
                </a:cubicBezTo>
                <a:cubicBezTo>
                  <a:pt x="565967" y="677500"/>
                  <a:pt x="560787" y="681063"/>
                  <a:pt x="555984" y="684626"/>
                </a:cubicBezTo>
                <a:cubicBezTo>
                  <a:pt x="555573" y="685071"/>
                  <a:pt x="555195" y="685517"/>
                  <a:pt x="553995" y="685888"/>
                </a:cubicBezTo>
                <a:cubicBezTo>
                  <a:pt x="549192" y="688708"/>
                  <a:pt x="543223" y="686630"/>
                  <a:pt x="541233" y="680988"/>
                </a:cubicBezTo>
                <a:cubicBezTo>
                  <a:pt x="538043" y="671042"/>
                  <a:pt x="534338" y="660724"/>
                  <a:pt x="532726" y="653894"/>
                </a:cubicBezTo>
                <a:cubicBezTo>
                  <a:pt x="531937" y="651519"/>
                  <a:pt x="532383" y="648995"/>
                  <a:pt x="533961" y="646991"/>
                </a:cubicBezTo>
                <a:cubicBezTo>
                  <a:pt x="535161" y="644987"/>
                  <a:pt x="537563" y="643948"/>
                  <a:pt x="539964" y="643502"/>
                </a:cubicBezTo>
                <a:cubicBezTo>
                  <a:pt x="543566" y="643131"/>
                  <a:pt x="546002" y="642686"/>
                  <a:pt x="547614" y="642686"/>
                </a:cubicBezTo>
                <a:cubicBezTo>
                  <a:pt x="554406" y="642240"/>
                  <a:pt x="561199" y="640681"/>
                  <a:pt x="567614" y="638306"/>
                </a:cubicBezTo>
                <a:cubicBezTo>
                  <a:pt x="580410" y="633481"/>
                  <a:pt x="590427" y="625835"/>
                  <a:pt x="599243" y="618635"/>
                </a:cubicBezTo>
                <a:cubicBezTo>
                  <a:pt x="600856" y="617447"/>
                  <a:pt x="601610" y="615888"/>
                  <a:pt x="601610" y="613884"/>
                </a:cubicBezTo>
                <a:cubicBezTo>
                  <a:pt x="601610" y="612325"/>
                  <a:pt x="601233" y="610692"/>
                  <a:pt x="599621" y="609505"/>
                </a:cubicBezTo>
                <a:cubicBezTo>
                  <a:pt x="598420" y="608317"/>
                  <a:pt x="596739" y="607500"/>
                  <a:pt x="594749" y="607500"/>
                </a:cubicBezTo>
                <a:cubicBezTo>
                  <a:pt x="593549" y="607500"/>
                  <a:pt x="592451" y="607872"/>
                  <a:pt x="591250" y="608688"/>
                </a:cubicBezTo>
                <a:cubicBezTo>
                  <a:pt x="584046" y="613068"/>
                  <a:pt x="573137" y="618635"/>
                  <a:pt x="562743" y="620639"/>
                </a:cubicBezTo>
                <a:cubicBezTo>
                  <a:pt x="559930" y="621085"/>
                  <a:pt x="557117" y="621530"/>
                  <a:pt x="554715" y="621530"/>
                </a:cubicBezTo>
                <a:cubicBezTo>
                  <a:pt x="552726" y="621530"/>
                  <a:pt x="550736" y="621456"/>
                  <a:pt x="548746" y="621010"/>
                </a:cubicBezTo>
                <a:cubicBezTo>
                  <a:pt x="543532" y="620194"/>
                  <a:pt x="538009" y="618709"/>
                  <a:pt x="533618" y="617522"/>
                </a:cubicBezTo>
                <a:lnTo>
                  <a:pt x="530359" y="616631"/>
                </a:lnTo>
                <a:cubicBezTo>
                  <a:pt x="525933" y="615443"/>
                  <a:pt x="522777" y="611954"/>
                  <a:pt x="521988" y="607500"/>
                </a:cubicBezTo>
                <a:cubicBezTo>
                  <a:pt x="519587" y="596737"/>
                  <a:pt x="517940" y="585899"/>
                  <a:pt x="516362" y="575507"/>
                </a:cubicBezTo>
                <a:cubicBezTo>
                  <a:pt x="515539" y="570311"/>
                  <a:pt x="518317" y="565412"/>
                  <a:pt x="522708" y="563037"/>
                </a:cubicBezTo>
                <a:cubicBezTo>
                  <a:pt x="526310" y="561403"/>
                  <a:pt x="529535" y="560364"/>
                  <a:pt x="532726" y="559548"/>
                </a:cubicBezTo>
                <a:cubicBezTo>
                  <a:pt x="535539" y="558731"/>
                  <a:pt x="538386" y="558286"/>
                  <a:pt x="541611" y="558286"/>
                </a:cubicBezTo>
                <a:cubicBezTo>
                  <a:pt x="542811" y="558286"/>
                  <a:pt x="544012" y="558286"/>
                  <a:pt x="545590" y="558286"/>
                </a:cubicBezTo>
                <a:cubicBezTo>
                  <a:pt x="550015" y="558657"/>
                  <a:pt x="554750" y="559919"/>
                  <a:pt x="560341" y="561552"/>
                </a:cubicBezTo>
                <a:cubicBezTo>
                  <a:pt x="566345" y="563111"/>
                  <a:pt x="572348" y="564224"/>
                  <a:pt x="578729" y="565041"/>
                </a:cubicBezTo>
                <a:cubicBezTo>
                  <a:pt x="580753" y="565041"/>
                  <a:pt x="582365" y="565560"/>
                  <a:pt x="584355" y="565560"/>
                </a:cubicBezTo>
                <a:cubicBezTo>
                  <a:pt x="589158" y="565560"/>
                  <a:pt x="594441" y="565115"/>
                  <a:pt x="599243" y="563927"/>
                </a:cubicBezTo>
                <a:cubicBezTo>
                  <a:pt x="612451" y="561107"/>
                  <a:pt x="623634" y="555094"/>
                  <a:pt x="633240" y="549898"/>
                </a:cubicBezTo>
                <a:cubicBezTo>
                  <a:pt x="634852" y="549081"/>
                  <a:pt x="635984" y="547522"/>
                  <a:pt x="636362" y="545889"/>
                </a:cubicBezTo>
                <a:cubicBezTo>
                  <a:pt x="636773" y="544330"/>
                  <a:pt x="636465" y="542772"/>
                  <a:pt x="635264" y="541510"/>
                </a:cubicBezTo>
                <a:cubicBezTo>
                  <a:pt x="634063" y="539951"/>
                  <a:pt x="632039" y="539060"/>
                  <a:pt x="629638" y="539060"/>
                </a:cubicBezTo>
                <a:cubicBezTo>
                  <a:pt x="628814" y="539060"/>
                  <a:pt x="627957" y="539134"/>
                  <a:pt x="626756" y="539505"/>
                </a:cubicBezTo>
                <a:cubicBezTo>
                  <a:pt x="617940" y="542772"/>
                  <a:pt x="606756" y="546260"/>
                  <a:pt x="596362" y="546260"/>
                </a:cubicBezTo>
                <a:lnTo>
                  <a:pt x="595984" y="546260"/>
                </a:lnTo>
                <a:cubicBezTo>
                  <a:pt x="592794" y="546260"/>
                  <a:pt x="589192" y="546335"/>
                  <a:pt x="586002" y="545518"/>
                </a:cubicBezTo>
                <a:cubicBezTo>
                  <a:pt x="580787" y="544330"/>
                  <a:pt x="575573" y="542252"/>
                  <a:pt x="567991" y="538689"/>
                </a:cubicBezTo>
                <a:lnTo>
                  <a:pt x="566722" y="537947"/>
                </a:lnTo>
                <a:cubicBezTo>
                  <a:pt x="561919" y="535497"/>
                  <a:pt x="556739" y="533047"/>
                  <a:pt x="550736" y="531043"/>
                </a:cubicBezTo>
                <a:cubicBezTo>
                  <a:pt x="543532" y="528668"/>
                  <a:pt x="536431" y="527406"/>
                  <a:pt x="529226" y="527035"/>
                </a:cubicBezTo>
                <a:cubicBezTo>
                  <a:pt x="528815" y="527035"/>
                  <a:pt x="527991" y="527035"/>
                  <a:pt x="527614" y="527035"/>
                </a:cubicBezTo>
                <a:cubicBezTo>
                  <a:pt x="526791" y="527035"/>
                  <a:pt x="526036" y="527035"/>
                  <a:pt x="525213" y="527035"/>
                </a:cubicBezTo>
                <a:lnTo>
                  <a:pt x="524732" y="527035"/>
                </a:lnTo>
                <a:cubicBezTo>
                  <a:pt x="520719" y="527035"/>
                  <a:pt x="516739" y="525179"/>
                  <a:pt x="514338" y="521542"/>
                </a:cubicBezTo>
                <a:cubicBezTo>
                  <a:pt x="512760" y="519538"/>
                  <a:pt x="512348" y="516716"/>
                  <a:pt x="512348" y="513896"/>
                </a:cubicBezTo>
                <a:cubicBezTo>
                  <a:pt x="512760" y="506324"/>
                  <a:pt x="513172" y="498753"/>
                  <a:pt x="513961" y="491553"/>
                </a:cubicBezTo>
                <a:cubicBezTo>
                  <a:pt x="514784" y="485540"/>
                  <a:pt x="519587" y="481085"/>
                  <a:pt x="525967" y="481085"/>
                </a:cubicBezTo>
                <a:cubicBezTo>
                  <a:pt x="528369" y="481085"/>
                  <a:pt x="530839" y="480641"/>
                  <a:pt x="533240" y="480641"/>
                </a:cubicBezTo>
                <a:cubicBezTo>
                  <a:pt x="539621" y="479899"/>
                  <a:pt x="545144" y="478265"/>
                  <a:pt x="550358" y="477078"/>
                </a:cubicBezTo>
                <a:lnTo>
                  <a:pt x="551971" y="476707"/>
                </a:lnTo>
                <a:cubicBezTo>
                  <a:pt x="557597" y="475074"/>
                  <a:pt x="562434" y="474331"/>
                  <a:pt x="567237" y="473960"/>
                </a:cubicBezTo>
                <a:cubicBezTo>
                  <a:pt x="568026" y="473960"/>
                  <a:pt x="569192" y="473960"/>
                  <a:pt x="569981" y="473960"/>
                </a:cubicBezTo>
                <a:cubicBezTo>
                  <a:pt x="573583" y="473960"/>
                  <a:pt x="577151" y="474257"/>
                  <a:pt x="580753" y="475074"/>
                </a:cubicBezTo>
                <a:cubicBezTo>
                  <a:pt x="590324" y="477449"/>
                  <a:pt x="600032" y="483090"/>
                  <a:pt x="609226" y="488658"/>
                </a:cubicBezTo>
                <a:cubicBezTo>
                  <a:pt x="610427" y="489474"/>
                  <a:pt x="612039" y="489920"/>
                  <a:pt x="613240" y="489920"/>
                </a:cubicBezTo>
                <a:cubicBezTo>
                  <a:pt x="614852" y="489920"/>
                  <a:pt x="616430" y="489474"/>
                  <a:pt x="617254" y="488658"/>
                </a:cubicBezTo>
                <a:cubicBezTo>
                  <a:pt x="618454" y="487470"/>
                  <a:pt x="619243" y="486282"/>
                  <a:pt x="619243" y="484649"/>
                </a:cubicBezTo>
                <a:cubicBezTo>
                  <a:pt x="619243" y="483090"/>
                  <a:pt x="618454" y="481160"/>
                  <a:pt x="617254" y="479899"/>
                </a:cubicBezTo>
                <a:cubicBezTo>
                  <a:pt x="608060" y="471956"/>
                  <a:pt x="599243" y="464310"/>
                  <a:pt x="587237" y="458669"/>
                </a:cubicBezTo>
                <a:cubicBezTo>
                  <a:pt x="581233" y="455848"/>
                  <a:pt x="574406" y="453473"/>
                  <a:pt x="567614" y="452656"/>
                </a:cubicBezTo>
                <a:cubicBezTo>
                  <a:pt x="563600" y="452284"/>
                  <a:pt x="559175" y="451914"/>
                  <a:pt x="553995" y="451914"/>
                </a:cubicBezTo>
                <a:cubicBezTo>
                  <a:pt x="551971" y="451914"/>
                  <a:pt x="550324" y="451914"/>
                  <a:pt x="548746" y="451914"/>
                </a:cubicBezTo>
                <a:cubicBezTo>
                  <a:pt x="546345" y="451914"/>
                  <a:pt x="544389" y="451914"/>
                  <a:pt x="541988" y="451914"/>
                </a:cubicBezTo>
                <a:cubicBezTo>
                  <a:pt x="538386" y="451914"/>
                  <a:pt x="535642" y="451988"/>
                  <a:pt x="533240" y="451543"/>
                </a:cubicBezTo>
                <a:cubicBezTo>
                  <a:pt x="532828" y="451543"/>
                  <a:pt x="532760" y="451543"/>
                  <a:pt x="532348" y="451543"/>
                </a:cubicBezTo>
                <a:cubicBezTo>
                  <a:pt x="528746" y="450725"/>
                  <a:pt x="525933" y="447905"/>
                  <a:pt x="524732" y="444342"/>
                </a:cubicBezTo>
                <a:cubicBezTo>
                  <a:pt x="523909" y="441892"/>
                  <a:pt x="523909" y="439443"/>
                  <a:pt x="524732" y="437068"/>
                </a:cubicBezTo>
                <a:cubicBezTo>
                  <a:pt x="528712" y="423854"/>
                  <a:pt x="533618" y="409899"/>
                  <a:pt x="539587" y="396315"/>
                </a:cubicBezTo>
                <a:cubicBezTo>
                  <a:pt x="542400" y="389486"/>
                  <a:pt x="548780" y="385106"/>
                  <a:pt x="555984" y="384289"/>
                </a:cubicBezTo>
                <a:cubicBezTo>
                  <a:pt x="558798" y="383919"/>
                  <a:pt x="561576" y="383919"/>
                  <a:pt x="563978" y="383919"/>
                </a:cubicBezTo>
                <a:cubicBezTo>
                  <a:pt x="565178" y="383919"/>
                  <a:pt x="566379" y="383919"/>
                  <a:pt x="567991" y="383919"/>
                </a:cubicBezTo>
                <a:cubicBezTo>
                  <a:pt x="572794" y="384364"/>
                  <a:pt x="577219" y="385106"/>
                  <a:pt x="581610" y="386664"/>
                </a:cubicBezTo>
                <a:cubicBezTo>
                  <a:pt x="585624" y="388296"/>
                  <a:pt x="589947" y="390674"/>
                  <a:pt x="596362" y="394682"/>
                </a:cubicBezTo>
                <a:lnTo>
                  <a:pt x="599243" y="396685"/>
                </a:lnTo>
                <a:cubicBezTo>
                  <a:pt x="603634" y="399507"/>
                  <a:pt x="608780" y="403143"/>
                  <a:pt x="613995" y="405965"/>
                </a:cubicBezTo>
                <a:cubicBezTo>
                  <a:pt x="621199" y="409528"/>
                  <a:pt x="628437" y="411903"/>
                  <a:pt x="635607" y="412719"/>
                </a:cubicBezTo>
                <a:cubicBezTo>
                  <a:pt x="638008" y="413091"/>
                  <a:pt x="639964" y="413091"/>
                  <a:pt x="642365" y="413091"/>
                </a:cubicBezTo>
                <a:cubicBezTo>
                  <a:pt x="653171" y="413091"/>
                  <a:pt x="664458" y="410344"/>
                  <a:pt x="677253" y="403961"/>
                </a:cubicBezTo>
                <a:cubicBezTo>
                  <a:pt x="680855" y="402327"/>
                  <a:pt x="682845" y="397428"/>
                  <a:pt x="681644" y="393049"/>
                </a:cubicBezTo>
                <a:cubicBezTo>
                  <a:pt x="680821" y="389486"/>
                  <a:pt x="678042" y="387036"/>
                  <a:pt x="675264" y="387036"/>
                </a:cubicBezTo>
                <a:cubicBezTo>
                  <a:pt x="674852" y="387036"/>
                  <a:pt x="674063" y="387185"/>
                  <a:pt x="673274" y="387556"/>
                </a:cubicBezTo>
                <a:cubicBezTo>
                  <a:pt x="665658" y="389931"/>
                  <a:pt x="658420" y="391045"/>
                  <a:pt x="652005" y="391045"/>
                </a:cubicBezTo>
                <a:cubicBezTo>
                  <a:pt x="647614" y="391045"/>
                  <a:pt x="643223" y="390747"/>
                  <a:pt x="639621" y="389560"/>
                </a:cubicBezTo>
                <a:cubicBezTo>
                  <a:pt x="634818" y="388372"/>
                  <a:pt x="630427" y="385921"/>
                  <a:pt x="625624" y="382657"/>
                </a:cubicBezTo>
                <a:cubicBezTo>
                  <a:pt x="622022" y="380281"/>
                  <a:pt x="618351" y="377164"/>
                  <a:pt x="614749" y="373970"/>
                </a:cubicBezTo>
                <a:lnTo>
                  <a:pt x="611628" y="371077"/>
                </a:lnTo>
                <a:cubicBezTo>
                  <a:pt x="606825" y="367068"/>
                  <a:pt x="600821" y="362318"/>
                  <a:pt x="593617" y="358679"/>
                </a:cubicBezTo>
                <a:cubicBezTo>
                  <a:pt x="586825" y="355116"/>
                  <a:pt x="578729" y="353113"/>
                  <a:pt x="570736" y="352297"/>
                </a:cubicBezTo>
                <a:cubicBezTo>
                  <a:pt x="570324" y="352297"/>
                  <a:pt x="569226" y="352371"/>
                  <a:pt x="567614" y="351925"/>
                </a:cubicBezTo>
                <a:cubicBezTo>
                  <a:pt x="560822" y="351554"/>
                  <a:pt x="555916" y="345467"/>
                  <a:pt x="556739" y="338712"/>
                </a:cubicBezTo>
                <a:cubicBezTo>
                  <a:pt x="558317" y="328319"/>
                  <a:pt x="559552" y="311544"/>
                  <a:pt x="560341" y="297589"/>
                </a:cubicBezTo>
                <a:cubicBezTo>
                  <a:pt x="560753" y="291205"/>
                  <a:pt x="566825" y="286380"/>
                  <a:pt x="573240" y="287568"/>
                </a:cubicBezTo>
                <a:cubicBezTo>
                  <a:pt x="574441" y="288013"/>
                  <a:pt x="575641" y="287938"/>
                  <a:pt x="577219" y="288310"/>
                </a:cubicBezTo>
                <a:cubicBezTo>
                  <a:pt x="582022" y="289125"/>
                  <a:pt x="586791" y="290313"/>
                  <a:pt x="592005" y="290685"/>
                </a:cubicBezTo>
                <a:cubicBezTo>
                  <a:pt x="593995" y="290685"/>
                  <a:pt x="595984" y="291056"/>
                  <a:pt x="597974" y="291056"/>
                </a:cubicBezTo>
                <a:cubicBezTo>
                  <a:pt x="603188" y="291056"/>
                  <a:pt x="607957" y="290313"/>
                  <a:pt x="612382" y="289052"/>
                </a:cubicBezTo>
                <a:cubicBezTo>
                  <a:pt x="624355" y="285860"/>
                  <a:pt x="635264" y="278289"/>
                  <a:pt x="645247" y="266709"/>
                </a:cubicBezTo>
                <a:cubicBezTo>
                  <a:pt x="647648" y="263888"/>
                  <a:pt x="647648" y="259212"/>
                  <a:pt x="645247" y="255575"/>
                </a:cubicBezTo>
                <a:cubicBezTo>
                  <a:pt x="643634" y="253570"/>
                  <a:pt x="641610" y="252308"/>
                  <a:pt x="639621" y="252308"/>
                </a:cubicBezTo>
                <a:cubicBezTo>
                  <a:pt x="638420" y="252308"/>
                  <a:pt x="636808" y="252754"/>
                  <a:pt x="635984" y="253570"/>
                </a:cubicBezTo>
                <a:cubicBezTo>
                  <a:pt x="626790" y="261216"/>
                  <a:pt x="617185" y="265893"/>
                  <a:pt x="607991" y="267080"/>
                </a:cubicBezTo>
                <a:cubicBezTo>
                  <a:pt x="606379" y="267451"/>
                  <a:pt x="604835" y="267600"/>
                  <a:pt x="603257" y="267600"/>
                </a:cubicBezTo>
                <a:cubicBezTo>
                  <a:pt x="600444" y="267600"/>
                  <a:pt x="597185" y="267080"/>
                  <a:pt x="593995" y="266709"/>
                </a:cubicBezTo>
                <a:cubicBezTo>
                  <a:pt x="590393" y="265893"/>
                  <a:pt x="586722" y="264779"/>
                  <a:pt x="582743" y="263963"/>
                </a:cubicBezTo>
                <a:cubicBezTo>
                  <a:pt x="581130" y="263591"/>
                  <a:pt x="579964" y="263071"/>
                  <a:pt x="578351" y="262701"/>
                </a:cubicBezTo>
                <a:cubicBezTo>
                  <a:pt x="577974" y="262701"/>
                  <a:pt x="575195" y="261884"/>
                  <a:pt x="571593" y="261068"/>
                </a:cubicBezTo>
                <a:cubicBezTo>
                  <a:pt x="563600" y="259063"/>
                  <a:pt x="557151" y="253570"/>
                  <a:pt x="554372" y="245925"/>
                </a:cubicBezTo>
                <a:cubicBezTo>
                  <a:pt x="549947" y="234790"/>
                  <a:pt x="544767" y="222319"/>
                  <a:pt x="539964" y="214377"/>
                </a:cubicBezTo>
                <a:cubicBezTo>
                  <a:pt x="538763" y="211927"/>
                  <a:pt x="538420" y="209477"/>
                  <a:pt x="539244" y="207102"/>
                </a:cubicBezTo>
                <a:cubicBezTo>
                  <a:pt x="540033" y="204727"/>
                  <a:pt x="541611" y="202797"/>
                  <a:pt x="543600" y="201609"/>
                </a:cubicBezTo>
                <a:cubicBezTo>
                  <a:pt x="547614" y="199605"/>
                  <a:pt x="549569" y="198714"/>
                  <a:pt x="550358" y="198343"/>
                </a:cubicBezTo>
                <a:cubicBezTo>
                  <a:pt x="551559" y="197972"/>
                  <a:pt x="552760" y="197526"/>
                  <a:pt x="554372" y="197081"/>
                </a:cubicBezTo>
                <a:cubicBezTo>
                  <a:pt x="559141" y="195893"/>
                  <a:pt x="563532" y="194706"/>
                  <a:pt x="568746" y="193073"/>
                </a:cubicBezTo>
                <a:cubicBezTo>
                  <a:pt x="575950" y="190697"/>
                  <a:pt x="581954" y="187060"/>
                  <a:pt x="586722" y="183126"/>
                </a:cubicBezTo>
                <a:cubicBezTo>
                  <a:pt x="596327" y="175109"/>
                  <a:pt x="603257" y="163529"/>
                  <a:pt x="607236" y="149128"/>
                </a:cubicBezTo>
                <a:cubicBezTo>
                  <a:pt x="608437" y="145491"/>
                  <a:pt x="605967" y="141111"/>
                  <a:pt x="602365" y="139107"/>
                </a:cubicBezTo>
                <a:cubicBezTo>
                  <a:pt x="601164" y="138291"/>
                  <a:pt x="599552" y="137994"/>
                  <a:pt x="598351" y="137994"/>
                </a:cubicBezTo>
                <a:cubicBezTo>
                  <a:pt x="595950" y="137994"/>
                  <a:pt x="593926" y="139181"/>
                  <a:pt x="592725" y="141631"/>
                </a:cubicBezTo>
                <a:cubicBezTo>
                  <a:pt x="587545" y="152394"/>
                  <a:pt x="581233" y="160782"/>
                  <a:pt x="573240" y="165607"/>
                </a:cubicBezTo>
                <a:cubicBezTo>
                  <a:pt x="569638" y="167983"/>
                  <a:pt x="565144" y="169542"/>
                  <a:pt x="560341" y="170729"/>
                </a:cubicBezTo>
                <a:cubicBezTo>
                  <a:pt x="556739" y="171546"/>
                  <a:pt x="552726" y="172288"/>
                  <a:pt x="548746" y="172733"/>
                </a:cubicBezTo>
                <a:cubicBezTo>
                  <a:pt x="547545" y="173105"/>
                  <a:pt x="545967" y="173179"/>
                  <a:pt x="544355" y="173624"/>
                </a:cubicBezTo>
                <a:cubicBezTo>
                  <a:pt x="542743" y="173995"/>
                  <a:pt x="537185" y="175109"/>
                  <a:pt x="529981" y="176742"/>
                </a:cubicBezTo>
                <a:cubicBezTo>
                  <a:pt x="522777" y="178301"/>
                  <a:pt x="515196" y="176742"/>
                  <a:pt x="509604" y="171991"/>
                </a:cubicBezTo>
                <a:cubicBezTo>
                  <a:pt x="502777" y="166350"/>
                  <a:pt x="496328" y="160782"/>
                  <a:pt x="492726" y="157962"/>
                </a:cubicBezTo>
                <a:cubicBezTo>
                  <a:pt x="488712" y="154770"/>
                  <a:pt x="487546" y="149128"/>
                  <a:pt x="490324" y="144377"/>
                </a:cubicBezTo>
                <a:cubicBezTo>
                  <a:pt x="494750" y="137177"/>
                  <a:pt x="498009" y="129234"/>
                  <a:pt x="499587" y="121589"/>
                </a:cubicBezTo>
                <a:cubicBezTo>
                  <a:pt x="501199" y="113572"/>
                  <a:pt x="501233" y="106000"/>
                  <a:pt x="501233" y="99617"/>
                </a:cubicBezTo>
                <a:cubicBezTo>
                  <a:pt x="501233" y="97612"/>
                  <a:pt x="501233" y="95979"/>
                  <a:pt x="501233" y="93975"/>
                </a:cubicBezTo>
                <a:cubicBezTo>
                  <a:pt x="501233" y="89596"/>
                  <a:pt x="500822" y="85142"/>
                  <a:pt x="501233" y="81133"/>
                </a:cubicBezTo>
                <a:cubicBezTo>
                  <a:pt x="501611" y="75121"/>
                  <a:pt x="502743" y="70444"/>
                  <a:pt x="504355" y="65619"/>
                </a:cubicBezTo>
                <a:cubicBezTo>
                  <a:pt x="507957" y="56043"/>
                  <a:pt x="515539" y="46765"/>
                  <a:pt x="526722" y="38377"/>
                </a:cubicBezTo>
                <a:cubicBezTo>
                  <a:pt x="528335" y="37189"/>
                  <a:pt x="529226" y="35630"/>
                  <a:pt x="529226" y="33997"/>
                </a:cubicBezTo>
                <a:cubicBezTo>
                  <a:pt x="529226" y="31993"/>
                  <a:pt x="528815" y="29989"/>
                  <a:pt x="527237" y="28355"/>
                </a:cubicBezTo>
                <a:cubicBezTo>
                  <a:pt x="525213" y="26351"/>
                  <a:pt x="522434" y="24718"/>
                  <a:pt x="519209" y="24718"/>
                </a:cubicBezTo>
                <a:cubicBezTo>
                  <a:pt x="518009" y="24718"/>
                  <a:pt x="516396" y="25238"/>
                  <a:pt x="515607" y="25609"/>
                </a:cubicBezTo>
                <a:cubicBezTo>
                  <a:pt x="499998" y="33626"/>
                  <a:pt x="489124" y="43498"/>
                  <a:pt x="482709" y="55153"/>
                </a:cubicBezTo>
                <a:cubicBezTo>
                  <a:pt x="479107" y="61536"/>
                  <a:pt x="476808" y="68737"/>
                  <a:pt x="475196" y="77125"/>
                </a:cubicBezTo>
                <a:cubicBezTo>
                  <a:pt x="474407" y="83137"/>
                  <a:pt x="473995" y="89150"/>
                  <a:pt x="473583" y="94346"/>
                </a:cubicBezTo>
                <a:lnTo>
                  <a:pt x="473206" y="98355"/>
                </a:lnTo>
                <a:cubicBezTo>
                  <a:pt x="472829" y="105555"/>
                  <a:pt x="471902" y="110677"/>
                  <a:pt x="470702" y="115131"/>
                </a:cubicBezTo>
                <a:cubicBezTo>
                  <a:pt x="469501" y="119510"/>
                  <a:pt x="467992" y="123073"/>
                  <a:pt x="465590" y="127082"/>
                </a:cubicBezTo>
                <a:cubicBezTo>
                  <a:pt x="463601" y="130274"/>
                  <a:pt x="460307" y="132723"/>
                  <a:pt x="456705" y="132723"/>
                </a:cubicBezTo>
                <a:cubicBezTo>
                  <a:pt x="455093" y="132723"/>
                  <a:pt x="453549" y="132352"/>
                  <a:pt x="452348" y="131981"/>
                </a:cubicBezTo>
                <a:cubicBezTo>
                  <a:pt x="441542" y="127156"/>
                  <a:pt x="430290" y="122776"/>
                  <a:pt x="418695" y="119585"/>
                </a:cubicBezTo>
                <a:cubicBezTo>
                  <a:pt x="415093" y="118842"/>
                  <a:pt x="412314" y="115947"/>
                  <a:pt x="410702" y="112755"/>
                </a:cubicBezTo>
                <a:cubicBezTo>
                  <a:pt x="409090" y="109563"/>
                  <a:pt x="409090" y="105926"/>
                  <a:pt x="410702" y="102734"/>
                </a:cubicBezTo>
                <a:cubicBezTo>
                  <a:pt x="411114" y="101918"/>
                  <a:pt x="411560" y="101101"/>
                  <a:pt x="411560" y="100730"/>
                </a:cubicBezTo>
                <a:cubicBezTo>
                  <a:pt x="414784" y="93901"/>
                  <a:pt x="416397" y="87146"/>
                  <a:pt x="417186" y="80762"/>
                </a:cubicBezTo>
                <a:cubicBezTo>
                  <a:pt x="418386" y="68737"/>
                  <a:pt x="415162" y="55969"/>
                  <a:pt x="407958" y="42385"/>
                </a:cubicBezTo>
                <a:cubicBezTo>
                  <a:pt x="406757" y="39935"/>
                  <a:pt x="403532" y="38005"/>
                  <a:pt x="400307" y="38005"/>
                </a:cubicBezTo>
                <a:cubicBezTo>
                  <a:pt x="399518" y="38005"/>
                  <a:pt x="398729" y="38005"/>
                  <a:pt x="397940" y="38377"/>
                </a:cubicBezTo>
                <a:cubicBezTo>
                  <a:pt x="395951" y="38748"/>
                  <a:pt x="394373" y="40010"/>
                  <a:pt x="393584" y="42014"/>
                </a:cubicBezTo>
                <a:cubicBezTo>
                  <a:pt x="392760" y="43573"/>
                  <a:pt x="392795" y="45132"/>
                  <a:pt x="393206" y="46765"/>
                </a:cubicBezTo>
                <a:cubicBezTo>
                  <a:pt x="396808" y="57973"/>
                  <a:pt x="397940" y="68811"/>
                  <a:pt x="395951" y="77644"/>
                </a:cubicBezTo>
                <a:cubicBezTo>
                  <a:pt x="395162" y="82024"/>
                  <a:pt x="393103" y="85958"/>
                  <a:pt x="390325" y="90338"/>
                </a:cubicBezTo>
                <a:cubicBezTo>
                  <a:pt x="388335" y="93530"/>
                  <a:pt x="386002" y="96796"/>
                  <a:pt x="383189" y="100359"/>
                </a:cubicBezTo>
                <a:lnTo>
                  <a:pt x="380685" y="103625"/>
                </a:lnTo>
                <a:cubicBezTo>
                  <a:pt x="376705" y="108821"/>
                  <a:pt x="370736" y="112013"/>
                  <a:pt x="363944" y="112013"/>
                </a:cubicBezTo>
                <a:cubicBezTo>
                  <a:pt x="354338" y="112013"/>
                  <a:pt x="344390" y="112755"/>
                  <a:pt x="335196" y="114017"/>
                </a:cubicBezTo>
                <a:cubicBezTo>
                  <a:pt x="334373" y="114017"/>
                  <a:pt x="333104" y="114388"/>
                  <a:pt x="332315" y="114388"/>
                </a:cubicBezTo>
                <a:cubicBezTo>
                  <a:pt x="323910" y="114388"/>
                  <a:pt x="316740" y="109638"/>
                  <a:pt x="313927" y="101621"/>
                </a:cubicBezTo>
                <a:cubicBezTo>
                  <a:pt x="313927" y="101175"/>
                  <a:pt x="313550" y="100730"/>
                  <a:pt x="313550" y="100359"/>
                </a:cubicBezTo>
                <a:cubicBezTo>
                  <a:pt x="311937" y="96350"/>
                  <a:pt x="311080" y="91971"/>
                  <a:pt x="310668" y="87962"/>
                </a:cubicBezTo>
                <a:cubicBezTo>
                  <a:pt x="310291" y="83954"/>
                  <a:pt x="310737" y="79129"/>
                  <a:pt x="311937" y="72745"/>
                </a:cubicBezTo>
                <a:cubicBezTo>
                  <a:pt x="311937" y="71558"/>
                  <a:pt x="312315" y="70370"/>
                  <a:pt x="312315" y="68737"/>
                </a:cubicBezTo>
                <a:cubicBezTo>
                  <a:pt x="313104" y="63912"/>
                  <a:pt x="313893" y="59161"/>
                  <a:pt x="314304" y="53965"/>
                </a:cubicBezTo>
                <a:cubicBezTo>
                  <a:pt x="314716" y="46765"/>
                  <a:pt x="313927" y="39638"/>
                  <a:pt x="311937" y="33626"/>
                </a:cubicBezTo>
                <a:cubicBezTo>
                  <a:pt x="308335" y="22046"/>
                  <a:pt x="301165" y="11654"/>
                  <a:pt x="289159" y="1633"/>
                </a:cubicBezTo>
                <a:cubicBezTo>
                  <a:pt x="287958" y="445"/>
                  <a:pt x="285934" y="0"/>
                  <a:pt x="283910" y="0"/>
                </a:cubicBezTo>
                <a:close/>
              </a:path>
            </a:pathLst>
          </a:custGeom>
          <a:solidFill>
            <a:srgbClr val="FF8648"/>
          </a:solidFill>
          <a:ln w="25400" cap="flat" cmpd="sng" algn="ctr">
            <a:solidFill>
              <a:schemeClr val="accent1"/>
            </a:solidFill>
            <a:prstDash val="solid"/>
            <a:headEnd type="none"/>
            <a:tailEnd type="none"/>
          </a:ln>
          <a:effectLst/>
        </p:spPr>
        <p:txBody>
          <a:bodyPr vert="horz" wrap="square" lIns="0" tIns="0" rIns="0" bIns="0" numCol="1" spcCol="215900" anchor="t"/>
          <a:lstStyle/>
          <a:p>
            <a:pPr/>
          </a:p>
        </p:txBody>
      </p:sp>
      <p:sp>
        <p:nvSpPr>
          <p:cNvPr id="4" name="Human Figure"/>
          <p:cNvSpPr>
            <a:extLst>
              <a:ext uri="smNativeData">
                <pr:smNativeData xmlns:pr="smNativeData" val="SMDATA_13_A8aMYhMAAAAlAAAACwAAAA0AAAAAAAAAAAAAAAAAAAAAAAAAAAAAAAAAAAAAAAAAAAEAAABQAAAAAAAAAAAA4D8AAAAAAADgPwAAAAAAAOA/AAAAAAAA4D8AAAAAAADgPwAAAAAAAOA/AAAAAAAA4D8AAAAAAADgPwAAAAAAAOA/AAAAAAAA4D8CAAAAjAAAAAEAAAAAAAAA/4ZIAP///wgAAAAAAAAAAAAAAAAAAAAAAAAAAAAAAAAAAAAAeAAAAAEAAABAAAAAAAAAAAAAAABaAAAAAAAAAAAAAAAAAAAAAAAAAAAAAAAAAAAAAAAAAAAAAAAAAAAAAAAAAAAAAAAAAAAAAAAAAAAAAAAAAAAAAAAAAAAAAAAAAAAAFAAAADwAAAABAAAAAAAAACZWZww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kgA////AQAAAAAAAAAAAAAAAAAAAAAAAAAAAAAAAAAAAAAAAAAAJlZnBX9/fwBTU1MDzMzMAMDA/wB/f38AAAAAAAAAAAAAAAAAAAAAAAAAAAAhAAAAGAAAABQAAABJLwAApA0AAMw1AAA4HgAAEAAAACYAAAAIAAAA//////////8="/>
              </a:ext>
            </a:extLst>
          </p:cNvSpPr>
          <p:nvPr/>
        </p:nvSpPr>
        <p:spPr>
          <a:xfrm>
            <a:off x="7686675" y="2217420"/>
            <a:ext cx="1058545" cy="2694940"/>
          </a:xfrm>
          <a:custGeom>
            <a:avLst/>
            <a:gdLst/>
            <a:ahLst/>
            <a:cxnLst/>
            <a:rect l="0" t="0" r="1058545" b="2694940"/>
            <a:pathLst>
              <a:path w="1058545" h="2694940">
                <a:moveTo>
                  <a:pt x="528510" y="0"/>
                </a:moveTo>
                <a:cubicBezTo>
                  <a:pt x="463755" y="626"/>
                  <a:pt x="427348" y="32909"/>
                  <a:pt x="413886" y="79458"/>
                </a:cubicBezTo>
                <a:cubicBezTo>
                  <a:pt x="407794" y="101606"/>
                  <a:pt x="407204" y="128009"/>
                  <a:pt x="409218" y="156288"/>
                </a:cubicBezTo>
                <a:cubicBezTo>
                  <a:pt x="405877" y="156288"/>
                  <a:pt x="401750" y="156288"/>
                  <a:pt x="397034" y="156288"/>
                </a:cubicBezTo>
                <a:cubicBezTo>
                  <a:pt x="375416" y="157665"/>
                  <a:pt x="391727" y="206966"/>
                  <a:pt x="405877" y="235871"/>
                </a:cubicBezTo>
                <a:cubicBezTo>
                  <a:pt x="408580" y="242003"/>
                  <a:pt x="415163" y="240626"/>
                  <a:pt x="417866" y="239876"/>
                </a:cubicBezTo>
                <a:cubicBezTo>
                  <a:pt x="424646" y="289177"/>
                  <a:pt x="430787" y="303817"/>
                  <a:pt x="450342" y="325465"/>
                </a:cubicBezTo>
                <a:lnTo>
                  <a:pt x="450342" y="348990"/>
                </a:lnTo>
                <a:cubicBezTo>
                  <a:pt x="449654" y="379396"/>
                  <a:pt x="427348" y="416560"/>
                  <a:pt x="400375" y="430700"/>
                </a:cubicBezTo>
                <a:cubicBezTo>
                  <a:pt x="390254" y="436081"/>
                  <a:pt x="374875" y="439334"/>
                  <a:pt x="374875" y="439334"/>
                </a:cubicBezTo>
                <a:cubicBezTo>
                  <a:pt x="258924" y="457603"/>
                  <a:pt x="221044" y="499397"/>
                  <a:pt x="211561" y="600502"/>
                </a:cubicBezTo>
                <a:cubicBezTo>
                  <a:pt x="206844" y="646300"/>
                  <a:pt x="206205" y="749408"/>
                  <a:pt x="194709" y="840378"/>
                </a:cubicBezTo>
                <a:cubicBezTo>
                  <a:pt x="192694" y="855268"/>
                  <a:pt x="190140" y="869408"/>
                  <a:pt x="186062" y="884299"/>
                </a:cubicBezTo>
                <a:cubicBezTo>
                  <a:pt x="177316" y="917333"/>
                  <a:pt x="160464" y="986030"/>
                  <a:pt x="155747" y="1035957"/>
                </a:cubicBezTo>
                <a:cubicBezTo>
                  <a:pt x="145626" y="1148450"/>
                  <a:pt x="134817" y="1192996"/>
                  <a:pt x="126023" y="1277334"/>
                </a:cubicBezTo>
                <a:cubicBezTo>
                  <a:pt x="125335" y="1285343"/>
                  <a:pt x="122043" y="1300233"/>
                  <a:pt x="122043" y="1300233"/>
                </a:cubicBezTo>
                <a:cubicBezTo>
                  <a:pt x="113248" y="1338023"/>
                  <a:pt x="92220" y="1349410"/>
                  <a:pt x="73353" y="1365551"/>
                </a:cubicBezTo>
                <a:cubicBezTo>
                  <a:pt x="45004" y="1389827"/>
                  <a:pt x="32967" y="1434248"/>
                  <a:pt x="4667" y="1460526"/>
                </a:cubicBezTo>
                <a:cubicBezTo>
                  <a:pt x="2603" y="1461902"/>
                  <a:pt x="1326" y="1464655"/>
                  <a:pt x="638" y="1466657"/>
                </a:cubicBezTo>
                <a:cubicBezTo>
                  <a:pt x="-1375" y="1471412"/>
                  <a:pt x="589" y="1476793"/>
                  <a:pt x="14788" y="1476167"/>
                </a:cubicBezTo>
                <a:cubicBezTo>
                  <a:pt x="36357" y="1474790"/>
                  <a:pt x="63330" y="1434874"/>
                  <a:pt x="68735" y="1437627"/>
                </a:cubicBezTo>
                <a:cubicBezTo>
                  <a:pt x="72764" y="1439629"/>
                  <a:pt x="71290" y="1441005"/>
                  <a:pt x="70602" y="1453143"/>
                </a:cubicBezTo>
                <a:cubicBezTo>
                  <a:pt x="66573" y="1483550"/>
                  <a:pt x="53062" y="1538732"/>
                  <a:pt x="50360" y="1548743"/>
                </a:cubicBezTo>
                <a:cubicBezTo>
                  <a:pt x="49721" y="1550119"/>
                  <a:pt x="49770" y="1552246"/>
                  <a:pt x="49131" y="1553623"/>
                </a:cubicBezTo>
                <a:lnTo>
                  <a:pt x="44464" y="1571767"/>
                </a:lnTo>
                <a:cubicBezTo>
                  <a:pt x="43137" y="1577147"/>
                  <a:pt x="45004" y="1583404"/>
                  <a:pt x="49721" y="1586657"/>
                </a:cubicBezTo>
                <a:cubicBezTo>
                  <a:pt x="51784" y="1588034"/>
                  <a:pt x="53848" y="1588034"/>
                  <a:pt x="55862" y="1588034"/>
                </a:cubicBezTo>
                <a:cubicBezTo>
                  <a:pt x="61267" y="1588034"/>
                  <a:pt x="66721" y="1584530"/>
                  <a:pt x="68096" y="1578524"/>
                </a:cubicBezTo>
                <a:lnTo>
                  <a:pt x="73353" y="1558878"/>
                </a:lnTo>
                <a:cubicBezTo>
                  <a:pt x="76056" y="1551496"/>
                  <a:pt x="80035" y="1540109"/>
                  <a:pt x="84113" y="1527345"/>
                </a:cubicBezTo>
                <a:cubicBezTo>
                  <a:pt x="88142" y="1515208"/>
                  <a:pt x="92908" y="1500943"/>
                  <a:pt x="96937" y="1487554"/>
                </a:cubicBezTo>
                <a:cubicBezTo>
                  <a:pt x="97624" y="1487554"/>
                  <a:pt x="97772" y="1487554"/>
                  <a:pt x="98411" y="1487554"/>
                </a:cubicBezTo>
                <a:cubicBezTo>
                  <a:pt x="93006" y="1514457"/>
                  <a:pt x="84801" y="1557752"/>
                  <a:pt x="80084" y="1580025"/>
                </a:cubicBezTo>
                <a:lnTo>
                  <a:pt x="77333" y="1591287"/>
                </a:lnTo>
                <a:cubicBezTo>
                  <a:pt x="76694" y="1594666"/>
                  <a:pt x="77480" y="1597544"/>
                  <a:pt x="78807" y="1600171"/>
                </a:cubicBezTo>
                <a:cubicBezTo>
                  <a:pt x="79495" y="1604176"/>
                  <a:pt x="81558" y="1606303"/>
                  <a:pt x="84948" y="1606929"/>
                </a:cubicBezTo>
                <a:cubicBezTo>
                  <a:pt x="90353" y="1608305"/>
                  <a:pt x="93596" y="1607554"/>
                  <a:pt x="96937" y="1604176"/>
                </a:cubicBezTo>
                <a:cubicBezTo>
                  <a:pt x="99639" y="1602799"/>
                  <a:pt x="101064" y="1600171"/>
                  <a:pt x="102439" y="1596793"/>
                </a:cubicBezTo>
                <a:lnTo>
                  <a:pt x="107058" y="1577898"/>
                </a:lnTo>
                <a:cubicBezTo>
                  <a:pt x="113150" y="1554999"/>
                  <a:pt x="121846" y="1521214"/>
                  <a:pt x="127939" y="1498190"/>
                </a:cubicBezTo>
                <a:cubicBezTo>
                  <a:pt x="128577" y="1497564"/>
                  <a:pt x="129413" y="1498440"/>
                  <a:pt x="129413" y="1499066"/>
                </a:cubicBezTo>
                <a:cubicBezTo>
                  <a:pt x="128725" y="1507199"/>
                  <a:pt x="127988" y="1515833"/>
                  <a:pt x="126661" y="1524593"/>
                </a:cubicBezTo>
                <a:lnTo>
                  <a:pt x="119292" y="1581902"/>
                </a:lnTo>
                <a:cubicBezTo>
                  <a:pt x="118604" y="1588659"/>
                  <a:pt x="122633" y="1595291"/>
                  <a:pt x="129413" y="1596042"/>
                </a:cubicBezTo>
                <a:cubicBezTo>
                  <a:pt x="130051" y="1596042"/>
                  <a:pt x="130641" y="1596042"/>
                  <a:pt x="131280" y="1596042"/>
                </a:cubicBezTo>
                <a:cubicBezTo>
                  <a:pt x="137372" y="1596042"/>
                  <a:pt x="142825" y="1591287"/>
                  <a:pt x="143514" y="1585281"/>
                </a:cubicBezTo>
                <a:lnTo>
                  <a:pt x="147542" y="1556376"/>
                </a:lnTo>
                <a:cubicBezTo>
                  <a:pt x="151571" y="1536855"/>
                  <a:pt x="157614" y="1509827"/>
                  <a:pt x="161643" y="1489556"/>
                </a:cubicBezTo>
                <a:cubicBezTo>
                  <a:pt x="162331" y="1488305"/>
                  <a:pt x="163755" y="1488930"/>
                  <a:pt x="163755" y="1490182"/>
                </a:cubicBezTo>
                <a:cubicBezTo>
                  <a:pt x="163068" y="1502319"/>
                  <a:pt x="163166" y="1515958"/>
                  <a:pt x="162478" y="1529473"/>
                </a:cubicBezTo>
                <a:cubicBezTo>
                  <a:pt x="162478" y="1531475"/>
                  <a:pt x="162331" y="1534102"/>
                  <a:pt x="161643" y="1536105"/>
                </a:cubicBezTo>
                <a:lnTo>
                  <a:pt x="160366" y="1551496"/>
                </a:lnTo>
                <a:cubicBezTo>
                  <a:pt x="159678" y="1556876"/>
                  <a:pt x="164444" y="1562507"/>
                  <a:pt x="169848" y="1563133"/>
                </a:cubicBezTo>
                <a:cubicBezTo>
                  <a:pt x="169848" y="1563133"/>
                  <a:pt x="170486" y="1563133"/>
                  <a:pt x="170486" y="1563133"/>
                </a:cubicBezTo>
                <a:cubicBezTo>
                  <a:pt x="175890" y="1563133"/>
                  <a:pt x="180608" y="1559003"/>
                  <a:pt x="180608" y="1553623"/>
                </a:cubicBezTo>
                <a:lnTo>
                  <a:pt x="181885" y="1540734"/>
                </a:lnTo>
                <a:cubicBezTo>
                  <a:pt x="181885" y="1539483"/>
                  <a:pt x="182721" y="1538107"/>
                  <a:pt x="182721" y="1536730"/>
                </a:cubicBezTo>
                <a:cubicBezTo>
                  <a:pt x="188124" y="1470036"/>
                  <a:pt x="191368" y="1480797"/>
                  <a:pt x="194709" y="1450390"/>
                </a:cubicBezTo>
                <a:cubicBezTo>
                  <a:pt x="198099" y="1416104"/>
                  <a:pt x="202816" y="1388575"/>
                  <a:pt x="198099" y="1354164"/>
                </a:cubicBezTo>
                <a:cubicBezTo>
                  <a:pt x="198099" y="1352162"/>
                  <a:pt x="197411" y="1350035"/>
                  <a:pt x="198099" y="1348033"/>
                </a:cubicBezTo>
                <a:cubicBezTo>
                  <a:pt x="200113" y="1329138"/>
                  <a:pt x="210922" y="1304112"/>
                  <a:pt x="225072" y="1255561"/>
                </a:cubicBezTo>
                <a:cubicBezTo>
                  <a:pt x="264181" y="1116041"/>
                  <a:pt x="275629" y="1081129"/>
                  <a:pt x="299261" y="919460"/>
                </a:cubicBezTo>
                <a:lnTo>
                  <a:pt x="310857" y="844382"/>
                </a:lnTo>
                <a:cubicBezTo>
                  <a:pt x="311495" y="840378"/>
                  <a:pt x="317538" y="840378"/>
                  <a:pt x="318226" y="844382"/>
                </a:cubicBezTo>
                <a:cubicBezTo>
                  <a:pt x="318865" y="851890"/>
                  <a:pt x="319405" y="859398"/>
                  <a:pt x="320093" y="866155"/>
                </a:cubicBezTo>
                <a:cubicBezTo>
                  <a:pt x="334243" y="992161"/>
                  <a:pt x="316752" y="1083757"/>
                  <a:pt x="316752" y="1083757"/>
                </a:cubicBezTo>
                <a:cubicBezTo>
                  <a:pt x="293120" y="1248179"/>
                  <a:pt x="282999" y="1346657"/>
                  <a:pt x="296510" y="1531350"/>
                </a:cubicBezTo>
                <a:cubicBezTo>
                  <a:pt x="300539" y="1587909"/>
                  <a:pt x="309383" y="1657481"/>
                  <a:pt x="315475" y="1708660"/>
                </a:cubicBezTo>
                <a:cubicBezTo>
                  <a:pt x="319504" y="1741069"/>
                  <a:pt x="321518" y="1773352"/>
                  <a:pt x="322206" y="1806387"/>
                </a:cubicBezTo>
                <a:cubicBezTo>
                  <a:pt x="324220" y="2096940"/>
                  <a:pt x="342350" y="2156878"/>
                  <a:pt x="384161" y="2453438"/>
                </a:cubicBezTo>
                <a:cubicBezTo>
                  <a:pt x="390892" y="2500612"/>
                  <a:pt x="383670" y="2526264"/>
                  <a:pt x="378265" y="2541780"/>
                </a:cubicBezTo>
                <a:cubicBezTo>
                  <a:pt x="372861" y="2557171"/>
                  <a:pt x="320192" y="2622489"/>
                  <a:pt x="305354" y="2640758"/>
                </a:cubicBezTo>
                <a:cubicBezTo>
                  <a:pt x="296608" y="2651520"/>
                  <a:pt x="270224" y="2669789"/>
                  <a:pt x="289779" y="2679924"/>
                </a:cubicBezTo>
                <a:cubicBezTo>
                  <a:pt x="332917" y="2702823"/>
                  <a:pt x="403028" y="2702198"/>
                  <a:pt x="448229" y="2658402"/>
                </a:cubicBezTo>
                <a:cubicBezTo>
                  <a:pt x="459677" y="2647015"/>
                  <a:pt x="458448" y="2627995"/>
                  <a:pt x="466555" y="2615232"/>
                </a:cubicBezTo>
                <a:cubicBezTo>
                  <a:pt x="474662" y="2603094"/>
                  <a:pt x="483309" y="2598214"/>
                  <a:pt x="492055" y="2580070"/>
                </a:cubicBezTo>
                <a:cubicBezTo>
                  <a:pt x="501488" y="2561926"/>
                  <a:pt x="487387" y="2516128"/>
                  <a:pt x="484685" y="2450059"/>
                </a:cubicBezTo>
                <a:cubicBezTo>
                  <a:pt x="483309" y="2421154"/>
                  <a:pt x="486110" y="2325304"/>
                  <a:pt x="490139" y="2235710"/>
                </a:cubicBezTo>
                <a:cubicBezTo>
                  <a:pt x="498245" y="2060402"/>
                  <a:pt x="516473" y="2053019"/>
                  <a:pt x="507040" y="1821152"/>
                </a:cubicBezTo>
                <a:cubicBezTo>
                  <a:pt x="507040" y="1821152"/>
                  <a:pt x="511757" y="1759213"/>
                  <a:pt x="516522" y="1675000"/>
                </a:cubicBezTo>
                <a:cubicBezTo>
                  <a:pt x="519175" y="1626449"/>
                  <a:pt x="523892" y="1542236"/>
                  <a:pt x="526594" y="1489556"/>
                </a:cubicBezTo>
                <a:cubicBezTo>
                  <a:pt x="526594" y="1486928"/>
                  <a:pt x="530623" y="1486928"/>
                  <a:pt x="530623" y="1489556"/>
                </a:cubicBezTo>
                <a:cubicBezTo>
                  <a:pt x="534013" y="1542236"/>
                  <a:pt x="538042" y="1626449"/>
                  <a:pt x="540744" y="1675000"/>
                </a:cubicBezTo>
                <a:cubicBezTo>
                  <a:pt x="545461" y="1758587"/>
                  <a:pt x="550227" y="1821152"/>
                  <a:pt x="550227" y="1821152"/>
                </a:cubicBezTo>
                <a:cubicBezTo>
                  <a:pt x="540793" y="2053019"/>
                  <a:pt x="558972" y="2059777"/>
                  <a:pt x="567079" y="2235710"/>
                </a:cubicBezTo>
                <a:cubicBezTo>
                  <a:pt x="571108" y="2325304"/>
                  <a:pt x="573712" y="2421154"/>
                  <a:pt x="572336" y="2450059"/>
                </a:cubicBezTo>
                <a:cubicBezTo>
                  <a:pt x="569634" y="2516879"/>
                  <a:pt x="555533" y="2561926"/>
                  <a:pt x="564966" y="2580070"/>
                </a:cubicBezTo>
                <a:cubicBezTo>
                  <a:pt x="573712" y="2597588"/>
                  <a:pt x="582605" y="2602468"/>
                  <a:pt x="590662" y="2615232"/>
                </a:cubicBezTo>
                <a:cubicBezTo>
                  <a:pt x="598769" y="2627369"/>
                  <a:pt x="597344" y="2647015"/>
                  <a:pt x="608792" y="2658402"/>
                </a:cubicBezTo>
                <a:cubicBezTo>
                  <a:pt x="653993" y="2702198"/>
                  <a:pt x="724104" y="2702823"/>
                  <a:pt x="767242" y="2679924"/>
                </a:cubicBezTo>
                <a:cubicBezTo>
                  <a:pt x="786796" y="2669163"/>
                  <a:pt x="761100" y="2651520"/>
                  <a:pt x="751667" y="2640758"/>
                </a:cubicBezTo>
                <a:cubicBezTo>
                  <a:pt x="736829" y="2621864"/>
                  <a:pt x="683669" y="2557171"/>
                  <a:pt x="678952" y="2541780"/>
                </a:cubicBezTo>
                <a:cubicBezTo>
                  <a:pt x="673597" y="2526264"/>
                  <a:pt x="666129" y="2500612"/>
                  <a:pt x="672860" y="2453438"/>
                </a:cubicBezTo>
                <a:cubicBezTo>
                  <a:pt x="715359" y="2156878"/>
                  <a:pt x="733439" y="2096940"/>
                  <a:pt x="734815" y="1806387"/>
                </a:cubicBezTo>
                <a:cubicBezTo>
                  <a:pt x="734815" y="1774103"/>
                  <a:pt x="737517" y="1741694"/>
                  <a:pt x="741546" y="1709285"/>
                </a:cubicBezTo>
                <a:cubicBezTo>
                  <a:pt x="748277" y="1658107"/>
                  <a:pt x="757170" y="1587909"/>
                  <a:pt x="760511" y="1531975"/>
                </a:cubicBezTo>
                <a:cubicBezTo>
                  <a:pt x="771959" y="1342527"/>
                  <a:pt x="763901" y="1249055"/>
                  <a:pt x="740269" y="1084508"/>
                </a:cubicBezTo>
                <a:cubicBezTo>
                  <a:pt x="740269" y="1084508"/>
                  <a:pt x="723416" y="992787"/>
                  <a:pt x="736928" y="866780"/>
                </a:cubicBezTo>
                <a:cubicBezTo>
                  <a:pt x="737566" y="860023"/>
                  <a:pt x="738352" y="852641"/>
                  <a:pt x="739040" y="845258"/>
                </a:cubicBezTo>
                <a:cubicBezTo>
                  <a:pt x="739679" y="841254"/>
                  <a:pt x="745722" y="840503"/>
                  <a:pt x="746410" y="845258"/>
                </a:cubicBezTo>
                <a:lnTo>
                  <a:pt x="757760" y="920086"/>
                </a:lnTo>
                <a:cubicBezTo>
                  <a:pt x="781392" y="1081880"/>
                  <a:pt x="792840" y="1116917"/>
                  <a:pt x="831949" y="1256437"/>
                </a:cubicBezTo>
                <a:cubicBezTo>
                  <a:pt x="846099" y="1305614"/>
                  <a:pt x="856908" y="1330515"/>
                  <a:pt x="858922" y="1348659"/>
                </a:cubicBezTo>
                <a:cubicBezTo>
                  <a:pt x="858922" y="1350661"/>
                  <a:pt x="858922" y="1352788"/>
                  <a:pt x="858922" y="1354790"/>
                </a:cubicBezTo>
                <a:cubicBezTo>
                  <a:pt x="854205" y="1389201"/>
                  <a:pt x="858234" y="1417355"/>
                  <a:pt x="862312" y="1451016"/>
                </a:cubicBezTo>
                <a:cubicBezTo>
                  <a:pt x="865653" y="1481422"/>
                  <a:pt x="869141" y="1470661"/>
                  <a:pt x="874497" y="1537481"/>
                </a:cubicBezTo>
                <a:cubicBezTo>
                  <a:pt x="874497" y="1538732"/>
                  <a:pt x="874497" y="1540109"/>
                  <a:pt x="875135" y="1541485"/>
                </a:cubicBezTo>
                <a:lnTo>
                  <a:pt x="876413" y="1554248"/>
                </a:lnTo>
                <a:cubicBezTo>
                  <a:pt x="877101" y="1559629"/>
                  <a:pt x="881130" y="1563758"/>
                  <a:pt x="886534" y="1563758"/>
                </a:cubicBezTo>
                <a:cubicBezTo>
                  <a:pt x="886534" y="1563758"/>
                  <a:pt x="887369" y="1563758"/>
                  <a:pt x="887369" y="1563758"/>
                </a:cubicBezTo>
                <a:cubicBezTo>
                  <a:pt x="892774" y="1563133"/>
                  <a:pt x="897294" y="1558253"/>
                  <a:pt x="896655" y="1552121"/>
                </a:cubicBezTo>
                <a:lnTo>
                  <a:pt x="895378" y="1536730"/>
                </a:lnTo>
                <a:cubicBezTo>
                  <a:pt x="895378" y="1534728"/>
                  <a:pt x="895427" y="1532100"/>
                  <a:pt x="894739" y="1530098"/>
                </a:cubicBezTo>
                <a:cubicBezTo>
                  <a:pt x="894051" y="1516584"/>
                  <a:pt x="893953" y="1502945"/>
                  <a:pt x="893265" y="1490932"/>
                </a:cubicBezTo>
                <a:cubicBezTo>
                  <a:pt x="893265" y="1489556"/>
                  <a:pt x="894690" y="1489556"/>
                  <a:pt x="895378" y="1490182"/>
                </a:cubicBezTo>
                <a:cubicBezTo>
                  <a:pt x="899407" y="1510453"/>
                  <a:pt x="905450" y="1538107"/>
                  <a:pt x="909479" y="1557001"/>
                </a:cubicBezTo>
                <a:lnTo>
                  <a:pt x="913507" y="1585907"/>
                </a:lnTo>
                <a:cubicBezTo>
                  <a:pt x="914195" y="1591913"/>
                  <a:pt x="919649" y="1596793"/>
                  <a:pt x="925741" y="1596793"/>
                </a:cubicBezTo>
                <a:cubicBezTo>
                  <a:pt x="926380" y="1596793"/>
                  <a:pt x="927166" y="1596793"/>
                  <a:pt x="927854" y="1596793"/>
                </a:cubicBezTo>
                <a:cubicBezTo>
                  <a:pt x="934585" y="1595416"/>
                  <a:pt x="938614" y="1589285"/>
                  <a:pt x="937926" y="1582528"/>
                </a:cubicBezTo>
                <a:lnTo>
                  <a:pt x="930360" y="1525218"/>
                </a:lnTo>
                <a:cubicBezTo>
                  <a:pt x="929672" y="1516459"/>
                  <a:pt x="929180" y="1507074"/>
                  <a:pt x="927854" y="1499692"/>
                </a:cubicBezTo>
                <a:cubicBezTo>
                  <a:pt x="927854" y="1499066"/>
                  <a:pt x="928443" y="1499066"/>
                  <a:pt x="929082" y="1499066"/>
                </a:cubicBezTo>
                <a:cubicBezTo>
                  <a:pt x="935175" y="1521965"/>
                  <a:pt x="943232" y="1555625"/>
                  <a:pt x="949963" y="1578524"/>
                </a:cubicBezTo>
                <a:lnTo>
                  <a:pt x="954827" y="1597419"/>
                </a:lnTo>
                <a:cubicBezTo>
                  <a:pt x="955466" y="1600797"/>
                  <a:pt x="957382" y="1602799"/>
                  <a:pt x="960084" y="1604801"/>
                </a:cubicBezTo>
                <a:cubicBezTo>
                  <a:pt x="962787" y="1608180"/>
                  <a:pt x="966914" y="1608931"/>
                  <a:pt x="972318" y="1607554"/>
                </a:cubicBezTo>
                <a:cubicBezTo>
                  <a:pt x="975659" y="1606929"/>
                  <a:pt x="977723" y="1604176"/>
                  <a:pt x="978411" y="1600797"/>
                </a:cubicBezTo>
                <a:cubicBezTo>
                  <a:pt x="979737" y="1598169"/>
                  <a:pt x="980327" y="1594666"/>
                  <a:pt x="979688" y="1592038"/>
                </a:cubicBezTo>
                <a:lnTo>
                  <a:pt x="976937" y="1580651"/>
                </a:lnTo>
                <a:cubicBezTo>
                  <a:pt x="972220" y="1559003"/>
                  <a:pt x="964211" y="1515083"/>
                  <a:pt x="958807" y="1488179"/>
                </a:cubicBezTo>
                <a:cubicBezTo>
                  <a:pt x="959495" y="1488179"/>
                  <a:pt x="959396" y="1488179"/>
                  <a:pt x="960084" y="1488179"/>
                </a:cubicBezTo>
                <a:cubicBezTo>
                  <a:pt x="964113" y="1501568"/>
                  <a:pt x="968879" y="1515083"/>
                  <a:pt x="972908" y="1527971"/>
                </a:cubicBezTo>
                <a:cubicBezTo>
                  <a:pt x="976986" y="1540734"/>
                  <a:pt x="980965" y="1552372"/>
                  <a:pt x="983668" y="1559754"/>
                </a:cubicBezTo>
                <a:lnTo>
                  <a:pt x="989170" y="1579150"/>
                </a:lnTo>
                <a:cubicBezTo>
                  <a:pt x="990497" y="1584530"/>
                  <a:pt x="995754" y="1588659"/>
                  <a:pt x="1001159" y="1588659"/>
                </a:cubicBezTo>
                <a:cubicBezTo>
                  <a:pt x="1003173" y="1588659"/>
                  <a:pt x="1005236" y="1588034"/>
                  <a:pt x="1007251" y="1587283"/>
                </a:cubicBezTo>
                <a:cubicBezTo>
                  <a:pt x="1012017" y="1584655"/>
                  <a:pt x="1014768" y="1578399"/>
                  <a:pt x="1012754" y="1572392"/>
                </a:cubicBezTo>
                <a:lnTo>
                  <a:pt x="1007890" y="1554248"/>
                </a:lnTo>
                <a:cubicBezTo>
                  <a:pt x="1007251" y="1552872"/>
                  <a:pt x="1007300" y="1550995"/>
                  <a:pt x="1006661" y="1549619"/>
                </a:cubicBezTo>
                <a:cubicBezTo>
                  <a:pt x="1003959" y="1539483"/>
                  <a:pt x="990448" y="1484175"/>
                  <a:pt x="986419" y="1453769"/>
                </a:cubicBezTo>
                <a:cubicBezTo>
                  <a:pt x="985731" y="1441631"/>
                  <a:pt x="984454" y="1440505"/>
                  <a:pt x="988532" y="1438377"/>
                </a:cubicBezTo>
                <a:cubicBezTo>
                  <a:pt x="993936" y="1434999"/>
                  <a:pt x="1021548" y="1475416"/>
                  <a:pt x="1042478" y="1476793"/>
                </a:cubicBezTo>
                <a:cubicBezTo>
                  <a:pt x="1057955" y="1476793"/>
                  <a:pt x="1059871" y="1471412"/>
                  <a:pt x="1057857" y="1466657"/>
                </a:cubicBezTo>
                <a:cubicBezTo>
                  <a:pt x="1057169" y="1464655"/>
                  <a:pt x="1055891" y="1461902"/>
                  <a:pt x="1053828" y="1460526"/>
                </a:cubicBezTo>
                <a:cubicBezTo>
                  <a:pt x="1025528" y="1434248"/>
                  <a:pt x="1013491" y="1389827"/>
                  <a:pt x="985142" y="1365551"/>
                </a:cubicBezTo>
                <a:cubicBezTo>
                  <a:pt x="966275" y="1349410"/>
                  <a:pt x="945247" y="1338023"/>
                  <a:pt x="936452" y="1300233"/>
                </a:cubicBezTo>
                <a:cubicBezTo>
                  <a:pt x="936452" y="1300233"/>
                  <a:pt x="933160" y="1286093"/>
                  <a:pt x="932472" y="1277334"/>
                </a:cubicBezTo>
                <a:cubicBezTo>
                  <a:pt x="923678" y="1192996"/>
                  <a:pt x="912869" y="1147824"/>
                  <a:pt x="902748" y="1035957"/>
                </a:cubicBezTo>
                <a:cubicBezTo>
                  <a:pt x="898031" y="986030"/>
                  <a:pt x="881179" y="917333"/>
                  <a:pt x="872433" y="884299"/>
                </a:cubicBezTo>
                <a:cubicBezTo>
                  <a:pt x="868355" y="868782"/>
                  <a:pt x="865113" y="852515"/>
                  <a:pt x="863786" y="837124"/>
                </a:cubicBezTo>
                <a:cubicBezTo>
                  <a:pt x="852977" y="746780"/>
                  <a:pt x="851650" y="645674"/>
                  <a:pt x="846934" y="600502"/>
                </a:cubicBezTo>
                <a:cubicBezTo>
                  <a:pt x="837451" y="499397"/>
                  <a:pt x="799571" y="458229"/>
                  <a:pt x="683620" y="439334"/>
                </a:cubicBezTo>
                <a:cubicBezTo>
                  <a:pt x="683620" y="439334"/>
                  <a:pt x="668241" y="436081"/>
                  <a:pt x="658120" y="430700"/>
                </a:cubicBezTo>
                <a:cubicBezTo>
                  <a:pt x="631147" y="416560"/>
                  <a:pt x="608841" y="380022"/>
                  <a:pt x="608153" y="348990"/>
                </a:cubicBezTo>
                <a:lnTo>
                  <a:pt x="608153" y="325465"/>
                </a:lnTo>
                <a:cubicBezTo>
                  <a:pt x="627069" y="303817"/>
                  <a:pt x="633653" y="289803"/>
                  <a:pt x="640384" y="239876"/>
                </a:cubicBezTo>
                <a:cubicBezTo>
                  <a:pt x="643086" y="240626"/>
                  <a:pt x="649915" y="242003"/>
                  <a:pt x="652617" y="235871"/>
                </a:cubicBezTo>
                <a:cubicBezTo>
                  <a:pt x="667455" y="206966"/>
                  <a:pt x="683079" y="157665"/>
                  <a:pt x="661461" y="156288"/>
                </a:cubicBezTo>
                <a:cubicBezTo>
                  <a:pt x="656744" y="156288"/>
                  <a:pt x="652617" y="156288"/>
                  <a:pt x="649276" y="156288"/>
                </a:cubicBezTo>
                <a:cubicBezTo>
                  <a:pt x="651291" y="128009"/>
                  <a:pt x="651340" y="101606"/>
                  <a:pt x="644609" y="79458"/>
                </a:cubicBezTo>
                <a:cubicBezTo>
                  <a:pt x="631147" y="32909"/>
                  <a:pt x="594740" y="0"/>
                  <a:pt x="529984" y="0"/>
                </a:cubicBezTo>
                <a:cubicBezTo>
                  <a:pt x="529984" y="0"/>
                  <a:pt x="529149" y="0"/>
                  <a:pt x="529149" y="0"/>
                </a:cubicBezTo>
                <a:cubicBezTo>
                  <a:pt x="529149" y="0"/>
                  <a:pt x="528510" y="0"/>
                  <a:pt x="528510" y="0"/>
                </a:cubicBezTo>
                <a:close/>
              </a:path>
            </a:pathLst>
          </a:custGeom>
          <a:solidFill>
            <a:srgbClr val="FF8648"/>
          </a:solidFill>
          <a:ln w="25400" cap="flat" cmpd="sng" algn="ctr">
            <a:solidFill>
              <a:schemeClr val="accent1"/>
            </a:solidFill>
            <a:prstDash val="solid"/>
            <a:headEnd type="none"/>
            <a:tailEnd type="none"/>
          </a:ln>
          <a:effectLst/>
        </p:spPr>
        <p:txBody>
          <a:bodyPr vert="horz" wrap="square" lIns="0" tIns="0" rIns="0" bIns="0" numCol="1" spcCol="215900" anchor="t"/>
          <a:lstStyle/>
          <a:p>
            <a:pPr/>
          </a:p>
        </p:txBody>
      </p:sp>
      <p:sp>
        <p:nvSpPr>
          <p:cNvPr id="5" name="Directly"/>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AZCAAAVAcAAKgRAAA0CQAAECAAACYAAAAIAAAA//////////8="/>
              </a:ext>
            </a:extLst>
          </p:cNvSpPr>
          <p:nvPr/>
        </p:nvSpPr>
        <p:spPr>
          <a:xfrm>
            <a:off x="1316355" y="1191260"/>
            <a:ext cx="1553845" cy="304800"/>
          </a:xfrm>
          <a:prstGeom prst="rect">
            <a:avLst/>
          </a:prstGeom>
          <a:noFill/>
          <a:ln>
            <a:noFill/>
          </a:ln>
          <a:effectLst/>
        </p:spPr>
        <p:txBody>
          <a:bodyPr vert="horz" wrap="square" lIns="0" tIns="0" rIns="0" bIns="0" numCol="1" spcCol="215900" anchor="t"/>
          <a:lstStyle/>
          <a:p>
            <a:pPr/>
            <a:r>
              <a:rPr sz="2000" b="1"/>
              <a:t>Directly</a:t>
            </a:r>
            <a:r>
              <a:t> </a:t>
            </a:r>
          </a:p>
        </p:txBody>
      </p:sp>
      <p:sp>
        <p:nvSpPr>
          <p:cNvPr id="6" name="Indirectly"/>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S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CPIgAAFggAAL4sAADVCQAAECAAACYAAAAIAAAA//////////8="/>
              </a:ext>
            </a:extLst>
          </p:cNvSpPr>
          <p:nvPr/>
        </p:nvSpPr>
        <p:spPr>
          <a:xfrm>
            <a:off x="5617845" y="1314450"/>
            <a:ext cx="1655445" cy="283845"/>
          </a:xfrm>
          <a:prstGeom prst="rect">
            <a:avLst/>
          </a:prstGeom>
          <a:noFill/>
          <a:ln>
            <a:noFill/>
          </a:ln>
          <a:effectLst/>
        </p:spPr>
        <p:txBody>
          <a:bodyPr vert="horz" wrap="square" lIns="0" tIns="0" rIns="0" bIns="0" numCol="1" spcCol="215900" anchor="t"/>
          <a:lstStyle>
            <a:lvl1pPr>
              <a:defRPr sz="2000" b="1"/>
            </a:lvl1pPr>
          </a:lstStyle>
          <a:p>
            <a:pPr/>
            <a:r>
              <a:t>Indirectly </a:t>
            </a:r>
          </a:p>
        </p:txBody>
      </p:sp>
      <p:sp>
        <p:nvSpPr>
          <p:cNvPr id="7" name="From person to person…"/>
          <p:cNvSpPr>
            <a:extLst>
              <a:ext uri="smNativeData">
                <pr:smNativeData xmlns:pr="smNativeData" val="SMDATA_13_A8aMY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fAs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C9BQAARQkAAO0aAACxHAAAEAAAACYAAAAIAAAA//////////8="/>
              </a:ext>
            </a:extLst>
          </p:cNvSpPr>
          <p:nvPr/>
        </p:nvSpPr>
        <p:spPr>
          <a:xfrm>
            <a:off x="932815" y="1506855"/>
            <a:ext cx="3444240" cy="3157220"/>
          </a:xfrm>
          <a:prstGeom prst="rect">
            <a:avLst/>
          </a:prstGeom>
          <a:noFill/>
          <a:ln>
            <a:noFill/>
          </a:ln>
          <a:effectLst/>
        </p:spPr>
        <p:txBody>
          <a:bodyPr vert="horz" wrap="square" lIns="0" tIns="0" rIns="0" bIns="0" numCol="1" spcCol="215900" anchor="t"/>
          <a:lstStyle/>
          <a:p>
            <a:pPr marL="200660" indent="-200660">
              <a:buSzTx/>
              <a:buAutoNum type="arabicPeriod" startAt="1"/>
              <a:defRPr sz="1800"/>
            </a:pPr>
            <a:r>
              <a:t>From person to person</a:t>
            </a:r>
          </a:p>
          <a:p>
            <a:pPr marL="200660" indent="-200660">
              <a:buSzTx/>
              <a:buAutoNum type="arabicPeriod" startAt="1"/>
              <a:defRPr sz="1800"/>
            </a:pPr>
          </a:p>
          <a:p>
            <a:pPr marL="200660" indent="-200660">
              <a:buSzTx/>
              <a:buAutoNum type="arabicPeriod" startAt="2"/>
              <a:defRPr sz="1800"/>
            </a:pPr>
            <a:r>
              <a:t>Through the respiratory droplets ex coughing or sneezing </a:t>
            </a:r>
          </a:p>
          <a:p>
            <a:pPr marL="200660" indent="-200660">
              <a:buSzTx/>
              <a:buAutoNum type="arabicPeriod" startAt="2"/>
              <a:defRPr sz="1800"/>
            </a:pPr>
          </a:p>
          <a:p>
            <a:pPr marL="200660" indent="-200660">
              <a:buSzTx/>
              <a:buAutoNum type="arabicPeriod" startAt="3"/>
              <a:defRPr sz="1800"/>
            </a:pPr>
            <a:r>
              <a:t>Through body fluids </a:t>
            </a:r>
          </a:p>
          <a:p>
            <a:pPr marL="200660" indent="-200660">
              <a:buSzTx/>
              <a:buAutoNum type="arabicPeriod" startAt="3"/>
              <a:defRPr sz="1800"/>
            </a:pPr>
          </a:p>
          <a:p>
            <a:pPr marL="200660" indent="-200660">
              <a:buSzTx/>
              <a:buAutoNum type="arabicPeriod" startAt="4"/>
              <a:defRPr sz="1800"/>
            </a:pPr>
            <a:r>
              <a:t>Direct exposure to infectious agent in environment </a:t>
            </a:r>
          </a:p>
          <a:p>
            <a:pPr marL="200660" indent="-200660">
              <a:buSzTx/>
              <a:buAutoNum type="arabicPeriod" startAt="4"/>
              <a:defRPr sz="1800"/>
            </a:pPr>
          </a:p>
          <a:p>
            <a:pPr marL="200660" indent="-200660">
              <a:buSzTx/>
              <a:buAutoNum type="arabicPeriod" startAt="5"/>
              <a:defRPr sz="1600"/>
            </a:pPr>
            <a:r>
              <a:rPr sz="1800"/>
              <a:t>During childbirth from mother to fetus transplacenta</a:t>
            </a:r>
            <a:r>
              <a:t> </a:t>
            </a:r>
          </a:p>
        </p:txBody>
      </p:sp>
      <p:sp>
        <p:nvSpPr>
          <p:cNvPr id="8" name="Contaminated objects…"/>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AB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BXHwAAkgoAAHItAAAiHQAAECAAACYAAAAIAAAA//////////8="/>
              </a:ext>
            </a:extLst>
          </p:cNvSpPr>
          <p:nvPr/>
        </p:nvSpPr>
        <p:spPr>
          <a:xfrm>
            <a:off x="5094605" y="1718310"/>
            <a:ext cx="2292985" cy="3017520"/>
          </a:xfrm>
          <a:prstGeom prst="rect">
            <a:avLst/>
          </a:prstGeom>
          <a:noFill/>
          <a:ln>
            <a:noFill/>
          </a:ln>
          <a:effectLst/>
        </p:spPr>
        <p:txBody>
          <a:bodyPr vert="horz" wrap="square" lIns="0" tIns="0" rIns="0" bIns="0" numCol="1" spcCol="215900" anchor="t"/>
          <a:lstStyle/>
          <a:p>
            <a:pPr marL="213995" indent="-213995">
              <a:buSzTx/>
              <a:buAutoNum type="arabicPeriod" startAt="1"/>
              <a:defRPr sz="1800"/>
            </a:pPr>
            <a:r>
              <a:t>Contaminated objects</a:t>
            </a:r>
          </a:p>
          <a:p>
            <a:pPr marL="213995" indent="-213995">
              <a:buSzTx/>
              <a:buAutoNum type="arabicPeriod" startAt="1"/>
              <a:defRPr sz="1800"/>
            </a:pPr>
          </a:p>
          <a:p>
            <a:pPr marL="213995" indent="-213995">
              <a:buSzTx/>
              <a:buAutoNum type="arabicPeriod" startAt="3"/>
              <a:defRPr sz="1800"/>
            </a:pPr>
            <a:r>
              <a:t>Animal to person contact</a:t>
            </a:r>
          </a:p>
          <a:p>
            <a:pPr marL="213995" indent="-213995">
              <a:buSzTx/>
              <a:buAutoNum type="arabicPeriod" startAt="3"/>
              <a:defRPr sz="1800"/>
            </a:pPr>
          </a:p>
          <a:p>
            <a:pPr marL="213995" indent="-213995">
              <a:buSzTx/>
              <a:buAutoNum type="arabicPeriod" startAt="5"/>
              <a:defRPr sz="1800"/>
            </a:pPr>
            <a:r>
              <a:t>Air born ex tuberculosis</a:t>
            </a:r>
          </a:p>
          <a:p>
            <a:pPr marL="213995" indent="-213995">
              <a:buSzTx/>
              <a:buAutoNum type="arabicPeriod" startAt="5"/>
              <a:defRPr sz="1800"/>
            </a:pPr>
          </a:p>
          <a:p>
            <a:pPr marL="213995" indent="-213995">
              <a:buSzTx/>
              <a:buAutoNum type="arabicPeriod" startAt="7"/>
              <a:defRPr sz="1600"/>
            </a:pPr>
            <a:r>
              <a:rPr sz="1800"/>
              <a:t>Food and drinking water </a:t>
            </a:r>
            <a:endParaRPr sz="1800"/>
          </a:p>
        </p:txBody>
      </p:sp>
      <p:sp>
        <p:nvSpPr>
          <p:cNvPr id="9" name="مربع_نص1"/>
          <p:cNvSpPr txBox="1">
            <a:extLst>
              <a:ext uri="smNativeData">
                <pr:smNativeData xmlns:pr="smNativeData" val="SMDATA_13_A8aMYhMAAAAlAAAAEgAAAA8B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AL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FJQAAkx0AAMouAAACHwAAEAAAACYAAAAIAAAA//////////8="/>
              </a:ext>
            </a:extLst>
          </p:cNvSpPr>
          <p:nvPr/>
        </p:nvSpPr>
        <p:spPr>
          <a:xfrm>
            <a:off x="6099175" y="4807585"/>
            <a:ext cx="1506855" cy="233045"/>
          </a:xfrm>
          <a:prstGeom prst="rect">
            <a:avLst/>
          </a:prstGeom>
          <a:noFill/>
          <a:ln>
            <a:noFill/>
          </a:ln>
          <a:effectLst/>
        </p:spPr>
        <p:txBody>
          <a:bodyPr vert="horz" wrap="square" numCol="1" spcCol="215900" anchor="t"/>
          <a:lstStyle/>
          <a:p>
            <a:pPr/>
            <a: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2">
                                            <p:bg/>
                                          </p:spTgt>
                                        </p:tgtEl>
                                        <p:attrNameLst>
                                          <p:attrName>style.visibility</p:attrName>
                                        </p:attrNameLst>
                                      </p:cBhvr>
                                      <p:to>
                                        <p:strVal val="visible"/>
                                      </p:to>
                                    </p:set>
                                    <p:anim calcmode="lin" valueType="num">
                                      <p:cBhvr>
                                        <p:cTn id="7" dur="1000" fill="hold"/>
                                        <p:tgtEl>
                                          <p:spTgt spid="2">
                                            <p:bg/>
                                          </p:spTgt>
                                        </p:tgtEl>
                                        <p:attrNameLst>
                                          <p:attrName>ppt_x</p:attrName>
                                        </p:attrNameLst>
                                      </p:cBhvr>
                                      <p:tavLst>
                                        <p:tav tm="0">
                                          <p:val>
                                            <p:strVal val="#ppt_x"/>
                                          </p:val>
                                        </p:tav>
                                        <p:tav tm="100000">
                                          <p:val>
                                            <p:strVal val="#ppt_x"/>
                                          </p:val>
                                        </p:tav>
                                      </p:tavLst>
                                    </p:anim>
                                    <p:anim calcmode="lin" valueType="num">
                                      <p:cBhvr>
                                        <p:cTn id="8" dur="1000" fill="hold"/>
                                        <p:tgtEl>
                                          <p:spTgt spid="2">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p:cTn id="11" dur="1000" fill="hold"/>
                                        <p:tgtEl>
                                          <p:spTgt spid="2">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2">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iterate type="lt">
                                    <p:tmAbs val="0"/>
                                  </p:iterate>
                                  <p:childTnLst>
                                    <p:set>
                                      <p:cBhvr>
                                        <p:cTn id="16" dur="1" fill="hold">
                                          <p:stCondLst>
                                            <p:cond delay="0"/>
                                          </p:stCondLst>
                                        </p:cTn>
                                        <p:tgtEl>
                                          <p:spTgt spid="5">
                                            <p:bg/>
                                          </p:spTgt>
                                        </p:tgtEl>
                                        <p:attrNameLst>
                                          <p:attrName>style.visibility</p:attrName>
                                        </p:attrNameLst>
                                      </p:cBhvr>
                                      <p:to>
                                        <p:strVal val="visible"/>
                                      </p:to>
                                    </p:set>
                                    <p:anim calcmode="lin" valueType="num">
                                      <p:cBhvr>
                                        <p:cTn id="17" dur="1000" fill="hold"/>
                                        <p:tgtEl>
                                          <p:spTgt spid="5">
                                            <p:bg/>
                                          </p:spTgt>
                                        </p:tgtEl>
                                        <p:attrNameLst>
                                          <p:attrName>ppt_x</p:attrName>
                                        </p:attrNameLst>
                                      </p:cBhvr>
                                      <p:tavLst>
                                        <p:tav tm="0">
                                          <p:val>
                                            <p:strVal val="#ppt_x"/>
                                          </p:val>
                                        </p:tav>
                                        <p:tav tm="100000">
                                          <p:val>
                                            <p:strVal val="#ppt_x"/>
                                          </p:val>
                                        </p:tav>
                                      </p:tavLst>
                                    </p:anim>
                                    <p:anim calcmode="lin" valueType="num">
                                      <p:cBhvr>
                                        <p:cTn id="18" dur="1000" fill="hold"/>
                                        <p:tgtEl>
                                          <p:spTgt spid="5">
                                            <p:bg/>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iterate type="lt">
                                    <p:tmAbs val="0"/>
                                  </p:iterate>
                                  <p:childTnLst>
                                    <p:set>
                                      <p:cBhvr>
                                        <p:cTn id="20" dur="1" fill="hold">
                                          <p:stCondLst>
                                            <p:cond delay="0"/>
                                          </p:stCondLst>
                                        </p:cTn>
                                        <p:tgtEl>
                                          <p:spTgt spid="5">
                                            <p:txEl>
                                              <p:charRg st="4294967295" end="4294967295"/>
                                            </p:txEl>
                                          </p:spTgt>
                                        </p:tgtEl>
                                        <p:attrNameLst>
                                          <p:attrName>style.visibility</p:attrName>
                                        </p:attrNameLst>
                                      </p:cBhvr>
                                      <p:to>
                                        <p:strVal val="visible"/>
                                      </p:to>
                                    </p:set>
                                    <p:anim calcmode="lin" valueType="num">
                                      <p:cBhvr>
                                        <p:cTn id="21" dur="10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p:cTn id="22" dur="1000" fill="hold"/>
                                        <p:tgtEl>
                                          <p:spTgt spid="5">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iterate type="lt">
                                    <p:tmAbs val="0"/>
                                  </p:iterate>
                                  <p:childTnLst>
                                    <p:set>
                                      <p:cBhvr>
                                        <p:cTn id="26" dur="1" fill="hold">
                                          <p:stCondLst>
                                            <p:cond delay="0"/>
                                          </p:stCondLst>
                                        </p:cTn>
                                        <p:tgtEl>
                                          <p:spTgt spid="7">
                                            <p:bg/>
                                          </p:spTgt>
                                        </p:tgtEl>
                                        <p:attrNameLst>
                                          <p:attrName>style.visibility</p:attrName>
                                        </p:attrNameLst>
                                      </p:cBhvr>
                                      <p:to>
                                        <p:strVal val="visible"/>
                                      </p:to>
                                    </p:set>
                                    <p:anim calcmode="lin" valueType="num">
                                      <p:cBhvr>
                                        <p:cTn id="27" dur="1000" fill="hold"/>
                                        <p:tgtEl>
                                          <p:spTgt spid="7">
                                            <p:bg/>
                                          </p:spTgt>
                                        </p:tgtEl>
                                        <p:attrNameLst>
                                          <p:attrName>ppt_x</p:attrName>
                                        </p:attrNameLst>
                                      </p:cBhvr>
                                      <p:tavLst>
                                        <p:tav tm="0">
                                          <p:val>
                                            <p:strVal val="#ppt_x"/>
                                          </p:val>
                                        </p:tav>
                                        <p:tav tm="100000">
                                          <p:val>
                                            <p:strVal val="#ppt_x"/>
                                          </p:val>
                                        </p:tav>
                                      </p:tavLst>
                                    </p:anim>
                                    <p:anim calcmode="lin" valueType="num">
                                      <p:cBhvr>
                                        <p:cTn id="28" dur="1000" fill="hold"/>
                                        <p:tgtEl>
                                          <p:spTgt spid="7">
                                            <p:bg/>
                                          </p:spTgt>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iterate type="lt">
                                    <p:tmAbs val="0"/>
                                  </p:iterate>
                                  <p:childTnLst>
                                    <p:set>
                                      <p:cBhvr>
                                        <p:cTn id="30" dur="1" fill="hold">
                                          <p:stCondLst>
                                            <p:cond delay="0"/>
                                          </p:stCondLst>
                                        </p:cTn>
                                        <p:tgtEl>
                                          <p:spTgt spid="7">
                                            <p:txEl>
                                              <p:charRg st="4294967295" end="4294967295"/>
                                            </p:txEl>
                                          </p:spTgt>
                                        </p:tgtEl>
                                        <p:attrNameLst>
                                          <p:attrName>style.visibility</p:attrName>
                                        </p:attrNameLst>
                                      </p:cBhvr>
                                      <p:to>
                                        <p:strVal val="visible"/>
                                      </p:to>
                                    </p:set>
                                    <p:anim calcmode="lin" valueType="num">
                                      <p:cBhvr>
                                        <p:cTn id="31" dur="1000" fill="hold"/>
                                        <p:tgtEl>
                                          <p:spTgt spid="7">
                                            <p:txEl>
                                              <p:charRg st="4294967295" end="4294967295"/>
                                            </p:txEl>
                                          </p:spTgt>
                                        </p:tgtEl>
                                        <p:attrNameLst>
                                          <p:attrName>ppt_x</p:attrName>
                                        </p:attrNameLst>
                                      </p:cBhvr>
                                      <p:tavLst>
                                        <p:tav tm="0">
                                          <p:val>
                                            <p:strVal val="#ppt_x"/>
                                          </p:val>
                                        </p:tav>
                                        <p:tav tm="100000">
                                          <p:val>
                                            <p:strVal val="#ppt_x"/>
                                          </p:val>
                                        </p:tav>
                                      </p:tavLst>
                                    </p:anim>
                                    <p:anim calcmode="lin" valueType="num">
                                      <p:cBhvr>
                                        <p:cTn id="32" dur="1000" fill="hold"/>
                                        <p:tgtEl>
                                          <p:spTgt spid="7">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iterate type="lt">
                                    <p:tmAbs val="0"/>
                                  </p:iterate>
                                  <p:childTnLst>
                                    <p:set>
                                      <p:cBhvr>
                                        <p:cTn id="36" dur="1" fill="hold">
                                          <p:stCondLst>
                                            <p:cond delay="0"/>
                                          </p:stCondLst>
                                        </p:cTn>
                                        <p:tgtEl>
                                          <p:spTgt spid="6">
                                            <p:bg/>
                                          </p:spTgt>
                                        </p:tgtEl>
                                        <p:attrNameLst>
                                          <p:attrName>style.visibility</p:attrName>
                                        </p:attrNameLst>
                                      </p:cBhvr>
                                      <p:to>
                                        <p:strVal val="visible"/>
                                      </p:to>
                                    </p:set>
                                    <p:anim calcmode="lin" valueType="num">
                                      <p:cBhvr>
                                        <p:cTn id="37" dur="1000" fill="hold"/>
                                        <p:tgtEl>
                                          <p:spTgt spid="6">
                                            <p:bg/>
                                          </p:spTgt>
                                        </p:tgtEl>
                                        <p:attrNameLst>
                                          <p:attrName>ppt_x</p:attrName>
                                        </p:attrNameLst>
                                      </p:cBhvr>
                                      <p:tavLst>
                                        <p:tav tm="0">
                                          <p:val>
                                            <p:strVal val="#ppt_x"/>
                                          </p:val>
                                        </p:tav>
                                        <p:tav tm="100000">
                                          <p:val>
                                            <p:strVal val="#ppt_x"/>
                                          </p:val>
                                        </p:tav>
                                      </p:tavLst>
                                    </p:anim>
                                    <p:anim calcmode="lin" valueType="num">
                                      <p:cBhvr>
                                        <p:cTn id="38" dur="1000" fill="hold"/>
                                        <p:tgtEl>
                                          <p:spTgt spid="6">
                                            <p:bg/>
                                          </p:spTgt>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0"/>
                                  </p:stCondLst>
                                  <p:iterate type="lt">
                                    <p:tmAbs val="0"/>
                                  </p:iterate>
                                  <p:childTnLst>
                                    <p:set>
                                      <p:cBhvr>
                                        <p:cTn id="40" dur="1" fill="hold">
                                          <p:stCondLst>
                                            <p:cond delay="0"/>
                                          </p:stCondLst>
                                        </p:cTn>
                                        <p:tgtEl>
                                          <p:spTgt spid="6">
                                            <p:txEl>
                                              <p:charRg st="4294967295" end="4294967295"/>
                                            </p:txEl>
                                          </p:spTgt>
                                        </p:tgtEl>
                                        <p:attrNameLst>
                                          <p:attrName>style.visibility</p:attrName>
                                        </p:attrNameLst>
                                      </p:cBhvr>
                                      <p:to>
                                        <p:strVal val="visible"/>
                                      </p:to>
                                    </p:set>
                                    <p:anim calcmode="lin" valueType="num">
                                      <p:cBhvr>
                                        <p:cTn id="41" dur="1000" fill="hold"/>
                                        <p:tgtEl>
                                          <p:spTgt spid="6">
                                            <p:txEl>
                                              <p:charRg st="4294967295" end="4294967295"/>
                                            </p:txEl>
                                          </p:spTgt>
                                        </p:tgtEl>
                                        <p:attrNameLst>
                                          <p:attrName>ppt_x</p:attrName>
                                        </p:attrNameLst>
                                      </p:cBhvr>
                                      <p:tavLst>
                                        <p:tav tm="0">
                                          <p:val>
                                            <p:strVal val="#ppt_x"/>
                                          </p:val>
                                        </p:tav>
                                        <p:tav tm="100000">
                                          <p:val>
                                            <p:strVal val="#ppt_x"/>
                                          </p:val>
                                        </p:tav>
                                      </p:tavLst>
                                    </p:anim>
                                    <p:anim calcmode="lin" valueType="num">
                                      <p:cBhvr>
                                        <p:cTn id="42" dur="1000" fill="hold"/>
                                        <p:tgtEl>
                                          <p:spTgt spid="6">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1" fill="hold" grpId="0" nodeType="clickEffect">
                                  <p:stCondLst>
                                    <p:cond delay="0"/>
                                  </p:stCondLst>
                                  <p:iterate type="lt">
                                    <p:tmAbs val="0"/>
                                  </p:iterate>
                                  <p:childTnLst>
                                    <p:set>
                                      <p:cBhvr>
                                        <p:cTn id="46" dur="1" fill="hold">
                                          <p:stCondLst>
                                            <p:cond delay="0"/>
                                          </p:stCondLst>
                                        </p:cTn>
                                        <p:tgtEl>
                                          <p:spTgt spid="8">
                                            <p:bg/>
                                          </p:spTgt>
                                        </p:tgtEl>
                                        <p:attrNameLst>
                                          <p:attrName>style.visibility</p:attrName>
                                        </p:attrNameLst>
                                      </p:cBhvr>
                                      <p:to>
                                        <p:strVal val="visible"/>
                                      </p:to>
                                    </p:set>
                                    <p:anim calcmode="lin" valueType="num">
                                      <p:cBhvr>
                                        <p:cTn id="47" dur="1000" fill="hold"/>
                                        <p:tgtEl>
                                          <p:spTgt spid="8">
                                            <p:bg/>
                                          </p:spTgt>
                                        </p:tgtEl>
                                        <p:attrNameLst>
                                          <p:attrName>ppt_x</p:attrName>
                                        </p:attrNameLst>
                                      </p:cBhvr>
                                      <p:tavLst>
                                        <p:tav tm="0">
                                          <p:val>
                                            <p:strVal val="#ppt_x"/>
                                          </p:val>
                                        </p:tav>
                                        <p:tav tm="100000">
                                          <p:val>
                                            <p:strVal val="#ppt_x"/>
                                          </p:val>
                                        </p:tav>
                                      </p:tavLst>
                                    </p:anim>
                                    <p:anim calcmode="lin" valueType="num">
                                      <p:cBhvr>
                                        <p:cTn id="48" dur="1000" fill="hold"/>
                                        <p:tgtEl>
                                          <p:spTgt spid="8">
                                            <p:bg/>
                                          </p:spTgt>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iterate type="lt">
                                    <p:tmAbs val="0"/>
                                  </p:iterate>
                                  <p:childTnLst>
                                    <p:set>
                                      <p:cBhvr>
                                        <p:cTn id="50" dur="1" fill="hold">
                                          <p:stCondLst>
                                            <p:cond delay="0"/>
                                          </p:stCondLst>
                                        </p:cTn>
                                        <p:tgtEl>
                                          <p:spTgt spid="8">
                                            <p:txEl>
                                              <p:charRg st="4294967295" end="4294967295"/>
                                            </p:txEl>
                                          </p:spTgt>
                                        </p:tgtEl>
                                        <p:attrNameLst>
                                          <p:attrName>style.visibility</p:attrName>
                                        </p:attrNameLst>
                                      </p:cBhvr>
                                      <p:to>
                                        <p:strVal val="visible"/>
                                      </p:to>
                                    </p:set>
                                    <p:anim calcmode="lin" valueType="num">
                                      <p:cBhvr>
                                        <p:cTn id="51" dur="10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p:cTn id="52" dur="1000" fill="hold"/>
                                        <p:tgtEl>
                                          <p:spTgt spid="8">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5" grpId="0" animBg="1" advAuto="0"/>
      <p:bldP spid="6" grpId="0" animBg="1" advAuto="0"/>
      <p:bldP spid="7" grpId="0" animBg="1" advAuto="0"/>
      <p:bldP spid="8" grpId="0" animBg="1" advAuto="0"/>
    </p:bldLst>
    <p:extLst>
      <p:ext uri="smNativeData">
        <pr:smNativeData xmlns:pr="smNativeData" val="A8aMYgoAAAAFAAAA/v///wEAAAACAAAAAQAAAAAAAAAAAAAAAAAAAAkAAAD/////AQAAAAIAAAABAAAAAAAAAAAAAAAAAAAADwAAAP7///8BAAAAAgAAAAEAAAAAAAAAAAAAAAAAAAATAAAA/////wEAAAACAAAAAQAAAAAAAAAAAAAAAAAAABkAAAD+////AQAAAAIAAAABAAAAAAAAAAAAAAAAAAAAHQAAAP////8BAAAAAgAAAAEAAAAAAAAAAAAAAAAAAAAjAAAA/v///wEAAAACAAAAAQAAAAAAAAAAAAAAAAAAACcAAAD/////AQAAAAIAAAABAAAAAAAAAAAAAAAAAAAALQAAAP7///8BAAAAAgAAAAEAAAAAAAAAAAAAAAAAAAAxAAAA/////wEAAAACAAAAAQAAAAAAAAAAAAAAAAAAAA=="/>
      </p:ext>
    </p:extLst>
  </p:timing>
</p:sld>
</file>

<file path=ppt/slides/slide4.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grpSp>
        <p:nvGrpSpPr>
          <p:cNvPr id="2" name="Google Shape;115;p16"/>
          <p:cNvGrpSpPr>
            <a:extLst>
              <a:ext uri="smNativeData">
                <pr:smNativeData xmlns:pr="smNativeData" val="SMDATA_7_A8aMYhMAAAAlAAAAAQAAAA8BAAAAkAAAAEgAAACQAAAASAAAAAAAAAAAAAAAAAAAABcAAAAUAAAAAAAAAAAAAAD/fwAA/38AAAAAAAAJAAAABAAAANb///8MAAAAEAAAAAAAAAAAAAAAAAAAAAAAAAAfAAAAVAAAAAAAAAAAAAAAAAAAAAAAAAAAAAAAAAAAAAAAAAAAAAAAAAAAAAAAAAAAAAAAAAAAAAAAAAAAAAAAAAAAAAAAAAAAAAAAAAAAAAAAAAAAAAAAAAAAACEAAAAYAAAAFAAAADcdAABYDAAAdh4AAJgNAAAQAAAAJgAAAAgAAAD/////AAAAAA=="/>
              </a:ext>
            </a:extLst>
          </p:cNvGrpSpPr>
          <p:nvPr/>
        </p:nvGrpSpPr>
        <p:grpSpPr>
          <a:xfrm>
            <a:off x="4749165" y="2006600"/>
            <a:ext cx="202565" cy="203200"/>
            <a:chOff x="4749165" y="2006600"/>
            <a:chExt cx="202565" cy="203200"/>
          </a:xfrm>
        </p:grpSpPr>
        <p:sp>
          <p:nvSpPr>
            <p:cNvPr id="6" name="Google Shape;116;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AVHgAAsAwAAHYeAAA1DQAAAAAAACYAAAAIAAAA//////////8="/>
                </a:ext>
              </a:extLst>
            </p:cNvSpPr>
            <p:nvPr/>
          </p:nvSpPr>
          <p:spPr>
            <a:xfrm>
              <a:off x="4890135" y="2062480"/>
              <a:ext cx="61595" cy="84455"/>
            </a:xfrm>
            <a:custGeom>
              <a:avLst/>
              <a:gdLst/>
              <a:ahLst/>
              <a:cxnLst/>
              <a:rect l="0" t="0" r="61595" b="84455"/>
              <a:pathLst>
                <a:path w="61595" h="84455">
                  <a:moveTo>
                    <a:pt x="38396" y="0"/>
                  </a:moveTo>
                  <a:cubicBezTo>
                    <a:pt x="36048" y="0"/>
                    <a:pt x="33885" y="1345"/>
                    <a:pt x="33221" y="3677"/>
                  </a:cubicBezTo>
                  <a:cubicBezTo>
                    <a:pt x="-6948" y="93120"/>
                    <a:pt x="9297" y="56971"/>
                    <a:pt x="729" y="75957"/>
                  </a:cubicBezTo>
                  <a:cubicBezTo>
                    <a:pt x="-1641" y="80678"/>
                    <a:pt x="2189" y="84455"/>
                    <a:pt x="6133" y="84455"/>
                  </a:cubicBezTo>
                  <a:cubicBezTo>
                    <a:pt x="8217" y="84455"/>
                    <a:pt x="10320" y="83411"/>
                    <a:pt x="11552" y="80924"/>
                  </a:cubicBezTo>
                  <a:lnTo>
                    <a:pt x="14719" y="73246"/>
                  </a:lnTo>
                  <a:cubicBezTo>
                    <a:pt x="16843" y="73776"/>
                    <a:pt x="19099" y="73983"/>
                    <a:pt x="21355" y="73983"/>
                  </a:cubicBezTo>
                  <a:cubicBezTo>
                    <a:pt x="22927" y="73983"/>
                    <a:pt x="24502" y="73871"/>
                    <a:pt x="25998" y="73698"/>
                  </a:cubicBezTo>
                  <a:lnTo>
                    <a:pt x="28254" y="80014"/>
                  </a:lnTo>
                  <a:cubicBezTo>
                    <a:pt x="29261" y="82652"/>
                    <a:pt x="31381" y="83791"/>
                    <a:pt x="33565" y="83791"/>
                  </a:cubicBezTo>
                  <a:cubicBezTo>
                    <a:pt x="37356" y="83791"/>
                    <a:pt x="41260" y="80376"/>
                    <a:pt x="39552" y="75500"/>
                  </a:cubicBezTo>
                  <a:lnTo>
                    <a:pt x="37297" y="69620"/>
                  </a:lnTo>
                  <a:cubicBezTo>
                    <a:pt x="40444" y="67365"/>
                    <a:pt x="43156" y="64653"/>
                    <a:pt x="45411" y="61506"/>
                  </a:cubicBezTo>
                  <a:lnTo>
                    <a:pt x="53090" y="65106"/>
                  </a:lnTo>
                  <a:cubicBezTo>
                    <a:pt x="53998" y="65507"/>
                    <a:pt x="54870" y="65675"/>
                    <a:pt x="55669" y="65675"/>
                  </a:cubicBezTo>
                  <a:cubicBezTo>
                    <a:pt x="61373" y="65675"/>
                    <a:pt x="64389" y="57027"/>
                    <a:pt x="58057" y="54277"/>
                  </a:cubicBezTo>
                  <a:lnTo>
                    <a:pt x="50379" y="50655"/>
                  </a:lnTo>
                  <a:cubicBezTo>
                    <a:pt x="51290" y="47051"/>
                    <a:pt x="51290" y="42977"/>
                    <a:pt x="50834" y="39373"/>
                  </a:cubicBezTo>
                  <a:lnTo>
                    <a:pt x="56710" y="37114"/>
                  </a:lnTo>
                  <a:cubicBezTo>
                    <a:pt x="63573" y="34687"/>
                    <a:pt x="61053" y="25396"/>
                    <a:pt x="54946" y="25396"/>
                  </a:cubicBezTo>
                  <a:cubicBezTo>
                    <a:pt x="54226" y="25396"/>
                    <a:pt x="53450" y="25526"/>
                    <a:pt x="52634" y="25810"/>
                  </a:cubicBezTo>
                  <a:lnTo>
                    <a:pt x="46323" y="28069"/>
                  </a:lnTo>
                  <a:cubicBezTo>
                    <a:pt x="44520" y="24922"/>
                    <a:pt x="41811" y="22206"/>
                    <a:pt x="38644" y="19951"/>
                  </a:cubicBezTo>
                  <a:lnTo>
                    <a:pt x="44067" y="8648"/>
                  </a:lnTo>
                  <a:cubicBezTo>
                    <a:pt x="44956" y="5500"/>
                    <a:pt x="44067" y="1879"/>
                    <a:pt x="40900" y="530"/>
                  </a:cubicBezTo>
                  <a:cubicBezTo>
                    <a:pt x="40084" y="172"/>
                    <a:pt x="39212" y="0"/>
                    <a:pt x="38396" y="0"/>
                  </a:cubicBezTo>
                  <a:close/>
                </a:path>
              </a:pathLst>
            </a:custGeom>
            <a:solidFill>
              <a:srgbClr val="FFFFFF"/>
            </a:solidFill>
            <a:ln>
              <a:noFill/>
            </a:ln>
            <a:effectLst/>
          </p:spPr>
          <p:txBody>
            <a:bodyPr vert="horz" wrap="square" lIns="0" tIns="0" rIns="0" bIns="0" numCol="1" spcCol="215900" anchor="ctr"/>
            <a:lstStyle/>
            <a:p>
              <a:pPr/>
            </a:p>
          </p:txBody>
        </p:sp>
        <p:sp>
          <p:nvSpPr>
            <p:cNvPr id="5" name="Google Shape;117;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BuHQAA/gwAAAYeAACYDQAAAAAAACYAAAAIAAAA//////////8="/>
                </a:ext>
              </a:extLst>
            </p:cNvSpPr>
            <p:nvPr/>
          </p:nvSpPr>
          <p:spPr>
            <a:xfrm>
              <a:off x="4784090" y="2112010"/>
              <a:ext cx="96520" cy="97790"/>
            </a:xfrm>
            <a:custGeom>
              <a:avLst/>
              <a:gdLst/>
              <a:ahLst/>
              <a:cxnLst/>
              <a:rect l="0" t="0" r="96520" b="97790"/>
              <a:pathLst>
                <a:path w="96520" h="97790">
                  <a:moveTo>
                    <a:pt x="55030" y="0"/>
                  </a:moveTo>
                  <a:cubicBezTo>
                    <a:pt x="61791" y="7226"/>
                    <a:pt x="61335" y="18988"/>
                    <a:pt x="54123" y="25308"/>
                  </a:cubicBezTo>
                  <a:cubicBezTo>
                    <a:pt x="59539" y="27110"/>
                    <a:pt x="64043" y="31189"/>
                    <a:pt x="65844" y="36594"/>
                  </a:cubicBezTo>
                  <a:cubicBezTo>
                    <a:pt x="70728" y="48981"/>
                    <a:pt x="60955" y="60743"/>
                    <a:pt x="49252" y="60743"/>
                  </a:cubicBezTo>
                  <a:cubicBezTo>
                    <a:pt x="46870" y="60743"/>
                    <a:pt x="44386" y="60268"/>
                    <a:pt x="41946" y="59186"/>
                  </a:cubicBezTo>
                  <a:lnTo>
                    <a:pt x="40145" y="58276"/>
                  </a:lnTo>
                  <a:cubicBezTo>
                    <a:pt x="40731" y="69580"/>
                    <a:pt x="31378" y="77168"/>
                    <a:pt x="21815" y="77168"/>
                  </a:cubicBezTo>
                  <a:cubicBezTo>
                    <a:pt x="16855" y="77168"/>
                    <a:pt x="11837" y="75122"/>
                    <a:pt x="8124" y="70472"/>
                  </a:cubicBezTo>
                  <a:cubicBezTo>
                    <a:pt x="6779" y="74551"/>
                    <a:pt x="3615" y="77702"/>
                    <a:pt x="0" y="79975"/>
                  </a:cubicBezTo>
                  <a:cubicBezTo>
                    <a:pt x="8370" y="92004"/>
                    <a:pt x="21132" y="97790"/>
                    <a:pt x="33876" y="97790"/>
                  </a:cubicBezTo>
                  <a:cubicBezTo>
                    <a:pt x="49328" y="97790"/>
                    <a:pt x="64744" y="89292"/>
                    <a:pt x="72167" y="73184"/>
                  </a:cubicBezTo>
                  <a:lnTo>
                    <a:pt x="96520" y="18535"/>
                  </a:lnTo>
                  <a:lnTo>
                    <a:pt x="55030" y="0"/>
                  </a:lnTo>
                  <a:close/>
                </a:path>
              </a:pathLst>
            </a:custGeom>
            <a:solidFill>
              <a:srgbClr val="FFFFFF"/>
            </a:solidFill>
            <a:ln>
              <a:noFill/>
            </a:ln>
            <a:effectLst/>
          </p:spPr>
          <p:txBody>
            <a:bodyPr vert="horz" wrap="square" lIns="0" tIns="0" rIns="0" bIns="0" numCol="1" spcCol="215900" anchor="ctr"/>
            <a:lstStyle/>
            <a:p>
              <a:pPr/>
            </a:p>
          </p:txBody>
        </p:sp>
        <p:sp>
          <p:nvSpPr>
            <p:cNvPr id="4" name="Google Shape;118;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CZHQAAWAwAADoeAAAKDQAAAAAAACYAAAAIAAAA//////////8="/>
                </a:ext>
              </a:extLst>
            </p:cNvSpPr>
            <p:nvPr/>
          </p:nvSpPr>
          <p:spPr>
            <a:xfrm>
              <a:off x="4811395" y="2006600"/>
              <a:ext cx="102235" cy="113030"/>
            </a:xfrm>
            <a:custGeom>
              <a:avLst/>
              <a:gdLst/>
              <a:ahLst/>
              <a:cxnLst/>
              <a:rect l="0" t="0" r="102235" b="113030"/>
              <a:pathLst>
                <a:path w="102235" h="113030">
                  <a:moveTo>
                    <a:pt x="60591" y="0"/>
                  </a:moveTo>
                  <a:cubicBezTo>
                    <a:pt x="44644" y="0"/>
                    <a:pt x="29593" y="9184"/>
                    <a:pt x="22609" y="24479"/>
                  </a:cubicBezTo>
                  <a:lnTo>
                    <a:pt x="0" y="74626"/>
                  </a:lnTo>
                  <a:cubicBezTo>
                    <a:pt x="7233" y="75081"/>
                    <a:pt x="13115" y="80052"/>
                    <a:pt x="15376" y="86829"/>
                  </a:cubicBezTo>
                  <a:lnTo>
                    <a:pt x="74142" y="113030"/>
                  </a:lnTo>
                  <a:lnTo>
                    <a:pt x="98558" y="58823"/>
                  </a:lnTo>
                  <a:cubicBezTo>
                    <a:pt x="108047" y="37567"/>
                    <a:pt x="98558" y="12711"/>
                    <a:pt x="77294" y="3679"/>
                  </a:cubicBezTo>
                  <a:lnTo>
                    <a:pt x="77754" y="3679"/>
                  </a:lnTo>
                  <a:cubicBezTo>
                    <a:pt x="72151" y="1177"/>
                    <a:pt x="66304" y="0"/>
                    <a:pt x="60591" y="0"/>
                  </a:cubicBezTo>
                  <a:close/>
                </a:path>
              </a:pathLst>
            </a:custGeom>
            <a:solidFill>
              <a:srgbClr val="FFFFFF"/>
            </a:solidFill>
            <a:ln>
              <a:noFill/>
            </a:ln>
            <a:effectLst/>
          </p:spPr>
          <p:txBody>
            <a:bodyPr vert="horz" wrap="square" lIns="0" tIns="0" rIns="0" bIns="0" numCol="1" spcCol="215900" anchor="ctr"/>
            <a:lstStyle/>
            <a:p>
              <a:pPr/>
            </a:p>
          </p:txBody>
        </p:sp>
        <p:sp>
          <p:nvSpPr>
            <p:cNvPr id="3" name="Google Shape;119;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A3HQAA4AwAAMUdAABtDQAAAAAAACYAAAAIAAAA//////////8="/>
                </a:ext>
              </a:extLst>
            </p:cNvSpPr>
            <p:nvPr/>
          </p:nvSpPr>
          <p:spPr>
            <a:xfrm>
              <a:off x="4749165" y="2092960"/>
              <a:ext cx="90170" cy="89535"/>
            </a:xfrm>
            <a:custGeom>
              <a:avLst/>
              <a:gdLst/>
              <a:ahLst/>
              <a:cxnLst/>
              <a:rect l="0" t="0" r="90170" b="89535"/>
              <a:pathLst>
                <a:path w="90170" h="89535">
                  <a:moveTo>
                    <a:pt x="60630" y="0"/>
                  </a:moveTo>
                  <a:cubicBezTo>
                    <a:pt x="58607" y="0"/>
                    <a:pt x="56597" y="1044"/>
                    <a:pt x="55517" y="3548"/>
                  </a:cubicBezTo>
                  <a:lnTo>
                    <a:pt x="50554" y="14383"/>
                  </a:lnTo>
                  <a:cubicBezTo>
                    <a:pt x="48531" y="13927"/>
                    <a:pt x="46619" y="13720"/>
                    <a:pt x="44742" y="13720"/>
                  </a:cubicBezTo>
                  <a:cubicBezTo>
                    <a:pt x="42887" y="13720"/>
                    <a:pt x="41085" y="13927"/>
                    <a:pt x="39288" y="14383"/>
                  </a:cubicBezTo>
                  <a:lnTo>
                    <a:pt x="36123" y="6698"/>
                  </a:lnTo>
                  <a:cubicBezTo>
                    <a:pt x="35100" y="3813"/>
                    <a:pt x="32887" y="2599"/>
                    <a:pt x="30634" y="2599"/>
                  </a:cubicBezTo>
                  <a:cubicBezTo>
                    <a:pt x="26920" y="2599"/>
                    <a:pt x="23152" y="5977"/>
                    <a:pt x="24857" y="10777"/>
                  </a:cubicBezTo>
                  <a:lnTo>
                    <a:pt x="28000" y="18466"/>
                  </a:lnTo>
                  <a:cubicBezTo>
                    <a:pt x="24401" y="20269"/>
                    <a:pt x="21696" y="22980"/>
                    <a:pt x="19443" y="26130"/>
                  </a:cubicBezTo>
                  <a:lnTo>
                    <a:pt x="8154" y="21160"/>
                  </a:lnTo>
                  <a:cubicBezTo>
                    <a:pt x="7264" y="20779"/>
                    <a:pt x="6392" y="20588"/>
                    <a:pt x="5596" y="20588"/>
                  </a:cubicBezTo>
                  <a:cubicBezTo>
                    <a:pt x="9" y="20588"/>
                    <a:pt x="-2652" y="29243"/>
                    <a:pt x="3648" y="32012"/>
                  </a:cubicBezTo>
                  <a:lnTo>
                    <a:pt x="14932" y="36987"/>
                  </a:lnTo>
                  <a:cubicBezTo>
                    <a:pt x="14024" y="40609"/>
                    <a:pt x="13568" y="44672"/>
                    <a:pt x="14480" y="48277"/>
                  </a:cubicBezTo>
                  <a:lnTo>
                    <a:pt x="6352" y="51449"/>
                  </a:lnTo>
                  <a:cubicBezTo>
                    <a:pt x="-93" y="53878"/>
                    <a:pt x="2470" y="63155"/>
                    <a:pt x="8570" y="63155"/>
                  </a:cubicBezTo>
                  <a:cubicBezTo>
                    <a:pt x="9287" y="63155"/>
                    <a:pt x="10049" y="63043"/>
                    <a:pt x="10863" y="62740"/>
                  </a:cubicBezTo>
                  <a:lnTo>
                    <a:pt x="18531" y="59590"/>
                  </a:lnTo>
                  <a:cubicBezTo>
                    <a:pt x="20784" y="62740"/>
                    <a:pt x="23493" y="65907"/>
                    <a:pt x="26654" y="68166"/>
                  </a:cubicBezTo>
                  <a:lnTo>
                    <a:pt x="20784" y="80826"/>
                  </a:lnTo>
                  <a:cubicBezTo>
                    <a:pt x="18132" y="85568"/>
                    <a:pt x="22263" y="89535"/>
                    <a:pt x="26295" y="89535"/>
                  </a:cubicBezTo>
                  <a:cubicBezTo>
                    <a:pt x="28416" y="89535"/>
                    <a:pt x="30519" y="88432"/>
                    <a:pt x="31616" y="85796"/>
                  </a:cubicBezTo>
                  <a:lnTo>
                    <a:pt x="37469" y="72685"/>
                  </a:lnTo>
                  <a:cubicBezTo>
                    <a:pt x="39589" y="73215"/>
                    <a:pt x="41714" y="73443"/>
                    <a:pt x="43910" y="73443"/>
                  </a:cubicBezTo>
                  <a:cubicBezTo>
                    <a:pt x="45463" y="73443"/>
                    <a:pt x="47070" y="73327"/>
                    <a:pt x="48757" y="73136"/>
                  </a:cubicBezTo>
                  <a:lnTo>
                    <a:pt x="51466" y="80370"/>
                  </a:lnTo>
                  <a:cubicBezTo>
                    <a:pt x="52449" y="83197"/>
                    <a:pt x="54609" y="84374"/>
                    <a:pt x="56787" y="84374"/>
                  </a:cubicBezTo>
                  <a:cubicBezTo>
                    <a:pt x="60555" y="84374"/>
                    <a:pt x="64437" y="80879"/>
                    <a:pt x="62733" y="76307"/>
                  </a:cubicBezTo>
                  <a:lnTo>
                    <a:pt x="60023" y="69078"/>
                  </a:lnTo>
                  <a:cubicBezTo>
                    <a:pt x="63189" y="66819"/>
                    <a:pt x="65898" y="64104"/>
                    <a:pt x="68151" y="60937"/>
                  </a:cubicBezTo>
                  <a:lnTo>
                    <a:pt x="81670" y="67275"/>
                  </a:lnTo>
                  <a:cubicBezTo>
                    <a:pt x="82582" y="67652"/>
                    <a:pt x="83450" y="67843"/>
                    <a:pt x="84247" y="67843"/>
                  </a:cubicBezTo>
                  <a:cubicBezTo>
                    <a:pt x="89949" y="67843"/>
                    <a:pt x="92959" y="59188"/>
                    <a:pt x="86633" y="56419"/>
                  </a:cubicBezTo>
                  <a:lnTo>
                    <a:pt x="73113" y="50098"/>
                  </a:lnTo>
                  <a:cubicBezTo>
                    <a:pt x="73547" y="46475"/>
                    <a:pt x="74003" y="42869"/>
                    <a:pt x="73113" y="38790"/>
                  </a:cubicBezTo>
                  <a:lnTo>
                    <a:pt x="78966" y="36987"/>
                  </a:lnTo>
                  <a:cubicBezTo>
                    <a:pt x="82126" y="35639"/>
                    <a:pt x="83472" y="32012"/>
                    <a:pt x="82126" y="29301"/>
                  </a:cubicBezTo>
                  <a:cubicBezTo>
                    <a:pt x="81427" y="26872"/>
                    <a:pt x="79134" y="25239"/>
                    <a:pt x="76673" y="25239"/>
                  </a:cubicBezTo>
                  <a:cubicBezTo>
                    <a:pt x="75933" y="25239"/>
                    <a:pt x="75176" y="25372"/>
                    <a:pt x="74455" y="25695"/>
                  </a:cubicBezTo>
                  <a:lnTo>
                    <a:pt x="69041" y="27954"/>
                  </a:lnTo>
                  <a:cubicBezTo>
                    <a:pt x="66788" y="24783"/>
                    <a:pt x="64534" y="21616"/>
                    <a:pt x="61387" y="19812"/>
                  </a:cubicBezTo>
                  <a:lnTo>
                    <a:pt x="66332" y="8522"/>
                  </a:lnTo>
                  <a:cubicBezTo>
                    <a:pt x="68417" y="3776"/>
                    <a:pt x="64477" y="0"/>
                    <a:pt x="60630" y="0"/>
                  </a:cubicBezTo>
                  <a:close/>
                </a:path>
              </a:pathLst>
            </a:custGeom>
            <a:solidFill>
              <a:srgbClr val="FFFFFF"/>
            </a:solidFill>
            <a:ln>
              <a:noFill/>
            </a:ln>
            <a:effectLst/>
          </p:spPr>
          <p:txBody>
            <a:bodyPr vert="horz" wrap="square" lIns="0" tIns="0" rIns="0" bIns="0" numCol="1" spcCol="215900" anchor="ctr"/>
            <a:lstStyle/>
            <a:p>
              <a:pPr/>
            </a:p>
          </p:txBody>
        </p:sp>
      </p:grpSp>
      <p:grpSp>
        <p:nvGrpSpPr>
          <p:cNvPr id="7" name="Google Shape;120;p16"/>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N8DAAADEAAAGgUAAD8RAAAQAAAAJgAAAAgAAAD/////AAAAAA=="/>
              </a:ext>
            </a:extLst>
          </p:cNvGrpSpPr>
          <p:nvPr/>
        </p:nvGrpSpPr>
        <p:grpSpPr>
          <a:xfrm>
            <a:off x="629285" y="2602865"/>
            <a:ext cx="200025" cy="200660"/>
            <a:chOff x="629285" y="2602865"/>
            <a:chExt cx="200025" cy="200660"/>
          </a:xfrm>
        </p:grpSpPr>
        <p:sp>
          <p:nvSpPr>
            <p:cNvPr id="12" name="Google Shape;121;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B+BAAAuBAAAJIEAADMEAAAAAAAACYAAAAIAAAA//////////8="/>
                </a:ext>
              </a:extLst>
            </p:cNvSpPr>
            <p:nvPr/>
          </p:nvSpPr>
          <p:spPr>
            <a:xfrm>
              <a:off x="730250" y="2717800"/>
              <a:ext cx="12700" cy="12700"/>
            </a:xfrm>
            <a:custGeom>
              <a:avLst/>
              <a:gdLst/>
              <a:ahLst/>
              <a:cxnLst/>
              <a:rect l="0" t="0" r="12700" b="12700"/>
              <a:pathLst>
                <a:path w="12700" h="12700">
                  <a:moveTo>
                    <a:pt x="6876" y="0"/>
                  </a:moveTo>
                  <a:cubicBezTo>
                    <a:pt x="3172" y="3565"/>
                    <a:pt x="0" y="5080"/>
                    <a:pt x="0" y="9135"/>
                  </a:cubicBezTo>
                  <a:cubicBezTo>
                    <a:pt x="355" y="11697"/>
                    <a:pt x="2351" y="12700"/>
                    <a:pt x="4658" y="12700"/>
                  </a:cubicBezTo>
                  <a:cubicBezTo>
                    <a:pt x="9272" y="12700"/>
                    <a:pt x="15150" y="8645"/>
                    <a:pt x="11623" y="4568"/>
                  </a:cubicBezTo>
                  <a:lnTo>
                    <a:pt x="6876" y="0"/>
                  </a:lnTo>
                  <a:close/>
                </a:path>
              </a:pathLst>
            </a:custGeom>
            <a:solidFill>
              <a:srgbClr val="FFFFFF"/>
            </a:solidFill>
            <a:ln>
              <a:noFill/>
            </a:ln>
            <a:effectLst/>
          </p:spPr>
          <p:txBody>
            <a:bodyPr vert="horz" wrap="square" lIns="0" tIns="0" rIns="0" bIns="0" numCol="1" spcCol="215900" anchor="ctr"/>
            <a:lstStyle/>
            <a:p>
              <a:pPr/>
            </a:p>
          </p:txBody>
        </p:sp>
        <p:sp>
          <p:nvSpPr>
            <p:cNvPr id="11" name="Google Shape;122;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BnBAAA0xAAAI4EAAD0EAAAAAAAACYAAAAIAAAA//////////8="/>
                </a:ext>
              </a:extLst>
            </p:cNvSpPr>
            <p:nvPr/>
          </p:nvSpPr>
          <p:spPr>
            <a:xfrm>
              <a:off x="715645" y="2734945"/>
              <a:ext cx="24765" cy="20955"/>
            </a:xfrm>
            <a:custGeom>
              <a:avLst/>
              <a:gdLst/>
              <a:ahLst/>
              <a:cxnLst/>
              <a:rect l="0" t="0" r="24765" b="20955"/>
              <a:pathLst>
                <a:path w="24765" h="20955">
                  <a:moveTo>
                    <a:pt x="5563" y="0"/>
                  </a:moveTo>
                  <a:cubicBezTo>
                    <a:pt x="-369" y="4436"/>
                    <a:pt x="-1751" y="12435"/>
                    <a:pt x="2357" y="18214"/>
                  </a:cubicBezTo>
                  <a:cubicBezTo>
                    <a:pt x="4316" y="20097"/>
                    <a:pt x="6885" y="20955"/>
                    <a:pt x="9614" y="20955"/>
                  </a:cubicBezTo>
                  <a:cubicBezTo>
                    <a:pt x="15855" y="20955"/>
                    <a:pt x="22864" y="16424"/>
                    <a:pt x="24765" y="9322"/>
                  </a:cubicBezTo>
                  <a:cubicBezTo>
                    <a:pt x="23689" y="9508"/>
                    <a:pt x="22614" y="9601"/>
                    <a:pt x="21538" y="9601"/>
                  </a:cubicBezTo>
                  <a:cubicBezTo>
                    <a:pt x="14914" y="9601"/>
                    <a:pt x="8712" y="6113"/>
                    <a:pt x="5563" y="0"/>
                  </a:cubicBezTo>
                  <a:close/>
                </a:path>
              </a:pathLst>
            </a:custGeom>
            <a:solidFill>
              <a:srgbClr val="FFFFFF"/>
            </a:solidFill>
            <a:ln>
              <a:noFill/>
            </a:ln>
            <a:effectLst/>
          </p:spPr>
          <p:txBody>
            <a:bodyPr vert="horz" wrap="square" lIns="0" tIns="0" rIns="0" bIns="0" numCol="1" spcCol="215900" anchor="ctr"/>
            <a:lstStyle/>
            <a:p>
              <a:pPr/>
            </a:p>
          </p:txBody>
        </p:sp>
        <p:sp>
          <p:nvSpPr>
            <p:cNvPr id="10" name="Google Shape;123;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DfAwAAThAAANAEAAA/EQAAAAAAACYAAAAIAAAA//////////8="/>
                </a:ext>
              </a:extLst>
            </p:cNvSpPr>
            <p:nvPr/>
          </p:nvSpPr>
          <p:spPr>
            <a:xfrm>
              <a:off x="629285" y="2650490"/>
              <a:ext cx="153035" cy="153035"/>
            </a:xfrm>
            <a:custGeom>
              <a:avLst/>
              <a:gdLst/>
              <a:ahLst/>
              <a:cxnLst/>
              <a:rect l="0" t="0" r="153035" b="153035"/>
              <a:pathLst>
                <a:path w="153035" h="153035">
                  <a:moveTo>
                    <a:pt x="22328" y="22282"/>
                  </a:moveTo>
                  <a:cubicBezTo>
                    <a:pt x="22250" y="22381"/>
                    <a:pt x="22156" y="22473"/>
                    <a:pt x="22077" y="22565"/>
                  </a:cubicBezTo>
                  <a:cubicBezTo>
                    <a:pt x="22171" y="22494"/>
                    <a:pt x="22250" y="22416"/>
                    <a:pt x="22328" y="22324"/>
                  </a:cubicBezTo>
                  <a:lnTo>
                    <a:pt x="22328" y="22282"/>
                  </a:lnTo>
                  <a:close/>
                  <a:moveTo>
                    <a:pt x="89345" y="41531"/>
                  </a:moveTo>
                  <a:cubicBezTo>
                    <a:pt x="91764" y="41531"/>
                    <a:pt x="94254" y="42927"/>
                    <a:pt x="95178" y="46101"/>
                  </a:cubicBezTo>
                  <a:cubicBezTo>
                    <a:pt x="97104" y="54178"/>
                    <a:pt x="90801" y="61589"/>
                    <a:pt x="83019" y="61589"/>
                  </a:cubicBezTo>
                  <a:cubicBezTo>
                    <a:pt x="81696" y="61589"/>
                    <a:pt x="80357" y="61384"/>
                    <a:pt x="78995" y="60930"/>
                  </a:cubicBezTo>
                  <a:cubicBezTo>
                    <a:pt x="75840" y="60477"/>
                    <a:pt x="74047" y="56870"/>
                    <a:pt x="75394" y="53739"/>
                  </a:cubicBezTo>
                  <a:cubicBezTo>
                    <a:pt x="76129" y="51139"/>
                    <a:pt x="78408" y="49460"/>
                    <a:pt x="80960" y="49460"/>
                  </a:cubicBezTo>
                  <a:cubicBezTo>
                    <a:pt x="81492" y="49460"/>
                    <a:pt x="82040" y="49530"/>
                    <a:pt x="82588" y="49686"/>
                  </a:cubicBezTo>
                  <a:cubicBezTo>
                    <a:pt x="82753" y="49778"/>
                    <a:pt x="82909" y="49814"/>
                    <a:pt x="83058" y="49814"/>
                  </a:cubicBezTo>
                  <a:cubicBezTo>
                    <a:pt x="83644" y="49814"/>
                    <a:pt x="83927" y="49155"/>
                    <a:pt x="83927" y="48794"/>
                  </a:cubicBezTo>
                  <a:cubicBezTo>
                    <a:pt x="82619" y="44323"/>
                    <a:pt x="85924" y="41531"/>
                    <a:pt x="89345" y="41531"/>
                  </a:cubicBezTo>
                  <a:close/>
                  <a:moveTo>
                    <a:pt x="55656" y="74023"/>
                  </a:moveTo>
                  <a:cubicBezTo>
                    <a:pt x="57982" y="74023"/>
                    <a:pt x="60260" y="75348"/>
                    <a:pt x="61004" y="78458"/>
                  </a:cubicBezTo>
                  <a:cubicBezTo>
                    <a:pt x="63360" y="86691"/>
                    <a:pt x="56807" y="94236"/>
                    <a:pt x="48822" y="94236"/>
                  </a:cubicBezTo>
                  <a:cubicBezTo>
                    <a:pt x="47671" y="94236"/>
                    <a:pt x="46457" y="94066"/>
                    <a:pt x="45252" y="93726"/>
                  </a:cubicBezTo>
                  <a:cubicBezTo>
                    <a:pt x="38714" y="91686"/>
                    <a:pt x="40733" y="82199"/>
                    <a:pt x="46911" y="82199"/>
                  </a:cubicBezTo>
                  <a:cubicBezTo>
                    <a:pt x="47514" y="82199"/>
                    <a:pt x="48156" y="82291"/>
                    <a:pt x="48861" y="82497"/>
                  </a:cubicBezTo>
                  <a:cubicBezTo>
                    <a:pt x="49307" y="82497"/>
                    <a:pt x="50200" y="82043"/>
                    <a:pt x="49761" y="81143"/>
                  </a:cubicBezTo>
                  <a:cubicBezTo>
                    <a:pt x="48689" y="76878"/>
                    <a:pt x="52219" y="74023"/>
                    <a:pt x="55656" y="74023"/>
                  </a:cubicBezTo>
                  <a:close/>
                  <a:moveTo>
                    <a:pt x="107548" y="53512"/>
                  </a:moveTo>
                  <a:cubicBezTo>
                    <a:pt x="109113" y="53512"/>
                    <a:pt x="110687" y="54192"/>
                    <a:pt x="111814" y="55531"/>
                  </a:cubicBezTo>
                  <a:lnTo>
                    <a:pt x="119917" y="63634"/>
                  </a:lnTo>
                  <a:cubicBezTo>
                    <a:pt x="125758" y="69460"/>
                    <a:pt x="126658" y="78458"/>
                    <a:pt x="122619" y="85650"/>
                  </a:cubicBezTo>
                  <a:cubicBezTo>
                    <a:pt x="123957" y="94180"/>
                    <a:pt x="120810" y="103164"/>
                    <a:pt x="114515" y="109462"/>
                  </a:cubicBezTo>
                  <a:cubicBezTo>
                    <a:pt x="109740" y="114464"/>
                    <a:pt x="103210" y="117071"/>
                    <a:pt x="96634" y="117071"/>
                  </a:cubicBezTo>
                  <a:cubicBezTo>
                    <a:pt x="90817" y="117071"/>
                    <a:pt x="84984" y="115031"/>
                    <a:pt x="80334" y="110801"/>
                  </a:cubicBezTo>
                  <a:cubicBezTo>
                    <a:pt x="69537" y="99579"/>
                    <a:pt x="74939" y="78898"/>
                    <a:pt x="90684" y="71274"/>
                  </a:cubicBezTo>
                  <a:cubicBezTo>
                    <a:pt x="92477" y="64515"/>
                    <a:pt x="96978" y="62723"/>
                    <a:pt x="103281" y="55531"/>
                  </a:cubicBezTo>
                  <a:cubicBezTo>
                    <a:pt x="104392" y="54192"/>
                    <a:pt x="105966" y="53512"/>
                    <a:pt x="107548" y="53512"/>
                  </a:cubicBezTo>
                  <a:close/>
                  <a:moveTo>
                    <a:pt x="76560" y="0"/>
                  </a:moveTo>
                  <a:cubicBezTo>
                    <a:pt x="56392" y="0"/>
                    <a:pt x="36788" y="7942"/>
                    <a:pt x="22328" y="22324"/>
                  </a:cubicBezTo>
                  <a:lnTo>
                    <a:pt x="22328" y="22735"/>
                  </a:lnTo>
                  <a:cubicBezTo>
                    <a:pt x="23682" y="21246"/>
                    <a:pt x="25256" y="20645"/>
                    <a:pt x="26744" y="20645"/>
                  </a:cubicBezTo>
                  <a:cubicBezTo>
                    <a:pt x="31183" y="20645"/>
                    <a:pt x="35019" y="26000"/>
                    <a:pt x="31316" y="30359"/>
                  </a:cubicBezTo>
                  <a:cubicBezTo>
                    <a:pt x="26368" y="35757"/>
                    <a:pt x="31316" y="46101"/>
                    <a:pt x="33563" y="48794"/>
                  </a:cubicBezTo>
                  <a:cubicBezTo>
                    <a:pt x="35340" y="50551"/>
                    <a:pt x="37939" y="51776"/>
                    <a:pt x="40491" y="51776"/>
                  </a:cubicBezTo>
                  <a:cubicBezTo>
                    <a:pt x="41188" y="51776"/>
                    <a:pt x="41893" y="51684"/>
                    <a:pt x="42566" y="51493"/>
                  </a:cubicBezTo>
                  <a:cubicBezTo>
                    <a:pt x="47953" y="50140"/>
                    <a:pt x="48861" y="42948"/>
                    <a:pt x="44367" y="40248"/>
                  </a:cubicBezTo>
                  <a:cubicBezTo>
                    <a:pt x="41212" y="38457"/>
                    <a:pt x="40304" y="34872"/>
                    <a:pt x="42112" y="32172"/>
                  </a:cubicBezTo>
                  <a:cubicBezTo>
                    <a:pt x="43271" y="30414"/>
                    <a:pt x="45173" y="29437"/>
                    <a:pt x="47123" y="29437"/>
                  </a:cubicBezTo>
                  <a:cubicBezTo>
                    <a:pt x="48180" y="29437"/>
                    <a:pt x="49252" y="29734"/>
                    <a:pt x="50200" y="30359"/>
                  </a:cubicBezTo>
                  <a:cubicBezTo>
                    <a:pt x="67290" y="40703"/>
                    <a:pt x="57394" y="63629"/>
                    <a:pt x="40304" y="63629"/>
                  </a:cubicBezTo>
                  <a:cubicBezTo>
                    <a:pt x="21984" y="63629"/>
                    <a:pt x="10334" y="37025"/>
                    <a:pt x="22077" y="22565"/>
                  </a:cubicBezTo>
                  <a:cubicBezTo>
                    <a:pt x="17568" y="27099"/>
                    <a:pt x="13544" y="32263"/>
                    <a:pt x="10185" y="38003"/>
                  </a:cubicBezTo>
                  <a:cubicBezTo>
                    <a:pt x="-7813" y="69460"/>
                    <a:pt x="-1503" y="109009"/>
                    <a:pt x="25475" y="133275"/>
                  </a:cubicBezTo>
                  <a:cubicBezTo>
                    <a:pt x="40022" y="146353"/>
                    <a:pt x="58357" y="153035"/>
                    <a:pt x="76748" y="153035"/>
                  </a:cubicBezTo>
                  <a:cubicBezTo>
                    <a:pt x="92477" y="153035"/>
                    <a:pt x="108252" y="148167"/>
                    <a:pt x="121710" y="138220"/>
                  </a:cubicBezTo>
                  <a:cubicBezTo>
                    <a:pt x="150944" y="116653"/>
                    <a:pt x="161294" y="77551"/>
                    <a:pt x="145996" y="44741"/>
                  </a:cubicBezTo>
                  <a:cubicBezTo>
                    <a:pt x="142998" y="47249"/>
                    <a:pt x="139310" y="48496"/>
                    <a:pt x="135537" y="48496"/>
                  </a:cubicBezTo>
                  <a:cubicBezTo>
                    <a:pt x="132514" y="48496"/>
                    <a:pt x="129453" y="47702"/>
                    <a:pt x="126658" y="46101"/>
                  </a:cubicBezTo>
                  <a:cubicBezTo>
                    <a:pt x="106866" y="42948"/>
                    <a:pt x="94724" y="22735"/>
                    <a:pt x="100580" y="3847"/>
                  </a:cubicBezTo>
                  <a:cubicBezTo>
                    <a:pt x="92672" y="1261"/>
                    <a:pt x="84569" y="0"/>
                    <a:pt x="76560" y="0"/>
                  </a:cubicBezTo>
                  <a:close/>
                </a:path>
              </a:pathLst>
            </a:custGeom>
            <a:solidFill>
              <a:srgbClr val="FFFFFF"/>
            </a:solidFill>
            <a:ln>
              <a:noFill/>
            </a:ln>
            <a:effectLst/>
          </p:spPr>
          <p:txBody>
            <a:bodyPr vert="horz" wrap="square" lIns="0" tIns="0" rIns="0" bIns="0" numCol="1" spcCol="215900" anchor="ctr"/>
            <a:lstStyle/>
            <a:p>
              <a:pPr/>
            </a:p>
          </p:txBody>
        </p:sp>
        <p:sp>
          <p:nvSpPr>
            <p:cNvPr id="9" name="Google Shape;124;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CLBAAASRAAAMsEAACJEAAAAAAAACYAAAAIAAAA//////////8="/>
                </a:ext>
              </a:extLst>
            </p:cNvSpPr>
            <p:nvPr/>
          </p:nvSpPr>
          <p:spPr>
            <a:xfrm>
              <a:off x="738505" y="2647315"/>
              <a:ext cx="40640" cy="40640"/>
            </a:xfrm>
            <a:custGeom>
              <a:avLst/>
              <a:gdLst/>
              <a:ahLst/>
              <a:cxnLst/>
              <a:rect l="0" t="0" r="40640" b="40640"/>
              <a:pathLst>
                <a:path w="40640" h="40640">
                  <a:moveTo>
                    <a:pt x="12288" y="0"/>
                  </a:moveTo>
                  <a:lnTo>
                    <a:pt x="1476" y="12555"/>
                  </a:lnTo>
                  <a:cubicBezTo>
                    <a:pt x="-764" y="15248"/>
                    <a:pt x="-309" y="18824"/>
                    <a:pt x="1931" y="21063"/>
                  </a:cubicBezTo>
                  <a:lnTo>
                    <a:pt x="7335" y="25562"/>
                  </a:lnTo>
                  <a:lnTo>
                    <a:pt x="2383" y="30928"/>
                  </a:lnTo>
                  <a:cubicBezTo>
                    <a:pt x="134" y="33167"/>
                    <a:pt x="134" y="36762"/>
                    <a:pt x="2838" y="39003"/>
                  </a:cubicBezTo>
                  <a:cubicBezTo>
                    <a:pt x="3915" y="40076"/>
                    <a:pt x="5295" y="40640"/>
                    <a:pt x="6693" y="40640"/>
                  </a:cubicBezTo>
                  <a:cubicBezTo>
                    <a:pt x="8206" y="40640"/>
                    <a:pt x="9755" y="39963"/>
                    <a:pt x="10926" y="38550"/>
                  </a:cubicBezTo>
                  <a:lnTo>
                    <a:pt x="15879" y="33167"/>
                  </a:lnTo>
                  <a:lnTo>
                    <a:pt x="21738" y="38098"/>
                  </a:lnTo>
                  <a:cubicBezTo>
                    <a:pt x="22702" y="39078"/>
                    <a:pt x="24025" y="39549"/>
                    <a:pt x="25331" y="39549"/>
                  </a:cubicBezTo>
                  <a:cubicBezTo>
                    <a:pt x="27070" y="39549"/>
                    <a:pt x="28826" y="38740"/>
                    <a:pt x="29848" y="37214"/>
                  </a:cubicBezTo>
                  <a:lnTo>
                    <a:pt x="40640" y="24659"/>
                  </a:lnTo>
                  <a:cubicBezTo>
                    <a:pt x="38391" y="23756"/>
                    <a:pt x="36142" y="22420"/>
                    <a:pt x="34346" y="20630"/>
                  </a:cubicBezTo>
                  <a:lnTo>
                    <a:pt x="16787" y="5383"/>
                  </a:lnTo>
                  <a:lnTo>
                    <a:pt x="16333" y="4929"/>
                  </a:lnTo>
                  <a:cubicBezTo>
                    <a:pt x="14537" y="3596"/>
                    <a:pt x="13195" y="1787"/>
                    <a:pt x="12288" y="0"/>
                  </a:cubicBezTo>
                  <a:close/>
                </a:path>
              </a:pathLst>
            </a:custGeom>
            <a:solidFill>
              <a:srgbClr val="FFFFFF"/>
            </a:solidFill>
            <a:ln>
              <a:noFill/>
            </a:ln>
            <a:effectLst/>
          </p:spPr>
          <p:txBody>
            <a:bodyPr vert="horz" wrap="square" lIns="0" tIns="0" rIns="0" bIns="0" numCol="1" spcCol="215900" anchor="ctr"/>
            <a:lstStyle/>
            <a:p>
              <a:pPr/>
            </a:p>
          </p:txBody>
        </p:sp>
        <p:sp>
          <p:nvSpPr>
            <p:cNvPr id="8" name="Google Shape;125;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CoBAAAAxAAABoFAABjEAAAAAAAACYAAAAIAAAA//////////8="/>
                </a:ext>
              </a:extLst>
            </p:cNvSpPr>
            <p:nvPr/>
          </p:nvSpPr>
          <p:spPr>
            <a:xfrm>
              <a:off x="756920" y="2602865"/>
              <a:ext cx="72390" cy="60960"/>
            </a:xfrm>
            <a:custGeom>
              <a:avLst/>
              <a:gdLst/>
              <a:ahLst/>
              <a:cxnLst/>
              <a:rect l="0" t="0" r="72390" b="60960"/>
              <a:pathLst>
                <a:path w="72390" h="60960">
                  <a:moveTo>
                    <a:pt x="18368" y="0"/>
                  </a:moveTo>
                  <a:lnTo>
                    <a:pt x="4419" y="16256"/>
                  </a:lnTo>
                  <a:cubicBezTo>
                    <a:pt x="-1886" y="23481"/>
                    <a:pt x="-1432" y="34313"/>
                    <a:pt x="5761" y="41103"/>
                  </a:cubicBezTo>
                  <a:lnTo>
                    <a:pt x="23775" y="56902"/>
                  </a:lnTo>
                  <a:cubicBezTo>
                    <a:pt x="26911" y="59614"/>
                    <a:pt x="30976" y="60960"/>
                    <a:pt x="35021" y="60960"/>
                  </a:cubicBezTo>
                  <a:lnTo>
                    <a:pt x="36362" y="60960"/>
                  </a:lnTo>
                  <a:cubicBezTo>
                    <a:pt x="41314" y="60523"/>
                    <a:pt x="45379" y="58268"/>
                    <a:pt x="48516" y="55098"/>
                  </a:cubicBezTo>
                  <a:lnTo>
                    <a:pt x="72390" y="27085"/>
                  </a:lnTo>
                  <a:lnTo>
                    <a:pt x="72390" y="4058"/>
                  </a:lnTo>
                  <a:cubicBezTo>
                    <a:pt x="72390" y="1801"/>
                    <a:pt x="70574" y="0"/>
                    <a:pt x="68325" y="0"/>
                  </a:cubicBezTo>
                  <a:close/>
                </a:path>
              </a:pathLst>
            </a:custGeom>
            <a:solidFill>
              <a:srgbClr val="FFFFFF"/>
            </a:solidFill>
            <a:ln>
              <a:noFill/>
            </a:ln>
            <a:effectLst/>
          </p:spPr>
          <p:txBody>
            <a:bodyPr vert="horz" wrap="square" lIns="0" tIns="0" rIns="0" bIns="0" numCol="1" spcCol="215900" anchor="ctr"/>
            <a:lstStyle/>
            <a:p>
              <a:pPr/>
            </a:p>
          </p:txBody>
        </p:sp>
      </p:grpSp>
      <p:grpSp>
        <p:nvGrpSpPr>
          <p:cNvPr id="13" name="Google Shape;127;p16"/>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D8dAAADEAAAeh4AAD8RAAAQAAAAJgAAAAgAAAD/////AAAAAA=="/>
              </a:ext>
            </a:extLst>
          </p:cNvGrpSpPr>
          <p:nvPr/>
        </p:nvGrpSpPr>
        <p:grpSpPr>
          <a:xfrm>
            <a:off x="4754245" y="2602865"/>
            <a:ext cx="200025" cy="200660"/>
            <a:chOff x="4754245" y="2602865"/>
            <a:chExt cx="200025" cy="200660"/>
          </a:xfrm>
        </p:grpSpPr>
        <p:sp>
          <p:nvSpPr>
            <p:cNvPr id="18" name="Google Shape;128;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DeHQAAuBAAAPIdAADMEAAAAAAAACYAAAAIAAAA//////////8="/>
                </a:ext>
              </a:extLst>
            </p:cNvSpPr>
            <p:nvPr/>
          </p:nvSpPr>
          <p:spPr>
            <a:xfrm>
              <a:off x="4855210" y="2717800"/>
              <a:ext cx="12700" cy="12700"/>
            </a:xfrm>
            <a:custGeom>
              <a:avLst/>
              <a:gdLst/>
              <a:ahLst/>
              <a:cxnLst/>
              <a:rect l="0" t="0" r="12700" b="12700"/>
              <a:pathLst>
                <a:path w="12700" h="12700">
                  <a:moveTo>
                    <a:pt x="6876" y="0"/>
                  </a:moveTo>
                  <a:cubicBezTo>
                    <a:pt x="3172" y="3565"/>
                    <a:pt x="0" y="5080"/>
                    <a:pt x="0" y="9135"/>
                  </a:cubicBezTo>
                  <a:cubicBezTo>
                    <a:pt x="355" y="11697"/>
                    <a:pt x="2351" y="12700"/>
                    <a:pt x="4658" y="12700"/>
                  </a:cubicBezTo>
                  <a:cubicBezTo>
                    <a:pt x="9272" y="12700"/>
                    <a:pt x="15150" y="8645"/>
                    <a:pt x="11623" y="4568"/>
                  </a:cubicBezTo>
                  <a:lnTo>
                    <a:pt x="6876" y="0"/>
                  </a:lnTo>
                  <a:close/>
                </a:path>
              </a:pathLst>
            </a:custGeom>
            <a:solidFill>
              <a:srgbClr val="FFFFFF"/>
            </a:solidFill>
            <a:ln>
              <a:noFill/>
            </a:ln>
            <a:effectLst/>
          </p:spPr>
          <p:txBody>
            <a:bodyPr vert="horz" wrap="square" lIns="0" tIns="0" rIns="0" bIns="0" numCol="1" spcCol="215900" anchor="ctr"/>
            <a:lstStyle/>
            <a:p>
              <a:pPr/>
            </a:p>
          </p:txBody>
        </p:sp>
        <p:sp>
          <p:nvSpPr>
            <p:cNvPr id="17" name="Google Shape;129;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DHHQAA0xAAAO4dAAD0EAAAAAAAACYAAAAIAAAA//////////8="/>
                </a:ext>
              </a:extLst>
            </p:cNvSpPr>
            <p:nvPr/>
          </p:nvSpPr>
          <p:spPr>
            <a:xfrm>
              <a:off x="4840605" y="2734945"/>
              <a:ext cx="24765" cy="20955"/>
            </a:xfrm>
            <a:custGeom>
              <a:avLst/>
              <a:gdLst/>
              <a:ahLst/>
              <a:cxnLst/>
              <a:rect l="0" t="0" r="24765" b="20955"/>
              <a:pathLst>
                <a:path w="24765" h="20955">
                  <a:moveTo>
                    <a:pt x="5563" y="0"/>
                  </a:moveTo>
                  <a:cubicBezTo>
                    <a:pt x="-369" y="4436"/>
                    <a:pt x="-1751" y="12435"/>
                    <a:pt x="2357" y="18214"/>
                  </a:cubicBezTo>
                  <a:cubicBezTo>
                    <a:pt x="4316" y="20097"/>
                    <a:pt x="6885" y="20955"/>
                    <a:pt x="9614" y="20955"/>
                  </a:cubicBezTo>
                  <a:cubicBezTo>
                    <a:pt x="15855" y="20955"/>
                    <a:pt x="22864" y="16424"/>
                    <a:pt x="24765" y="9322"/>
                  </a:cubicBezTo>
                  <a:cubicBezTo>
                    <a:pt x="23689" y="9508"/>
                    <a:pt x="22614" y="9601"/>
                    <a:pt x="21538" y="9601"/>
                  </a:cubicBezTo>
                  <a:cubicBezTo>
                    <a:pt x="14914" y="9601"/>
                    <a:pt x="8712" y="6113"/>
                    <a:pt x="5563" y="0"/>
                  </a:cubicBezTo>
                  <a:close/>
                </a:path>
              </a:pathLst>
            </a:custGeom>
            <a:solidFill>
              <a:srgbClr val="FFFFFF"/>
            </a:solidFill>
            <a:ln>
              <a:noFill/>
            </a:ln>
            <a:effectLst/>
          </p:spPr>
          <p:txBody>
            <a:bodyPr vert="horz" wrap="square" lIns="0" tIns="0" rIns="0" bIns="0" numCol="1" spcCol="215900" anchor="ctr"/>
            <a:lstStyle/>
            <a:p>
              <a:pPr/>
            </a:p>
          </p:txBody>
        </p:sp>
        <p:sp>
          <p:nvSpPr>
            <p:cNvPr id="16" name="Google Shape;130;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A/HQAAThAAADAeAAA/EQAAAAAAACYAAAAIAAAA//////////8="/>
                </a:ext>
              </a:extLst>
            </p:cNvSpPr>
            <p:nvPr/>
          </p:nvSpPr>
          <p:spPr>
            <a:xfrm>
              <a:off x="4754245" y="2650490"/>
              <a:ext cx="153035" cy="153035"/>
            </a:xfrm>
            <a:custGeom>
              <a:avLst/>
              <a:gdLst/>
              <a:ahLst/>
              <a:cxnLst/>
              <a:rect l="0" t="0" r="153035" b="153035"/>
              <a:pathLst>
                <a:path w="153035" h="153035">
                  <a:moveTo>
                    <a:pt x="22328" y="22282"/>
                  </a:moveTo>
                  <a:cubicBezTo>
                    <a:pt x="22250" y="22381"/>
                    <a:pt x="22156" y="22473"/>
                    <a:pt x="22077" y="22565"/>
                  </a:cubicBezTo>
                  <a:cubicBezTo>
                    <a:pt x="22171" y="22494"/>
                    <a:pt x="22250" y="22416"/>
                    <a:pt x="22328" y="22324"/>
                  </a:cubicBezTo>
                  <a:lnTo>
                    <a:pt x="22328" y="22282"/>
                  </a:lnTo>
                  <a:close/>
                  <a:moveTo>
                    <a:pt x="89345" y="41531"/>
                  </a:moveTo>
                  <a:cubicBezTo>
                    <a:pt x="91764" y="41531"/>
                    <a:pt x="94254" y="42927"/>
                    <a:pt x="95178" y="46101"/>
                  </a:cubicBezTo>
                  <a:cubicBezTo>
                    <a:pt x="97104" y="54178"/>
                    <a:pt x="90801" y="61589"/>
                    <a:pt x="83019" y="61589"/>
                  </a:cubicBezTo>
                  <a:cubicBezTo>
                    <a:pt x="81696" y="61589"/>
                    <a:pt x="80357" y="61384"/>
                    <a:pt x="78995" y="60930"/>
                  </a:cubicBezTo>
                  <a:cubicBezTo>
                    <a:pt x="75840" y="60477"/>
                    <a:pt x="74047" y="56870"/>
                    <a:pt x="75394" y="53739"/>
                  </a:cubicBezTo>
                  <a:cubicBezTo>
                    <a:pt x="76129" y="51139"/>
                    <a:pt x="78408" y="49460"/>
                    <a:pt x="80960" y="49460"/>
                  </a:cubicBezTo>
                  <a:cubicBezTo>
                    <a:pt x="81492" y="49460"/>
                    <a:pt x="82040" y="49530"/>
                    <a:pt x="82588" y="49686"/>
                  </a:cubicBezTo>
                  <a:cubicBezTo>
                    <a:pt x="82753" y="49778"/>
                    <a:pt x="82909" y="49814"/>
                    <a:pt x="83058" y="49814"/>
                  </a:cubicBezTo>
                  <a:cubicBezTo>
                    <a:pt x="83644" y="49814"/>
                    <a:pt x="83927" y="49155"/>
                    <a:pt x="83927" y="48794"/>
                  </a:cubicBezTo>
                  <a:cubicBezTo>
                    <a:pt x="82619" y="44323"/>
                    <a:pt x="85924" y="41531"/>
                    <a:pt x="89345" y="41531"/>
                  </a:cubicBezTo>
                  <a:close/>
                  <a:moveTo>
                    <a:pt x="55656" y="74023"/>
                  </a:moveTo>
                  <a:cubicBezTo>
                    <a:pt x="57982" y="74023"/>
                    <a:pt x="60260" y="75348"/>
                    <a:pt x="61004" y="78458"/>
                  </a:cubicBezTo>
                  <a:cubicBezTo>
                    <a:pt x="63360" y="86691"/>
                    <a:pt x="56807" y="94236"/>
                    <a:pt x="48822" y="94236"/>
                  </a:cubicBezTo>
                  <a:cubicBezTo>
                    <a:pt x="47671" y="94236"/>
                    <a:pt x="46457" y="94066"/>
                    <a:pt x="45252" y="93726"/>
                  </a:cubicBezTo>
                  <a:cubicBezTo>
                    <a:pt x="38714" y="91686"/>
                    <a:pt x="40733" y="82199"/>
                    <a:pt x="46911" y="82199"/>
                  </a:cubicBezTo>
                  <a:cubicBezTo>
                    <a:pt x="47514" y="82199"/>
                    <a:pt x="48156" y="82291"/>
                    <a:pt x="48861" y="82497"/>
                  </a:cubicBezTo>
                  <a:cubicBezTo>
                    <a:pt x="49307" y="82497"/>
                    <a:pt x="50200" y="82043"/>
                    <a:pt x="49761" y="81143"/>
                  </a:cubicBezTo>
                  <a:cubicBezTo>
                    <a:pt x="48689" y="76878"/>
                    <a:pt x="52219" y="74023"/>
                    <a:pt x="55656" y="74023"/>
                  </a:cubicBezTo>
                  <a:close/>
                  <a:moveTo>
                    <a:pt x="107548" y="53512"/>
                  </a:moveTo>
                  <a:cubicBezTo>
                    <a:pt x="109113" y="53512"/>
                    <a:pt x="110687" y="54192"/>
                    <a:pt x="111814" y="55531"/>
                  </a:cubicBezTo>
                  <a:lnTo>
                    <a:pt x="119917" y="63634"/>
                  </a:lnTo>
                  <a:cubicBezTo>
                    <a:pt x="125758" y="69460"/>
                    <a:pt x="126658" y="78458"/>
                    <a:pt x="122619" y="85650"/>
                  </a:cubicBezTo>
                  <a:cubicBezTo>
                    <a:pt x="123957" y="94180"/>
                    <a:pt x="120810" y="103164"/>
                    <a:pt x="114515" y="109462"/>
                  </a:cubicBezTo>
                  <a:cubicBezTo>
                    <a:pt x="109740" y="114464"/>
                    <a:pt x="103210" y="117071"/>
                    <a:pt x="96634" y="117071"/>
                  </a:cubicBezTo>
                  <a:cubicBezTo>
                    <a:pt x="90817" y="117071"/>
                    <a:pt x="84984" y="115031"/>
                    <a:pt x="80334" y="110801"/>
                  </a:cubicBezTo>
                  <a:cubicBezTo>
                    <a:pt x="69537" y="99579"/>
                    <a:pt x="74939" y="78898"/>
                    <a:pt x="90684" y="71274"/>
                  </a:cubicBezTo>
                  <a:cubicBezTo>
                    <a:pt x="92477" y="64515"/>
                    <a:pt x="96978" y="62723"/>
                    <a:pt x="103281" y="55531"/>
                  </a:cubicBezTo>
                  <a:cubicBezTo>
                    <a:pt x="104392" y="54192"/>
                    <a:pt x="105966" y="53512"/>
                    <a:pt x="107548" y="53512"/>
                  </a:cubicBezTo>
                  <a:close/>
                  <a:moveTo>
                    <a:pt x="76560" y="0"/>
                  </a:moveTo>
                  <a:cubicBezTo>
                    <a:pt x="56392" y="0"/>
                    <a:pt x="36788" y="7942"/>
                    <a:pt x="22328" y="22324"/>
                  </a:cubicBezTo>
                  <a:lnTo>
                    <a:pt x="22328" y="22735"/>
                  </a:lnTo>
                  <a:cubicBezTo>
                    <a:pt x="23682" y="21246"/>
                    <a:pt x="25256" y="20645"/>
                    <a:pt x="26744" y="20645"/>
                  </a:cubicBezTo>
                  <a:cubicBezTo>
                    <a:pt x="31183" y="20645"/>
                    <a:pt x="35019" y="26000"/>
                    <a:pt x="31316" y="30359"/>
                  </a:cubicBezTo>
                  <a:cubicBezTo>
                    <a:pt x="26368" y="35757"/>
                    <a:pt x="31316" y="46101"/>
                    <a:pt x="33563" y="48794"/>
                  </a:cubicBezTo>
                  <a:cubicBezTo>
                    <a:pt x="35340" y="50551"/>
                    <a:pt x="37939" y="51776"/>
                    <a:pt x="40491" y="51776"/>
                  </a:cubicBezTo>
                  <a:cubicBezTo>
                    <a:pt x="41188" y="51776"/>
                    <a:pt x="41893" y="51684"/>
                    <a:pt x="42566" y="51493"/>
                  </a:cubicBezTo>
                  <a:cubicBezTo>
                    <a:pt x="47953" y="50140"/>
                    <a:pt x="48861" y="42948"/>
                    <a:pt x="44367" y="40248"/>
                  </a:cubicBezTo>
                  <a:cubicBezTo>
                    <a:pt x="41212" y="38457"/>
                    <a:pt x="40304" y="34872"/>
                    <a:pt x="42112" y="32172"/>
                  </a:cubicBezTo>
                  <a:cubicBezTo>
                    <a:pt x="43271" y="30414"/>
                    <a:pt x="45173" y="29437"/>
                    <a:pt x="47123" y="29437"/>
                  </a:cubicBezTo>
                  <a:cubicBezTo>
                    <a:pt x="48180" y="29437"/>
                    <a:pt x="49252" y="29734"/>
                    <a:pt x="50200" y="30359"/>
                  </a:cubicBezTo>
                  <a:cubicBezTo>
                    <a:pt x="67290" y="40703"/>
                    <a:pt x="57394" y="63629"/>
                    <a:pt x="40304" y="63629"/>
                  </a:cubicBezTo>
                  <a:cubicBezTo>
                    <a:pt x="21984" y="63629"/>
                    <a:pt x="10334" y="37025"/>
                    <a:pt x="22077" y="22565"/>
                  </a:cubicBezTo>
                  <a:cubicBezTo>
                    <a:pt x="17568" y="27099"/>
                    <a:pt x="13544" y="32263"/>
                    <a:pt x="10185" y="38003"/>
                  </a:cubicBezTo>
                  <a:cubicBezTo>
                    <a:pt x="-7813" y="69460"/>
                    <a:pt x="-1503" y="109009"/>
                    <a:pt x="25475" y="133275"/>
                  </a:cubicBezTo>
                  <a:cubicBezTo>
                    <a:pt x="40022" y="146353"/>
                    <a:pt x="58357" y="153035"/>
                    <a:pt x="76748" y="153035"/>
                  </a:cubicBezTo>
                  <a:cubicBezTo>
                    <a:pt x="92477" y="153035"/>
                    <a:pt x="108252" y="148167"/>
                    <a:pt x="121710" y="138220"/>
                  </a:cubicBezTo>
                  <a:cubicBezTo>
                    <a:pt x="150944" y="116653"/>
                    <a:pt x="161294" y="77551"/>
                    <a:pt x="145996" y="44741"/>
                  </a:cubicBezTo>
                  <a:cubicBezTo>
                    <a:pt x="142998" y="47249"/>
                    <a:pt x="139310" y="48496"/>
                    <a:pt x="135537" y="48496"/>
                  </a:cubicBezTo>
                  <a:cubicBezTo>
                    <a:pt x="132514" y="48496"/>
                    <a:pt x="129453" y="47702"/>
                    <a:pt x="126658" y="46101"/>
                  </a:cubicBezTo>
                  <a:cubicBezTo>
                    <a:pt x="106866" y="42948"/>
                    <a:pt x="94724" y="22735"/>
                    <a:pt x="100580" y="3847"/>
                  </a:cubicBezTo>
                  <a:cubicBezTo>
                    <a:pt x="92672" y="1261"/>
                    <a:pt x="84569" y="0"/>
                    <a:pt x="76560" y="0"/>
                  </a:cubicBezTo>
                  <a:close/>
                </a:path>
              </a:pathLst>
            </a:custGeom>
            <a:solidFill>
              <a:srgbClr val="FFFFFF"/>
            </a:solidFill>
            <a:ln>
              <a:noFill/>
            </a:ln>
            <a:effectLst/>
          </p:spPr>
          <p:txBody>
            <a:bodyPr vert="horz" wrap="square" lIns="0" tIns="0" rIns="0" bIns="0" numCol="1" spcCol="215900" anchor="ctr"/>
            <a:lstStyle/>
            <a:p>
              <a:pPr/>
            </a:p>
          </p:txBody>
        </p:sp>
        <p:sp>
          <p:nvSpPr>
            <p:cNvPr id="15" name="Google Shape;131;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DrHQAASRAAACseAACJEAAAAAAAACYAAAAIAAAA//////////8="/>
                </a:ext>
              </a:extLst>
            </p:cNvSpPr>
            <p:nvPr/>
          </p:nvSpPr>
          <p:spPr>
            <a:xfrm>
              <a:off x="4863465" y="2647315"/>
              <a:ext cx="40640" cy="40640"/>
            </a:xfrm>
            <a:custGeom>
              <a:avLst/>
              <a:gdLst/>
              <a:ahLst/>
              <a:cxnLst/>
              <a:rect l="0" t="0" r="40640" b="40640"/>
              <a:pathLst>
                <a:path w="40640" h="40640">
                  <a:moveTo>
                    <a:pt x="12288" y="0"/>
                  </a:moveTo>
                  <a:lnTo>
                    <a:pt x="1476" y="12555"/>
                  </a:lnTo>
                  <a:cubicBezTo>
                    <a:pt x="-764" y="15248"/>
                    <a:pt x="-309" y="18824"/>
                    <a:pt x="1931" y="21063"/>
                  </a:cubicBezTo>
                  <a:lnTo>
                    <a:pt x="7335" y="25562"/>
                  </a:lnTo>
                  <a:lnTo>
                    <a:pt x="2383" y="30928"/>
                  </a:lnTo>
                  <a:cubicBezTo>
                    <a:pt x="134" y="33167"/>
                    <a:pt x="134" y="36762"/>
                    <a:pt x="2838" y="39003"/>
                  </a:cubicBezTo>
                  <a:cubicBezTo>
                    <a:pt x="3915" y="40076"/>
                    <a:pt x="5295" y="40640"/>
                    <a:pt x="6693" y="40640"/>
                  </a:cubicBezTo>
                  <a:cubicBezTo>
                    <a:pt x="8206" y="40640"/>
                    <a:pt x="9755" y="39963"/>
                    <a:pt x="10926" y="38550"/>
                  </a:cubicBezTo>
                  <a:lnTo>
                    <a:pt x="15879" y="33167"/>
                  </a:lnTo>
                  <a:lnTo>
                    <a:pt x="21738" y="38098"/>
                  </a:lnTo>
                  <a:cubicBezTo>
                    <a:pt x="22702" y="39078"/>
                    <a:pt x="24025" y="39549"/>
                    <a:pt x="25331" y="39549"/>
                  </a:cubicBezTo>
                  <a:cubicBezTo>
                    <a:pt x="27070" y="39549"/>
                    <a:pt x="28826" y="38740"/>
                    <a:pt x="29848" y="37214"/>
                  </a:cubicBezTo>
                  <a:lnTo>
                    <a:pt x="40640" y="24659"/>
                  </a:lnTo>
                  <a:cubicBezTo>
                    <a:pt x="38391" y="23756"/>
                    <a:pt x="36142" y="22420"/>
                    <a:pt x="34346" y="20630"/>
                  </a:cubicBezTo>
                  <a:lnTo>
                    <a:pt x="16787" y="5383"/>
                  </a:lnTo>
                  <a:lnTo>
                    <a:pt x="16333" y="4929"/>
                  </a:lnTo>
                  <a:cubicBezTo>
                    <a:pt x="14537" y="3596"/>
                    <a:pt x="13195" y="1787"/>
                    <a:pt x="12288" y="0"/>
                  </a:cubicBezTo>
                  <a:close/>
                </a:path>
              </a:pathLst>
            </a:custGeom>
            <a:solidFill>
              <a:srgbClr val="FFFFFF"/>
            </a:solidFill>
            <a:ln>
              <a:noFill/>
            </a:ln>
            <a:effectLst/>
          </p:spPr>
          <p:txBody>
            <a:bodyPr vert="horz" wrap="square" lIns="0" tIns="0" rIns="0" bIns="0" numCol="1" spcCol="215900" anchor="ctr"/>
            <a:lstStyle/>
            <a:p>
              <a:pPr/>
            </a:p>
          </p:txBody>
        </p:sp>
        <p:sp>
          <p:nvSpPr>
            <p:cNvPr id="14" name="Google Shape;132;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AIHgAAAxAAAHoeAABjEAAAAAAAACYAAAAIAAAA//////////8="/>
                </a:ext>
              </a:extLst>
            </p:cNvSpPr>
            <p:nvPr/>
          </p:nvSpPr>
          <p:spPr>
            <a:xfrm>
              <a:off x="4881880" y="2602865"/>
              <a:ext cx="72390" cy="60960"/>
            </a:xfrm>
            <a:custGeom>
              <a:avLst/>
              <a:gdLst/>
              <a:ahLst/>
              <a:cxnLst/>
              <a:rect l="0" t="0" r="72390" b="60960"/>
              <a:pathLst>
                <a:path w="72390" h="60960">
                  <a:moveTo>
                    <a:pt x="18368" y="0"/>
                  </a:moveTo>
                  <a:lnTo>
                    <a:pt x="4419" y="16256"/>
                  </a:lnTo>
                  <a:cubicBezTo>
                    <a:pt x="-1886" y="23481"/>
                    <a:pt x="-1432" y="34313"/>
                    <a:pt x="5761" y="41103"/>
                  </a:cubicBezTo>
                  <a:lnTo>
                    <a:pt x="23775" y="56902"/>
                  </a:lnTo>
                  <a:cubicBezTo>
                    <a:pt x="26911" y="59614"/>
                    <a:pt x="30976" y="60960"/>
                    <a:pt x="35021" y="60960"/>
                  </a:cubicBezTo>
                  <a:lnTo>
                    <a:pt x="36362" y="60960"/>
                  </a:lnTo>
                  <a:cubicBezTo>
                    <a:pt x="41314" y="60523"/>
                    <a:pt x="45379" y="58268"/>
                    <a:pt x="48516" y="55098"/>
                  </a:cubicBezTo>
                  <a:lnTo>
                    <a:pt x="72390" y="27085"/>
                  </a:lnTo>
                  <a:lnTo>
                    <a:pt x="72390" y="4058"/>
                  </a:lnTo>
                  <a:cubicBezTo>
                    <a:pt x="72390" y="1801"/>
                    <a:pt x="70574" y="0"/>
                    <a:pt x="68325" y="0"/>
                  </a:cubicBezTo>
                  <a:close/>
                </a:path>
              </a:pathLst>
            </a:custGeom>
            <a:solidFill>
              <a:srgbClr val="FFFFFF"/>
            </a:solidFill>
            <a:ln>
              <a:noFill/>
            </a:ln>
            <a:effectLst/>
          </p:spPr>
          <p:txBody>
            <a:bodyPr vert="horz" wrap="square" lIns="0" tIns="0" rIns="0" bIns="0" numCol="1" spcCol="215900" anchor="ctr"/>
            <a:lstStyle/>
            <a:p>
              <a:pPr/>
            </a:p>
          </p:txBody>
        </p:sp>
      </p:grpSp>
      <p:grpSp>
        <p:nvGrpSpPr>
          <p:cNvPr id="19" name="Google Shape;151;p16"/>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NUDAADPGgAAGQUAABAcAAAQAAAAJgAAAAgAAAD/////AAAAAA=="/>
              </a:ext>
            </a:extLst>
          </p:cNvGrpSpPr>
          <p:nvPr/>
        </p:nvGrpSpPr>
        <p:grpSpPr>
          <a:xfrm>
            <a:off x="622935" y="4358005"/>
            <a:ext cx="205740" cy="203835"/>
            <a:chOff x="622935" y="4358005"/>
            <a:chExt cx="205740" cy="203835"/>
          </a:xfrm>
        </p:grpSpPr>
        <p:sp>
          <p:nvSpPr>
            <p:cNvPr id="22" name="Google Shape;152;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DVAwAAzxoAABkFAAAQHAAAAAAAACYAAAAIAAAA//////////8="/>
                </a:ext>
              </a:extLst>
            </p:cNvSpPr>
            <p:nvPr/>
          </p:nvSpPr>
          <p:spPr>
            <a:xfrm>
              <a:off x="622935" y="4358005"/>
              <a:ext cx="205740" cy="203835"/>
            </a:xfrm>
            <a:custGeom>
              <a:avLst/>
              <a:gdLst/>
              <a:ahLst/>
              <a:cxnLst/>
              <a:rect l="0" t="0" r="205740" b="203835"/>
              <a:pathLst>
                <a:path w="205740" h="203835">
                  <a:moveTo>
                    <a:pt x="54861" y="95896"/>
                  </a:moveTo>
                  <a:cubicBezTo>
                    <a:pt x="58137" y="95896"/>
                    <a:pt x="60855" y="98624"/>
                    <a:pt x="60855" y="101908"/>
                  </a:cubicBezTo>
                  <a:cubicBezTo>
                    <a:pt x="60855" y="105192"/>
                    <a:pt x="58137" y="107938"/>
                    <a:pt x="54861" y="107938"/>
                  </a:cubicBezTo>
                  <a:cubicBezTo>
                    <a:pt x="51567" y="107938"/>
                    <a:pt x="48849" y="105192"/>
                    <a:pt x="48849" y="101908"/>
                  </a:cubicBezTo>
                  <a:cubicBezTo>
                    <a:pt x="48849" y="98624"/>
                    <a:pt x="51567" y="95896"/>
                    <a:pt x="54861" y="95896"/>
                  </a:cubicBezTo>
                  <a:close/>
                  <a:moveTo>
                    <a:pt x="102894" y="47731"/>
                  </a:moveTo>
                  <a:cubicBezTo>
                    <a:pt x="119270" y="47731"/>
                    <a:pt x="132928" y="61424"/>
                    <a:pt x="132928" y="77834"/>
                  </a:cubicBezTo>
                  <a:cubicBezTo>
                    <a:pt x="132928" y="94245"/>
                    <a:pt x="119827" y="107938"/>
                    <a:pt x="102894" y="107938"/>
                  </a:cubicBezTo>
                  <a:cubicBezTo>
                    <a:pt x="86518" y="107938"/>
                    <a:pt x="72860" y="94245"/>
                    <a:pt x="72860" y="77834"/>
                  </a:cubicBezTo>
                  <a:cubicBezTo>
                    <a:pt x="72860" y="61424"/>
                    <a:pt x="86518" y="47731"/>
                    <a:pt x="102894" y="47731"/>
                  </a:cubicBezTo>
                  <a:close/>
                  <a:moveTo>
                    <a:pt x="151484" y="95896"/>
                  </a:moveTo>
                  <a:cubicBezTo>
                    <a:pt x="154759" y="95896"/>
                    <a:pt x="157477" y="98624"/>
                    <a:pt x="157477" y="101908"/>
                  </a:cubicBezTo>
                  <a:cubicBezTo>
                    <a:pt x="157477" y="105192"/>
                    <a:pt x="154759" y="107938"/>
                    <a:pt x="151484" y="107938"/>
                  </a:cubicBezTo>
                  <a:cubicBezTo>
                    <a:pt x="147651" y="107938"/>
                    <a:pt x="144933" y="105192"/>
                    <a:pt x="144933" y="101908"/>
                  </a:cubicBezTo>
                  <a:cubicBezTo>
                    <a:pt x="144933" y="98624"/>
                    <a:pt x="147651" y="95896"/>
                    <a:pt x="151484" y="95896"/>
                  </a:cubicBezTo>
                  <a:close/>
                  <a:moveTo>
                    <a:pt x="78873" y="132011"/>
                  </a:moveTo>
                  <a:cubicBezTo>
                    <a:pt x="82148" y="132011"/>
                    <a:pt x="84876" y="134757"/>
                    <a:pt x="84876" y="138041"/>
                  </a:cubicBezTo>
                  <a:cubicBezTo>
                    <a:pt x="84876" y="141863"/>
                    <a:pt x="82148" y="144600"/>
                    <a:pt x="78873" y="144600"/>
                  </a:cubicBezTo>
                  <a:cubicBezTo>
                    <a:pt x="75598" y="144600"/>
                    <a:pt x="72860" y="141863"/>
                    <a:pt x="72860" y="138041"/>
                  </a:cubicBezTo>
                  <a:cubicBezTo>
                    <a:pt x="72860" y="134757"/>
                    <a:pt x="75598" y="132011"/>
                    <a:pt x="78873" y="132011"/>
                  </a:cubicBezTo>
                  <a:close/>
                  <a:moveTo>
                    <a:pt x="114900" y="120508"/>
                  </a:moveTo>
                  <a:cubicBezTo>
                    <a:pt x="125282" y="120508"/>
                    <a:pt x="132928" y="128727"/>
                    <a:pt x="132928" y="138041"/>
                  </a:cubicBezTo>
                  <a:cubicBezTo>
                    <a:pt x="132928" y="147884"/>
                    <a:pt x="124725" y="156084"/>
                    <a:pt x="114900" y="156084"/>
                  </a:cubicBezTo>
                  <a:cubicBezTo>
                    <a:pt x="104527" y="156084"/>
                    <a:pt x="97439" y="147884"/>
                    <a:pt x="97439" y="138041"/>
                  </a:cubicBezTo>
                  <a:cubicBezTo>
                    <a:pt x="97439" y="128727"/>
                    <a:pt x="105612" y="120508"/>
                    <a:pt x="114900" y="120508"/>
                  </a:cubicBezTo>
                  <a:close/>
                  <a:moveTo>
                    <a:pt x="91167" y="0"/>
                  </a:moveTo>
                  <a:cubicBezTo>
                    <a:pt x="89659" y="0"/>
                    <a:pt x="88151" y="396"/>
                    <a:pt x="87056" y="1217"/>
                  </a:cubicBezTo>
                  <a:cubicBezTo>
                    <a:pt x="84876" y="3406"/>
                    <a:pt x="84876" y="7785"/>
                    <a:pt x="87056" y="9427"/>
                  </a:cubicBezTo>
                  <a:cubicBezTo>
                    <a:pt x="91974" y="14362"/>
                    <a:pt x="95249" y="18741"/>
                    <a:pt x="96882" y="23658"/>
                  </a:cubicBezTo>
                  <a:cubicBezTo>
                    <a:pt x="91974" y="24752"/>
                    <a:pt x="86518" y="25309"/>
                    <a:pt x="81601" y="26942"/>
                  </a:cubicBezTo>
                  <a:cubicBezTo>
                    <a:pt x="76693" y="17646"/>
                    <a:pt x="70142" y="13806"/>
                    <a:pt x="61412" y="9984"/>
                  </a:cubicBezTo>
                  <a:cubicBezTo>
                    <a:pt x="60720" y="9710"/>
                    <a:pt x="59933" y="9568"/>
                    <a:pt x="59126" y="9568"/>
                  </a:cubicBezTo>
                  <a:cubicBezTo>
                    <a:pt x="56696" y="9568"/>
                    <a:pt x="54026" y="10805"/>
                    <a:pt x="53209" y="13268"/>
                  </a:cubicBezTo>
                  <a:cubicBezTo>
                    <a:pt x="51567" y="15995"/>
                    <a:pt x="53209" y="19836"/>
                    <a:pt x="55947" y="20930"/>
                  </a:cubicBezTo>
                  <a:cubicBezTo>
                    <a:pt x="61950" y="23658"/>
                    <a:pt x="66867" y="26942"/>
                    <a:pt x="69585" y="31320"/>
                  </a:cubicBezTo>
                  <a:cubicBezTo>
                    <a:pt x="64687" y="33510"/>
                    <a:pt x="60317" y="36246"/>
                    <a:pt x="56485" y="38974"/>
                  </a:cubicBezTo>
                  <a:cubicBezTo>
                    <a:pt x="48849" y="31877"/>
                    <a:pt x="40647" y="30782"/>
                    <a:pt x="31916" y="30226"/>
                  </a:cubicBezTo>
                  <a:cubicBezTo>
                    <a:pt x="28641" y="30226"/>
                    <a:pt x="25923" y="31877"/>
                    <a:pt x="24828" y="35699"/>
                  </a:cubicBezTo>
                  <a:cubicBezTo>
                    <a:pt x="24828" y="38974"/>
                    <a:pt x="27008" y="41720"/>
                    <a:pt x="30283" y="42258"/>
                  </a:cubicBezTo>
                  <a:cubicBezTo>
                    <a:pt x="37371" y="42814"/>
                    <a:pt x="42299" y="43908"/>
                    <a:pt x="46659" y="47193"/>
                  </a:cubicBezTo>
                  <a:cubicBezTo>
                    <a:pt x="43384" y="50477"/>
                    <a:pt x="40109" y="54856"/>
                    <a:pt x="37371" y="58678"/>
                  </a:cubicBezTo>
                  <a:cubicBezTo>
                    <a:pt x="32934" y="57196"/>
                    <a:pt x="29054" y="56609"/>
                    <a:pt x="25298" y="56609"/>
                  </a:cubicBezTo>
                  <a:cubicBezTo>
                    <a:pt x="20708" y="56609"/>
                    <a:pt x="16270" y="57479"/>
                    <a:pt x="11170" y="58678"/>
                  </a:cubicBezTo>
                  <a:cubicBezTo>
                    <a:pt x="7895" y="59233"/>
                    <a:pt x="6810" y="63056"/>
                    <a:pt x="7357" y="66350"/>
                  </a:cubicBezTo>
                  <a:cubicBezTo>
                    <a:pt x="7789" y="68945"/>
                    <a:pt x="9922" y="70502"/>
                    <a:pt x="12697" y="70502"/>
                  </a:cubicBezTo>
                  <a:cubicBezTo>
                    <a:pt x="13427" y="70502"/>
                    <a:pt x="14205" y="70398"/>
                    <a:pt x="15002" y="70172"/>
                  </a:cubicBezTo>
                  <a:cubicBezTo>
                    <a:pt x="19267" y="69096"/>
                    <a:pt x="22840" y="68265"/>
                    <a:pt x="26317" y="68265"/>
                  </a:cubicBezTo>
                  <a:cubicBezTo>
                    <a:pt x="28170" y="68265"/>
                    <a:pt x="30005" y="68511"/>
                    <a:pt x="31916" y="69077"/>
                  </a:cubicBezTo>
                  <a:cubicBezTo>
                    <a:pt x="29736" y="74012"/>
                    <a:pt x="27546" y="78391"/>
                    <a:pt x="27008" y="83308"/>
                  </a:cubicBezTo>
                  <a:cubicBezTo>
                    <a:pt x="17720" y="83308"/>
                    <a:pt x="10085" y="86592"/>
                    <a:pt x="2440" y="92056"/>
                  </a:cubicBezTo>
                  <a:cubicBezTo>
                    <a:pt x="-270" y="94245"/>
                    <a:pt x="-827" y="97529"/>
                    <a:pt x="1345" y="100275"/>
                  </a:cubicBezTo>
                  <a:cubicBezTo>
                    <a:pt x="2392" y="102009"/>
                    <a:pt x="4293" y="103068"/>
                    <a:pt x="6253" y="103068"/>
                  </a:cubicBezTo>
                  <a:cubicBezTo>
                    <a:pt x="7376" y="103068"/>
                    <a:pt x="8538" y="102727"/>
                    <a:pt x="9547" y="101908"/>
                  </a:cubicBezTo>
                  <a:cubicBezTo>
                    <a:pt x="15002" y="97529"/>
                    <a:pt x="19372" y="94802"/>
                    <a:pt x="24828" y="94802"/>
                  </a:cubicBezTo>
                  <a:cubicBezTo>
                    <a:pt x="24828" y="96991"/>
                    <a:pt x="24271" y="99718"/>
                    <a:pt x="24271" y="101908"/>
                  </a:cubicBezTo>
                  <a:cubicBezTo>
                    <a:pt x="24271" y="104654"/>
                    <a:pt x="24271" y="107381"/>
                    <a:pt x="24828" y="110127"/>
                  </a:cubicBezTo>
                  <a:cubicBezTo>
                    <a:pt x="15540" y="113411"/>
                    <a:pt x="10632" y="119413"/>
                    <a:pt x="5177" y="127094"/>
                  </a:cubicBezTo>
                  <a:cubicBezTo>
                    <a:pt x="2997" y="129822"/>
                    <a:pt x="4082" y="133106"/>
                    <a:pt x="6810" y="135295"/>
                  </a:cubicBezTo>
                  <a:cubicBezTo>
                    <a:pt x="7953" y="136210"/>
                    <a:pt x="9288" y="136644"/>
                    <a:pt x="10565" y="136644"/>
                  </a:cubicBezTo>
                  <a:cubicBezTo>
                    <a:pt x="12352" y="136644"/>
                    <a:pt x="14052" y="135795"/>
                    <a:pt x="15002" y="134200"/>
                  </a:cubicBezTo>
                  <a:cubicBezTo>
                    <a:pt x="18815" y="127632"/>
                    <a:pt x="22091" y="123810"/>
                    <a:pt x="27008" y="121602"/>
                  </a:cubicBezTo>
                  <a:cubicBezTo>
                    <a:pt x="28641" y="126538"/>
                    <a:pt x="29736" y="131473"/>
                    <a:pt x="32473" y="135852"/>
                  </a:cubicBezTo>
                  <a:cubicBezTo>
                    <a:pt x="24828" y="142410"/>
                    <a:pt x="22091" y="149516"/>
                    <a:pt x="19372" y="158830"/>
                  </a:cubicBezTo>
                  <a:cubicBezTo>
                    <a:pt x="18815" y="162114"/>
                    <a:pt x="20996" y="165398"/>
                    <a:pt x="23733" y="165936"/>
                  </a:cubicBezTo>
                  <a:cubicBezTo>
                    <a:pt x="24328" y="166144"/>
                    <a:pt x="24914" y="166229"/>
                    <a:pt x="25491" y="166229"/>
                  </a:cubicBezTo>
                  <a:cubicBezTo>
                    <a:pt x="28122" y="166229"/>
                    <a:pt x="30475" y="164351"/>
                    <a:pt x="31378" y="162114"/>
                  </a:cubicBezTo>
                  <a:cubicBezTo>
                    <a:pt x="33011" y="154990"/>
                    <a:pt x="34653" y="150611"/>
                    <a:pt x="38466" y="146232"/>
                  </a:cubicBezTo>
                  <a:cubicBezTo>
                    <a:pt x="41204" y="150611"/>
                    <a:pt x="45017" y="154452"/>
                    <a:pt x="48292" y="157736"/>
                  </a:cubicBezTo>
                  <a:cubicBezTo>
                    <a:pt x="42836" y="165936"/>
                    <a:pt x="43384" y="174146"/>
                    <a:pt x="43922" y="183998"/>
                  </a:cubicBezTo>
                  <a:cubicBezTo>
                    <a:pt x="43922" y="187282"/>
                    <a:pt x="46659" y="189472"/>
                    <a:pt x="50472" y="189472"/>
                  </a:cubicBezTo>
                  <a:lnTo>
                    <a:pt x="51029" y="189472"/>
                  </a:lnTo>
                  <a:cubicBezTo>
                    <a:pt x="54304" y="189472"/>
                    <a:pt x="56485" y="186188"/>
                    <a:pt x="56485" y="182366"/>
                  </a:cubicBezTo>
                  <a:cubicBezTo>
                    <a:pt x="55947" y="175241"/>
                    <a:pt x="55947" y="170315"/>
                    <a:pt x="57580" y="165398"/>
                  </a:cubicBezTo>
                  <a:cubicBezTo>
                    <a:pt x="61950" y="168126"/>
                    <a:pt x="65772" y="170862"/>
                    <a:pt x="70680" y="173052"/>
                  </a:cubicBezTo>
                  <a:cubicBezTo>
                    <a:pt x="68500" y="182366"/>
                    <a:pt x="71237" y="190028"/>
                    <a:pt x="75598" y="198776"/>
                  </a:cubicBezTo>
                  <a:cubicBezTo>
                    <a:pt x="76308" y="201277"/>
                    <a:pt x="78201" y="202372"/>
                    <a:pt x="80333" y="202372"/>
                  </a:cubicBezTo>
                  <a:cubicBezTo>
                    <a:pt x="81457" y="202372"/>
                    <a:pt x="82657" y="202079"/>
                    <a:pt x="83781" y="201504"/>
                  </a:cubicBezTo>
                  <a:cubicBezTo>
                    <a:pt x="86518" y="200409"/>
                    <a:pt x="87613" y="197134"/>
                    <a:pt x="86518" y="193312"/>
                  </a:cubicBezTo>
                  <a:cubicBezTo>
                    <a:pt x="83781" y="187282"/>
                    <a:pt x="81601" y="182366"/>
                    <a:pt x="82148" y="176874"/>
                  </a:cubicBezTo>
                  <a:cubicBezTo>
                    <a:pt x="87056" y="178525"/>
                    <a:pt x="91974" y="179082"/>
                    <a:pt x="97439" y="179620"/>
                  </a:cubicBezTo>
                  <a:cubicBezTo>
                    <a:pt x="98524" y="189472"/>
                    <a:pt x="103989" y="195492"/>
                    <a:pt x="110539" y="202598"/>
                  </a:cubicBezTo>
                  <a:cubicBezTo>
                    <a:pt x="111346" y="203419"/>
                    <a:pt x="112854" y="203835"/>
                    <a:pt x="114420" y="203835"/>
                  </a:cubicBezTo>
                  <a:cubicBezTo>
                    <a:pt x="115995" y="203835"/>
                    <a:pt x="117637" y="203419"/>
                    <a:pt x="118732" y="202598"/>
                  </a:cubicBezTo>
                  <a:cubicBezTo>
                    <a:pt x="120365" y="200409"/>
                    <a:pt x="120365" y="196040"/>
                    <a:pt x="118732" y="194407"/>
                  </a:cubicBezTo>
                  <a:cubicBezTo>
                    <a:pt x="113814" y="189472"/>
                    <a:pt x="110539" y="185093"/>
                    <a:pt x="108906" y="179620"/>
                  </a:cubicBezTo>
                  <a:cubicBezTo>
                    <a:pt x="113814" y="179082"/>
                    <a:pt x="119270" y="178525"/>
                    <a:pt x="124187" y="176874"/>
                  </a:cubicBezTo>
                  <a:cubicBezTo>
                    <a:pt x="128557" y="186188"/>
                    <a:pt x="135646" y="190028"/>
                    <a:pt x="144376" y="193312"/>
                  </a:cubicBezTo>
                  <a:cubicBezTo>
                    <a:pt x="145145" y="193756"/>
                    <a:pt x="146009" y="193954"/>
                    <a:pt x="146912" y="193954"/>
                  </a:cubicBezTo>
                  <a:cubicBezTo>
                    <a:pt x="149265" y="193954"/>
                    <a:pt x="151781" y="192548"/>
                    <a:pt x="152579" y="190566"/>
                  </a:cubicBezTo>
                  <a:cubicBezTo>
                    <a:pt x="154202" y="187839"/>
                    <a:pt x="152579" y="183998"/>
                    <a:pt x="149841" y="182366"/>
                  </a:cubicBezTo>
                  <a:cubicBezTo>
                    <a:pt x="143838" y="180176"/>
                    <a:pt x="138921" y="176874"/>
                    <a:pt x="136203" y="172495"/>
                  </a:cubicBezTo>
                  <a:cubicBezTo>
                    <a:pt x="141101" y="170315"/>
                    <a:pt x="144933" y="167588"/>
                    <a:pt x="149303" y="164842"/>
                  </a:cubicBezTo>
                  <a:cubicBezTo>
                    <a:pt x="156939" y="171957"/>
                    <a:pt x="165141" y="173052"/>
                    <a:pt x="173872" y="173590"/>
                  </a:cubicBezTo>
                  <a:lnTo>
                    <a:pt x="174410" y="173590"/>
                  </a:lnTo>
                  <a:cubicBezTo>
                    <a:pt x="177685" y="173590"/>
                    <a:pt x="179865" y="171410"/>
                    <a:pt x="180422" y="168126"/>
                  </a:cubicBezTo>
                  <a:cubicBezTo>
                    <a:pt x="180422" y="164842"/>
                    <a:pt x="178780" y="162114"/>
                    <a:pt x="174967" y="161558"/>
                  </a:cubicBezTo>
                  <a:cubicBezTo>
                    <a:pt x="168417" y="160463"/>
                    <a:pt x="163489" y="159925"/>
                    <a:pt x="158572" y="156641"/>
                  </a:cubicBezTo>
                  <a:cubicBezTo>
                    <a:pt x="161847" y="153357"/>
                    <a:pt x="165679" y="148978"/>
                    <a:pt x="168417" y="145138"/>
                  </a:cubicBezTo>
                  <a:cubicBezTo>
                    <a:pt x="172105" y="146534"/>
                    <a:pt x="175591" y="147034"/>
                    <a:pt x="179106" y="147034"/>
                  </a:cubicBezTo>
                  <a:cubicBezTo>
                    <a:pt x="183890" y="147034"/>
                    <a:pt x="188701" y="146100"/>
                    <a:pt x="194061" y="145138"/>
                  </a:cubicBezTo>
                  <a:cubicBezTo>
                    <a:pt x="197893" y="144043"/>
                    <a:pt x="198978" y="140768"/>
                    <a:pt x="198431" y="137484"/>
                  </a:cubicBezTo>
                  <a:cubicBezTo>
                    <a:pt x="197960" y="134616"/>
                    <a:pt x="194983" y="133002"/>
                    <a:pt x="192053" y="133002"/>
                  </a:cubicBezTo>
                  <a:cubicBezTo>
                    <a:pt x="191631" y="133002"/>
                    <a:pt x="191199" y="133040"/>
                    <a:pt x="190786" y="133106"/>
                  </a:cubicBezTo>
                  <a:cubicBezTo>
                    <a:pt x="186416" y="134559"/>
                    <a:pt x="182775" y="135540"/>
                    <a:pt x="179231" y="135540"/>
                  </a:cubicBezTo>
                  <a:cubicBezTo>
                    <a:pt x="177445" y="135540"/>
                    <a:pt x="175687" y="135295"/>
                    <a:pt x="173872" y="134757"/>
                  </a:cubicBezTo>
                  <a:cubicBezTo>
                    <a:pt x="176052" y="129822"/>
                    <a:pt x="177685" y="124905"/>
                    <a:pt x="178780" y="120508"/>
                  </a:cubicBezTo>
                  <a:lnTo>
                    <a:pt x="179327" y="120508"/>
                  </a:lnTo>
                  <a:cubicBezTo>
                    <a:pt x="188605" y="120508"/>
                    <a:pt x="195703" y="116138"/>
                    <a:pt x="202791" y="110665"/>
                  </a:cubicBezTo>
                  <a:cubicBezTo>
                    <a:pt x="206067" y="108476"/>
                    <a:pt x="206624" y="105192"/>
                    <a:pt x="204443" y="102464"/>
                  </a:cubicBezTo>
                  <a:cubicBezTo>
                    <a:pt x="203454" y="101473"/>
                    <a:pt x="201687" y="100690"/>
                    <a:pt x="199833" y="100690"/>
                  </a:cubicBezTo>
                  <a:cubicBezTo>
                    <a:pt x="198604" y="100690"/>
                    <a:pt x="197336" y="101039"/>
                    <a:pt x="196241" y="101908"/>
                  </a:cubicBezTo>
                  <a:cubicBezTo>
                    <a:pt x="190786" y="106286"/>
                    <a:pt x="185878" y="109032"/>
                    <a:pt x="180422" y="109032"/>
                  </a:cubicBezTo>
                  <a:cubicBezTo>
                    <a:pt x="180422" y="106841"/>
                    <a:pt x="180960" y="104097"/>
                    <a:pt x="180960" y="101908"/>
                  </a:cubicBezTo>
                  <a:cubicBezTo>
                    <a:pt x="180960" y="99180"/>
                    <a:pt x="180960" y="96434"/>
                    <a:pt x="180422" y="93707"/>
                  </a:cubicBezTo>
                  <a:cubicBezTo>
                    <a:pt x="190248" y="90423"/>
                    <a:pt x="194618" y="84402"/>
                    <a:pt x="200073" y="76740"/>
                  </a:cubicBezTo>
                  <a:cubicBezTo>
                    <a:pt x="202254" y="74012"/>
                    <a:pt x="201706" y="70728"/>
                    <a:pt x="198978" y="68539"/>
                  </a:cubicBezTo>
                  <a:cubicBezTo>
                    <a:pt x="197835" y="67624"/>
                    <a:pt x="196606" y="67190"/>
                    <a:pt x="195396" y="67190"/>
                  </a:cubicBezTo>
                  <a:cubicBezTo>
                    <a:pt x="193696" y="67190"/>
                    <a:pt x="192063" y="68039"/>
                    <a:pt x="190786" y="69634"/>
                  </a:cubicBezTo>
                  <a:cubicBezTo>
                    <a:pt x="186973" y="76202"/>
                    <a:pt x="183140" y="80024"/>
                    <a:pt x="178780" y="82213"/>
                  </a:cubicBezTo>
                  <a:cubicBezTo>
                    <a:pt x="177147" y="77296"/>
                    <a:pt x="175505" y="72361"/>
                    <a:pt x="172777" y="67982"/>
                  </a:cubicBezTo>
                  <a:cubicBezTo>
                    <a:pt x="180422" y="61424"/>
                    <a:pt x="183140" y="54299"/>
                    <a:pt x="185878" y="45004"/>
                  </a:cubicBezTo>
                  <a:cubicBezTo>
                    <a:pt x="186416" y="41720"/>
                    <a:pt x="184792" y="38436"/>
                    <a:pt x="182055" y="37879"/>
                  </a:cubicBezTo>
                  <a:cubicBezTo>
                    <a:pt x="181460" y="37690"/>
                    <a:pt x="180854" y="37605"/>
                    <a:pt x="180249" y="37605"/>
                  </a:cubicBezTo>
                  <a:cubicBezTo>
                    <a:pt x="177512" y="37605"/>
                    <a:pt x="174861" y="39483"/>
                    <a:pt x="174410" y="41720"/>
                  </a:cubicBezTo>
                  <a:cubicBezTo>
                    <a:pt x="172230" y="48823"/>
                    <a:pt x="171135" y="53204"/>
                    <a:pt x="166765" y="57583"/>
                  </a:cubicBezTo>
                  <a:cubicBezTo>
                    <a:pt x="164046" y="53204"/>
                    <a:pt x="160752" y="49382"/>
                    <a:pt x="157477" y="46098"/>
                  </a:cubicBezTo>
                  <a:cubicBezTo>
                    <a:pt x="162942" y="37879"/>
                    <a:pt x="161847" y="29688"/>
                    <a:pt x="161309" y="19836"/>
                  </a:cubicBezTo>
                  <a:cubicBezTo>
                    <a:pt x="161309" y="16552"/>
                    <a:pt x="158034" y="14362"/>
                    <a:pt x="154759" y="14362"/>
                  </a:cubicBezTo>
                  <a:cubicBezTo>
                    <a:pt x="151484" y="14362"/>
                    <a:pt x="149303" y="17646"/>
                    <a:pt x="149303" y="21468"/>
                  </a:cubicBezTo>
                  <a:cubicBezTo>
                    <a:pt x="149841" y="28593"/>
                    <a:pt x="149841" y="33510"/>
                    <a:pt x="147651" y="38436"/>
                  </a:cubicBezTo>
                  <a:cubicBezTo>
                    <a:pt x="143838" y="35699"/>
                    <a:pt x="139478" y="32972"/>
                    <a:pt x="134551" y="30782"/>
                  </a:cubicBezTo>
                  <a:cubicBezTo>
                    <a:pt x="136741" y="21468"/>
                    <a:pt x="134013" y="13806"/>
                    <a:pt x="130190" y="5058"/>
                  </a:cubicBezTo>
                  <a:cubicBezTo>
                    <a:pt x="129009" y="3076"/>
                    <a:pt x="126963" y="1670"/>
                    <a:pt x="124677" y="1670"/>
                  </a:cubicBezTo>
                  <a:cubicBezTo>
                    <a:pt x="123813" y="1670"/>
                    <a:pt x="122910" y="1859"/>
                    <a:pt x="122007" y="2312"/>
                  </a:cubicBezTo>
                  <a:cubicBezTo>
                    <a:pt x="119270" y="3406"/>
                    <a:pt x="117637" y="6690"/>
                    <a:pt x="119270" y="10522"/>
                  </a:cubicBezTo>
                  <a:cubicBezTo>
                    <a:pt x="122007" y="16552"/>
                    <a:pt x="124187" y="21468"/>
                    <a:pt x="123102" y="26942"/>
                  </a:cubicBezTo>
                  <a:cubicBezTo>
                    <a:pt x="118732" y="25309"/>
                    <a:pt x="113814" y="24752"/>
                    <a:pt x="108349" y="24214"/>
                  </a:cubicBezTo>
                  <a:cubicBezTo>
                    <a:pt x="106707" y="14362"/>
                    <a:pt x="101252" y="8342"/>
                    <a:pt x="95249" y="1217"/>
                  </a:cubicBezTo>
                  <a:cubicBezTo>
                    <a:pt x="94163" y="396"/>
                    <a:pt x="92656" y="0"/>
                    <a:pt x="91167" y="0"/>
                  </a:cubicBezTo>
                  <a:close/>
                </a:path>
              </a:pathLst>
            </a:custGeom>
            <a:solidFill>
              <a:srgbClr val="FFFFFF"/>
            </a:solidFill>
            <a:ln>
              <a:noFill/>
            </a:ln>
            <a:effectLst/>
          </p:spPr>
          <p:txBody>
            <a:bodyPr vert="horz" wrap="square" lIns="0" tIns="0" rIns="0" bIns="0" numCol="1" spcCol="215900" anchor="ctr"/>
            <a:lstStyle/>
            <a:p>
              <a:pPr/>
            </a:p>
          </p:txBody>
        </p:sp>
        <p:sp>
          <p:nvSpPr>
            <p:cNvPr id="21" name="Google Shape;153;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BbBAAALRsAAJMEAABlGwAAAAAAACYAAAAIAAAA//////////8="/>
                </a:ext>
              </a:extLst>
            </p:cNvSpPr>
            <p:nvPr/>
          </p:nvSpPr>
          <p:spPr>
            <a:xfrm>
              <a:off x="708025" y="4417695"/>
              <a:ext cx="35560" cy="35560"/>
            </a:xfrm>
            <a:custGeom>
              <a:avLst/>
              <a:gdLst/>
              <a:ahLst/>
              <a:cxnLst/>
              <a:rect l="0" t="0" r="35560" b="35560"/>
              <a:pathLst>
                <a:path w="35560" h="35560">
                  <a:moveTo>
                    <a:pt x="18044" y="0"/>
                  </a:moveTo>
                  <a:cubicBezTo>
                    <a:pt x="7652" y="0"/>
                    <a:pt x="0" y="8213"/>
                    <a:pt x="0" y="17520"/>
                  </a:cubicBezTo>
                  <a:cubicBezTo>
                    <a:pt x="0" y="27903"/>
                    <a:pt x="8207" y="35560"/>
                    <a:pt x="18044" y="35560"/>
                  </a:cubicBezTo>
                  <a:cubicBezTo>
                    <a:pt x="27881" y="35560"/>
                    <a:pt x="35533" y="27365"/>
                    <a:pt x="35533" y="17520"/>
                  </a:cubicBezTo>
                  <a:cubicBezTo>
                    <a:pt x="36088" y="8213"/>
                    <a:pt x="27881" y="0"/>
                    <a:pt x="18044" y="0"/>
                  </a:cubicBezTo>
                  <a:close/>
                </a:path>
              </a:pathLst>
            </a:custGeom>
            <a:solidFill>
              <a:srgbClr val="FFFFFF"/>
            </a:solidFill>
            <a:ln>
              <a:noFill/>
            </a:ln>
            <a:effectLst/>
          </p:spPr>
          <p:txBody>
            <a:bodyPr vert="horz" wrap="square" lIns="0" tIns="0" rIns="0" bIns="0" numCol="1" spcCol="215900" anchor="ctr"/>
            <a:lstStyle/>
            <a:p>
              <a:pPr/>
            </a:p>
          </p:txBody>
        </p:sp>
        <p:sp>
          <p:nvSpPr>
            <p:cNvPr id="20" name="Google Shape;154;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CABAAAnxsAAJQEAACzGwAAAAAAACYAAAAIAAAA//////////8="/>
                </a:ext>
              </a:extLst>
            </p:cNvSpPr>
            <p:nvPr/>
          </p:nvSpPr>
          <p:spPr>
            <a:xfrm>
              <a:off x="731520" y="4490085"/>
              <a:ext cx="12700" cy="12700"/>
            </a:xfrm>
            <a:custGeom>
              <a:avLst/>
              <a:gdLst/>
              <a:ahLst/>
              <a:cxnLst/>
              <a:rect l="0" t="0" r="12700" b="12700"/>
              <a:pathLst>
                <a:path w="12700" h="12700">
                  <a:moveTo>
                    <a:pt x="6341" y="0"/>
                  </a:moveTo>
                  <a:cubicBezTo>
                    <a:pt x="2877" y="0"/>
                    <a:pt x="0" y="2768"/>
                    <a:pt x="0" y="6078"/>
                  </a:cubicBezTo>
                  <a:cubicBezTo>
                    <a:pt x="0" y="9932"/>
                    <a:pt x="2877" y="12700"/>
                    <a:pt x="6341" y="12700"/>
                  </a:cubicBezTo>
                  <a:cubicBezTo>
                    <a:pt x="9804" y="12700"/>
                    <a:pt x="12700" y="9932"/>
                    <a:pt x="12700" y="6078"/>
                  </a:cubicBezTo>
                  <a:cubicBezTo>
                    <a:pt x="12700" y="2768"/>
                    <a:pt x="9804" y="0"/>
                    <a:pt x="6341" y="0"/>
                  </a:cubicBezTo>
                  <a:close/>
                </a:path>
              </a:pathLst>
            </a:custGeom>
            <a:solidFill>
              <a:srgbClr val="FFFFFF"/>
            </a:solidFill>
            <a:ln>
              <a:noFill/>
            </a:ln>
            <a:effectLst/>
          </p:spPr>
          <p:txBody>
            <a:bodyPr vert="horz" wrap="square" lIns="0" tIns="0" rIns="0" bIns="0" numCol="1" spcCol="215900" anchor="ctr"/>
            <a:lstStyle/>
            <a:p>
              <a:pPr/>
            </a:p>
          </p:txBody>
        </p:sp>
      </p:grpSp>
      <p:sp>
        <p:nvSpPr>
          <p:cNvPr id="23" name="Google Shape;156;p16"/>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DfAwAARxcAAA8FAABzGAAAEAAAACYAAAAIAAAA//////////8="/>
              </a:ext>
            </a:extLst>
          </p:cNvSpPr>
          <p:nvPr/>
        </p:nvSpPr>
        <p:spPr>
          <a:xfrm>
            <a:off x="629285" y="3783965"/>
            <a:ext cx="193040" cy="190500"/>
          </a:xfrm>
          <a:custGeom>
            <a:avLst/>
            <a:gdLst/>
            <a:ahLst/>
            <a:cxnLst/>
            <a:rect l="0" t="0" r="193040" b="190500"/>
            <a:pathLst>
              <a:path w="193040" h="190500">
                <a:moveTo>
                  <a:pt x="144131" y="13538"/>
                </a:moveTo>
                <a:lnTo>
                  <a:pt x="178937" y="48344"/>
                </a:lnTo>
                <a:cubicBezTo>
                  <a:pt x="178408" y="52467"/>
                  <a:pt x="176859" y="56612"/>
                  <a:pt x="175291" y="60766"/>
                </a:cubicBezTo>
                <a:lnTo>
                  <a:pt x="131663" y="17692"/>
                </a:lnTo>
                <a:cubicBezTo>
                  <a:pt x="135290" y="15619"/>
                  <a:pt x="139446" y="14049"/>
                  <a:pt x="144131" y="13538"/>
                </a:cubicBezTo>
                <a:close/>
                <a:moveTo>
                  <a:pt x="121273" y="22878"/>
                </a:moveTo>
                <a:lnTo>
                  <a:pt x="169066" y="70671"/>
                </a:lnTo>
                <a:cubicBezTo>
                  <a:pt x="168027" y="72690"/>
                  <a:pt x="166469" y="73731"/>
                  <a:pt x="165430" y="75292"/>
                </a:cubicBezTo>
                <a:cubicBezTo>
                  <a:pt x="163871" y="76332"/>
                  <a:pt x="162832" y="77885"/>
                  <a:pt x="160754" y="78916"/>
                </a:cubicBezTo>
                <a:lnTo>
                  <a:pt x="112961" y="31123"/>
                </a:lnTo>
                <a:cubicBezTo>
                  <a:pt x="114000" y="29616"/>
                  <a:pt x="115558" y="28072"/>
                  <a:pt x="116597" y="26502"/>
                </a:cubicBezTo>
                <a:cubicBezTo>
                  <a:pt x="118156" y="25462"/>
                  <a:pt x="119195" y="23918"/>
                  <a:pt x="121273" y="22878"/>
                </a:cubicBezTo>
                <a:close/>
                <a:moveTo>
                  <a:pt x="107756" y="41557"/>
                </a:moveTo>
                <a:lnTo>
                  <a:pt x="150874" y="85143"/>
                </a:lnTo>
                <a:cubicBezTo>
                  <a:pt x="147248" y="86713"/>
                  <a:pt x="142563" y="87745"/>
                  <a:pt x="138936" y="88785"/>
                </a:cubicBezTo>
                <a:lnTo>
                  <a:pt x="103601" y="54010"/>
                </a:lnTo>
                <a:cubicBezTo>
                  <a:pt x="104130" y="49865"/>
                  <a:pt x="105678" y="45182"/>
                  <a:pt x="107756" y="41557"/>
                </a:cubicBezTo>
                <a:close/>
                <a:moveTo>
                  <a:pt x="55288" y="102279"/>
                </a:moveTo>
                <a:lnTo>
                  <a:pt x="90094" y="137557"/>
                </a:lnTo>
                <a:cubicBezTo>
                  <a:pt x="89584" y="141199"/>
                  <a:pt x="88016" y="145865"/>
                  <a:pt x="85938" y="150010"/>
                </a:cubicBezTo>
                <a:lnTo>
                  <a:pt x="42820" y="106424"/>
                </a:lnTo>
                <a:cubicBezTo>
                  <a:pt x="46466" y="104352"/>
                  <a:pt x="51132" y="103311"/>
                  <a:pt x="55288" y="102279"/>
                </a:cubicBezTo>
                <a:close/>
                <a:moveTo>
                  <a:pt x="32430" y="111619"/>
                </a:moveTo>
                <a:lnTo>
                  <a:pt x="80233" y="159422"/>
                </a:lnTo>
                <a:cubicBezTo>
                  <a:pt x="79194" y="161440"/>
                  <a:pt x="77626" y="162992"/>
                  <a:pt x="76587" y="164033"/>
                </a:cubicBezTo>
                <a:cubicBezTo>
                  <a:pt x="75038" y="165594"/>
                  <a:pt x="73999" y="166635"/>
                  <a:pt x="71921" y="168178"/>
                </a:cubicBezTo>
                <a:lnTo>
                  <a:pt x="23608" y="119865"/>
                </a:lnTo>
                <a:cubicBezTo>
                  <a:pt x="25157" y="118877"/>
                  <a:pt x="26725" y="116805"/>
                  <a:pt x="27764" y="115253"/>
                </a:cubicBezTo>
                <a:cubicBezTo>
                  <a:pt x="28803" y="114221"/>
                  <a:pt x="30352" y="112651"/>
                  <a:pt x="32430" y="111619"/>
                </a:cubicBezTo>
                <a:close/>
                <a:moveTo>
                  <a:pt x="18413" y="130298"/>
                </a:moveTo>
                <a:lnTo>
                  <a:pt x="62051" y="173936"/>
                </a:lnTo>
                <a:cubicBezTo>
                  <a:pt x="58414" y="174934"/>
                  <a:pt x="53739" y="176486"/>
                  <a:pt x="49583" y="177518"/>
                </a:cubicBezTo>
                <a:lnTo>
                  <a:pt x="14767" y="142702"/>
                </a:lnTo>
                <a:cubicBezTo>
                  <a:pt x="15296" y="138598"/>
                  <a:pt x="16845" y="134444"/>
                  <a:pt x="18413" y="130298"/>
                </a:cubicBezTo>
                <a:close/>
                <a:moveTo>
                  <a:pt x="167248" y="0"/>
                </a:moveTo>
                <a:cubicBezTo>
                  <a:pt x="147151" y="0"/>
                  <a:pt x="123582" y="4516"/>
                  <a:pt x="109325" y="19235"/>
                </a:cubicBezTo>
                <a:cubicBezTo>
                  <a:pt x="94779" y="34299"/>
                  <a:pt x="90094" y="57653"/>
                  <a:pt x="90094" y="77885"/>
                </a:cubicBezTo>
                <a:cubicBezTo>
                  <a:pt x="95289" y="78405"/>
                  <a:pt x="98935" y="78916"/>
                  <a:pt x="99974" y="78916"/>
                </a:cubicBezTo>
                <a:lnTo>
                  <a:pt x="101013" y="78916"/>
                </a:lnTo>
                <a:lnTo>
                  <a:pt x="101013" y="68033"/>
                </a:lnTo>
                <a:lnTo>
                  <a:pt x="123861" y="90881"/>
                </a:lnTo>
                <a:cubicBezTo>
                  <a:pt x="120234" y="91123"/>
                  <a:pt x="116761" y="91220"/>
                  <a:pt x="113596" y="91220"/>
                </a:cubicBezTo>
                <a:cubicBezTo>
                  <a:pt x="104091" y="91220"/>
                  <a:pt x="97367" y="90329"/>
                  <a:pt x="97367" y="90329"/>
                </a:cubicBezTo>
                <a:cubicBezTo>
                  <a:pt x="96539" y="89923"/>
                  <a:pt x="88227" y="88441"/>
                  <a:pt x="76866" y="88441"/>
                </a:cubicBezTo>
                <a:cubicBezTo>
                  <a:pt x="59655" y="88441"/>
                  <a:pt x="35403" y="91828"/>
                  <a:pt x="19452" y="107465"/>
                </a:cubicBezTo>
                <a:cubicBezTo>
                  <a:pt x="-7562" y="134444"/>
                  <a:pt x="1270" y="183744"/>
                  <a:pt x="1780" y="185314"/>
                </a:cubicBezTo>
                <a:cubicBezTo>
                  <a:pt x="2309" y="187898"/>
                  <a:pt x="4387" y="189971"/>
                  <a:pt x="7504" y="189971"/>
                </a:cubicBezTo>
                <a:lnTo>
                  <a:pt x="9062" y="189971"/>
                </a:lnTo>
                <a:cubicBezTo>
                  <a:pt x="12179" y="189459"/>
                  <a:pt x="14257" y="186858"/>
                  <a:pt x="13218" y="183744"/>
                </a:cubicBezTo>
                <a:cubicBezTo>
                  <a:pt x="13218" y="183744"/>
                  <a:pt x="11660" y="171291"/>
                  <a:pt x="12699" y="156766"/>
                </a:cubicBezTo>
                <a:lnTo>
                  <a:pt x="35547" y="179614"/>
                </a:lnTo>
                <a:cubicBezTo>
                  <a:pt x="32776" y="179599"/>
                  <a:pt x="30236" y="179828"/>
                  <a:pt x="27928" y="179828"/>
                </a:cubicBezTo>
                <a:cubicBezTo>
                  <a:pt x="26773" y="179828"/>
                  <a:pt x="25686" y="179776"/>
                  <a:pt x="24647" y="179599"/>
                </a:cubicBezTo>
                <a:lnTo>
                  <a:pt x="24647" y="180631"/>
                </a:lnTo>
                <a:cubicBezTo>
                  <a:pt x="25157" y="184273"/>
                  <a:pt x="24647" y="187898"/>
                  <a:pt x="23079" y="190500"/>
                </a:cubicBezTo>
                <a:lnTo>
                  <a:pt x="26196" y="190500"/>
                </a:lnTo>
                <a:cubicBezTo>
                  <a:pt x="46466" y="190500"/>
                  <a:pt x="69843" y="185826"/>
                  <a:pt x="84389" y="171291"/>
                </a:cubicBezTo>
                <a:cubicBezTo>
                  <a:pt x="98406" y="156766"/>
                  <a:pt x="103601" y="132900"/>
                  <a:pt x="103601" y="112651"/>
                </a:cubicBezTo>
                <a:cubicBezTo>
                  <a:pt x="97896" y="112139"/>
                  <a:pt x="93740" y="111619"/>
                  <a:pt x="93211" y="111619"/>
                </a:cubicBezTo>
                <a:lnTo>
                  <a:pt x="92172" y="111619"/>
                </a:lnTo>
                <a:lnTo>
                  <a:pt x="92172" y="122520"/>
                </a:lnTo>
                <a:lnTo>
                  <a:pt x="69314" y="99662"/>
                </a:lnTo>
                <a:cubicBezTo>
                  <a:pt x="72835" y="99422"/>
                  <a:pt x="76241" y="99325"/>
                  <a:pt x="79377" y="99325"/>
                </a:cubicBezTo>
                <a:cubicBezTo>
                  <a:pt x="88805" y="99325"/>
                  <a:pt x="95818" y="100198"/>
                  <a:pt x="95818" y="100198"/>
                </a:cubicBezTo>
                <a:cubicBezTo>
                  <a:pt x="96328" y="100198"/>
                  <a:pt x="105169" y="101768"/>
                  <a:pt x="116078" y="101768"/>
                </a:cubicBezTo>
                <a:cubicBezTo>
                  <a:pt x="136329" y="101768"/>
                  <a:pt x="159715" y="96555"/>
                  <a:pt x="173742" y="82030"/>
                </a:cubicBezTo>
                <a:cubicBezTo>
                  <a:pt x="200226" y="55580"/>
                  <a:pt x="191914" y="6279"/>
                  <a:pt x="191405" y="4198"/>
                </a:cubicBezTo>
                <a:cubicBezTo>
                  <a:pt x="190875" y="2637"/>
                  <a:pt x="188288" y="564"/>
                  <a:pt x="184642" y="564"/>
                </a:cubicBezTo>
                <a:cubicBezTo>
                  <a:pt x="181525" y="1085"/>
                  <a:pt x="179447" y="3669"/>
                  <a:pt x="180486" y="7311"/>
                </a:cubicBezTo>
                <a:cubicBezTo>
                  <a:pt x="180486" y="7311"/>
                  <a:pt x="182564" y="19235"/>
                  <a:pt x="181015" y="33770"/>
                </a:cubicBezTo>
                <a:lnTo>
                  <a:pt x="158147" y="10902"/>
                </a:lnTo>
                <a:cubicBezTo>
                  <a:pt x="160918" y="10936"/>
                  <a:pt x="163467" y="10707"/>
                  <a:pt x="165776" y="10707"/>
                </a:cubicBezTo>
                <a:cubicBezTo>
                  <a:pt x="166931" y="10707"/>
                  <a:pt x="168027" y="10769"/>
                  <a:pt x="169066" y="10936"/>
                </a:cubicBezTo>
                <a:lnTo>
                  <a:pt x="169066" y="9895"/>
                </a:lnTo>
                <a:cubicBezTo>
                  <a:pt x="168547" y="6279"/>
                  <a:pt x="169066" y="2637"/>
                  <a:pt x="170625" y="53"/>
                </a:cubicBezTo>
                <a:cubicBezTo>
                  <a:pt x="169509" y="18"/>
                  <a:pt x="168383" y="0"/>
                  <a:pt x="167248" y="0"/>
                </a:cubicBezTo>
                <a:close/>
              </a:path>
            </a:pathLst>
          </a:custGeom>
          <a:solidFill>
            <a:srgbClr val="FFFFFF"/>
          </a:solidFill>
          <a:ln>
            <a:noFill/>
          </a:ln>
          <a:effectLst/>
        </p:spPr>
        <p:txBody>
          <a:bodyPr vert="horz" wrap="square" lIns="0" tIns="0" rIns="0" bIns="0" numCol="1" spcCol="215900" anchor="ctr"/>
          <a:lstStyle/>
          <a:p>
            <a:pPr/>
          </a:p>
        </p:txBody>
      </p:sp>
      <p:sp>
        <p:nvSpPr>
          <p:cNvPr id="24" name="Define the c.difficilen…"/>
          <p:cNvSpPr>
            <a:spLocks noGrp="1" noChangeArrowheads="1"/>
            <a:extLst>
              <a:ext uri="smNativeData">
                <pr:smNativeData xmlns:pr="smNativeData" val="SMDATA_13_A8aMYhMAAAAlAAAAZAAAAA0AAAAAUAAAAFAAAABQAAAAU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ikNQE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AQAAiQoAAK45AAAlFwAAEAAAACYAAAAIAAAAvYAAAAAAAAA="/>
              </a:ext>
            </a:extLst>
          </p:cNvSpPr>
          <p:nvPr>
            <p:ph type="body" idx="1"/>
          </p:nvPr>
        </p:nvSpPr>
        <p:spPr>
          <a:xfrm>
            <a:off x="323850" y="1712595"/>
            <a:ext cx="9052560" cy="2049780"/>
          </a:xfrm>
        </p:spPr>
        <p:txBody>
          <a:bodyPr vert="horz" wrap="square" lIns="50800" tIns="50800" rIns="50800" bIns="50800" numCol="1" spcCol="215900" anchor="ctr">
            <a:prstTxWarp prst="textNoShape">
              <a:avLst/>
            </a:prstTxWarp>
          </a:bodyPr>
          <a:lstStyle/>
          <a:p>
            <a:pPr marL="218440" indent="-218440" defTabSz="692785">
              <a:spcBef>
                <a:spcPts val="500"/>
              </a:spcBef>
              <a:buClrTx/>
              <a:buSzTx/>
              <a:buFontTx/>
              <a:buChar char="•"/>
              <a:tabLst/>
              <a:defRPr sz="2175" b="1">
                <a:latin typeface="Calibri" pitchFamily="2" charset="0"/>
                <a:ea typeface="Calibri" pitchFamily="2" charset="0"/>
                <a:cs typeface="Calibri" pitchFamily="2" charset="0"/>
              </a:defRPr>
            </a:pPr>
            <a:r>
              <a:t>Define the </a:t>
            </a:r>
            <a:r>
              <a:rPr sz="2100">
                <a:latin typeface="Arial Rounded MT Bold" pitchFamily="0" charset="0"/>
                <a:ea typeface="Arial Rounded MT Bold" pitchFamily="0" charset="0"/>
                <a:cs typeface="Arial Rounded MT Bold" pitchFamily="0" charset="0"/>
              </a:rPr>
              <a:t>Clostridiodes difficils</a:t>
            </a:r>
            <a:r>
              <a:rPr sz="2100" b="0">
                <a:latin typeface="Arial Rounded MT Bold" pitchFamily="0" charset="0"/>
                <a:ea typeface="Arial Rounded MT Bold" pitchFamily="0" charset="0"/>
                <a:cs typeface="Arial Rounded MT Bold" pitchFamily="0" charset="0"/>
              </a:rPr>
              <a:t> </a:t>
            </a:r>
            <a:endParaRPr sz="1375" b="0">
              <a:latin typeface="Arial Rounded MT Bold" pitchFamily="0" charset="0"/>
              <a:ea typeface="Roboto" pitchFamily="0" charset="0"/>
              <a:cs typeface="Roboto" pitchFamily="0" charset="0"/>
            </a:endParaRPr>
          </a:p>
          <a:p>
            <a:pPr marL="218440" indent="-218440" defTabSz="692785">
              <a:spcBef>
                <a:spcPts val="500"/>
              </a:spcBef>
              <a:buClrTx/>
              <a:buSzTx/>
              <a:buFontTx/>
              <a:buChar char="•"/>
              <a:tabLst/>
              <a:defRPr sz="2175" b="1">
                <a:latin typeface="Calibri" pitchFamily="2" charset="0"/>
                <a:ea typeface="Calibri" pitchFamily="2" charset="0"/>
                <a:cs typeface="Calibri" pitchFamily="2" charset="0"/>
              </a:defRPr>
            </a:pPr>
            <a:r>
              <a:t>Outline the way of  transmission </a:t>
            </a:r>
            <a:r>
              <a:rPr sz="2100">
                <a:latin typeface="Arial Rounded MT Bold" pitchFamily="0" charset="0"/>
                <a:ea typeface="Arial Rounded MT Bold" pitchFamily="0" charset="0"/>
                <a:cs typeface="Arial Rounded MT Bold" pitchFamily="0" charset="0"/>
              </a:rPr>
              <a:t>Clostridiodes difficils</a:t>
            </a:r>
            <a:endParaRPr sz="2100">
              <a:latin typeface="Arial Rounded MT Bold" pitchFamily="0" charset="0"/>
              <a:ea typeface="Arial Rounded MT Bold" pitchFamily="0" charset="0"/>
              <a:cs typeface="Arial Rounded MT Bold" pitchFamily="0" charset="0"/>
            </a:endParaRPr>
          </a:p>
          <a:p>
            <a:pPr marL="218440" indent="-218440" defTabSz="692785">
              <a:spcBef>
                <a:spcPts val="500"/>
              </a:spcBef>
              <a:buClrTx/>
              <a:buSzTx/>
              <a:buFontTx/>
              <a:buChar char="•"/>
              <a:tabLst/>
              <a:defRPr sz="2175" b="1">
                <a:latin typeface="Calibri" pitchFamily="2" charset="0"/>
                <a:ea typeface="Calibri" pitchFamily="2" charset="0"/>
                <a:cs typeface="Calibri" pitchFamily="2" charset="0"/>
              </a:defRPr>
            </a:pPr>
            <a:r>
              <a:t>List the importance laboratory testing of </a:t>
            </a:r>
            <a:r>
              <a:rPr sz="2100">
                <a:latin typeface="Arial Rounded MT Bold" pitchFamily="0" charset="0"/>
                <a:ea typeface="Arial Rounded MT Bold" pitchFamily="0" charset="0"/>
                <a:cs typeface="Arial Rounded MT Bold" pitchFamily="0" charset="0"/>
              </a:rPr>
              <a:t>Clostridiodes difficils </a:t>
            </a:r>
            <a:endParaRPr sz="2100" b="0">
              <a:latin typeface="Arial Rounded MT Bold" pitchFamily="0" charset="0"/>
              <a:ea typeface="Arial Rounded MT Bold" pitchFamily="0" charset="0"/>
              <a:cs typeface="Arial Rounded MT Bold" pitchFamily="0" charset="0"/>
            </a:endParaRPr>
          </a:p>
          <a:p>
            <a:pPr marL="218440" indent="-218440" defTabSz="692785">
              <a:spcBef>
                <a:spcPts val="500"/>
              </a:spcBef>
              <a:buClrTx/>
              <a:buSzTx/>
              <a:buFontTx/>
              <a:buChar char="•"/>
              <a:tabLst/>
              <a:defRPr sz="2175" b="1">
                <a:latin typeface="Calibri" pitchFamily="2" charset="0"/>
                <a:ea typeface="Calibri" pitchFamily="2" charset="0"/>
                <a:cs typeface="Calibri" pitchFamily="2" charset="0"/>
              </a:defRPr>
            </a:pPr>
            <a:r>
              <a:t>Discuss the role of antibiotics to cause </a:t>
            </a:r>
            <a:r>
              <a:rPr sz="2100">
                <a:latin typeface="Arial Rounded MT Bold" pitchFamily="0" charset="0"/>
                <a:ea typeface="Arial Rounded MT Bold" pitchFamily="0" charset="0"/>
                <a:cs typeface="Arial Rounded MT Bold" pitchFamily="0" charset="0"/>
              </a:rPr>
              <a:t>Clostridiodes difficils </a:t>
            </a:r>
            <a:endParaRPr sz="2100">
              <a:latin typeface="Arial Rounded MT Bold" pitchFamily="0" charset="0"/>
              <a:ea typeface="Arial Rounded MT Bold" pitchFamily="0" charset="0"/>
              <a:cs typeface="Arial Rounded MT Bold" pitchFamily="0" charset="0"/>
            </a:endParaRPr>
          </a:p>
          <a:p>
            <a:pPr marL="218440" indent="-218440" defTabSz="692785">
              <a:spcBef>
                <a:spcPts val="500"/>
              </a:spcBef>
              <a:buClrTx/>
              <a:buSzTx/>
              <a:buFontTx/>
              <a:buChar char="•"/>
              <a:tabLst/>
              <a:defRPr sz="2175" b="1">
                <a:latin typeface="Calibri" pitchFamily="2" charset="0"/>
                <a:ea typeface="Calibri" pitchFamily="2" charset="0"/>
                <a:cs typeface="Calibri" pitchFamily="2" charset="0"/>
              </a:defRPr>
            </a:pPr>
            <a:r>
              <a:t>Discuss the strategies to preventing </a:t>
            </a:r>
            <a:r>
              <a:rPr sz="2000">
                <a:latin typeface="Arial Rounded MT Bold" pitchFamily="0" charset="0"/>
                <a:ea typeface="Arial Rounded MT Bold" pitchFamily="0" charset="0"/>
                <a:cs typeface="Arial Rounded MT Bold" pitchFamily="0" charset="0"/>
              </a:rPr>
              <a:t>Clostridiodes difficils infection</a:t>
            </a:r>
            <a:endParaRPr sz="2400" b="0">
              <a:latin typeface="Arial Rounded MT Bold" pitchFamily="0" charset="0"/>
              <a:ea typeface="Arial Rounded MT Bold" pitchFamily="0" charset="0"/>
              <a:cs typeface="Arial Rounded MT Bold" pitchFamily="0" charset="0"/>
            </a:endParaRPr>
          </a:p>
        </p:txBody>
      </p:sp>
      <p:sp>
        <p:nvSpPr>
          <p:cNvPr id="25" name="Google Shape;107;p16"/>
          <p:cNvSpPr>
            <a:spLocks noGrp="1" noChangeArrowheads="1"/>
            <a:extLst>
              <a:ext uri="smNativeData">
                <pr:smNativeData xmlns:pr="smNativeData" val="SMDATA_13_A8aMYhMAAAAlAAAAZAAAAA0AAAAAZAAAAGQAAABkAAAAZ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Mvw/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ClNQEMAAAAEAAAAAAAAAAAAAAAAAAAAAAAAAAeAAAAaAAAAAAAAAAAAAAAAAAAAAAAAAAAAAAAECcAABAnAAAAAAAAAAAAAAAAAAAAAAAAAAAAAAAAAAAAAAAAAAAAABQAAAAAAAAAwMD/AAAAAABkAAAAMgAAAAAAAABkAAAAAAAAAH9/fwAKAAAAHwAAAFQAAAD/xasA////AQAAAAAAAAAAAAAAAAAAAAAAAAAAAAAAAAAAAAAAAAAAy/D/AH9/fwBTU1MDzMzMAMDA/wB/f38AAAAAAAAAAAAAAAAAAAAAAAAAAAAhAAAAGAAAABQAAADQAgAAiAIAAE82AADLBgAAEAAAACYAAAAIAAAAPYABAP8fAAA="/>
              </a:ext>
            </a:extLst>
          </p:cNvSpPr>
          <p:nvPr>
            <p:ph type="title"/>
          </p:nvPr>
        </p:nvSpPr>
        <p:spPr>
          <a:xfrm>
            <a:off x="457200" y="411480"/>
            <a:ext cx="8371205" cy="692785"/>
          </a:xfrm>
          <a:solidFill>
            <a:srgbClr val="FFC5AB"/>
          </a:solidFill>
          <a:ln w="25400" cap="flat" cmpd="sng" algn="ctr">
            <a:solidFill>
              <a:srgbClr val="CBF0FF"/>
            </a:solidFill>
            <a:prstDash val="solid"/>
            <a:headEnd type="none"/>
            <a:tailEnd type="none"/>
          </a:ln>
        </p:spPr>
        <p:txBody>
          <a:bodyPr vert="horz" wrap="square" lIns="63500" tIns="63500" rIns="63500" bIns="63500" numCol="2" spcCol="2783205" anchor="ctr">
            <a:prstTxWarp prst="textNoShape">
              <a:avLst/>
            </a:prstTxWarp>
          </a:bodyPr>
          <a:lstStyle>
            <a:lvl1pPr algn="l" defTabSz="804545">
              <a:tabLst/>
              <a:defRPr sz="4220"/>
            </a:lvl1pPr>
          </a:lstStyle>
          <a:p>
            <a:pPr/>
            <a:r>
              <a:t>Objectives</a:t>
            </a:r>
          </a:p>
        </p:txBody>
      </p:sp>
      <p:sp>
        <p:nvSpPr>
          <p:cNvPr id="26" name="Slide Number"/>
          <p:cNvSpPr>
            <a:spLocks noGrp="1" noChangeArrowheads="1"/>
            <a:extLst>
              <a:ext uri="smNativeData">
                <pr:smNativeData xmlns:pr="smNativeData" val="SMDATA_13_A8aMYhMAAAAlAAAAZAAAAE0AAAAASAAAAEgAAABIAAAAS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gAAAAMAAAAEAAAAAAAAAAAAAAAAAAAAAAAAAAeAAAAaAAAAAAAAAAAAAAAAAAAAAAAAAAAAAAAECcAABAnAAAAAAAAAAAAAAAAAAAAAAAAAAAAAAAAAAAAAAAAAAAAABQAAAAAAAAAwMD/AAAAAABkAAAAMgAAAAAAAABkAAAAAAAAAH9/fwAKAAAAHwAAAFQAAAAmVmcF////AQAAAAAAAAAAAAAAAAAAAAAAAAAAAAAAAAAAAAAAAAAAAAAAAH9/fwBTU1MDzMzMAMDA/wB/f38AAAAAAAAAAAAAAAAAAAAAAAAAAAAhAAAAGAAAABQAAACQFQAAZhwAALAiAAAeHgAAECAAACYAAAAIAAAAAQAAAAAAAAA="/>
              </a:ext>
            </a:extLst>
          </p:cNvSpPr>
          <p:nvPr>
            <p:ph type="sldNum" sz="quarter" idx="2"/>
          </p:nvPr>
        </p:nvSpPr>
        <p:spPr>
          <a:xfrm>
            <a:off x="3505200" y="4616450"/>
            <a:ext cx="2133600" cy="279400"/>
          </a:xfrm>
        </p:spPr>
        <p:txBody>
          <a:bodyPr/>
          <a:lstStyle/>
          <a:p>
            <a:pPr/>
            <a:fld id="{74E983A7-E999-BC75-D751-1F20CD1F214A}" type="slidenum">
              <a:t>4</a:t>
            </a:fld>
          </a:p>
        </p:txBody>
      </p:sp>
      <p:pic>
        <p:nvPicPr>
          <p:cNvPr id="27" name="IMG_0556.jpeg" descr="IMG_0556.jpeg"/>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KygAAPQWAABROAAA/h8AABAAAAAmAAAACAAAAP//////////"/>
              </a:ext>
            </a:extLst>
          </p:cNvPicPr>
          <p:nvPr/>
        </p:nvPicPr>
        <p:blipFill>
          <a:blip r:embed="rId2"/>
          <a:stretch>
            <a:fillRect/>
          </a:stretch>
        </p:blipFill>
        <p:spPr>
          <a:xfrm>
            <a:off x="6529705" y="3731260"/>
            <a:ext cx="2625090" cy="1469390"/>
          </a:xfrm>
          <a:prstGeom prst="rect">
            <a:avLst/>
          </a:prstGeom>
          <a:noFill/>
          <a:ln>
            <a:noFill/>
          </a:ln>
          <a:effectLst/>
        </p:spPr>
      </p:pic>
    </p:spTree>
  </p:cSld>
  <p:clrMapOvr>
    <a:masterClrMapping/>
  </p:clrMapOvr>
  <p:transition spd="med" p14:dur="1500">
    <p:fade/>
    <p:extLst>
      <p:ext uri="smNativeData">
        <pr:smNativeData xmlns:pr="smNativeData" val="A8aMYgAAAADcBQ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25">
                                            <p:bg/>
                                          </p:spTgt>
                                        </p:tgtEl>
                                        <p:attrNameLst>
                                          <p:attrName>style.visibility</p:attrName>
                                        </p:attrNameLst>
                                      </p:cBhvr>
                                      <p:to>
                                        <p:strVal val="visible"/>
                                      </p:to>
                                    </p:set>
                                    <p:anim calcmode="lin" valueType="num">
                                      <p:cBhvr>
                                        <p:cTn id="7" dur="1000" fill="hold"/>
                                        <p:tgtEl>
                                          <p:spTgt spid="25">
                                            <p:bg/>
                                          </p:spTgt>
                                        </p:tgtEl>
                                        <p:attrNameLst>
                                          <p:attrName>ppt_x</p:attrName>
                                        </p:attrNameLst>
                                      </p:cBhvr>
                                      <p:tavLst>
                                        <p:tav tm="0">
                                          <p:val>
                                            <p:strVal val="#ppt_x"/>
                                          </p:val>
                                        </p:tav>
                                        <p:tav tm="100000">
                                          <p:val>
                                            <p:strVal val="#ppt_x"/>
                                          </p:val>
                                        </p:tav>
                                      </p:tavLst>
                                    </p:anim>
                                    <p:anim calcmode="lin" valueType="num">
                                      <p:cBhvr>
                                        <p:cTn id="8" dur="1000" fill="hold"/>
                                        <p:tgtEl>
                                          <p:spTgt spid="25">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25">
                                            <p:txEl>
                                              <p:charRg st="4294967295" end="4294967295"/>
                                            </p:txEl>
                                          </p:spTgt>
                                        </p:tgtEl>
                                        <p:attrNameLst>
                                          <p:attrName>style.visibility</p:attrName>
                                        </p:attrNameLst>
                                      </p:cBhvr>
                                      <p:to>
                                        <p:strVal val="visible"/>
                                      </p:to>
                                    </p:set>
                                    <p:anim calcmode="lin" valueType="num">
                                      <p:cBhvr>
                                        <p:cTn id="11" dur="1000" fill="hold"/>
                                        <p:tgtEl>
                                          <p:spTgt spid="25">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25">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iterate type="lt">
                                    <p:tmAbs val="0"/>
                                  </p:iterate>
                                  <p:childTnLst>
                                    <p:set>
                                      <p:cBhvr>
                                        <p:cTn id="16" dur="1" fill="hold">
                                          <p:stCondLst>
                                            <p:cond delay="0"/>
                                          </p:stCondLst>
                                        </p:cTn>
                                        <p:tgtEl>
                                          <p:spTgt spid="24">
                                            <p:bg/>
                                          </p:spTgt>
                                        </p:tgtEl>
                                        <p:attrNameLst>
                                          <p:attrName>style.visibility</p:attrName>
                                        </p:attrNameLst>
                                      </p:cBhvr>
                                      <p:to>
                                        <p:strVal val="visible"/>
                                      </p:to>
                                    </p:set>
                                    <p:anim calcmode="lin" valueType="num">
                                      <p:cBhvr>
                                        <p:cTn id="17" dur="1000" fill="hold"/>
                                        <p:tgtEl>
                                          <p:spTgt spid="24">
                                            <p:bg/>
                                          </p:spTgt>
                                        </p:tgtEl>
                                        <p:attrNameLst>
                                          <p:attrName>ppt_x</p:attrName>
                                        </p:attrNameLst>
                                      </p:cBhvr>
                                      <p:tavLst>
                                        <p:tav tm="0">
                                          <p:val>
                                            <p:strVal val="#ppt_x"/>
                                          </p:val>
                                        </p:tav>
                                        <p:tav tm="100000">
                                          <p:val>
                                            <p:strVal val="#ppt_x"/>
                                          </p:val>
                                        </p:tav>
                                      </p:tavLst>
                                    </p:anim>
                                    <p:anim calcmode="lin" valueType="num">
                                      <p:cBhvr>
                                        <p:cTn id="18" dur="1000" fill="hold"/>
                                        <p:tgtEl>
                                          <p:spTgt spid="24">
                                            <p:bg/>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iterate type="lt">
                                    <p:tmAbs val="0"/>
                                  </p:iterate>
                                  <p:childTnLst>
                                    <p:set>
                                      <p:cBhvr>
                                        <p:cTn id="20" dur="1" fill="hold">
                                          <p:stCondLst>
                                            <p:cond delay="0"/>
                                          </p:stCondLst>
                                        </p:cTn>
                                        <p:tgtEl>
                                          <p:spTgt spid="24">
                                            <p:txEl>
                                              <p:charRg st="4294967295" end="4294967295"/>
                                            </p:txEl>
                                          </p:spTgt>
                                        </p:tgtEl>
                                        <p:attrNameLst>
                                          <p:attrName>style.visibility</p:attrName>
                                        </p:attrNameLst>
                                      </p:cBhvr>
                                      <p:to>
                                        <p:strVal val="visible"/>
                                      </p:to>
                                    </p:set>
                                    <p:anim calcmode="lin" valueType="num">
                                      <p:cBhvr>
                                        <p:cTn id="21" dur="1000" fill="hold"/>
                                        <p:tgtEl>
                                          <p:spTgt spid="24">
                                            <p:txEl>
                                              <p:charRg st="4294967295" end="4294967295"/>
                                            </p:txEl>
                                          </p:spTgt>
                                        </p:tgtEl>
                                        <p:attrNameLst>
                                          <p:attrName>ppt_x</p:attrName>
                                        </p:attrNameLst>
                                      </p:cBhvr>
                                      <p:tavLst>
                                        <p:tav tm="0">
                                          <p:val>
                                            <p:strVal val="#ppt_x"/>
                                          </p:val>
                                        </p:tav>
                                        <p:tav tm="100000">
                                          <p:val>
                                            <p:strVal val="#ppt_x"/>
                                          </p:val>
                                        </p:tav>
                                      </p:tavLst>
                                    </p:anim>
                                    <p:anim calcmode="lin" valueType="num">
                                      <p:cBhvr>
                                        <p:cTn id="22" dur="1000" fill="hold"/>
                                        <p:tgtEl>
                                          <p:spTgt spid="24">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advAuto="0"/>
      <p:bldP spid="25" grpId="0" animBg="1" advAuto="0"/>
    </p:bldLst>
    <p:extLst>
      <p:ext uri="smNativeData">
        <pr:smNativeData xmlns:pr="smNativeData" val="A8aMYgQAAAAFAAAA/v///wEAAAACAAAAAQAAAAAAAAAAAAAAAAAAAAkAAAD/////AQAAAAIAAAABAAAAAAAAAAAAAAAAAAAADwAAAP7///8BAAAAAgAAAAEAAAAAAAAAAAAAAAAAAAATAAAA/////wEAAAACAAAAAQAAAAAAAAAAAAAAAAAAAA=="/>
      </p:ext>
    </p:extLst>
  </p:timing>
</p:sld>
</file>

<file path=ppt/slides/slide5.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grpSp>
        <p:nvGrpSpPr>
          <p:cNvPr id="2" name="Google Shape;162;p17"/>
          <p:cNvGrpSpPr>
            <a:extLst>
              <a:ext uri="smNativeData">
                <pr:smNativeData xmlns:pr="smNativeData" val="SMDATA_7_A8aMYhMAAAAlAAAAAQAAAA8BAAAAkAAAAEgAAACQAAAASAAAAAAAAAAAAAAAAAAAABcAAAAUAAAAAAAAAAAAAAD/fwAA/38AAAAAAAAJAAAABAAAAEieHgAMAAAAEAAAAAAAAAAAAAAAAAAAAAAAAAAfAAAAVAAAAAAAAAAAAAAAAAAAAAAAAAAAAAAAAAAAAAAAAAAAAAAAAAAAAAAAAAAAAAAAAAAAAAAAAAAAAAAAAAAAAAAAAAAAAAAAAAAAAAAAAAAAAAAAAAAAACEAAAAYAAAAFAAAAKkCAABBEAAAkBIAALAUAAAQAAAAJgAAAAgAAAD/////AAAAAA=="/>
              </a:ext>
            </a:extLst>
          </p:cNvGrpSpPr>
          <p:nvPr/>
        </p:nvGrpSpPr>
        <p:grpSpPr>
          <a:xfrm>
            <a:off x="432435" y="2642235"/>
            <a:ext cx="2585085" cy="720725"/>
            <a:chOff x="432435" y="2642235"/>
            <a:chExt cx="2585085" cy="720725"/>
          </a:xfrm>
        </p:grpSpPr>
        <p:sp>
          <p:nvSpPr>
            <p:cNvPr id="4" name="Google Shape;164;p17"/>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pAgAAsBQAAJASAACwFAAAACAAACYAAAAIAAAA//////////8="/>
                </a:ext>
              </a:extLst>
            </p:cNvSpPr>
            <p:nvPr/>
          </p:nvSpPr>
          <p:spPr>
            <a:xfrm>
              <a:off x="432435" y="3362960"/>
              <a:ext cx="2585085" cy="0"/>
            </a:xfrm>
            <a:custGeom>
              <a:avLst/>
              <a:gdLst/>
              <a:ahLst/>
              <a:cxnLst/>
              <a:rect l="0" t="0" r="2585085" b="0"/>
              <a:pathLst>
                <a:path w="2585085" h="0">
                  <a:moveTo>
                    <a:pt x="0" y="0"/>
                  </a:moveTo>
                  <a:lnTo>
                    <a:pt x="2585085" y="0"/>
                  </a:lnTo>
                  <a:lnTo>
                    <a:pt x="0" y="0"/>
                  </a:lnTo>
                  <a:close/>
                </a:path>
              </a:pathLst>
            </a:custGeom>
            <a:noFill/>
            <a:ln>
              <a:noFill/>
            </a:ln>
            <a:effectLst/>
          </p:spPr>
          <p:txBody>
            <a:bodyPr vert="horz" wrap="square" lIns="91440" tIns="91440" rIns="91440" bIns="91440" numCol="1" spcCol="215900" anchor="ctr"/>
            <a:lstStyle>
              <a:lvl1pPr defTabSz="457200">
                <a:tabLst/>
                <a:defRPr sz="1200">
                  <a:latin typeface="Helvetica" pitchFamily="0" charset="0"/>
                  <a:ea typeface="Arial" pitchFamily="2" charset="0"/>
                  <a:cs typeface="Arial" pitchFamily="2" charset="0"/>
                </a:defRPr>
              </a:lvl1pPr>
            </a:lstStyle>
            <a:p>
              <a:pPr>
                <a:defRPr sz="1400"/>
              </a:pPr>
              <a:r>
                <a:t>Infection may be asymptomatic or (silent' onward transmission.), cause mild diarrhea, or result in severe pseudomembranous colitis.</a:t>
              </a:r>
            </a:p>
          </p:txBody>
        </p:sp>
        <p:sp>
          <p:nvSpPr>
            <p:cNvPr id="3" name="Google Shape;165;p17"/>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uAgAAQRAAADoIAABBEAAAACAAACYAAAAIAAAA//////////8="/>
                </a:ext>
              </a:extLst>
            </p:cNvSpPr>
            <p:nvPr/>
          </p:nvSpPr>
          <p:spPr>
            <a:xfrm>
              <a:off x="476250" y="2642235"/>
              <a:ext cx="861060" cy="0"/>
            </a:xfrm>
            <a:custGeom>
              <a:avLst/>
              <a:gdLst/>
              <a:ahLst/>
              <a:cxnLst/>
              <a:rect l="0" t="0" r="861060" b="0"/>
              <a:pathLst>
                <a:path w="861060" h="0">
                  <a:moveTo>
                    <a:pt x="0" y="0"/>
                  </a:moveTo>
                  <a:lnTo>
                    <a:pt x="861060" y="0"/>
                  </a:lnTo>
                  <a:lnTo>
                    <a:pt x="0" y="0"/>
                  </a:lnTo>
                  <a:close/>
                </a:path>
              </a:pathLst>
            </a:custGeom>
            <a:noFill/>
            <a:ln>
              <a:noFill/>
            </a:ln>
            <a:effectLst/>
          </p:spPr>
          <p:txBody>
            <a:bodyPr vert="horz" wrap="square" lIns="91440" tIns="91440" rIns="91440" bIns="91440" numCol="1" spcCol="215900" anchor="ctr"/>
            <a:lstStyle>
              <a:lvl1pPr>
                <a:defRPr sz="2400" b="1">
                  <a:solidFill>
                    <a:schemeClr val="accent4"/>
                  </a:solidFill>
                  <a:latin typeface="Fira Sans Extra Condensed" pitchFamily="0" charset="0"/>
                  <a:ea typeface="Arial" pitchFamily="2" charset="0"/>
                  <a:cs typeface="Arial" pitchFamily="2" charset="0"/>
                </a:defRPr>
              </a:lvl1pPr>
            </a:lstStyle>
            <a:p>
              <a:pPr/>
              <a:r>
                <a:t>03</a:t>
              </a:r>
            </a:p>
          </p:txBody>
        </p:sp>
      </p:grpSp>
      <p:grpSp>
        <p:nvGrpSpPr>
          <p:cNvPr id="5" name="Google Shape;166;p17"/>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J4DAABLBQAAwRMAAM8KAAAQAAAAJgAAAAgAAAD/////AAAAAA=="/>
              </a:ext>
            </a:extLst>
          </p:cNvGrpSpPr>
          <p:nvPr/>
        </p:nvGrpSpPr>
        <p:grpSpPr>
          <a:xfrm>
            <a:off x="588010" y="860425"/>
            <a:ext cx="2623185" cy="896620"/>
            <a:chOff x="588010" y="860425"/>
            <a:chExt cx="2623185" cy="896620"/>
          </a:xfrm>
        </p:grpSpPr>
        <p:sp>
          <p:nvSpPr>
            <p:cNvPr id="7" name="Google Shape;168;p17"/>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aAwAAzwoAAMETAADPCgAAACAAACYAAAAIAAAA//////////8="/>
                </a:ext>
              </a:extLst>
            </p:cNvSpPr>
            <p:nvPr/>
          </p:nvSpPr>
          <p:spPr>
            <a:xfrm>
              <a:off x="626110" y="1757045"/>
              <a:ext cx="2585085" cy="0"/>
            </a:xfrm>
            <a:custGeom>
              <a:avLst/>
              <a:gdLst/>
              <a:ahLst/>
              <a:cxnLst/>
              <a:rect l="0" t="0" r="2585085" b="0"/>
              <a:pathLst>
                <a:path w="2585085" h="0">
                  <a:moveTo>
                    <a:pt x="0" y="0"/>
                  </a:moveTo>
                  <a:lnTo>
                    <a:pt x="2585085" y="0"/>
                  </a:lnTo>
                  <a:lnTo>
                    <a:pt x="0" y="0"/>
                  </a:lnTo>
                  <a:close/>
                </a:path>
              </a:pathLst>
            </a:custGeom>
            <a:noFill/>
            <a:ln>
              <a:noFill/>
            </a:ln>
            <a:effectLst/>
          </p:spPr>
          <p:txBody>
            <a:bodyPr vert="horz" wrap="square" lIns="91440" tIns="91440" rIns="91440" bIns="91440" numCol="1" spcCol="215900" anchor="ctr"/>
            <a:lstStyle>
              <a:lvl1pPr defTabSz="457200">
                <a:tabLst/>
                <a:defRPr sz="1200">
                  <a:latin typeface="Helvetica" pitchFamily="0" charset="0"/>
                  <a:ea typeface="Arial" pitchFamily="2" charset="0"/>
                  <a:cs typeface="Arial" pitchFamily="2" charset="0"/>
                </a:defRPr>
              </a:lvl1pPr>
            </a:lstStyle>
            <a:p>
              <a:pPr>
                <a:defRPr sz="1400"/>
              </a:pPr>
              <a:r>
                <a:t>Clostridium difficile infection is gram positive associated with broad-spectrum antibiotic therapy and is the most common cause of infectious diarrhea in hospital patients</a:t>
              </a:r>
            </a:p>
          </p:txBody>
        </p:sp>
        <p:sp>
          <p:nvSpPr>
            <p:cNvPr id="6" name="Google Shape;169;p17"/>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eAwAASwUAAOoIAABLBQAAACAAACYAAAAIAAAA//////////8="/>
                </a:ext>
              </a:extLst>
            </p:cNvSpPr>
            <p:nvPr/>
          </p:nvSpPr>
          <p:spPr>
            <a:xfrm>
              <a:off x="588010" y="860425"/>
              <a:ext cx="861060" cy="0"/>
            </a:xfrm>
            <a:custGeom>
              <a:avLst/>
              <a:gdLst/>
              <a:ahLst/>
              <a:cxnLst/>
              <a:rect l="0" t="0" r="861060" b="0"/>
              <a:pathLst>
                <a:path w="861060" h="0">
                  <a:moveTo>
                    <a:pt x="0" y="0"/>
                  </a:moveTo>
                  <a:lnTo>
                    <a:pt x="861060" y="0"/>
                  </a:lnTo>
                  <a:lnTo>
                    <a:pt x="0" y="0"/>
                  </a:lnTo>
                  <a:close/>
                </a:path>
              </a:pathLst>
            </a:custGeom>
            <a:noFill/>
            <a:ln>
              <a:noFill/>
            </a:ln>
            <a:effectLst/>
          </p:spPr>
          <p:txBody>
            <a:bodyPr vert="horz" wrap="square" lIns="91440" tIns="91440" rIns="91440" bIns="91440" numCol="1" spcCol="215900" anchor="ctr"/>
            <a:lstStyle>
              <a:lvl1pPr>
                <a:defRPr sz="2400" b="1">
                  <a:solidFill>
                    <a:schemeClr val="accent1"/>
                  </a:solidFill>
                  <a:latin typeface="Fira Sans Extra Condensed" pitchFamily="0" charset="0"/>
                  <a:ea typeface="Arial" pitchFamily="2" charset="0"/>
                  <a:cs typeface="Arial" pitchFamily="2" charset="0"/>
                </a:defRPr>
              </a:lvl1pPr>
            </a:lstStyle>
            <a:p>
              <a:pPr/>
              <a:r>
                <a:t>01</a:t>
              </a:r>
            </a:p>
          </p:txBody>
        </p:sp>
      </p:grpSp>
      <p:grpSp>
        <p:nvGrpSpPr>
          <p:cNvPr id="8" name="Google Shape;174;p17"/>
          <p:cNvGrpSpPr>
            <a:extLst>
              <a:ext uri="smNativeData">
                <pr:smNativeData xmlns:pr="smNativeData" val="SMDATA_7_A8aMYhMAAAAlAAAAAQAAAA8BAAAAkAAAAEgAAACQAAAASAAAAAAAAAAAAAAAAAAAABcAAAAUAAAAAAAAAAAAAAD/fwAA/38AAAAAAAAJAAAABAAAAKf///8MAAAAEAAAAAAAAAAAAAAAAAAAAAAAAAAfAAAAVAAAAAAAAAAAAAAAAAAAAAAAAAAAAAAAAAAAAAAAAAAAAAAAAAAAAAAAAAAAAAAAAAAAAAAAAAAAAAAAAAAAAAAAAAAAAAAAAAAAAAAAAAAAAAAAAAAAACEAAAAYAAAAFAAAAMskAAAZBAAAszQAABQJAAAQAAAAJgAAAAgAAAD/////AAAAAA=="/>
              </a:ext>
            </a:extLst>
          </p:cNvGrpSpPr>
          <p:nvPr/>
        </p:nvGrpSpPr>
        <p:grpSpPr>
          <a:xfrm>
            <a:off x="5981065" y="666115"/>
            <a:ext cx="2585720" cy="809625"/>
            <a:chOff x="5981065" y="666115"/>
            <a:chExt cx="2585720" cy="809625"/>
          </a:xfrm>
        </p:grpSpPr>
        <p:sp>
          <p:nvSpPr>
            <p:cNvPr id="10" name="Google Shape;176;p17"/>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LJAAAFAkAALM0AAAUCQAAACAAACYAAAAIAAAA//////////8="/>
                </a:ext>
              </a:extLst>
            </p:cNvSpPr>
            <p:nvPr/>
          </p:nvSpPr>
          <p:spPr>
            <a:xfrm>
              <a:off x="5981065" y="1475740"/>
              <a:ext cx="2585720" cy="0"/>
            </a:xfrm>
            <a:custGeom>
              <a:avLst/>
              <a:gdLst/>
              <a:ahLst/>
              <a:cxnLst/>
              <a:rect l="0" t="0" r="2585720" b="0"/>
              <a:pathLst>
                <a:path w="2585720" h="0">
                  <a:moveTo>
                    <a:pt x="0" y="0"/>
                  </a:moveTo>
                  <a:lnTo>
                    <a:pt x="2585720" y="0"/>
                  </a:lnTo>
                  <a:lnTo>
                    <a:pt x="0" y="0"/>
                  </a:lnTo>
                  <a:close/>
                </a:path>
              </a:pathLst>
            </a:custGeom>
            <a:noFill/>
            <a:ln>
              <a:noFill/>
            </a:ln>
            <a:effectLst/>
          </p:spPr>
          <p:txBody>
            <a:bodyPr vert="horz" wrap="square" lIns="91440" tIns="91440" rIns="91440" bIns="91440" numCol="1" spcCol="215900" anchor="ctr"/>
            <a:lstStyle>
              <a:lvl1pPr defTabSz="457200">
                <a:tabLst/>
                <a:defRPr sz="1200">
                  <a:latin typeface="Helvetica" pitchFamily="0" charset="0"/>
                  <a:ea typeface="Arial" pitchFamily="2" charset="0"/>
                  <a:cs typeface="Arial" pitchFamily="2" charset="0"/>
                </a:defRPr>
              </a:lvl1pPr>
            </a:lstStyle>
            <a:p>
              <a:pPr/>
              <a:r>
                <a:rPr sz="1400"/>
                <a:t>Pathogenic strains of C. difficile produce two protein exotoxins, toxin A and toxin B, which cause colonic mucosal injury and inflammation.</a:t>
              </a:r>
              <a:endParaRPr sz="1400"/>
            </a:p>
          </p:txBody>
        </p:sp>
        <p:sp>
          <p:nvSpPr>
            <p:cNvPr id="9" name="Google Shape;177;p17"/>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CKwAAGQQAAI8wAAAZBAAAACAAACYAAAAIAAAA//////////8="/>
                </a:ext>
              </a:extLst>
            </p:cNvSpPr>
            <p:nvPr/>
          </p:nvSpPr>
          <p:spPr>
            <a:xfrm>
              <a:off x="7031990" y="666115"/>
              <a:ext cx="861695" cy="0"/>
            </a:xfrm>
            <a:custGeom>
              <a:avLst/>
              <a:gdLst/>
              <a:ahLst/>
              <a:cxnLst/>
              <a:rect l="0" t="0" r="861695" b="0"/>
              <a:pathLst>
                <a:path w="861695" h="0">
                  <a:moveTo>
                    <a:pt x="0" y="0"/>
                  </a:moveTo>
                  <a:lnTo>
                    <a:pt x="861695" y="0"/>
                  </a:lnTo>
                  <a:lnTo>
                    <a:pt x="0" y="0"/>
                  </a:lnTo>
                  <a:close/>
                </a:path>
              </a:pathLst>
            </a:custGeom>
            <a:noFill/>
            <a:ln>
              <a:noFill/>
            </a:ln>
            <a:effectLst/>
          </p:spPr>
          <p:txBody>
            <a:bodyPr vert="horz" wrap="square" lIns="91440" tIns="91440" rIns="91440" bIns="91440" numCol="1" spcCol="215900" anchor="ctr"/>
            <a:lstStyle>
              <a:lvl1pPr algn="r">
                <a:defRPr sz="2400" b="1">
                  <a:solidFill>
                    <a:schemeClr val="accent2"/>
                  </a:solidFill>
                  <a:latin typeface="Fira Sans Extra Condensed" pitchFamily="0" charset="0"/>
                  <a:ea typeface="Arial" pitchFamily="2" charset="0"/>
                  <a:cs typeface="Arial" pitchFamily="2" charset="0"/>
                </a:defRPr>
              </a:lvl1pPr>
            </a:lstStyle>
            <a:p>
              <a:pPr/>
              <a:r>
                <a:t>02</a:t>
              </a:r>
            </a:p>
          </p:txBody>
        </p:sp>
      </p:grpSp>
      <p:sp>
        <p:nvSpPr>
          <p:cNvPr id="11" name="Google Shape;178;p17"/>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BNBwAAtQYAAKoZAAD3DAAAEAAAACYAAAAIAAAA//////////8="/>
              </a:ext>
            </a:extLst>
          </p:cNvSpPr>
          <p:nvPr/>
        </p:nvSpPr>
        <p:spPr>
          <a:xfrm>
            <a:off x="1186815" y="1090295"/>
            <a:ext cx="2985135" cy="1017270"/>
          </a:xfrm>
          <a:custGeom>
            <a:avLst/>
            <a:gdLst/>
            <a:ahLst/>
            <a:cxnLst/>
            <a:rect l="0" t="0" r="2985135" b="1017270"/>
            <a:pathLst>
              <a:path w="2985135" h="1017270">
                <a:moveTo>
                  <a:pt x="0" y="0"/>
                </a:moveTo>
                <a:lnTo>
                  <a:pt x="2985135" y="0"/>
                </a:lnTo>
                <a:lnTo>
                  <a:pt x="2985135" y="1017270"/>
                </a:lnTo>
              </a:path>
            </a:pathLst>
          </a:custGeom>
          <a:noFill/>
          <a:ln w="9525" cap="flat" cmpd="sng" algn="ctr">
            <a:solidFill>
              <a:srgbClr val="666666"/>
            </a:solidFill>
            <a:prstDash val="dash"/>
            <a:headEnd type="none"/>
            <a:tailEnd type="oval" w="med" len="med"/>
          </a:ln>
          <a:effectLst/>
        </p:spPr>
        <p:txBody>
          <a:bodyPr vert="horz" wrap="square" lIns="0" tIns="0" rIns="0" bIns="0" numCol="1" spcCol="215900" anchor="t"/>
          <a:lstStyle/>
          <a:p>
            <a:pPr/>
          </a:p>
        </p:txBody>
      </p:sp>
      <p:sp>
        <p:nvSpPr>
          <p:cNvPr id="12" name="Google Shape;180;p17"/>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CSBwAAVA8AAEIWAABTEgAAEAAAACYAAAAIAAAA//////////8="/>
              </a:ext>
            </a:extLst>
          </p:cNvSpPr>
          <p:nvPr/>
        </p:nvSpPr>
        <p:spPr>
          <a:xfrm rot="10800000" flipH="1">
            <a:off x="1230630" y="2491740"/>
            <a:ext cx="2387600" cy="487045"/>
          </a:xfrm>
          <a:custGeom>
            <a:avLst/>
            <a:gdLst/>
            <a:ahLst/>
            <a:cxnLst/>
            <a:rect l="0" t="0" r="2387600" b="487045"/>
            <a:pathLst>
              <a:path w="2387600" h="487045">
                <a:moveTo>
                  <a:pt x="0" y="0"/>
                </a:moveTo>
                <a:lnTo>
                  <a:pt x="1193800" y="0"/>
                </a:lnTo>
                <a:lnTo>
                  <a:pt x="1193800" y="487045"/>
                </a:lnTo>
                <a:lnTo>
                  <a:pt x="2387600" y="487045"/>
                </a:lnTo>
              </a:path>
            </a:pathLst>
          </a:custGeom>
          <a:noFill/>
          <a:ln w="9525" cap="flat" cmpd="sng" algn="ctr">
            <a:solidFill>
              <a:srgbClr val="666666"/>
            </a:solidFill>
            <a:prstDash val="dash"/>
            <a:headEnd type="none"/>
            <a:tailEnd type="oval" w="med" len="med"/>
          </a:ln>
          <a:effectLst/>
        </p:spPr>
        <p:txBody>
          <a:bodyPr vert="horz" wrap="square" lIns="0" tIns="0" rIns="0" bIns="0" numCol="1" spcCol="215900" anchor="t"/>
          <a:lstStyle/>
          <a:p>
            <a:pPr/>
          </a:p>
        </p:txBody>
      </p:sp>
      <p:sp>
        <p:nvSpPr>
          <p:cNvPr id="13" name="Google Shape;182;p17"/>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CmHgAA5Q0AAKMvAACfDgAAEAAAACYAAAAIAAAA//////////8="/>
              </a:ext>
            </a:extLst>
          </p:cNvSpPr>
          <p:nvPr/>
        </p:nvSpPr>
        <p:spPr>
          <a:xfrm flipH="1">
            <a:off x="4982210" y="2258695"/>
            <a:ext cx="2761615" cy="118110"/>
          </a:xfrm>
          <a:custGeom>
            <a:avLst/>
            <a:gdLst/>
            <a:ahLst/>
            <a:cxnLst/>
            <a:rect l="0" t="0" r="2761615" b="118110"/>
            <a:pathLst>
              <a:path w="2761615" h="118110">
                <a:moveTo>
                  <a:pt x="0" y="118110"/>
                </a:moveTo>
                <a:lnTo>
                  <a:pt x="1380807" y="118110"/>
                </a:lnTo>
                <a:lnTo>
                  <a:pt x="1380807" y="0"/>
                </a:lnTo>
                <a:lnTo>
                  <a:pt x="2761615" y="0"/>
                </a:lnTo>
              </a:path>
            </a:pathLst>
          </a:custGeom>
          <a:noFill/>
          <a:ln w="9525" cap="flat" cmpd="sng" algn="ctr">
            <a:solidFill>
              <a:srgbClr val="666666"/>
            </a:solidFill>
            <a:prstDash val="dash"/>
            <a:headEnd type="none"/>
            <a:tailEnd type="oval" w="med" len="med"/>
          </a:ln>
          <a:effectLst/>
        </p:spPr>
        <p:txBody>
          <a:bodyPr vert="horz" wrap="square" lIns="0" tIns="0" rIns="0" bIns="0" numCol="1" spcCol="215900" anchor="t"/>
          <a:lstStyle/>
          <a:p>
            <a:pPr/>
          </a:p>
        </p:txBody>
      </p:sp>
      <p:grpSp>
        <p:nvGrpSpPr>
          <p:cNvPr id="14" name="Google Shape;184;p17"/>
          <p:cNvGrpSpPr>
            <a:extLst>
              <a:ext uri="smNativeData">
                <pr:smNativeData xmlns:pr="smNativeData" val="SMDATA_7_A8aMYhMAAAAlAAAAAQAAAA8BAAAAkAAAAEgAAACQAAAASAAAAAAAAAAAAAAAAAAAABcAAAAUAAAAAAAAAAAAAAD/fwAA/38AAAAAAAAJAAAABAAAANb///8MAAAAEAAAAAAAAAAAAAAAAAAAAAAAAAAfAAAAVAAAAAAAAAAAAAAAAAAAAAAAAAAAAAAAAAAAAAAAAAAAAAAAAAAAAAAAAAAAAAAAAAAAAAAAAAAAAAAAAAAAAAAAAAAAAAAAAAAAAAAAAAAAAAAAAAAAACEAAAAYAAAAFAAAAIsTAADvBwAAGCAAAHwUAAAQAAAAJgAAAAgAAAD/////AAAAAA=="/>
              </a:ext>
            </a:extLst>
          </p:cNvGrpSpPr>
          <p:nvPr/>
        </p:nvGrpSpPr>
        <p:grpSpPr>
          <a:xfrm>
            <a:off x="3176905" y="1289685"/>
            <a:ext cx="2040255" cy="2040255"/>
            <a:chOff x="3176905" y="1289685"/>
            <a:chExt cx="2040255" cy="2040255"/>
          </a:xfrm>
        </p:grpSpPr>
        <p:sp>
          <p:nvSpPr>
            <p:cNvPr id="61" name="Google Shape;185;p17"/>
            <p:cNvSpPr>
              <a:extLst>
                <a:ext uri="smNativeData">
                  <pr:smNativeData xmlns:pr="smNativeData" val="SMDATA_13_A8aMYhMAAAAlAAAAZgAAAA0AAAAAAAAAAAAAAAAAAAAAAAAAAAAAAAABAAAAAAAAAAEAAABQAAAAAAAAAAAA8D8AAAAAAADwPwAAAAAAAOA/AAAAAAAA4D8AAAAAAADgPwAAAAAAAOA/AAAAAAAA4D8AAAAAAADgPwAAAAAAAOA/AAAAAAAA4D8CAAAAjAAAAAEAAAAAAAAAZJ2xAP///whL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ZQEMAAAAEAAAAAAAAAAAAAAAAAAAAAAAAAAeAAAAaAAAAAAAAAAAAAAAAAAAAAAAAAAAAAAAECcAABAnAAAAAAAAAAAAAAAAAAAAAAAAAAAAAAAAAAAAAAAAAAAAABQAAAAAAAAAwMD/AAAAAABkAAAAMgAAAAAAAABkAAAAAAAAAH9/fwAKAAAAHwAAAFQAAABknbEA////AQAAAAAAAAAAAAAAAAAAAAAAAAAAAAAAAAAAAAAAAAAAAAAAAn9/fwBTU1MDzMzMAMDA/wB/f38AAAAAAAAAAAAAAAAAAAAAAAAAAAAhAAAAGAAAABQAAACLEwAA7wcAABggAAB8FAAAAAAAACYAAAAIAAAA//////////8="/>
                </a:ext>
              </a:extLst>
            </p:cNvSpPr>
            <p:nvPr/>
          </p:nvSpPr>
          <p:spPr>
            <a:xfrm>
              <a:off x="3176905" y="1289685"/>
              <a:ext cx="2040255" cy="2040255"/>
            </a:xfrm>
            <a:prstGeom prst="ellipse">
              <a:avLst/>
            </a:prstGeom>
            <a:solidFill>
              <a:srgbClr val="649DB1">
                <a:alpha val="25000"/>
              </a:srgbClr>
            </a:solidFill>
            <a:ln>
              <a:noFill/>
            </a:ln>
            <a:effectLst/>
          </p:spPr>
          <p:txBody>
            <a:bodyPr vert="horz" wrap="square" lIns="0" tIns="0" rIns="0" bIns="0" numCol="1" spcCol="215900" anchor="ctr"/>
            <a:lstStyle/>
            <a:p>
              <a:pPr/>
            </a:p>
          </p:txBody>
        </p:sp>
        <p:grpSp>
          <p:nvGrpSpPr>
            <p:cNvPr id="15" name="Google Shape;186;p17"/>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DAVAAB+CgAAcx4AAO0RAAAAAAAAJgAAAAgAAAD/////AAAAAA=="/>
                </a:ext>
              </a:extLst>
            </p:cNvGrpSpPr>
            <p:nvPr/>
          </p:nvGrpSpPr>
          <p:grpSpPr>
            <a:xfrm>
              <a:off x="3444240" y="1705610"/>
              <a:ext cx="1505585" cy="1208405"/>
              <a:chOff x="3444240" y="1705610"/>
              <a:chExt cx="1505585" cy="1208405"/>
            </a:xfrm>
          </p:grpSpPr>
          <p:sp>
            <p:nvSpPr>
              <p:cNvPr id="60" name="Google Shape;187;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JHAAAiQoAABsdAADbDAAAAAAAACYAAAAIAAAA//////////8="/>
                  </a:ext>
                </a:extLst>
              </p:cNvSpPr>
              <p:nvPr/>
            </p:nvSpPr>
            <p:spPr>
              <a:xfrm>
                <a:off x="4598035" y="1712595"/>
                <a:ext cx="133350" cy="377190"/>
              </a:xfrm>
              <a:custGeom>
                <a:avLst/>
                <a:gdLst/>
                <a:ahLst/>
                <a:cxnLst/>
                <a:rect l="0" t="0" r="133350" b="377190"/>
                <a:pathLst>
                  <a:path w="133350" h="377190">
                    <a:moveTo>
                      <a:pt x="125244" y="0"/>
                    </a:moveTo>
                    <a:lnTo>
                      <a:pt x="123614" y="210"/>
                    </a:lnTo>
                    <a:lnTo>
                      <a:pt x="122003" y="611"/>
                    </a:lnTo>
                    <a:lnTo>
                      <a:pt x="120583" y="1222"/>
                    </a:lnTo>
                    <a:lnTo>
                      <a:pt x="119163" y="2235"/>
                    </a:lnTo>
                    <a:lnTo>
                      <a:pt x="115508" y="5693"/>
                    </a:lnTo>
                    <a:lnTo>
                      <a:pt x="112261" y="9133"/>
                    </a:lnTo>
                    <a:lnTo>
                      <a:pt x="109236" y="12608"/>
                    </a:lnTo>
                    <a:lnTo>
                      <a:pt x="106180" y="16048"/>
                    </a:lnTo>
                    <a:lnTo>
                      <a:pt x="103556" y="19715"/>
                    </a:lnTo>
                    <a:lnTo>
                      <a:pt x="101130" y="23155"/>
                    </a:lnTo>
                    <a:lnTo>
                      <a:pt x="98895" y="26613"/>
                    </a:lnTo>
                    <a:lnTo>
                      <a:pt x="96660" y="30280"/>
                    </a:lnTo>
                    <a:lnTo>
                      <a:pt x="94833" y="33720"/>
                    </a:lnTo>
                    <a:lnTo>
                      <a:pt x="93030" y="37387"/>
                    </a:lnTo>
                    <a:lnTo>
                      <a:pt x="91394" y="40827"/>
                    </a:lnTo>
                    <a:lnTo>
                      <a:pt x="89974" y="44494"/>
                    </a:lnTo>
                    <a:lnTo>
                      <a:pt x="88770" y="47935"/>
                    </a:lnTo>
                    <a:lnTo>
                      <a:pt x="87548" y="51602"/>
                    </a:lnTo>
                    <a:lnTo>
                      <a:pt x="86536" y="55042"/>
                    </a:lnTo>
                    <a:lnTo>
                      <a:pt x="85721" y="58709"/>
                    </a:lnTo>
                    <a:lnTo>
                      <a:pt x="84301" y="65816"/>
                    </a:lnTo>
                    <a:lnTo>
                      <a:pt x="83288" y="72923"/>
                    </a:lnTo>
                    <a:lnTo>
                      <a:pt x="82689" y="80048"/>
                    </a:lnTo>
                    <a:lnTo>
                      <a:pt x="82282" y="86928"/>
                    </a:lnTo>
                    <a:lnTo>
                      <a:pt x="82282" y="100741"/>
                    </a:lnTo>
                    <a:lnTo>
                      <a:pt x="82689" y="114152"/>
                    </a:lnTo>
                    <a:lnTo>
                      <a:pt x="83097" y="126551"/>
                    </a:lnTo>
                    <a:lnTo>
                      <a:pt x="83097" y="138949"/>
                    </a:lnTo>
                    <a:lnTo>
                      <a:pt x="82881" y="144834"/>
                    </a:lnTo>
                    <a:lnTo>
                      <a:pt x="82282" y="150928"/>
                    </a:lnTo>
                    <a:lnTo>
                      <a:pt x="81461" y="156813"/>
                    </a:lnTo>
                    <a:lnTo>
                      <a:pt x="80455" y="162716"/>
                    </a:lnTo>
                    <a:lnTo>
                      <a:pt x="79035" y="168583"/>
                    </a:lnTo>
                    <a:lnTo>
                      <a:pt x="77207" y="174276"/>
                    </a:lnTo>
                    <a:lnTo>
                      <a:pt x="74781" y="180161"/>
                    </a:lnTo>
                    <a:lnTo>
                      <a:pt x="73361" y="182815"/>
                    </a:lnTo>
                    <a:lnTo>
                      <a:pt x="71941" y="185661"/>
                    </a:lnTo>
                    <a:lnTo>
                      <a:pt x="70330" y="188490"/>
                    </a:lnTo>
                    <a:lnTo>
                      <a:pt x="66675" y="194183"/>
                    </a:lnTo>
                    <a:lnTo>
                      <a:pt x="64440" y="196820"/>
                    </a:lnTo>
                    <a:lnTo>
                      <a:pt x="62224" y="199666"/>
                    </a:lnTo>
                    <a:lnTo>
                      <a:pt x="59773" y="202303"/>
                    </a:lnTo>
                    <a:lnTo>
                      <a:pt x="57347" y="205149"/>
                    </a:lnTo>
                    <a:lnTo>
                      <a:pt x="54507" y="207804"/>
                    </a:lnTo>
                    <a:lnTo>
                      <a:pt x="48234" y="214077"/>
                    </a:lnTo>
                    <a:lnTo>
                      <a:pt x="42363" y="220377"/>
                    </a:lnTo>
                    <a:lnTo>
                      <a:pt x="36881" y="226890"/>
                    </a:lnTo>
                    <a:lnTo>
                      <a:pt x="32029" y="233596"/>
                    </a:lnTo>
                    <a:lnTo>
                      <a:pt x="27553" y="240301"/>
                    </a:lnTo>
                    <a:lnTo>
                      <a:pt x="23515" y="246990"/>
                    </a:lnTo>
                    <a:lnTo>
                      <a:pt x="19861" y="253695"/>
                    </a:lnTo>
                    <a:lnTo>
                      <a:pt x="16613" y="260401"/>
                    </a:lnTo>
                    <a:lnTo>
                      <a:pt x="13588" y="267316"/>
                    </a:lnTo>
                    <a:lnTo>
                      <a:pt x="11156" y="274004"/>
                    </a:lnTo>
                    <a:lnTo>
                      <a:pt x="8921" y="280710"/>
                    </a:lnTo>
                    <a:lnTo>
                      <a:pt x="6902" y="287223"/>
                    </a:lnTo>
                    <a:lnTo>
                      <a:pt x="5266" y="293702"/>
                    </a:lnTo>
                    <a:lnTo>
                      <a:pt x="3846" y="300023"/>
                    </a:lnTo>
                    <a:lnTo>
                      <a:pt x="2642" y="306310"/>
                    </a:lnTo>
                    <a:lnTo>
                      <a:pt x="1827" y="312404"/>
                    </a:lnTo>
                    <a:lnTo>
                      <a:pt x="1012" y="318289"/>
                    </a:lnTo>
                    <a:lnTo>
                      <a:pt x="624" y="323982"/>
                    </a:lnTo>
                    <a:lnTo>
                      <a:pt x="216" y="329465"/>
                    </a:lnTo>
                    <a:lnTo>
                      <a:pt x="0" y="334529"/>
                    </a:lnTo>
                    <a:lnTo>
                      <a:pt x="0" y="344291"/>
                    </a:lnTo>
                    <a:lnTo>
                      <a:pt x="407" y="352603"/>
                    </a:lnTo>
                    <a:lnTo>
                      <a:pt x="815" y="359518"/>
                    </a:lnTo>
                    <a:lnTo>
                      <a:pt x="1636" y="365001"/>
                    </a:lnTo>
                    <a:lnTo>
                      <a:pt x="2426" y="370484"/>
                    </a:lnTo>
                    <a:lnTo>
                      <a:pt x="2840" y="371916"/>
                    </a:lnTo>
                    <a:lnTo>
                      <a:pt x="3463" y="373139"/>
                    </a:lnTo>
                    <a:lnTo>
                      <a:pt x="4254" y="374344"/>
                    </a:lnTo>
                    <a:lnTo>
                      <a:pt x="5266" y="375356"/>
                    </a:lnTo>
                    <a:lnTo>
                      <a:pt x="6495" y="376177"/>
                    </a:lnTo>
                    <a:lnTo>
                      <a:pt x="7908" y="376788"/>
                    </a:lnTo>
                    <a:lnTo>
                      <a:pt x="9328" y="377190"/>
                    </a:lnTo>
                    <a:lnTo>
                      <a:pt x="10748" y="377190"/>
                    </a:lnTo>
                    <a:lnTo>
                      <a:pt x="12360" y="376998"/>
                    </a:lnTo>
                    <a:lnTo>
                      <a:pt x="13996" y="376579"/>
                    </a:lnTo>
                    <a:lnTo>
                      <a:pt x="15416" y="375776"/>
                    </a:lnTo>
                    <a:lnTo>
                      <a:pt x="16829" y="374763"/>
                    </a:lnTo>
                    <a:lnTo>
                      <a:pt x="17842" y="373523"/>
                    </a:lnTo>
                    <a:lnTo>
                      <a:pt x="18657" y="372108"/>
                    </a:lnTo>
                    <a:lnTo>
                      <a:pt x="19064" y="370484"/>
                    </a:lnTo>
                    <a:lnTo>
                      <a:pt x="19262" y="368878"/>
                    </a:lnTo>
                    <a:lnTo>
                      <a:pt x="19064" y="367044"/>
                    </a:lnTo>
                    <a:lnTo>
                      <a:pt x="18441" y="362976"/>
                    </a:lnTo>
                    <a:lnTo>
                      <a:pt x="17842" y="358296"/>
                    </a:lnTo>
                    <a:lnTo>
                      <a:pt x="17434" y="352201"/>
                    </a:lnTo>
                    <a:lnTo>
                      <a:pt x="17021" y="344710"/>
                    </a:lnTo>
                    <a:lnTo>
                      <a:pt x="17237" y="335944"/>
                    </a:lnTo>
                    <a:lnTo>
                      <a:pt x="17237" y="331281"/>
                    </a:lnTo>
                    <a:lnTo>
                      <a:pt x="17650" y="326217"/>
                    </a:lnTo>
                    <a:lnTo>
                      <a:pt x="18033" y="321135"/>
                    </a:lnTo>
                    <a:lnTo>
                      <a:pt x="18657" y="315652"/>
                    </a:lnTo>
                    <a:lnTo>
                      <a:pt x="19453" y="310169"/>
                    </a:lnTo>
                    <a:lnTo>
                      <a:pt x="20484" y="304476"/>
                    </a:lnTo>
                    <a:lnTo>
                      <a:pt x="21904" y="298591"/>
                    </a:lnTo>
                    <a:lnTo>
                      <a:pt x="23299" y="292689"/>
                    </a:lnTo>
                    <a:lnTo>
                      <a:pt x="24935" y="286595"/>
                    </a:lnTo>
                    <a:lnTo>
                      <a:pt x="26954" y="280518"/>
                    </a:lnTo>
                    <a:lnTo>
                      <a:pt x="29380" y="274423"/>
                    </a:lnTo>
                    <a:lnTo>
                      <a:pt x="32029" y="268137"/>
                    </a:lnTo>
                    <a:lnTo>
                      <a:pt x="34862" y="262025"/>
                    </a:lnTo>
                    <a:lnTo>
                      <a:pt x="38110" y="255721"/>
                    </a:lnTo>
                    <a:lnTo>
                      <a:pt x="41740" y="249644"/>
                    </a:lnTo>
                    <a:lnTo>
                      <a:pt x="45802" y="243549"/>
                    </a:lnTo>
                    <a:lnTo>
                      <a:pt x="50253" y="237647"/>
                    </a:lnTo>
                    <a:lnTo>
                      <a:pt x="55137" y="231570"/>
                    </a:lnTo>
                    <a:lnTo>
                      <a:pt x="60396" y="225877"/>
                    </a:lnTo>
                    <a:lnTo>
                      <a:pt x="69317" y="216956"/>
                    </a:lnTo>
                    <a:lnTo>
                      <a:pt x="72540" y="213689"/>
                    </a:lnTo>
                    <a:lnTo>
                      <a:pt x="75380" y="210650"/>
                    </a:lnTo>
                    <a:lnTo>
                      <a:pt x="78022" y="207402"/>
                    </a:lnTo>
                    <a:lnTo>
                      <a:pt x="80455" y="204137"/>
                    </a:lnTo>
                    <a:lnTo>
                      <a:pt x="82689" y="200697"/>
                    </a:lnTo>
                    <a:lnTo>
                      <a:pt x="84900" y="197448"/>
                    </a:lnTo>
                    <a:lnTo>
                      <a:pt x="88554" y="190935"/>
                    </a:lnTo>
                    <a:lnTo>
                      <a:pt x="90190" y="187687"/>
                    </a:lnTo>
                    <a:lnTo>
                      <a:pt x="91610" y="184229"/>
                    </a:lnTo>
                    <a:lnTo>
                      <a:pt x="93030" y="180981"/>
                    </a:lnTo>
                    <a:lnTo>
                      <a:pt x="94228" y="177524"/>
                    </a:lnTo>
                    <a:lnTo>
                      <a:pt x="95240" y="174276"/>
                    </a:lnTo>
                    <a:lnTo>
                      <a:pt x="96876" y="167570"/>
                    </a:lnTo>
                    <a:lnTo>
                      <a:pt x="98296" y="160882"/>
                    </a:lnTo>
                    <a:lnTo>
                      <a:pt x="99086" y="153967"/>
                    </a:lnTo>
                    <a:lnTo>
                      <a:pt x="99710" y="147261"/>
                    </a:lnTo>
                    <a:lnTo>
                      <a:pt x="100124" y="140556"/>
                    </a:lnTo>
                    <a:lnTo>
                      <a:pt x="100124" y="126935"/>
                    </a:lnTo>
                    <a:lnTo>
                      <a:pt x="99710" y="113541"/>
                    </a:lnTo>
                    <a:lnTo>
                      <a:pt x="99303" y="100549"/>
                    </a:lnTo>
                    <a:lnTo>
                      <a:pt x="99086" y="94263"/>
                    </a:lnTo>
                    <a:lnTo>
                      <a:pt x="99303" y="87941"/>
                    </a:lnTo>
                    <a:lnTo>
                      <a:pt x="99494" y="81463"/>
                    </a:lnTo>
                    <a:lnTo>
                      <a:pt x="100124" y="75368"/>
                    </a:lnTo>
                    <a:lnTo>
                      <a:pt x="100914" y="69082"/>
                    </a:lnTo>
                    <a:lnTo>
                      <a:pt x="102142" y="62760"/>
                    </a:lnTo>
                    <a:lnTo>
                      <a:pt x="103754" y="56666"/>
                    </a:lnTo>
                    <a:lnTo>
                      <a:pt x="105772" y="50589"/>
                    </a:lnTo>
                    <a:lnTo>
                      <a:pt x="106995" y="47533"/>
                    </a:lnTo>
                    <a:lnTo>
                      <a:pt x="108415" y="44494"/>
                    </a:lnTo>
                    <a:lnTo>
                      <a:pt x="109835" y="41439"/>
                    </a:lnTo>
                    <a:lnTo>
                      <a:pt x="111446" y="38400"/>
                    </a:lnTo>
                    <a:lnTo>
                      <a:pt x="113273" y="35554"/>
                    </a:lnTo>
                    <a:lnTo>
                      <a:pt x="115317" y="32515"/>
                    </a:lnTo>
                    <a:lnTo>
                      <a:pt x="117336" y="29459"/>
                    </a:lnTo>
                    <a:lnTo>
                      <a:pt x="119762" y="26613"/>
                    </a:lnTo>
                    <a:lnTo>
                      <a:pt x="122194" y="23574"/>
                    </a:lnTo>
                    <a:lnTo>
                      <a:pt x="124837" y="20728"/>
                    </a:lnTo>
                    <a:lnTo>
                      <a:pt x="127676" y="17672"/>
                    </a:lnTo>
                    <a:lnTo>
                      <a:pt x="130708" y="14826"/>
                    </a:lnTo>
                    <a:lnTo>
                      <a:pt x="131930" y="13621"/>
                    </a:lnTo>
                    <a:lnTo>
                      <a:pt x="132726" y="12189"/>
                    </a:lnTo>
                    <a:lnTo>
                      <a:pt x="133134" y="10565"/>
                    </a:lnTo>
                    <a:lnTo>
                      <a:pt x="133350" y="8941"/>
                    </a:lnTo>
                    <a:lnTo>
                      <a:pt x="133350" y="7334"/>
                    </a:lnTo>
                    <a:lnTo>
                      <a:pt x="132943" y="5693"/>
                    </a:lnTo>
                    <a:lnTo>
                      <a:pt x="132121" y="4261"/>
                    </a:lnTo>
                    <a:lnTo>
                      <a:pt x="131115" y="2846"/>
                    </a:lnTo>
                    <a:lnTo>
                      <a:pt x="129887" y="1641"/>
                    </a:lnTo>
                    <a:lnTo>
                      <a:pt x="128467" y="821"/>
                    </a:lnTo>
                    <a:lnTo>
                      <a:pt x="126855" y="210"/>
                    </a:lnTo>
                    <a:lnTo>
                      <a:pt x="125244" y="0"/>
                    </a:lnTo>
                    <a:close/>
                  </a:path>
                </a:pathLst>
              </a:custGeom>
              <a:solidFill>
                <a:srgbClr val="F6751F"/>
              </a:solidFill>
              <a:ln>
                <a:noFill/>
              </a:ln>
              <a:effectLst/>
            </p:spPr>
            <p:txBody>
              <a:bodyPr vert="horz" wrap="square" lIns="0" tIns="0" rIns="0" bIns="0" numCol="1" spcCol="215900" anchor="ctr"/>
              <a:lstStyle/>
              <a:p>
                <a:pPr/>
              </a:p>
            </p:txBody>
          </p:sp>
          <p:sp>
            <p:nvSpPr>
              <p:cNvPr id="59" name="Google Shape;188;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UHAAAlAsAAHMeAADWDAAAAAAAACYAAAAIAAAA//////////8="/>
                  </a:ext>
                </a:extLst>
              </p:cNvSpPr>
              <p:nvPr/>
            </p:nvSpPr>
            <p:spPr>
              <a:xfrm>
                <a:off x="4605020" y="1882140"/>
                <a:ext cx="344805" cy="204470"/>
              </a:xfrm>
              <a:custGeom>
                <a:avLst/>
                <a:gdLst/>
                <a:ahLst/>
                <a:cxnLst/>
                <a:rect l="0" t="0" r="344805" b="204470"/>
                <a:pathLst>
                  <a:path w="344805" h="204470">
                    <a:moveTo>
                      <a:pt x="336280" y="0"/>
                    </a:moveTo>
                    <a:lnTo>
                      <a:pt x="331220" y="218"/>
                    </a:lnTo>
                    <a:lnTo>
                      <a:pt x="326543" y="407"/>
                    </a:lnTo>
                    <a:lnTo>
                      <a:pt x="321881" y="814"/>
                    </a:lnTo>
                    <a:lnTo>
                      <a:pt x="317396" y="1420"/>
                    </a:lnTo>
                    <a:lnTo>
                      <a:pt x="312942" y="2234"/>
                    </a:lnTo>
                    <a:lnTo>
                      <a:pt x="308903" y="3247"/>
                    </a:lnTo>
                    <a:lnTo>
                      <a:pt x="300762" y="5273"/>
                    </a:lnTo>
                    <a:lnTo>
                      <a:pt x="296899" y="6693"/>
                    </a:lnTo>
                    <a:lnTo>
                      <a:pt x="293275" y="8113"/>
                    </a:lnTo>
                    <a:lnTo>
                      <a:pt x="289795" y="9532"/>
                    </a:lnTo>
                    <a:lnTo>
                      <a:pt x="286363" y="11359"/>
                    </a:lnTo>
                    <a:lnTo>
                      <a:pt x="282915" y="12997"/>
                    </a:lnTo>
                    <a:lnTo>
                      <a:pt x="279659" y="14824"/>
                    </a:lnTo>
                    <a:lnTo>
                      <a:pt x="276418" y="16850"/>
                    </a:lnTo>
                    <a:lnTo>
                      <a:pt x="273385" y="18866"/>
                    </a:lnTo>
                    <a:lnTo>
                      <a:pt x="267479" y="23135"/>
                    </a:lnTo>
                    <a:lnTo>
                      <a:pt x="262003" y="27585"/>
                    </a:lnTo>
                    <a:lnTo>
                      <a:pt x="256736" y="32469"/>
                    </a:lnTo>
                    <a:lnTo>
                      <a:pt x="251851" y="37354"/>
                    </a:lnTo>
                    <a:lnTo>
                      <a:pt x="246982" y="42409"/>
                    </a:lnTo>
                    <a:lnTo>
                      <a:pt x="242528" y="47464"/>
                    </a:lnTo>
                    <a:lnTo>
                      <a:pt x="233588" y="57621"/>
                    </a:lnTo>
                    <a:lnTo>
                      <a:pt x="225480" y="66936"/>
                    </a:lnTo>
                    <a:lnTo>
                      <a:pt x="221409" y="71602"/>
                    </a:lnTo>
                    <a:lnTo>
                      <a:pt x="217370" y="76080"/>
                    </a:lnTo>
                    <a:lnTo>
                      <a:pt x="212885" y="80340"/>
                    </a:lnTo>
                    <a:lnTo>
                      <a:pt x="208622" y="84391"/>
                    </a:lnTo>
                    <a:lnTo>
                      <a:pt x="203977" y="88234"/>
                    </a:lnTo>
                    <a:lnTo>
                      <a:pt x="199300" y="91898"/>
                    </a:lnTo>
                    <a:lnTo>
                      <a:pt x="194223" y="95145"/>
                    </a:lnTo>
                    <a:lnTo>
                      <a:pt x="188940" y="98183"/>
                    </a:lnTo>
                    <a:lnTo>
                      <a:pt x="183257" y="100607"/>
                    </a:lnTo>
                    <a:lnTo>
                      <a:pt x="180416" y="101837"/>
                    </a:lnTo>
                    <a:lnTo>
                      <a:pt x="177383" y="102850"/>
                    </a:lnTo>
                    <a:lnTo>
                      <a:pt x="174334" y="103863"/>
                    </a:lnTo>
                    <a:lnTo>
                      <a:pt x="167821" y="105501"/>
                    </a:lnTo>
                    <a:lnTo>
                      <a:pt x="164388" y="106097"/>
                    </a:lnTo>
                    <a:lnTo>
                      <a:pt x="160940" y="106504"/>
                    </a:lnTo>
                    <a:lnTo>
                      <a:pt x="157285" y="106921"/>
                    </a:lnTo>
                    <a:lnTo>
                      <a:pt x="149575" y="107299"/>
                    </a:lnTo>
                    <a:lnTo>
                      <a:pt x="140635" y="107517"/>
                    </a:lnTo>
                    <a:lnTo>
                      <a:pt x="132111" y="108341"/>
                    </a:lnTo>
                    <a:lnTo>
                      <a:pt x="123810" y="109543"/>
                    </a:lnTo>
                    <a:lnTo>
                      <a:pt x="115685" y="110963"/>
                    </a:lnTo>
                    <a:lnTo>
                      <a:pt x="107767" y="112979"/>
                    </a:lnTo>
                    <a:lnTo>
                      <a:pt x="100248" y="115223"/>
                    </a:lnTo>
                    <a:lnTo>
                      <a:pt x="92953" y="117655"/>
                    </a:lnTo>
                    <a:lnTo>
                      <a:pt x="86041" y="120297"/>
                    </a:lnTo>
                    <a:lnTo>
                      <a:pt x="79352" y="123335"/>
                    </a:lnTo>
                    <a:lnTo>
                      <a:pt x="72840" y="126582"/>
                    </a:lnTo>
                    <a:lnTo>
                      <a:pt x="66774" y="130028"/>
                    </a:lnTo>
                    <a:lnTo>
                      <a:pt x="60883" y="133492"/>
                    </a:lnTo>
                    <a:lnTo>
                      <a:pt x="55199" y="137127"/>
                    </a:lnTo>
                    <a:lnTo>
                      <a:pt x="49916" y="140781"/>
                    </a:lnTo>
                    <a:lnTo>
                      <a:pt x="44840" y="144634"/>
                    </a:lnTo>
                    <a:lnTo>
                      <a:pt x="39971" y="148487"/>
                    </a:lnTo>
                    <a:lnTo>
                      <a:pt x="35518" y="152340"/>
                    </a:lnTo>
                    <a:lnTo>
                      <a:pt x="31255" y="156183"/>
                    </a:lnTo>
                    <a:lnTo>
                      <a:pt x="27408" y="160030"/>
                    </a:lnTo>
                    <a:lnTo>
                      <a:pt x="23737" y="163701"/>
                    </a:lnTo>
                    <a:lnTo>
                      <a:pt x="17048" y="170799"/>
                    </a:lnTo>
                    <a:lnTo>
                      <a:pt x="11780" y="177103"/>
                    </a:lnTo>
                    <a:lnTo>
                      <a:pt x="7518" y="182565"/>
                    </a:lnTo>
                    <a:lnTo>
                      <a:pt x="4262" y="187024"/>
                    </a:lnTo>
                    <a:lnTo>
                      <a:pt x="1197" y="191492"/>
                    </a:lnTo>
                    <a:lnTo>
                      <a:pt x="415" y="193111"/>
                    </a:lnTo>
                    <a:lnTo>
                      <a:pt x="0" y="194748"/>
                    </a:lnTo>
                    <a:lnTo>
                      <a:pt x="0" y="196357"/>
                    </a:lnTo>
                    <a:lnTo>
                      <a:pt x="191" y="197995"/>
                    </a:lnTo>
                    <a:lnTo>
                      <a:pt x="814" y="199604"/>
                    </a:lnTo>
                    <a:lnTo>
                      <a:pt x="1612" y="201024"/>
                    </a:lnTo>
                    <a:lnTo>
                      <a:pt x="2617" y="202255"/>
                    </a:lnTo>
                    <a:lnTo>
                      <a:pt x="4038" y="203268"/>
                    </a:lnTo>
                    <a:lnTo>
                      <a:pt x="5076" y="203864"/>
                    </a:lnTo>
                    <a:lnTo>
                      <a:pt x="6289" y="204281"/>
                    </a:lnTo>
                    <a:lnTo>
                      <a:pt x="7295" y="204470"/>
                    </a:lnTo>
                    <a:lnTo>
                      <a:pt x="9530" y="204470"/>
                    </a:lnTo>
                    <a:lnTo>
                      <a:pt x="10551" y="204281"/>
                    </a:lnTo>
                    <a:lnTo>
                      <a:pt x="12563" y="203457"/>
                    </a:lnTo>
                    <a:lnTo>
                      <a:pt x="13600" y="202861"/>
                    </a:lnTo>
                    <a:lnTo>
                      <a:pt x="14398" y="202255"/>
                    </a:lnTo>
                    <a:lnTo>
                      <a:pt x="15021" y="201441"/>
                    </a:lnTo>
                    <a:lnTo>
                      <a:pt x="15819" y="200428"/>
                    </a:lnTo>
                    <a:lnTo>
                      <a:pt x="18054" y="196963"/>
                    </a:lnTo>
                    <a:lnTo>
                      <a:pt x="20895" y="193111"/>
                    </a:lnTo>
                    <a:lnTo>
                      <a:pt x="24758" y="188245"/>
                    </a:lnTo>
                    <a:lnTo>
                      <a:pt x="29627" y="182565"/>
                    </a:lnTo>
                    <a:lnTo>
                      <a:pt x="35518" y="176289"/>
                    </a:lnTo>
                    <a:lnTo>
                      <a:pt x="38774" y="172843"/>
                    </a:lnTo>
                    <a:lnTo>
                      <a:pt x="42414" y="169379"/>
                    </a:lnTo>
                    <a:lnTo>
                      <a:pt x="46261" y="165933"/>
                    </a:lnTo>
                    <a:lnTo>
                      <a:pt x="50331" y="162497"/>
                    </a:lnTo>
                    <a:lnTo>
                      <a:pt x="54785" y="158833"/>
                    </a:lnTo>
                    <a:lnTo>
                      <a:pt x="59271" y="155388"/>
                    </a:lnTo>
                    <a:lnTo>
                      <a:pt x="64124" y="151952"/>
                    </a:lnTo>
                    <a:lnTo>
                      <a:pt x="69407" y="148487"/>
                    </a:lnTo>
                    <a:lnTo>
                      <a:pt x="74675" y="145230"/>
                    </a:lnTo>
                    <a:lnTo>
                      <a:pt x="80358" y="142201"/>
                    </a:lnTo>
                    <a:lnTo>
                      <a:pt x="86265" y="139172"/>
                    </a:lnTo>
                    <a:lnTo>
                      <a:pt x="92331" y="136522"/>
                    </a:lnTo>
                    <a:lnTo>
                      <a:pt x="98636" y="133871"/>
                    </a:lnTo>
                    <a:lnTo>
                      <a:pt x="105117" y="131656"/>
                    </a:lnTo>
                    <a:lnTo>
                      <a:pt x="112029" y="129611"/>
                    </a:lnTo>
                    <a:lnTo>
                      <a:pt x="119133" y="127813"/>
                    </a:lnTo>
                    <a:lnTo>
                      <a:pt x="126428" y="126393"/>
                    </a:lnTo>
                    <a:lnTo>
                      <a:pt x="133947" y="125380"/>
                    </a:lnTo>
                    <a:lnTo>
                      <a:pt x="141864" y="124556"/>
                    </a:lnTo>
                    <a:lnTo>
                      <a:pt x="149766" y="124339"/>
                    </a:lnTo>
                    <a:lnTo>
                      <a:pt x="154443" y="124149"/>
                    </a:lnTo>
                    <a:lnTo>
                      <a:pt x="158913" y="123960"/>
                    </a:lnTo>
                    <a:lnTo>
                      <a:pt x="163175" y="123553"/>
                    </a:lnTo>
                    <a:lnTo>
                      <a:pt x="167230" y="122919"/>
                    </a:lnTo>
                    <a:lnTo>
                      <a:pt x="171301" y="122133"/>
                    </a:lnTo>
                    <a:lnTo>
                      <a:pt x="175148" y="121309"/>
                    </a:lnTo>
                    <a:lnTo>
                      <a:pt x="178995" y="120297"/>
                    </a:lnTo>
                    <a:lnTo>
                      <a:pt x="182666" y="119284"/>
                    </a:lnTo>
                    <a:lnTo>
                      <a:pt x="186098" y="118062"/>
                    </a:lnTo>
                    <a:lnTo>
                      <a:pt x="189546" y="116643"/>
                    </a:lnTo>
                    <a:lnTo>
                      <a:pt x="192803" y="115223"/>
                    </a:lnTo>
                    <a:lnTo>
                      <a:pt x="196043" y="113604"/>
                    </a:lnTo>
                    <a:lnTo>
                      <a:pt x="199300" y="111976"/>
                    </a:lnTo>
                    <a:lnTo>
                      <a:pt x="202333" y="110139"/>
                    </a:lnTo>
                    <a:lnTo>
                      <a:pt x="208015" y="106504"/>
                    </a:lnTo>
                    <a:lnTo>
                      <a:pt x="213699" y="102443"/>
                    </a:lnTo>
                    <a:lnTo>
                      <a:pt x="218791" y="97985"/>
                    </a:lnTo>
                    <a:lnTo>
                      <a:pt x="223835" y="93507"/>
                    </a:lnTo>
                    <a:lnTo>
                      <a:pt x="228736" y="88606"/>
                    </a:lnTo>
                    <a:lnTo>
                      <a:pt x="233190" y="83785"/>
                    </a:lnTo>
                    <a:lnTo>
                      <a:pt x="237851" y="78920"/>
                    </a:lnTo>
                    <a:lnTo>
                      <a:pt x="246567" y="68573"/>
                    </a:lnTo>
                    <a:lnTo>
                      <a:pt x="255091" y="58823"/>
                    </a:lnTo>
                    <a:lnTo>
                      <a:pt x="259369" y="54156"/>
                    </a:lnTo>
                    <a:lnTo>
                      <a:pt x="263632" y="49508"/>
                    </a:lnTo>
                    <a:lnTo>
                      <a:pt x="268101" y="45039"/>
                    </a:lnTo>
                    <a:lnTo>
                      <a:pt x="272747" y="40771"/>
                    </a:lnTo>
                    <a:lnTo>
                      <a:pt x="277647" y="36729"/>
                    </a:lnTo>
                    <a:lnTo>
                      <a:pt x="282692" y="33075"/>
                    </a:lnTo>
                    <a:lnTo>
                      <a:pt x="287976" y="29629"/>
                    </a:lnTo>
                    <a:lnTo>
                      <a:pt x="293658" y="26572"/>
                    </a:lnTo>
                    <a:lnTo>
                      <a:pt x="296707" y="25152"/>
                    </a:lnTo>
                    <a:lnTo>
                      <a:pt x="299740" y="23732"/>
                    </a:lnTo>
                    <a:lnTo>
                      <a:pt x="302805" y="22530"/>
                    </a:lnTo>
                    <a:lnTo>
                      <a:pt x="306062" y="21517"/>
                    </a:lnTo>
                    <a:lnTo>
                      <a:pt x="309494" y="20485"/>
                    </a:lnTo>
                    <a:lnTo>
                      <a:pt x="312942" y="19690"/>
                    </a:lnTo>
                    <a:lnTo>
                      <a:pt x="316598" y="18866"/>
                    </a:lnTo>
                    <a:lnTo>
                      <a:pt x="320237" y="18270"/>
                    </a:lnTo>
                    <a:lnTo>
                      <a:pt x="324116" y="17863"/>
                    </a:lnTo>
                    <a:lnTo>
                      <a:pt x="327963" y="17446"/>
                    </a:lnTo>
                    <a:lnTo>
                      <a:pt x="332018" y="17257"/>
                    </a:lnTo>
                    <a:lnTo>
                      <a:pt x="336280" y="17039"/>
                    </a:lnTo>
                    <a:lnTo>
                      <a:pt x="337924" y="16850"/>
                    </a:lnTo>
                    <a:lnTo>
                      <a:pt x="339537" y="16443"/>
                    </a:lnTo>
                    <a:lnTo>
                      <a:pt x="340957" y="15619"/>
                    </a:lnTo>
                    <a:lnTo>
                      <a:pt x="342378" y="14606"/>
                    </a:lnTo>
                    <a:lnTo>
                      <a:pt x="343384" y="13404"/>
                    </a:lnTo>
                    <a:lnTo>
                      <a:pt x="343990" y="11984"/>
                    </a:lnTo>
                    <a:lnTo>
                      <a:pt x="344613" y="10347"/>
                    </a:lnTo>
                    <a:lnTo>
                      <a:pt x="344805" y="8520"/>
                    </a:lnTo>
                    <a:lnTo>
                      <a:pt x="344613" y="6910"/>
                    </a:lnTo>
                    <a:lnTo>
                      <a:pt x="343990" y="5273"/>
                    </a:lnTo>
                    <a:lnTo>
                      <a:pt x="343192" y="3853"/>
                    </a:lnTo>
                    <a:lnTo>
                      <a:pt x="342187" y="2651"/>
                    </a:lnTo>
                    <a:lnTo>
                      <a:pt x="340957" y="1638"/>
                    </a:lnTo>
                    <a:lnTo>
                      <a:pt x="339537" y="814"/>
                    </a:lnTo>
                    <a:lnTo>
                      <a:pt x="337924" y="218"/>
                    </a:lnTo>
                    <a:lnTo>
                      <a:pt x="336280" y="0"/>
                    </a:lnTo>
                    <a:close/>
                  </a:path>
                </a:pathLst>
              </a:custGeom>
              <a:solidFill>
                <a:srgbClr val="F6751F"/>
              </a:solidFill>
              <a:ln>
                <a:noFill/>
              </a:ln>
              <a:effectLst/>
            </p:spPr>
            <p:txBody>
              <a:bodyPr vert="horz" wrap="square" lIns="0" tIns="0" rIns="0" bIns="0" numCol="1" spcCol="215900" anchor="ctr"/>
              <a:lstStyle/>
              <a:p>
                <a:pPr/>
              </a:p>
            </p:txBody>
          </p:sp>
          <p:sp>
            <p:nvSpPr>
              <p:cNvPr id="58" name="Google Shape;189;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AHAAA8woAADIeAAC/DAAAAAAAACYAAAAIAAAA//////////8="/>
                  </a:ext>
                </a:extLst>
              </p:cNvSpPr>
              <p:nvPr/>
            </p:nvSpPr>
            <p:spPr>
              <a:xfrm>
                <a:off x="4632960" y="1779905"/>
                <a:ext cx="275590" cy="292100"/>
              </a:xfrm>
              <a:custGeom>
                <a:avLst/>
                <a:gdLst/>
                <a:ahLst/>
                <a:cxnLst/>
                <a:rect l="0" t="0" r="275590" b="292100"/>
                <a:pathLst>
                  <a:path w="275590" h="292100">
                    <a:moveTo>
                      <a:pt x="266238" y="0"/>
                    </a:moveTo>
                    <a:lnTo>
                      <a:pt x="264617" y="406"/>
                    </a:lnTo>
                    <a:lnTo>
                      <a:pt x="259935" y="1826"/>
                    </a:lnTo>
                    <a:lnTo>
                      <a:pt x="255265" y="3435"/>
                    </a:lnTo>
                    <a:lnTo>
                      <a:pt x="250991" y="5274"/>
                    </a:lnTo>
                    <a:lnTo>
                      <a:pt x="246947" y="7289"/>
                    </a:lnTo>
                    <a:lnTo>
                      <a:pt x="243081" y="9115"/>
                    </a:lnTo>
                    <a:lnTo>
                      <a:pt x="239202" y="11359"/>
                    </a:lnTo>
                    <a:lnTo>
                      <a:pt x="235553" y="13374"/>
                    </a:lnTo>
                    <a:lnTo>
                      <a:pt x="232299" y="15809"/>
                    </a:lnTo>
                    <a:lnTo>
                      <a:pt x="228855" y="18040"/>
                    </a:lnTo>
                    <a:lnTo>
                      <a:pt x="225792" y="20474"/>
                    </a:lnTo>
                    <a:lnTo>
                      <a:pt x="222947" y="23111"/>
                    </a:lnTo>
                    <a:lnTo>
                      <a:pt x="220102" y="25735"/>
                    </a:lnTo>
                    <a:lnTo>
                      <a:pt x="217257" y="28385"/>
                    </a:lnTo>
                    <a:lnTo>
                      <a:pt x="214820" y="31009"/>
                    </a:lnTo>
                    <a:lnTo>
                      <a:pt x="209946" y="36675"/>
                    </a:lnTo>
                    <a:lnTo>
                      <a:pt x="205685" y="42355"/>
                    </a:lnTo>
                    <a:lnTo>
                      <a:pt x="201602" y="48440"/>
                    </a:lnTo>
                    <a:lnTo>
                      <a:pt x="197965" y="54525"/>
                    </a:lnTo>
                    <a:lnTo>
                      <a:pt x="194712" y="60611"/>
                    </a:lnTo>
                    <a:lnTo>
                      <a:pt x="191650" y="66885"/>
                    </a:lnTo>
                    <a:lnTo>
                      <a:pt x="188805" y="72971"/>
                    </a:lnTo>
                    <a:lnTo>
                      <a:pt x="183318" y="85345"/>
                    </a:lnTo>
                    <a:lnTo>
                      <a:pt x="178240" y="96691"/>
                    </a:lnTo>
                    <a:lnTo>
                      <a:pt x="175803" y="102370"/>
                    </a:lnTo>
                    <a:lnTo>
                      <a:pt x="172958" y="107834"/>
                    </a:lnTo>
                    <a:lnTo>
                      <a:pt x="170113" y="113094"/>
                    </a:lnTo>
                    <a:lnTo>
                      <a:pt x="167268" y="118179"/>
                    </a:lnTo>
                    <a:lnTo>
                      <a:pt x="164014" y="123250"/>
                    </a:lnTo>
                    <a:lnTo>
                      <a:pt x="160365" y="128105"/>
                    </a:lnTo>
                    <a:lnTo>
                      <a:pt x="156487" y="132770"/>
                    </a:lnTo>
                    <a:lnTo>
                      <a:pt x="152429" y="137219"/>
                    </a:lnTo>
                    <a:lnTo>
                      <a:pt x="147760" y="141290"/>
                    </a:lnTo>
                    <a:lnTo>
                      <a:pt x="145323" y="143305"/>
                    </a:lnTo>
                    <a:lnTo>
                      <a:pt x="142886" y="145130"/>
                    </a:lnTo>
                    <a:lnTo>
                      <a:pt x="137195" y="148795"/>
                    </a:lnTo>
                    <a:lnTo>
                      <a:pt x="134350" y="150404"/>
                    </a:lnTo>
                    <a:lnTo>
                      <a:pt x="131288" y="152014"/>
                    </a:lnTo>
                    <a:lnTo>
                      <a:pt x="128047" y="153434"/>
                    </a:lnTo>
                    <a:lnTo>
                      <a:pt x="124577" y="154854"/>
                    </a:lnTo>
                    <a:lnTo>
                      <a:pt x="121132" y="156274"/>
                    </a:lnTo>
                    <a:lnTo>
                      <a:pt x="117470" y="157504"/>
                    </a:lnTo>
                    <a:lnTo>
                      <a:pt x="109152" y="160344"/>
                    </a:lnTo>
                    <a:lnTo>
                      <a:pt x="101024" y="163590"/>
                    </a:lnTo>
                    <a:lnTo>
                      <a:pt x="93305" y="167241"/>
                    </a:lnTo>
                    <a:lnTo>
                      <a:pt x="85969" y="171095"/>
                    </a:lnTo>
                    <a:lnTo>
                      <a:pt x="79079" y="175125"/>
                    </a:lnTo>
                    <a:lnTo>
                      <a:pt x="72559" y="179385"/>
                    </a:lnTo>
                    <a:lnTo>
                      <a:pt x="66269" y="183861"/>
                    </a:lnTo>
                    <a:lnTo>
                      <a:pt x="60579" y="188716"/>
                    </a:lnTo>
                    <a:lnTo>
                      <a:pt x="54888" y="193381"/>
                    </a:lnTo>
                    <a:lnTo>
                      <a:pt x="49798" y="198471"/>
                    </a:lnTo>
                    <a:lnTo>
                      <a:pt x="44707" y="203510"/>
                    </a:lnTo>
                    <a:lnTo>
                      <a:pt x="40254" y="208595"/>
                    </a:lnTo>
                    <a:lnTo>
                      <a:pt x="35980" y="213639"/>
                    </a:lnTo>
                    <a:lnTo>
                      <a:pt x="31910" y="218710"/>
                    </a:lnTo>
                    <a:lnTo>
                      <a:pt x="28261" y="223984"/>
                    </a:lnTo>
                    <a:lnTo>
                      <a:pt x="24790" y="229055"/>
                    </a:lnTo>
                    <a:lnTo>
                      <a:pt x="21562" y="233910"/>
                    </a:lnTo>
                    <a:lnTo>
                      <a:pt x="18717" y="238995"/>
                    </a:lnTo>
                    <a:lnTo>
                      <a:pt x="15872" y="243660"/>
                    </a:lnTo>
                    <a:lnTo>
                      <a:pt x="13435" y="248326"/>
                    </a:lnTo>
                    <a:lnTo>
                      <a:pt x="9352" y="256832"/>
                    </a:lnTo>
                    <a:lnTo>
                      <a:pt x="6099" y="264540"/>
                    </a:lnTo>
                    <a:lnTo>
                      <a:pt x="3662" y="271220"/>
                    </a:lnTo>
                    <a:lnTo>
                      <a:pt x="1837" y="276291"/>
                    </a:lnTo>
                    <a:lnTo>
                      <a:pt x="217" y="281565"/>
                    </a:lnTo>
                    <a:lnTo>
                      <a:pt x="0" y="283175"/>
                    </a:lnTo>
                    <a:lnTo>
                      <a:pt x="217" y="284784"/>
                    </a:lnTo>
                    <a:lnTo>
                      <a:pt x="408" y="286420"/>
                    </a:lnTo>
                    <a:lnTo>
                      <a:pt x="1225" y="288030"/>
                    </a:lnTo>
                    <a:lnTo>
                      <a:pt x="2246" y="289260"/>
                    </a:lnTo>
                    <a:lnTo>
                      <a:pt x="3470" y="290464"/>
                    </a:lnTo>
                    <a:lnTo>
                      <a:pt x="4899" y="291289"/>
                    </a:lnTo>
                    <a:lnTo>
                      <a:pt x="6507" y="291884"/>
                    </a:lnTo>
                    <a:lnTo>
                      <a:pt x="7528" y="292100"/>
                    </a:lnTo>
                    <a:lnTo>
                      <a:pt x="8536" y="292100"/>
                    </a:lnTo>
                    <a:lnTo>
                      <a:pt x="9965" y="291884"/>
                    </a:lnTo>
                    <a:lnTo>
                      <a:pt x="11381" y="291694"/>
                    </a:lnTo>
                    <a:lnTo>
                      <a:pt x="12618" y="291086"/>
                    </a:lnTo>
                    <a:lnTo>
                      <a:pt x="13626" y="290274"/>
                    </a:lnTo>
                    <a:lnTo>
                      <a:pt x="14826" y="289449"/>
                    </a:lnTo>
                    <a:lnTo>
                      <a:pt x="15655" y="288246"/>
                    </a:lnTo>
                    <a:lnTo>
                      <a:pt x="16255" y="287029"/>
                    </a:lnTo>
                    <a:lnTo>
                      <a:pt x="16880" y="285609"/>
                    </a:lnTo>
                    <a:lnTo>
                      <a:pt x="17888" y="281755"/>
                    </a:lnTo>
                    <a:lnTo>
                      <a:pt x="19508" y="277306"/>
                    </a:lnTo>
                    <a:lnTo>
                      <a:pt x="21754" y="271626"/>
                    </a:lnTo>
                    <a:lnTo>
                      <a:pt x="24599" y="264729"/>
                    </a:lnTo>
                    <a:lnTo>
                      <a:pt x="28452" y="256832"/>
                    </a:lnTo>
                    <a:lnTo>
                      <a:pt x="30698" y="252585"/>
                    </a:lnTo>
                    <a:lnTo>
                      <a:pt x="33135" y="248326"/>
                    </a:lnTo>
                    <a:lnTo>
                      <a:pt x="35788" y="243849"/>
                    </a:lnTo>
                    <a:lnTo>
                      <a:pt x="38634" y="239184"/>
                    </a:lnTo>
                    <a:lnTo>
                      <a:pt x="41670" y="234518"/>
                    </a:lnTo>
                    <a:lnTo>
                      <a:pt x="45115" y="229880"/>
                    </a:lnTo>
                    <a:lnTo>
                      <a:pt x="48790" y="225215"/>
                    </a:lnTo>
                    <a:lnTo>
                      <a:pt x="52643" y="220536"/>
                    </a:lnTo>
                    <a:lnTo>
                      <a:pt x="56917" y="215870"/>
                    </a:lnTo>
                    <a:lnTo>
                      <a:pt x="61370" y="211205"/>
                    </a:lnTo>
                    <a:lnTo>
                      <a:pt x="66052" y="206523"/>
                    </a:lnTo>
                    <a:lnTo>
                      <a:pt x="71143" y="202090"/>
                    </a:lnTo>
                    <a:lnTo>
                      <a:pt x="76425" y="197830"/>
                    </a:lnTo>
                    <a:lnTo>
                      <a:pt x="82116" y="193800"/>
                    </a:lnTo>
                    <a:lnTo>
                      <a:pt x="87997" y="189730"/>
                    </a:lnTo>
                    <a:lnTo>
                      <a:pt x="94313" y="186079"/>
                    </a:lnTo>
                    <a:lnTo>
                      <a:pt x="100807" y="182441"/>
                    </a:lnTo>
                    <a:lnTo>
                      <a:pt x="107723" y="179195"/>
                    </a:lnTo>
                    <a:lnTo>
                      <a:pt x="115033" y="176355"/>
                    </a:lnTo>
                    <a:lnTo>
                      <a:pt x="122765" y="173705"/>
                    </a:lnTo>
                    <a:lnTo>
                      <a:pt x="127014" y="172298"/>
                    </a:lnTo>
                    <a:lnTo>
                      <a:pt x="131097" y="170676"/>
                    </a:lnTo>
                    <a:lnTo>
                      <a:pt x="135167" y="169039"/>
                    </a:lnTo>
                    <a:lnTo>
                      <a:pt x="139020" y="167241"/>
                    </a:lnTo>
                    <a:lnTo>
                      <a:pt x="142669" y="165415"/>
                    </a:lnTo>
                    <a:lnTo>
                      <a:pt x="146139" y="163373"/>
                    </a:lnTo>
                    <a:lnTo>
                      <a:pt x="149393" y="161345"/>
                    </a:lnTo>
                    <a:lnTo>
                      <a:pt x="152621" y="159113"/>
                    </a:lnTo>
                    <a:lnTo>
                      <a:pt x="155683" y="156896"/>
                    </a:lnTo>
                    <a:lnTo>
                      <a:pt x="158528" y="154664"/>
                    </a:lnTo>
                    <a:lnTo>
                      <a:pt x="161169" y="152230"/>
                    </a:lnTo>
                    <a:lnTo>
                      <a:pt x="163810" y="149796"/>
                    </a:lnTo>
                    <a:lnTo>
                      <a:pt x="166438" y="147375"/>
                    </a:lnTo>
                    <a:lnTo>
                      <a:pt x="168684" y="144725"/>
                    </a:lnTo>
                    <a:lnTo>
                      <a:pt x="173175" y="139464"/>
                    </a:lnTo>
                    <a:lnTo>
                      <a:pt x="177220" y="133974"/>
                    </a:lnTo>
                    <a:lnTo>
                      <a:pt x="181086" y="128294"/>
                    </a:lnTo>
                    <a:lnTo>
                      <a:pt x="184530" y="122425"/>
                    </a:lnTo>
                    <a:lnTo>
                      <a:pt x="187593" y="116556"/>
                    </a:lnTo>
                    <a:lnTo>
                      <a:pt x="190629" y="110471"/>
                    </a:lnTo>
                    <a:lnTo>
                      <a:pt x="193474" y="104385"/>
                    </a:lnTo>
                    <a:lnTo>
                      <a:pt x="198973" y="92025"/>
                    </a:lnTo>
                    <a:lnTo>
                      <a:pt x="204064" y="80260"/>
                    </a:lnTo>
                    <a:lnTo>
                      <a:pt x="206884" y="74391"/>
                    </a:lnTo>
                    <a:lnTo>
                      <a:pt x="209729" y="68725"/>
                    </a:lnTo>
                    <a:lnTo>
                      <a:pt x="212574" y="63234"/>
                    </a:lnTo>
                    <a:lnTo>
                      <a:pt x="215828" y="57771"/>
                    </a:lnTo>
                    <a:lnTo>
                      <a:pt x="219311" y="52510"/>
                    </a:lnTo>
                    <a:lnTo>
                      <a:pt x="222947" y="47439"/>
                    </a:lnTo>
                    <a:lnTo>
                      <a:pt x="227209" y="42571"/>
                    </a:lnTo>
                    <a:lnTo>
                      <a:pt x="231700" y="38080"/>
                    </a:lnTo>
                    <a:lnTo>
                      <a:pt x="234137" y="35890"/>
                    </a:lnTo>
                    <a:lnTo>
                      <a:pt x="236574" y="33646"/>
                    </a:lnTo>
                    <a:lnTo>
                      <a:pt x="239202" y="31631"/>
                    </a:lnTo>
                    <a:lnTo>
                      <a:pt x="242047" y="29589"/>
                    </a:lnTo>
                    <a:lnTo>
                      <a:pt x="244892" y="27560"/>
                    </a:lnTo>
                    <a:lnTo>
                      <a:pt x="247954" y="25735"/>
                    </a:lnTo>
                    <a:lnTo>
                      <a:pt x="251208" y="24125"/>
                    </a:lnTo>
                    <a:lnTo>
                      <a:pt x="254653" y="22300"/>
                    </a:lnTo>
                    <a:lnTo>
                      <a:pt x="258110" y="20880"/>
                    </a:lnTo>
                    <a:lnTo>
                      <a:pt x="261772" y="19243"/>
                    </a:lnTo>
                    <a:lnTo>
                      <a:pt x="265625" y="17824"/>
                    </a:lnTo>
                    <a:lnTo>
                      <a:pt x="269708" y="16620"/>
                    </a:lnTo>
                    <a:lnTo>
                      <a:pt x="272553" y="14984"/>
                    </a:lnTo>
                    <a:lnTo>
                      <a:pt x="273753" y="13784"/>
                    </a:lnTo>
                    <a:lnTo>
                      <a:pt x="274582" y="12360"/>
                    </a:lnTo>
                    <a:lnTo>
                      <a:pt x="275182" y="10940"/>
                    </a:lnTo>
                    <a:lnTo>
                      <a:pt x="275590" y="9331"/>
                    </a:lnTo>
                    <a:lnTo>
                      <a:pt x="275590" y="7505"/>
                    </a:lnTo>
                    <a:lnTo>
                      <a:pt x="275182" y="5869"/>
                    </a:lnTo>
                    <a:lnTo>
                      <a:pt x="274582" y="4260"/>
                    </a:lnTo>
                    <a:lnTo>
                      <a:pt x="273561" y="3029"/>
                    </a:lnTo>
                    <a:lnTo>
                      <a:pt x="272337" y="1826"/>
                    </a:lnTo>
                    <a:lnTo>
                      <a:pt x="271124" y="811"/>
                    </a:lnTo>
                    <a:lnTo>
                      <a:pt x="269491" y="189"/>
                    </a:lnTo>
                    <a:lnTo>
                      <a:pt x="267871" y="0"/>
                    </a:lnTo>
                    <a:close/>
                  </a:path>
                </a:pathLst>
              </a:custGeom>
              <a:solidFill>
                <a:srgbClr val="F6751F"/>
              </a:solidFill>
              <a:ln>
                <a:noFill/>
              </a:ln>
              <a:effectLst/>
            </p:spPr>
            <p:txBody>
              <a:bodyPr vert="horz" wrap="square" lIns="0" tIns="0" rIns="0" bIns="0" numCol="1" spcCol="215900" anchor="ctr"/>
              <a:lstStyle/>
              <a:p>
                <a:pPr/>
              </a:p>
            </p:txBody>
          </p:sp>
          <p:sp>
            <p:nvSpPr>
              <p:cNvPr id="57" name="Google Shape;190;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HHAAAkQoAANsdAAB4DAAAAAAAACYAAAAIAAAA//////////8="/>
                  </a:ext>
                </a:extLst>
              </p:cNvSpPr>
              <p:nvPr/>
            </p:nvSpPr>
            <p:spPr>
              <a:xfrm>
                <a:off x="4596765" y="1717675"/>
                <a:ext cx="256540" cy="309245"/>
              </a:xfrm>
              <a:custGeom>
                <a:avLst/>
                <a:gdLst/>
                <a:ahLst/>
                <a:cxnLst/>
                <a:rect l="0" t="0" r="256540" b="309245"/>
                <a:pathLst>
                  <a:path w="256540" h="309245">
                    <a:moveTo>
                      <a:pt x="248226" y="0"/>
                    </a:moveTo>
                    <a:lnTo>
                      <a:pt x="246599" y="186"/>
                    </a:lnTo>
                    <a:lnTo>
                      <a:pt x="244984" y="601"/>
                    </a:lnTo>
                    <a:lnTo>
                      <a:pt x="240304" y="2433"/>
                    </a:lnTo>
                    <a:lnTo>
                      <a:pt x="236041" y="4466"/>
                    </a:lnTo>
                    <a:lnTo>
                      <a:pt x="231777" y="6514"/>
                    </a:lnTo>
                    <a:lnTo>
                      <a:pt x="227929" y="8532"/>
                    </a:lnTo>
                    <a:lnTo>
                      <a:pt x="224081" y="10780"/>
                    </a:lnTo>
                    <a:lnTo>
                      <a:pt x="220411" y="13214"/>
                    </a:lnTo>
                    <a:lnTo>
                      <a:pt x="216966" y="15648"/>
                    </a:lnTo>
                    <a:lnTo>
                      <a:pt x="213724" y="18082"/>
                    </a:lnTo>
                    <a:lnTo>
                      <a:pt x="210683" y="20716"/>
                    </a:lnTo>
                    <a:lnTo>
                      <a:pt x="207631" y="23365"/>
                    </a:lnTo>
                    <a:lnTo>
                      <a:pt x="205006" y="25990"/>
                    </a:lnTo>
                    <a:lnTo>
                      <a:pt x="202156" y="28840"/>
                    </a:lnTo>
                    <a:lnTo>
                      <a:pt x="199721" y="31697"/>
                    </a:lnTo>
                    <a:lnTo>
                      <a:pt x="197275" y="34546"/>
                    </a:lnTo>
                    <a:lnTo>
                      <a:pt x="195054" y="37581"/>
                    </a:lnTo>
                    <a:lnTo>
                      <a:pt x="193011" y="40430"/>
                    </a:lnTo>
                    <a:lnTo>
                      <a:pt x="188961" y="46529"/>
                    </a:lnTo>
                    <a:lnTo>
                      <a:pt x="185516" y="52829"/>
                    </a:lnTo>
                    <a:lnTo>
                      <a:pt x="182262" y="59114"/>
                    </a:lnTo>
                    <a:lnTo>
                      <a:pt x="179424" y="65428"/>
                    </a:lnTo>
                    <a:lnTo>
                      <a:pt x="176585" y="71912"/>
                    </a:lnTo>
                    <a:lnTo>
                      <a:pt x="174150" y="78213"/>
                    </a:lnTo>
                    <a:lnTo>
                      <a:pt x="169483" y="91012"/>
                    </a:lnTo>
                    <a:lnTo>
                      <a:pt x="165409" y="102609"/>
                    </a:lnTo>
                    <a:lnTo>
                      <a:pt x="163188" y="108493"/>
                    </a:lnTo>
                    <a:lnTo>
                      <a:pt x="160729" y="113991"/>
                    </a:lnTo>
                    <a:lnTo>
                      <a:pt x="158307" y="119460"/>
                    </a:lnTo>
                    <a:lnTo>
                      <a:pt x="155682" y="124957"/>
                    </a:lnTo>
                    <a:lnTo>
                      <a:pt x="152831" y="130240"/>
                    </a:lnTo>
                    <a:lnTo>
                      <a:pt x="149589" y="135323"/>
                    </a:lnTo>
                    <a:lnTo>
                      <a:pt x="146145" y="140191"/>
                    </a:lnTo>
                    <a:lnTo>
                      <a:pt x="142285" y="144872"/>
                    </a:lnTo>
                    <a:lnTo>
                      <a:pt x="137807" y="149350"/>
                    </a:lnTo>
                    <a:lnTo>
                      <a:pt x="135562" y="151358"/>
                    </a:lnTo>
                    <a:lnTo>
                      <a:pt x="133140" y="153405"/>
                    </a:lnTo>
                    <a:lnTo>
                      <a:pt x="130515" y="155424"/>
                    </a:lnTo>
                    <a:lnTo>
                      <a:pt x="127866" y="157456"/>
                    </a:lnTo>
                    <a:lnTo>
                      <a:pt x="122177" y="161122"/>
                    </a:lnTo>
                    <a:lnTo>
                      <a:pt x="118923" y="162740"/>
                    </a:lnTo>
                    <a:lnTo>
                      <a:pt x="115692" y="164372"/>
                    </a:lnTo>
                    <a:lnTo>
                      <a:pt x="112450" y="165990"/>
                    </a:lnTo>
                    <a:lnTo>
                      <a:pt x="108792" y="167406"/>
                    </a:lnTo>
                    <a:lnTo>
                      <a:pt x="100478" y="170856"/>
                    </a:lnTo>
                    <a:lnTo>
                      <a:pt x="92746" y="174737"/>
                    </a:lnTo>
                    <a:lnTo>
                      <a:pt x="85454" y="178789"/>
                    </a:lnTo>
                    <a:lnTo>
                      <a:pt x="78340" y="183055"/>
                    </a:lnTo>
                    <a:lnTo>
                      <a:pt x="71653" y="187522"/>
                    </a:lnTo>
                    <a:lnTo>
                      <a:pt x="65358" y="192419"/>
                    </a:lnTo>
                    <a:lnTo>
                      <a:pt x="59467" y="197286"/>
                    </a:lnTo>
                    <a:lnTo>
                      <a:pt x="53992" y="202369"/>
                    </a:lnTo>
                    <a:lnTo>
                      <a:pt x="48719" y="207642"/>
                    </a:lnTo>
                    <a:lnTo>
                      <a:pt x="43837" y="212935"/>
                    </a:lnTo>
                    <a:lnTo>
                      <a:pt x="39372" y="218203"/>
                    </a:lnTo>
                    <a:lnTo>
                      <a:pt x="35120" y="223486"/>
                    </a:lnTo>
                    <a:lnTo>
                      <a:pt x="31260" y="228984"/>
                    </a:lnTo>
                    <a:lnTo>
                      <a:pt x="27602" y="234453"/>
                    </a:lnTo>
                    <a:lnTo>
                      <a:pt x="24158" y="239736"/>
                    </a:lnTo>
                    <a:lnTo>
                      <a:pt x="21093" y="245019"/>
                    </a:lnTo>
                    <a:lnTo>
                      <a:pt x="18255" y="250316"/>
                    </a:lnTo>
                    <a:lnTo>
                      <a:pt x="15630" y="255384"/>
                    </a:lnTo>
                    <a:lnTo>
                      <a:pt x="13195" y="260281"/>
                    </a:lnTo>
                    <a:lnTo>
                      <a:pt x="11152" y="265148"/>
                    </a:lnTo>
                    <a:lnTo>
                      <a:pt x="7518" y="274097"/>
                    </a:lnTo>
                    <a:lnTo>
                      <a:pt x="4870" y="281999"/>
                    </a:lnTo>
                    <a:lnTo>
                      <a:pt x="2625" y="288700"/>
                    </a:lnTo>
                    <a:lnTo>
                      <a:pt x="1425" y="293797"/>
                    </a:lnTo>
                    <a:lnTo>
                      <a:pt x="190" y="299294"/>
                    </a:lnTo>
                    <a:lnTo>
                      <a:pt x="0" y="300898"/>
                    </a:lnTo>
                    <a:lnTo>
                      <a:pt x="190" y="302516"/>
                    </a:lnTo>
                    <a:lnTo>
                      <a:pt x="606" y="304162"/>
                    </a:lnTo>
                    <a:lnTo>
                      <a:pt x="1425" y="305579"/>
                    </a:lnTo>
                    <a:lnTo>
                      <a:pt x="2625" y="306779"/>
                    </a:lnTo>
                    <a:lnTo>
                      <a:pt x="3848" y="307827"/>
                    </a:lnTo>
                    <a:lnTo>
                      <a:pt x="5273" y="308615"/>
                    </a:lnTo>
                    <a:lnTo>
                      <a:pt x="6889" y="309030"/>
                    </a:lnTo>
                    <a:lnTo>
                      <a:pt x="8528" y="309245"/>
                    </a:lnTo>
                    <a:lnTo>
                      <a:pt x="9941" y="309245"/>
                    </a:lnTo>
                    <a:lnTo>
                      <a:pt x="11366" y="308829"/>
                    </a:lnTo>
                    <a:lnTo>
                      <a:pt x="12791" y="308214"/>
                    </a:lnTo>
                    <a:lnTo>
                      <a:pt x="13991" y="307412"/>
                    </a:lnTo>
                    <a:lnTo>
                      <a:pt x="15024" y="306395"/>
                    </a:lnTo>
                    <a:lnTo>
                      <a:pt x="15820" y="305164"/>
                    </a:lnTo>
                    <a:lnTo>
                      <a:pt x="16449" y="303747"/>
                    </a:lnTo>
                    <a:lnTo>
                      <a:pt x="16829" y="302329"/>
                    </a:lnTo>
                    <a:lnTo>
                      <a:pt x="17875" y="298249"/>
                    </a:lnTo>
                    <a:lnTo>
                      <a:pt x="19074" y="293797"/>
                    </a:lnTo>
                    <a:lnTo>
                      <a:pt x="20903" y="287912"/>
                    </a:lnTo>
                    <a:lnTo>
                      <a:pt x="23338" y="280797"/>
                    </a:lnTo>
                    <a:lnTo>
                      <a:pt x="26592" y="272665"/>
                    </a:lnTo>
                    <a:lnTo>
                      <a:pt x="28611" y="268398"/>
                    </a:lnTo>
                    <a:lnTo>
                      <a:pt x="30630" y="263731"/>
                    </a:lnTo>
                    <a:lnTo>
                      <a:pt x="33089" y="259236"/>
                    </a:lnTo>
                    <a:lnTo>
                      <a:pt x="35714" y="254368"/>
                    </a:lnTo>
                    <a:lnTo>
                      <a:pt x="38552" y="249500"/>
                    </a:lnTo>
                    <a:lnTo>
                      <a:pt x="41616" y="244632"/>
                    </a:lnTo>
                    <a:lnTo>
                      <a:pt x="44847" y="239736"/>
                    </a:lnTo>
                    <a:lnTo>
                      <a:pt x="48505" y="234682"/>
                    </a:lnTo>
                    <a:lnTo>
                      <a:pt x="52353" y="229786"/>
                    </a:lnTo>
                    <a:lnTo>
                      <a:pt x="56427" y="224718"/>
                    </a:lnTo>
                    <a:lnTo>
                      <a:pt x="60881" y="219821"/>
                    </a:lnTo>
                    <a:lnTo>
                      <a:pt x="65560" y="215142"/>
                    </a:lnTo>
                    <a:lnTo>
                      <a:pt x="70644" y="210501"/>
                    </a:lnTo>
                    <a:lnTo>
                      <a:pt x="75917" y="206005"/>
                    </a:lnTo>
                    <a:lnTo>
                      <a:pt x="81594" y="201553"/>
                    </a:lnTo>
                    <a:lnTo>
                      <a:pt x="87473" y="197472"/>
                    </a:lnTo>
                    <a:lnTo>
                      <a:pt x="100478" y="189756"/>
                    </a:lnTo>
                    <a:lnTo>
                      <a:pt x="107557" y="186506"/>
                    </a:lnTo>
                    <a:lnTo>
                      <a:pt x="115075" y="183256"/>
                    </a:lnTo>
                    <a:lnTo>
                      <a:pt x="119137" y="181438"/>
                    </a:lnTo>
                    <a:lnTo>
                      <a:pt x="123187" y="179605"/>
                    </a:lnTo>
                    <a:lnTo>
                      <a:pt x="127070" y="177772"/>
                    </a:lnTo>
                    <a:lnTo>
                      <a:pt x="130705" y="175754"/>
                    </a:lnTo>
                    <a:lnTo>
                      <a:pt x="134363" y="173706"/>
                    </a:lnTo>
                    <a:lnTo>
                      <a:pt x="137617" y="171487"/>
                    </a:lnTo>
                    <a:lnTo>
                      <a:pt x="140871" y="169240"/>
                    </a:lnTo>
                    <a:lnTo>
                      <a:pt x="143900" y="166806"/>
                    </a:lnTo>
                    <a:lnTo>
                      <a:pt x="146739" y="164372"/>
                    </a:lnTo>
                    <a:lnTo>
                      <a:pt x="149387" y="161938"/>
                    </a:lnTo>
                    <a:lnTo>
                      <a:pt x="152012" y="159475"/>
                    </a:lnTo>
                    <a:lnTo>
                      <a:pt x="154447" y="156855"/>
                    </a:lnTo>
                    <a:lnTo>
                      <a:pt x="156881" y="154207"/>
                    </a:lnTo>
                    <a:lnTo>
                      <a:pt x="159126" y="151358"/>
                    </a:lnTo>
                    <a:lnTo>
                      <a:pt x="163188" y="145889"/>
                    </a:lnTo>
                    <a:lnTo>
                      <a:pt x="166822" y="139976"/>
                    </a:lnTo>
                    <a:lnTo>
                      <a:pt x="170077" y="134092"/>
                    </a:lnTo>
                    <a:lnTo>
                      <a:pt x="173141" y="127993"/>
                    </a:lnTo>
                    <a:lnTo>
                      <a:pt x="175979" y="121894"/>
                    </a:lnTo>
                    <a:lnTo>
                      <a:pt x="178604" y="115608"/>
                    </a:lnTo>
                    <a:lnTo>
                      <a:pt x="181039" y="109309"/>
                    </a:lnTo>
                    <a:lnTo>
                      <a:pt x="185516" y="96696"/>
                    </a:lnTo>
                    <a:lnTo>
                      <a:pt x="189970" y="84526"/>
                    </a:lnTo>
                    <a:lnTo>
                      <a:pt x="192405" y="78427"/>
                    </a:lnTo>
                    <a:lnTo>
                      <a:pt x="194650" y="72729"/>
                    </a:lnTo>
                    <a:lnTo>
                      <a:pt x="197275" y="66857"/>
                    </a:lnTo>
                    <a:lnTo>
                      <a:pt x="200113" y="61160"/>
                    </a:lnTo>
                    <a:lnTo>
                      <a:pt x="203367" y="55664"/>
                    </a:lnTo>
                    <a:lnTo>
                      <a:pt x="206610" y="50381"/>
                    </a:lnTo>
                    <a:lnTo>
                      <a:pt x="210470" y="45298"/>
                    </a:lnTo>
                    <a:lnTo>
                      <a:pt x="214733" y="40430"/>
                    </a:lnTo>
                    <a:lnTo>
                      <a:pt x="216966" y="37997"/>
                    </a:lnTo>
                    <a:lnTo>
                      <a:pt x="219211" y="35752"/>
                    </a:lnTo>
                    <a:lnTo>
                      <a:pt x="221836" y="33514"/>
                    </a:lnTo>
                    <a:lnTo>
                      <a:pt x="224484" y="31296"/>
                    </a:lnTo>
                    <a:lnTo>
                      <a:pt x="227323" y="29249"/>
                    </a:lnTo>
                    <a:lnTo>
                      <a:pt x="230173" y="27216"/>
                    </a:lnTo>
                    <a:lnTo>
                      <a:pt x="233202" y="25196"/>
                    </a:lnTo>
                    <a:lnTo>
                      <a:pt x="236456" y="23365"/>
                    </a:lnTo>
                    <a:lnTo>
                      <a:pt x="243345" y="19700"/>
                    </a:lnTo>
                    <a:lnTo>
                      <a:pt x="247217" y="18082"/>
                    </a:lnTo>
                    <a:lnTo>
                      <a:pt x="251077" y="16464"/>
                    </a:lnTo>
                    <a:lnTo>
                      <a:pt x="252490" y="15648"/>
                    </a:lnTo>
                    <a:lnTo>
                      <a:pt x="253915" y="14631"/>
                    </a:lnTo>
                    <a:lnTo>
                      <a:pt x="254925" y="13400"/>
                    </a:lnTo>
                    <a:lnTo>
                      <a:pt x="255744" y="11983"/>
                    </a:lnTo>
                    <a:lnTo>
                      <a:pt x="256350" y="10365"/>
                    </a:lnTo>
                    <a:lnTo>
                      <a:pt x="256540" y="8733"/>
                    </a:lnTo>
                    <a:lnTo>
                      <a:pt x="256350" y="7115"/>
                    </a:lnTo>
                    <a:lnTo>
                      <a:pt x="255934" y="5469"/>
                    </a:lnTo>
                    <a:lnTo>
                      <a:pt x="255115" y="3851"/>
                    </a:lnTo>
                    <a:lnTo>
                      <a:pt x="254105" y="2634"/>
                    </a:lnTo>
                    <a:lnTo>
                      <a:pt x="252906" y="1617"/>
                    </a:lnTo>
                    <a:lnTo>
                      <a:pt x="251480" y="816"/>
                    </a:lnTo>
                    <a:lnTo>
                      <a:pt x="249841" y="186"/>
                    </a:lnTo>
                    <a:lnTo>
                      <a:pt x="248226" y="0"/>
                    </a:lnTo>
                    <a:close/>
                  </a:path>
                </a:pathLst>
              </a:custGeom>
              <a:solidFill>
                <a:srgbClr val="F6751F"/>
              </a:solidFill>
              <a:ln>
                <a:noFill/>
              </a:ln>
              <a:effectLst/>
            </p:spPr>
            <p:txBody>
              <a:bodyPr vert="horz" wrap="square" lIns="0" tIns="0" rIns="0" bIns="0" numCol="1" spcCol="215900" anchor="ctr"/>
              <a:lstStyle/>
              <a:p>
                <a:pPr/>
              </a:p>
            </p:txBody>
          </p:sp>
          <p:sp>
            <p:nvSpPr>
              <p:cNvPr id="56" name="Google Shape;191;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rGgAAVA8AAPYaAADtEQAAAAAAACYAAAAIAAAA//////////8="/>
                  </a:ext>
                </a:extLst>
              </p:cNvSpPr>
              <p:nvPr/>
            </p:nvSpPr>
            <p:spPr>
              <a:xfrm>
                <a:off x="4253865" y="2491740"/>
                <a:ext cx="128905" cy="422275"/>
              </a:xfrm>
              <a:custGeom>
                <a:avLst/>
                <a:gdLst/>
                <a:ahLst/>
                <a:cxnLst/>
                <a:rect l="0" t="0" r="128905" b="422275"/>
                <a:pathLst>
                  <a:path w="128905" h="422275">
                    <a:moveTo>
                      <a:pt x="114480" y="0"/>
                    </a:moveTo>
                    <a:lnTo>
                      <a:pt x="112672" y="195"/>
                    </a:lnTo>
                    <a:lnTo>
                      <a:pt x="110840" y="1016"/>
                    </a:lnTo>
                    <a:lnTo>
                      <a:pt x="109205" y="1837"/>
                    </a:lnTo>
                    <a:lnTo>
                      <a:pt x="107999" y="3245"/>
                    </a:lnTo>
                    <a:lnTo>
                      <a:pt x="106985" y="4672"/>
                    </a:lnTo>
                    <a:lnTo>
                      <a:pt x="106167" y="6275"/>
                    </a:lnTo>
                    <a:lnTo>
                      <a:pt x="105761" y="7898"/>
                    </a:lnTo>
                    <a:lnTo>
                      <a:pt x="105564" y="9735"/>
                    </a:lnTo>
                    <a:lnTo>
                      <a:pt x="105952" y="11749"/>
                    </a:lnTo>
                    <a:lnTo>
                      <a:pt x="106770" y="16226"/>
                    </a:lnTo>
                    <a:lnTo>
                      <a:pt x="107587" y="21309"/>
                    </a:lnTo>
                    <a:lnTo>
                      <a:pt x="108602" y="27995"/>
                    </a:lnTo>
                    <a:lnTo>
                      <a:pt x="109420" y="36303"/>
                    </a:lnTo>
                    <a:lnTo>
                      <a:pt x="109831" y="45844"/>
                    </a:lnTo>
                    <a:lnTo>
                      <a:pt x="109831" y="56616"/>
                    </a:lnTo>
                    <a:lnTo>
                      <a:pt x="109611" y="62285"/>
                    </a:lnTo>
                    <a:lnTo>
                      <a:pt x="109205" y="68385"/>
                    </a:lnTo>
                    <a:lnTo>
                      <a:pt x="108602" y="74484"/>
                    </a:lnTo>
                    <a:lnTo>
                      <a:pt x="107784" y="80954"/>
                    </a:lnTo>
                    <a:lnTo>
                      <a:pt x="106770" y="87446"/>
                    </a:lnTo>
                    <a:lnTo>
                      <a:pt x="105564" y="93956"/>
                    </a:lnTo>
                    <a:lnTo>
                      <a:pt x="103929" y="100837"/>
                    </a:lnTo>
                    <a:lnTo>
                      <a:pt x="102097" y="107542"/>
                    </a:lnTo>
                    <a:lnTo>
                      <a:pt x="99883" y="114444"/>
                    </a:lnTo>
                    <a:lnTo>
                      <a:pt x="97233" y="121560"/>
                    </a:lnTo>
                    <a:lnTo>
                      <a:pt x="94393" y="128440"/>
                    </a:lnTo>
                    <a:lnTo>
                      <a:pt x="91140" y="135538"/>
                    </a:lnTo>
                    <a:lnTo>
                      <a:pt x="87500" y="142459"/>
                    </a:lnTo>
                    <a:lnTo>
                      <a:pt x="83430" y="149340"/>
                    </a:lnTo>
                    <a:lnTo>
                      <a:pt x="78757" y="156241"/>
                    </a:lnTo>
                    <a:lnTo>
                      <a:pt x="73678" y="163142"/>
                    </a:lnTo>
                    <a:lnTo>
                      <a:pt x="68212" y="169848"/>
                    </a:lnTo>
                    <a:lnTo>
                      <a:pt x="62333" y="176338"/>
                    </a:lnTo>
                    <a:lnTo>
                      <a:pt x="58866" y="179994"/>
                    </a:lnTo>
                    <a:lnTo>
                      <a:pt x="55614" y="183846"/>
                    </a:lnTo>
                    <a:lnTo>
                      <a:pt x="52576" y="187501"/>
                    </a:lnTo>
                    <a:lnTo>
                      <a:pt x="49926" y="191138"/>
                    </a:lnTo>
                    <a:lnTo>
                      <a:pt x="47300" y="195008"/>
                    </a:lnTo>
                    <a:lnTo>
                      <a:pt x="45063" y="198645"/>
                    </a:lnTo>
                    <a:lnTo>
                      <a:pt x="42825" y="202496"/>
                    </a:lnTo>
                    <a:lnTo>
                      <a:pt x="41016" y="206171"/>
                    </a:lnTo>
                    <a:lnTo>
                      <a:pt x="39184" y="209827"/>
                    </a:lnTo>
                    <a:lnTo>
                      <a:pt x="37549" y="213678"/>
                    </a:lnTo>
                    <a:lnTo>
                      <a:pt x="36129" y="217334"/>
                    </a:lnTo>
                    <a:lnTo>
                      <a:pt x="34923" y="221186"/>
                    </a:lnTo>
                    <a:lnTo>
                      <a:pt x="33694" y="224822"/>
                    </a:lnTo>
                    <a:lnTo>
                      <a:pt x="32900" y="228673"/>
                    </a:lnTo>
                    <a:lnTo>
                      <a:pt x="31862" y="232329"/>
                    </a:lnTo>
                    <a:lnTo>
                      <a:pt x="31265" y="236200"/>
                    </a:lnTo>
                    <a:lnTo>
                      <a:pt x="30250" y="243707"/>
                    </a:lnTo>
                    <a:lnTo>
                      <a:pt x="29648" y="251214"/>
                    </a:lnTo>
                    <a:lnTo>
                      <a:pt x="29432" y="258505"/>
                    </a:lnTo>
                    <a:lnTo>
                      <a:pt x="29432" y="266033"/>
                    </a:lnTo>
                    <a:lnTo>
                      <a:pt x="29648" y="273540"/>
                    </a:lnTo>
                    <a:lnTo>
                      <a:pt x="30059" y="281047"/>
                    </a:lnTo>
                    <a:lnTo>
                      <a:pt x="31479" y="295670"/>
                    </a:lnTo>
                    <a:lnTo>
                      <a:pt x="32488" y="310059"/>
                    </a:lnTo>
                    <a:lnTo>
                      <a:pt x="33091" y="317175"/>
                    </a:lnTo>
                    <a:lnTo>
                      <a:pt x="33288" y="324056"/>
                    </a:lnTo>
                    <a:lnTo>
                      <a:pt x="33288" y="331153"/>
                    </a:lnTo>
                    <a:lnTo>
                      <a:pt x="33091" y="338074"/>
                    </a:lnTo>
                    <a:lnTo>
                      <a:pt x="32488" y="344955"/>
                    </a:lnTo>
                    <a:lnTo>
                      <a:pt x="31479" y="351876"/>
                    </a:lnTo>
                    <a:lnTo>
                      <a:pt x="30059" y="358777"/>
                    </a:lnTo>
                    <a:lnTo>
                      <a:pt x="29242" y="362218"/>
                    </a:lnTo>
                    <a:lnTo>
                      <a:pt x="28227" y="365658"/>
                    </a:lnTo>
                    <a:lnTo>
                      <a:pt x="26998" y="368923"/>
                    </a:lnTo>
                    <a:lnTo>
                      <a:pt x="24157" y="375805"/>
                    </a:lnTo>
                    <a:lnTo>
                      <a:pt x="22546" y="379265"/>
                    </a:lnTo>
                    <a:lnTo>
                      <a:pt x="20714" y="382706"/>
                    </a:lnTo>
                    <a:lnTo>
                      <a:pt x="18691" y="385971"/>
                    </a:lnTo>
                    <a:lnTo>
                      <a:pt x="16644" y="389411"/>
                    </a:lnTo>
                    <a:lnTo>
                      <a:pt x="14209" y="392852"/>
                    </a:lnTo>
                    <a:lnTo>
                      <a:pt x="11583" y="396312"/>
                    </a:lnTo>
                    <a:lnTo>
                      <a:pt x="8933" y="399538"/>
                    </a:lnTo>
                    <a:lnTo>
                      <a:pt x="5902" y="403018"/>
                    </a:lnTo>
                    <a:lnTo>
                      <a:pt x="2649" y="406459"/>
                    </a:lnTo>
                    <a:lnTo>
                      <a:pt x="1420" y="407866"/>
                    </a:lnTo>
                    <a:lnTo>
                      <a:pt x="626" y="409489"/>
                    </a:lnTo>
                    <a:lnTo>
                      <a:pt x="214" y="411327"/>
                    </a:lnTo>
                    <a:lnTo>
                      <a:pt x="0" y="413145"/>
                    </a:lnTo>
                    <a:lnTo>
                      <a:pt x="214" y="414982"/>
                    </a:lnTo>
                    <a:lnTo>
                      <a:pt x="817" y="416586"/>
                    </a:lnTo>
                    <a:lnTo>
                      <a:pt x="1635" y="418228"/>
                    </a:lnTo>
                    <a:lnTo>
                      <a:pt x="2840" y="419655"/>
                    </a:lnTo>
                    <a:lnTo>
                      <a:pt x="4261" y="420847"/>
                    </a:lnTo>
                    <a:lnTo>
                      <a:pt x="5902" y="421668"/>
                    </a:lnTo>
                    <a:lnTo>
                      <a:pt x="7734" y="422275"/>
                    </a:lnTo>
                    <a:lnTo>
                      <a:pt x="11177" y="422275"/>
                    </a:lnTo>
                    <a:lnTo>
                      <a:pt x="13003" y="421668"/>
                    </a:lnTo>
                    <a:lnTo>
                      <a:pt x="14621" y="420847"/>
                    </a:lnTo>
                    <a:lnTo>
                      <a:pt x="16232" y="419440"/>
                    </a:lnTo>
                    <a:lnTo>
                      <a:pt x="19896" y="415588"/>
                    </a:lnTo>
                    <a:lnTo>
                      <a:pt x="23340" y="411542"/>
                    </a:lnTo>
                    <a:lnTo>
                      <a:pt x="26592" y="407690"/>
                    </a:lnTo>
                    <a:lnTo>
                      <a:pt x="29648" y="403604"/>
                    </a:lnTo>
                    <a:lnTo>
                      <a:pt x="32488" y="399538"/>
                    </a:lnTo>
                    <a:lnTo>
                      <a:pt x="34923" y="395491"/>
                    </a:lnTo>
                    <a:lnTo>
                      <a:pt x="37358" y="391425"/>
                    </a:lnTo>
                    <a:lnTo>
                      <a:pt x="39381" y="387574"/>
                    </a:lnTo>
                    <a:lnTo>
                      <a:pt x="41428" y="383527"/>
                    </a:lnTo>
                    <a:lnTo>
                      <a:pt x="43039" y="379461"/>
                    </a:lnTo>
                    <a:lnTo>
                      <a:pt x="44657" y="375414"/>
                    </a:lnTo>
                    <a:lnTo>
                      <a:pt x="45880" y="371543"/>
                    </a:lnTo>
                    <a:lnTo>
                      <a:pt x="47086" y="367496"/>
                    </a:lnTo>
                    <a:lnTo>
                      <a:pt x="48315" y="363430"/>
                    </a:lnTo>
                    <a:lnTo>
                      <a:pt x="49133" y="359578"/>
                    </a:lnTo>
                    <a:lnTo>
                      <a:pt x="49926" y="355532"/>
                    </a:lnTo>
                    <a:lnTo>
                      <a:pt x="50553" y="351465"/>
                    </a:lnTo>
                    <a:lnTo>
                      <a:pt x="51156" y="347614"/>
                    </a:lnTo>
                    <a:lnTo>
                      <a:pt x="51758" y="339677"/>
                    </a:lnTo>
                    <a:lnTo>
                      <a:pt x="52170" y="331974"/>
                    </a:lnTo>
                    <a:lnTo>
                      <a:pt x="52170" y="324056"/>
                    </a:lnTo>
                    <a:lnTo>
                      <a:pt x="51758" y="316569"/>
                    </a:lnTo>
                    <a:lnTo>
                      <a:pt x="51347" y="308847"/>
                    </a:lnTo>
                    <a:lnTo>
                      <a:pt x="50147" y="294028"/>
                    </a:lnTo>
                    <a:lnTo>
                      <a:pt x="48918" y="280441"/>
                    </a:lnTo>
                    <a:lnTo>
                      <a:pt x="48506" y="273735"/>
                    </a:lnTo>
                    <a:lnTo>
                      <a:pt x="48315" y="266834"/>
                    </a:lnTo>
                    <a:lnTo>
                      <a:pt x="48124" y="260344"/>
                    </a:lnTo>
                    <a:lnTo>
                      <a:pt x="48315" y="253658"/>
                    </a:lnTo>
                    <a:lnTo>
                      <a:pt x="48918" y="246952"/>
                    </a:lnTo>
                    <a:lnTo>
                      <a:pt x="49735" y="240461"/>
                    </a:lnTo>
                    <a:lnTo>
                      <a:pt x="50965" y="233971"/>
                    </a:lnTo>
                    <a:lnTo>
                      <a:pt x="51758" y="230726"/>
                    </a:lnTo>
                    <a:lnTo>
                      <a:pt x="52773" y="227481"/>
                    </a:lnTo>
                    <a:lnTo>
                      <a:pt x="53805" y="224216"/>
                    </a:lnTo>
                    <a:lnTo>
                      <a:pt x="55011" y="220971"/>
                    </a:lnTo>
                    <a:lnTo>
                      <a:pt x="56431" y="217940"/>
                    </a:lnTo>
                    <a:lnTo>
                      <a:pt x="57852" y="214695"/>
                    </a:lnTo>
                    <a:lnTo>
                      <a:pt x="59493" y="211430"/>
                    </a:lnTo>
                    <a:lnTo>
                      <a:pt x="61295" y="208185"/>
                    </a:lnTo>
                    <a:lnTo>
                      <a:pt x="63342" y="205155"/>
                    </a:lnTo>
                    <a:lnTo>
                      <a:pt x="65365" y="201910"/>
                    </a:lnTo>
                    <a:lnTo>
                      <a:pt x="67800" y="198860"/>
                    </a:lnTo>
                    <a:lnTo>
                      <a:pt x="70235" y="195614"/>
                    </a:lnTo>
                    <a:lnTo>
                      <a:pt x="72885" y="192565"/>
                    </a:lnTo>
                    <a:lnTo>
                      <a:pt x="75916" y="189339"/>
                    </a:lnTo>
                    <a:lnTo>
                      <a:pt x="85674" y="178352"/>
                    </a:lnTo>
                    <a:lnTo>
                      <a:pt x="88514" y="174716"/>
                    </a:lnTo>
                    <a:lnTo>
                      <a:pt x="94196" y="167209"/>
                    </a:lnTo>
                    <a:lnTo>
                      <a:pt x="99256" y="159702"/>
                    </a:lnTo>
                    <a:lnTo>
                      <a:pt x="103738" y="151979"/>
                    </a:lnTo>
                    <a:lnTo>
                      <a:pt x="107784" y="144277"/>
                    </a:lnTo>
                    <a:lnTo>
                      <a:pt x="111443" y="136770"/>
                    </a:lnTo>
                    <a:lnTo>
                      <a:pt x="114695" y="129067"/>
                    </a:lnTo>
                    <a:lnTo>
                      <a:pt x="117536" y="121560"/>
                    </a:lnTo>
                    <a:lnTo>
                      <a:pt x="119971" y="113838"/>
                    </a:lnTo>
                    <a:lnTo>
                      <a:pt x="122209" y="106330"/>
                    </a:lnTo>
                    <a:lnTo>
                      <a:pt x="123820" y="99019"/>
                    </a:lnTo>
                    <a:lnTo>
                      <a:pt x="125246" y="91707"/>
                    </a:lnTo>
                    <a:lnTo>
                      <a:pt x="126470" y="84611"/>
                    </a:lnTo>
                    <a:lnTo>
                      <a:pt x="127484" y="77710"/>
                    </a:lnTo>
                    <a:lnTo>
                      <a:pt x="128087" y="71004"/>
                    </a:lnTo>
                    <a:lnTo>
                      <a:pt x="128493" y="64532"/>
                    </a:lnTo>
                    <a:lnTo>
                      <a:pt x="128690" y="58218"/>
                    </a:lnTo>
                    <a:lnTo>
                      <a:pt x="128905" y="52158"/>
                    </a:lnTo>
                    <a:lnTo>
                      <a:pt x="128690" y="46469"/>
                    </a:lnTo>
                    <a:lnTo>
                      <a:pt x="128493" y="40976"/>
                    </a:lnTo>
                    <a:lnTo>
                      <a:pt x="128278" y="35717"/>
                    </a:lnTo>
                    <a:lnTo>
                      <a:pt x="127484" y="26587"/>
                    </a:lnTo>
                    <a:lnTo>
                      <a:pt x="126470" y="18845"/>
                    </a:lnTo>
                    <a:lnTo>
                      <a:pt x="125437" y="12981"/>
                    </a:lnTo>
                    <a:lnTo>
                      <a:pt x="124017" y="7096"/>
                    </a:lnTo>
                    <a:lnTo>
                      <a:pt x="123414" y="5278"/>
                    </a:lnTo>
                    <a:lnTo>
                      <a:pt x="122400" y="3636"/>
                    </a:lnTo>
                    <a:lnTo>
                      <a:pt x="121200" y="2424"/>
                    </a:lnTo>
                    <a:lnTo>
                      <a:pt x="119774" y="1427"/>
                    </a:lnTo>
                    <a:lnTo>
                      <a:pt x="118139" y="606"/>
                    </a:lnTo>
                    <a:lnTo>
                      <a:pt x="116306" y="195"/>
                    </a:lnTo>
                    <a:lnTo>
                      <a:pt x="114480" y="0"/>
                    </a:lnTo>
                    <a:close/>
                  </a:path>
                </a:pathLst>
              </a:custGeom>
              <a:solidFill>
                <a:srgbClr val="F6751F"/>
              </a:solidFill>
              <a:ln>
                <a:noFill/>
              </a:ln>
              <a:effectLst/>
            </p:spPr>
            <p:txBody>
              <a:bodyPr vert="horz" wrap="square" lIns="0" tIns="0" rIns="0" bIns="0" numCol="1" spcCol="215900" anchor="ctr"/>
              <a:lstStyle/>
              <a:p>
                <a:pPr/>
              </a:p>
            </p:txBody>
          </p:sp>
          <p:sp>
            <p:nvSpPr>
              <p:cNvPr id="55" name="Google Shape;192;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jGAAAhA8AAOIaAACYEAAAAAAAACYAAAAIAAAA//////////8="/>
                  </a:ext>
                </a:extLst>
              </p:cNvSpPr>
              <p:nvPr/>
            </p:nvSpPr>
            <p:spPr>
              <a:xfrm>
                <a:off x="3964305" y="2522220"/>
                <a:ext cx="405765" cy="175260"/>
              </a:xfrm>
              <a:custGeom>
                <a:avLst/>
                <a:gdLst/>
                <a:ahLst/>
                <a:cxnLst/>
                <a:rect l="0" t="0" r="405765" b="175260"/>
                <a:pathLst>
                  <a:path w="405765" h="175260">
                    <a:moveTo>
                      <a:pt x="395414" y="0"/>
                    </a:moveTo>
                    <a:lnTo>
                      <a:pt x="393592" y="195"/>
                    </a:lnTo>
                    <a:lnTo>
                      <a:pt x="391976" y="1014"/>
                    </a:lnTo>
                    <a:lnTo>
                      <a:pt x="390567" y="2028"/>
                    </a:lnTo>
                    <a:lnTo>
                      <a:pt x="389139" y="3254"/>
                    </a:lnTo>
                    <a:lnTo>
                      <a:pt x="386077" y="6710"/>
                    </a:lnTo>
                    <a:lnTo>
                      <a:pt x="377568" y="15219"/>
                    </a:lnTo>
                    <a:lnTo>
                      <a:pt x="371293" y="20723"/>
                    </a:lnTo>
                    <a:lnTo>
                      <a:pt x="363779" y="26833"/>
                    </a:lnTo>
                    <a:lnTo>
                      <a:pt x="359740" y="30086"/>
                    </a:lnTo>
                    <a:lnTo>
                      <a:pt x="355269" y="33340"/>
                    </a:lnTo>
                    <a:lnTo>
                      <a:pt x="350404" y="36602"/>
                    </a:lnTo>
                    <a:lnTo>
                      <a:pt x="345538" y="39644"/>
                    </a:lnTo>
                    <a:lnTo>
                      <a:pt x="340053" y="42898"/>
                    </a:lnTo>
                    <a:lnTo>
                      <a:pt x="334587" y="46152"/>
                    </a:lnTo>
                    <a:lnTo>
                      <a:pt x="328688" y="49195"/>
                    </a:lnTo>
                    <a:lnTo>
                      <a:pt x="322601" y="52042"/>
                    </a:lnTo>
                    <a:lnTo>
                      <a:pt x="316327" y="54696"/>
                    </a:lnTo>
                    <a:lnTo>
                      <a:pt x="309640" y="57325"/>
                    </a:lnTo>
                    <a:lnTo>
                      <a:pt x="302764" y="59767"/>
                    </a:lnTo>
                    <a:lnTo>
                      <a:pt x="295663" y="61812"/>
                    </a:lnTo>
                    <a:lnTo>
                      <a:pt x="288356" y="63621"/>
                    </a:lnTo>
                    <a:lnTo>
                      <a:pt x="280841" y="65049"/>
                    </a:lnTo>
                    <a:lnTo>
                      <a:pt x="272952" y="66274"/>
                    </a:lnTo>
                    <a:lnTo>
                      <a:pt x="265024" y="67094"/>
                    </a:lnTo>
                    <a:lnTo>
                      <a:pt x="256702" y="67508"/>
                    </a:lnTo>
                    <a:lnTo>
                      <a:pt x="248399" y="67702"/>
                    </a:lnTo>
                    <a:lnTo>
                      <a:pt x="239701" y="67094"/>
                    </a:lnTo>
                    <a:lnTo>
                      <a:pt x="230963" y="66274"/>
                    </a:lnTo>
                    <a:lnTo>
                      <a:pt x="225874" y="65674"/>
                    </a:lnTo>
                    <a:lnTo>
                      <a:pt x="221029" y="65268"/>
                    </a:lnTo>
                    <a:lnTo>
                      <a:pt x="216351" y="65049"/>
                    </a:lnTo>
                    <a:lnTo>
                      <a:pt x="211711" y="65049"/>
                    </a:lnTo>
                    <a:lnTo>
                      <a:pt x="207052" y="65268"/>
                    </a:lnTo>
                    <a:lnTo>
                      <a:pt x="198524" y="66088"/>
                    </a:lnTo>
                    <a:lnTo>
                      <a:pt x="194259" y="66883"/>
                    </a:lnTo>
                    <a:lnTo>
                      <a:pt x="190202" y="67702"/>
                    </a:lnTo>
                    <a:lnTo>
                      <a:pt x="186351" y="68522"/>
                    </a:lnTo>
                    <a:lnTo>
                      <a:pt x="182500" y="69731"/>
                    </a:lnTo>
                    <a:lnTo>
                      <a:pt x="178649" y="70956"/>
                    </a:lnTo>
                    <a:lnTo>
                      <a:pt x="175004" y="72165"/>
                    </a:lnTo>
                    <a:lnTo>
                      <a:pt x="171341" y="73585"/>
                    </a:lnTo>
                    <a:lnTo>
                      <a:pt x="167904" y="75232"/>
                    </a:lnTo>
                    <a:lnTo>
                      <a:pt x="164466" y="76847"/>
                    </a:lnTo>
                    <a:lnTo>
                      <a:pt x="157759" y="80514"/>
                    </a:lnTo>
                    <a:lnTo>
                      <a:pt x="151485" y="84376"/>
                    </a:lnTo>
                    <a:lnTo>
                      <a:pt x="145192" y="88644"/>
                    </a:lnTo>
                    <a:lnTo>
                      <a:pt x="139312" y="93107"/>
                    </a:lnTo>
                    <a:lnTo>
                      <a:pt x="133451" y="97789"/>
                    </a:lnTo>
                    <a:lnTo>
                      <a:pt x="127759" y="102689"/>
                    </a:lnTo>
                    <a:lnTo>
                      <a:pt x="116601" y="112434"/>
                    </a:lnTo>
                    <a:lnTo>
                      <a:pt x="105837" y="121984"/>
                    </a:lnTo>
                    <a:lnTo>
                      <a:pt x="100387" y="126471"/>
                    </a:lnTo>
                    <a:lnTo>
                      <a:pt x="94902" y="130942"/>
                    </a:lnTo>
                    <a:lnTo>
                      <a:pt x="89437" y="135210"/>
                    </a:lnTo>
                    <a:lnTo>
                      <a:pt x="83764" y="139072"/>
                    </a:lnTo>
                    <a:lnTo>
                      <a:pt x="77862" y="142740"/>
                    </a:lnTo>
                    <a:lnTo>
                      <a:pt x="71572" y="145993"/>
                    </a:lnTo>
                    <a:lnTo>
                      <a:pt x="65298" y="149036"/>
                    </a:lnTo>
                    <a:lnTo>
                      <a:pt x="62048" y="150261"/>
                    </a:lnTo>
                    <a:lnTo>
                      <a:pt x="58610" y="151470"/>
                    </a:lnTo>
                    <a:lnTo>
                      <a:pt x="55172" y="152484"/>
                    </a:lnTo>
                    <a:lnTo>
                      <a:pt x="51716" y="153499"/>
                    </a:lnTo>
                    <a:lnTo>
                      <a:pt x="48071" y="154318"/>
                    </a:lnTo>
                    <a:lnTo>
                      <a:pt x="44408" y="155138"/>
                    </a:lnTo>
                    <a:lnTo>
                      <a:pt x="40557" y="155738"/>
                    </a:lnTo>
                    <a:lnTo>
                      <a:pt x="36500" y="156152"/>
                    </a:lnTo>
                    <a:lnTo>
                      <a:pt x="32649" y="156347"/>
                    </a:lnTo>
                    <a:lnTo>
                      <a:pt x="28384" y="156557"/>
                    </a:lnTo>
                    <a:lnTo>
                      <a:pt x="24139" y="156347"/>
                    </a:lnTo>
                    <a:lnTo>
                      <a:pt x="19874" y="156152"/>
                    </a:lnTo>
                    <a:lnTo>
                      <a:pt x="15197" y="155738"/>
                    </a:lnTo>
                    <a:lnTo>
                      <a:pt x="10764" y="155332"/>
                    </a:lnTo>
                    <a:lnTo>
                      <a:pt x="8735" y="155138"/>
                    </a:lnTo>
                    <a:lnTo>
                      <a:pt x="6913" y="155551"/>
                    </a:lnTo>
                    <a:lnTo>
                      <a:pt x="5278" y="156152"/>
                    </a:lnTo>
                    <a:lnTo>
                      <a:pt x="3663" y="157166"/>
                    </a:lnTo>
                    <a:lnTo>
                      <a:pt x="2423" y="158391"/>
                    </a:lnTo>
                    <a:lnTo>
                      <a:pt x="1221" y="159819"/>
                    </a:lnTo>
                    <a:lnTo>
                      <a:pt x="619" y="161434"/>
                    </a:lnTo>
                    <a:lnTo>
                      <a:pt x="0" y="163268"/>
                    </a:lnTo>
                    <a:lnTo>
                      <a:pt x="0" y="165296"/>
                    </a:lnTo>
                    <a:lnTo>
                      <a:pt x="413" y="167130"/>
                    </a:lnTo>
                    <a:lnTo>
                      <a:pt x="1014" y="168769"/>
                    </a:lnTo>
                    <a:lnTo>
                      <a:pt x="1822" y="170384"/>
                    </a:lnTo>
                    <a:lnTo>
                      <a:pt x="3062" y="171593"/>
                    </a:lnTo>
                    <a:lnTo>
                      <a:pt x="4658" y="172631"/>
                    </a:lnTo>
                    <a:lnTo>
                      <a:pt x="6311" y="173426"/>
                    </a:lnTo>
                    <a:lnTo>
                      <a:pt x="8115" y="173840"/>
                    </a:lnTo>
                    <a:lnTo>
                      <a:pt x="12999" y="174440"/>
                    </a:lnTo>
                    <a:lnTo>
                      <a:pt x="22711" y="175260"/>
                    </a:lnTo>
                    <a:lnTo>
                      <a:pt x="31634" y="175260"/>
                    </a:lnTo>
                    <a:lnTo>
                      <a:pt x="35898" y="175065"/>
                    </a:lnTo>
                    <a:lnTo>
                      <a:pt x="39937" y="174660"/>
                    </a:lnTo>
                    <a:lnTo>
                      <a:pt x="44014" y="174051"/>
                    </a:lnTo>
                    <a:lnTo>
                      <a:pt x="48071" y="173426"/>
                    </a:lnTo>
                    <a:lnTo>
                      <a:pt x="51922" y="172826"/>
                    </a:lnTo>
                    <a:lnTo>
                      <a:pt x="55773" y="171812"/>
                    </a:lnTo>
                    <a:lnTo>
                      <a:pt x="59437" y="170992"/>
                    </a:lnTo>
                    <a:lnTo>
                      <a:pt x="62874" y="169783"/>
                    </a:lnTo>
                    <a:lnTo>
                      <a:pt x="66500" y="168550"/>
                    </a:lnTo>
                    <a:lnTo>
                      <a:pt x="73225" y="165921"/>
                    </a:lnTo>
                    <a:lnTo>
                      <a:pt x="79913" y="162862"/>
                    </a:lnTo>
                    <a:lnTo>
                      <a:pt x="86187" y="159600"/>
                    </a:lnTo>
                    <a:lnTo>
                      <a:pt x="92048" y="155957"/>
                    </a:lnTo>
                    <a:lnTo>
                      <a:pt x="97947" y="152071"/>
                    </a:lnTo>
                    <a:lnTo>
                      <a:pt x="103413" y="148022"/>
                    </a:lnTo>
                    <a:lnTo>
                      <a:pt x="108899" y="143940"/>
                    </a:lnTo>
                    <a:lnTo>
                      <a:pt x="114177" y="139672"/>
                    </a:lnTo>
                    <a:lnTo>
                      <a:pt x="119249" y="135210"/>
                    </a:lnTo>
                    <a:lnTo>
                      <a:pt x="129187" y="126471"/>
                    </a:lnTo>
                    <a:lnTo>
                      <a:pt x="139312" y="117522"/>
                    </a:lnTo>
                    <a:lnTo>
                      <a:pt x="144591" y="113035"/>
                    </a:lnTo>
                    <a:lnTo>
                      <a:pt x="149851" y="108986"/>
                    </a:lnTo>
                    <a:lnTo>
                      <a:pt x="155129" y="104904"/>
                    </a:lnTo>
                    <a:lnTo>
                      <a:pt x="160615" y="101042"/>
                    </a:lnTo>
                    <a:lnTo>
                      <a:pt x="166063" y="97594"/>
                    </a:lnTo>
                    <a:lnTo>
                      <a:pt x="171961" y="94340"/>
                    </a:lnTo>
                    <a:lnTo>
                      <a:pt x="177841" y="91492"/>
                    </a:lnTo>
                    <a:lnTo>
                      <a:pt x="181091" y="90259"/>
                    </a:lnTo>
                    <a:lnTo>
                      <a:pt x="184115" y="89050"/>
                    </a:lnTo>
                    <a:lnTo>
                      <a:pt x="190615" y="87030"/>
                    </a:lnTo>
                    <a:lnTo>
                      <a:pt x="194053" y="86210"/>
                    </a:lnTo>
                    <a:lnTo>
                      <a:pt x="197509" y="85382"/>
                    </a:lnTo>
                    <a:lnTo>
                      <a:pt x="200966" y="84977"/>
                    </a:lnTo>
                    <a:lnTo>
                      <a:pt x="204609" y="84376"/>
                    </a:lnTo>
                    <a:lnTo>
                      <a:pt x="208461" y="84182"/>
                    </a:lnTo>
                    <a:lnTo>
                      <a:pt x="212102" y="83963"/>
                    </a:lnTo>
                    <a:lnTo>
                      <a:pt x="216163" y="83963"/>
                    </a:lnTo>
                    <a:lnTo>
                      <a:pt x="220221" y="84182"/>
                    </a:lnTo>
                    <a:lnTo>
                      <a:pt x="224279" y="84376"/>
                    </a:lnTo>
                    <a:lnTo>
                      <a:pt x="228524" y="84977"/>
                    </a:lnTo>
                    <a:lnTo>
                      <a:pt x="233390" y="85602"/>
                    </a:lnTo>
                    <a:lnTo>
                      <a:pt x="238274" y="86015"/>
                    </a:lnTo>
                    <a:lnTo>
                      <a:pt x="243139" y="86210"/>
                    </a:lnTo>
                    <a:lnTo>
                      <a:pt x="247798" y="86397"/>
                    </a:lnTo>
                    <a:lnTo>
                      <a:pt x="257115" y="86397"/>
                    </a:lnTo>
                    <a:lnTo>
                      <a:pt x="266264" y="86015"/>
                    </a:lnTo>
                    <a:lnTo>
                      <a:pt x="275168" y="85196"/>
                    </a:lnTo>
                    <a:lnTo>
                      <a:pt x="283678" y="83963"/>
                    </a:lnTo>
                    <a:lnTo>
                      <a:pt x="292000" y="82348"/>
                    </a:lnTo>
                    <a:lnTo>
                      <a:pt x="300115" y="80319"/>
                    </a:lnTo>
                    <a:lnTo>
                      <a:pt x="307817" y="78072"/>
                    </a:lnTo>
                    <a:lnTo>
                      <a:pt x="315313" y="75638"/>
                    </a:lnTo>
                    <a:lnTo>
                      <a:pt x="322601" y="72790"/>
                    </a:lnTo>
                    <a:lnTo>
                      <a:pt x="329514" y="69942"/>
                    </a:lnTo>
                    <a:lnTo>
                      <a:pt x="336202" y="66688"/>
                    </a:lnTo>
                    <a:lnTo>
                      <a:pt x="342702" y="63434"/>
                    </a:lnTo>
                    <a:lnTo>
                      <a:pt x="348788" y="59978"/>
                    </a:lnTo>
                    <a:lnTo>
                      <a:pt x="354668" y="56529"/>
                    </a:lnTo>
                    <a:lnTo>
                      <a:pt x="360116" y="53057"/>
                    </a:lnTo>
                    <a:lnTo>
                      <a:pt x="365413" y="49414"/>
                    </a:lnTo>
                    <a:lnTo>
                      <a:pt x="370279" y="45941"/>
                    </a:lnTo>
                    <a:lnTo>
                      <a:pt x="374938" y="42484"/>
                    </a:lnTo>
                    <a:lnTo>
                      <a:pt x="379202" y="39036"/>
                    </a:lnTo>
                    <a:lnTo>
                      <a:pt x="383053" y="35782"/>
                    </a:lnTo>
                    <a:lnTo>
                      <a:pt x="389928" y="29486"/>
                    </a:lnTo>
                    <a:lnTo>
                      <a:pt x="395414" y="24196"/>
                    </a:lnTo>
                    <a:lnTo>
                      <a:pt x="399678" y="19709"/>
                    </a:lnTo>
                    <a:lnTo>
                      <a:pt x="402308" y="16674"/>
                    </a:lnTo>
                    <a:lnTo>
                      <a:pt x="403717" y="15246"/>
                    </a:lnTo>
                    <a:lnTo>
                      <a:pt x="404750" y="13607"/>
                    </a:lnTo>
                    <a:lnTo>
                      <a:pt x="405351" y="11992"/>
                    </a:lnTo>
                    <a:lnTo>
                      <a:pt x="405765" y="10159"/>
                    </a:lnTo>
                    <a:lnTo>
                      <a:pt x="405765" y="8325"/>
                    </a:lnTo>
                    <a:lnTo>
                      <a:pt x="405351" y="6491"/>
                    </a:lnTo>
                    <a:lnTo>
                      <a:pt x="404750" y="4876"/>
                    </a:lnTo>
                    <a:lnTo>
                      <a:pt x="403717" y="3448"/>
                    </a:lnTo>
                    <a:lnTo>
                      <a:pt x="402308" y="2039"/>
                    </a:lnTo>
                    <a:lnTo>
                      <a:pt x="400692" y="1014"/>
                    </a:lnTo>
                    <a:lnTo>
                      <a:pt x="399077" y="195"/>
                    </a:lnTo>
                    <a:lnTo>
                      <a:pt x="397255" y="0"/>
                    </a:lnTo>
                    <a:close/>
                  </a:path>
                </a:pathLst>
              </a:custGeom>
              <a:solidFill>
                <a:srgbClr val="F6751F"/>
              </a:solidFill>
              <a:ln>
                <a:noFill/>
              </a:ln>
              <a:effectLst/>
            </p:spPr>
            <p:txBody>
              <a:bodyPr vert="horz" wrap="square" lIns="0" tIns="0" rIns="0" bIns="0" numCol="1" spcCol="215900" anchor="ctr"/>
              <a:lstStyle/>
              <a:p>
                <a:pPr/>
              </a:p>
            </p:txBody>
          </p:sp>
          <p:sp>
            <p:nvSpPr>
              <p:cNvPr id="54" name="Google Shape;193;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NGAAAxw8AAKsaAACCEQAAAAAAACYAAAAIAAAA//////////8="/>
                  </a:ext>
                </a:extLst>
              </p:cNvSpPr>
              <p:nvPr/>
            </p:nvSpPr>
            <p:spPr>
              <a:xfrm>
                <a:off x="3990975" y="2564765"/>
                <a:ext cx="344170" cy="281305"/>
              </a:xfrm>
              <a:custGeom>
                <a:avLst/>
                <a:gdLst/>
                <a:ahLst/>
                <a:cxnLst/>
                <a:rect l="0" t="0" r="344170" b="281305"/>
                <a:pathLst>
                  <a:path w="344170" h="281305">
                    <a:moveTo>
                      <a:pt x="334626" y="0"/>
                    </a:moveTo>
                    <a:lnTo>
                      <a:pt x="332777" y="221"/>
                    </a:lnTo>
                    <a:lnTo>
                      <a:pt x="330945" y="625"/>
                    </a:lnTo>
                    <a:lnTo>
                      <a:pt x="329336" y="1640"/>
                    </a:lnTo>
                    <a:lnTo>
                      <a:pt x="328109" y="2656"/>
                    </a:lnTo>
                    <a:lnTo>
                      <a:pt x="326898" y="4076"/>
                    </a:lnTo>
                    <a:lnTo>
                      <a:pt x="325862" y="5691"/>
                    </a:lnTo>
                    <a:lnTo>
                      <a:pt x="324046" y="9962"/>
                    </a:lnTo>
                    <a:lnTo>
                      <a:pt x="321592" y="14651"/>
                    </a:lnTo>
                    <a:lnTo>
                      <a:pt x="318357" y="20563"/>
                    </a:lnTo>
                    <a:lnTo>
                      <a:pt x="314087" y="27687"/>
                    </a:lnTo>
                    <a:lnTo>
                      <a:pt x="308590" y="35814"/>
                    </a:lnTo>
                    <a:lnTo>
                      <a:pt x="305546" y="40084"/>
                    </a:lnTo>
                    <a:lnTo>
                      <a:pt x="302296" y="44357"/>
                    </a:lnTo>
                    <a:lnTo>
                      <a:pt x="298631" y="48824"/>
                    </a:lnTo>
                    <a:lnTo>
                      <a:pt x="294775" y="53500"/>
                    </a:lnTo>
                    <a:lnTo>
                      <a:pt x="290696" y="58188"/>
                    </a:lnTo>
                    <a:lnTo>
                      <a:pt x="281550" y="67334"/>
                    </a:lnTo>
                    <a:lnTo>
                      <a:pt x="276483" y="72019"/>
                    </a:lnTo>
                    <a:lnTo>
                      <a:pt x="271177" y="76486"/>
                    </a:lnTo>
                    <a:lnTo>
                      <a:pt x="265696" y="80757"/>
                    </a:lnTo>
                    <a:lnTo>
                      <a:pt x="259785" y="85029"/>
                    </a:lnTo>
                    <a:lnTo>
                      <a:pt x="253491" y="89301"/>
                    </a:lnTo>
                    <a:lnTo>
                      <a:pt x="247006" y="93156"/>
                    </a:lnTo>
                    <a:lnTo>
                      <a:pt x="240282" y="96828"/>
                    </a:lnTo>
                    <a:lnTo>
                      <a:pt x="233159" y="100280"/>
                    </a:lnTo>
                    <a:lnTo>
                      <a:pt x="225846" y="103340"/>
                    </a:lnTo>
                    <a:lnTo>
                      <a:pt x="217911" y="106192"/>
                    </a:lnTo>
                    <a:lnTo>
                      <a:pt x="210007" y="108823"/>
                    </a:lnTo>
                    <a:lnTo>
                      <a:pt x="201658" y="110841"/>
                    </a:lnTo>
                    <a:lnTo>
                      <a:pt x="192926" y="112678"/>
                    </a:lnTo>
                    <a:lnTo>
                      <a:pt x="187844" y="113498"/>
                    </a:lnTo>
                    <a:lnTo>
                      <a:pt x="183159" y="114735"/>
                    </a:lnTo>
                    <a:lnTo>
                      <a:pt x="178474" y="115934"/>
                    </a:lnTo>
                    <a:lnTo>
                      <a:pt x="174013" y="117171"/>
                    </a:lnTo>
                    <a:lnTo>
                      <a:pt x="169743" y="118786"/>
                    </a:lnTo>
                    <a:lnTo>
                      <a:pt x="165696" y="120427"/>
                    </a:lnTo>
                    <a:lnTo>
                      <a:pt x="161616" y="122042"/>
                    </a:lnTo>
                    <a:lnTo>
                      <a:pt x="157952" y="123878"/>
                    </a:lnTo>
                    <a:lnTo>
                      <a:pt x="154303" y="125910"/>
                    </a:lnTo>
                    <a:lnTo>
                      <a:pt x="150638" y="127928"/>
                    </a:lnTo>
                    <a:lnTo>
                      <a:pt x="144121" y="132421"/>
                    </a:lnTo>
                    <a:lnTo>
                      <a:pt x="140871" y="134857"/>
                    </a:lnTo>
                    <a:lnTo>
                      <a:pt x="138019" y="137292"/>
                    </a:lnTo>
                    <a:lnTo>
                      <a:pt x="134991" y="139740"/>
                    </a:lnTo>
                    <a:lnTo>
                      <a:pt x="132330" y="142401"/>
                    </a:lnTo>
                    <a:lnTo>
                      <a:pt x="127056" y="147867"/>
                    </a:lnTo>
                    <a:lnTo>
                      <a:pt x="121989" y="153376"/>
                    </a:lnTo>
                    <a:lnTo>
                      <a:pt x="117305" y="159262"/>
                    </a:lnTo>
                    <a:lnTo>
                      <a:pt x="108764" y="171465"/>
                    </a:lnTo>
                    <a:lnTo>
                      <a:pt x="104685" y="177769"/>
                    </a:lnTo>
                    <a:lnTo>
                      <a:pt x="96973" y="190388"/>
                    </a:lnTo>
                    <a:lnTo>
                      <a:pt x="89436" y="202578"/>
                    </a:lnTo>
                    <a:lnTo>
                      <a:pt x="85580" y="208686"/>
                    </a:lnTo>
                    <a:lnTo>
                      <a:pt x="81533" y="214377"/>
                    </a:lnTo>
                    <a:lnTo>
                      <a:pt x="77454" y="220082"/>
                    </a:lnTo>
                    <a:lnTo>
                      <a:pt x="73184" y="225577"/>
                    </a:lnTo>
                    <a:lnTo>
                      <a:pt x="68499" y="230865"/>
                    </a:lnTo>
                    <a:lnTo>
                      <a:pt x="63640" y="235724"/>
                    </a:lnTo>
                    <a:lnTo>
                      <a:pt x="58350" y="240424"/>
                    </a:lnTo>
                    <a:lnTo>
                      <a:pt x="55705" y="242638"/>
                    </a:lnTo>
                    <a:lnTo>
                      <a:pt x="52661" y="244891"/>
                    </a:lnTo>
                    <a:lnTo>
                      <a:pt x="49809" y="246910"/>
                    </a:lnTo>
                    <a:lnTo>
                      <a:pt x="46750" y="248967"/>
                    </a:lnTo>
                    <a:lnTo>
                      <a:pt x="43515" y="250804"/>
                    </a:lnTo>
                    <a:lnTo>
                      <a:pt x="40042" y="252614"/>
                    </a:lnTo>
                    <a:lnTo>
                      <a:pt x="36600" y="254255"/>
                    </a:lnTo>
                    <a:lnTo>
                      <a:pt x="32919" y="255674"/>
                    </a:lnTo>
                    <a:lnTo>
                      <a:pt x="29286" y="257094"/>
                    </a:lnTo>
                    <a:lnTo>
                      <a:pt x="25207" y="258527"/>
                    </a:lnTo>
                    <a:lnTo>
                      <a:pt x="21160" y="259725"/>
                    </a:lnTo>
                    <a:lnTo>
                      <a:pt x="16890" y="260767"/>
                    </a:lnTo>
                    <a:lnTo>
                      <a:pt x="12620" y="261782"/>
                    </a:lnTo>
                    <a:lnTo>
                      <a:pt x="7935" y="262577"/>
                    </a:lnTo>
                    <a:lnTo>
                      <a:pt x="6103" y="263202"/>
                    </a:lnTo>
                    <a:lnTo>
                      <a:pt x="4493" y="263996"/>
                    </a:lnTo>
                    <a:lnTo>
                      <a:pt x="3059" y="265012"/>
                    </a:lnTo>
                    <a:lnTo>
                      <a:pt x="1832" y="266432"/>
                    </a:lnTo>
                    <a:lnTo>
                      <a:pt x="813" y="268073"/>
                    </a:lnTo>
                    <a:lnTo>
                      <a:pt x="223" y="269701"/>
                    </a:lnTo>
                    <a:lnTo>
                      <a:pt x="0" y="271524"/>
                    </a:lnTo>
                    <a:lnTo>
                      <a:pt x="223" y="273360"/>
                    </a:lnTo>
                    <a:lnTo>
                      <a:pt x="605" y="275197"/>
                    </a:lnTo>
                    <a:lnTo>
                      <a:pt x="1227" y="276616"/>
                    </a:lnTo>
                    <a:lnTo>
                      <a:pt x="2247" y="278049"/>
                    </a:lnTo>
                    <a:lnTo>
                      <a:pt x="3442" y="279064"/>
                    </a:lnTo>
                    <a:lnTo>
                      <a:pt x="4685" y="280067"/>
                    </a:lnTo>
                    <a:lnTo>
                      <a:pt x="6103" y="280679"/>
                    </a:lnTo>
                    <a:lnTo>
                      <a:pt x="7712" y="281083"/>
                    </a:lnTo>
                    <a:lnTo>
                      <a:pt x="9353" y="281305"/>
                    </a:lnTo>
                    <a:lnTo>
                      <a:pt x="10978" y="281305"/>
                    </a:lnTo>
                    <a:lnTo>
                      <a:pt x="16252" y="280289"/>
                    </a:lnTo>
                    <a:lnTo>
                      <a:pt x="21542" y="279064"/>
                    </a:lnTo>
                    <a:lnTo>
                      <a:pt x="26434" y="277827"/>
                    </a:lnTo>
                    <a:lnTo>
                      <a:pt x="31310" y="276408"/>
                    </a:lnTo>
                    <a:lnTo>
                      <a:pt x="35994" y="274793"/>
                    </a:lnTo>
                    <a:lnTo>
                      <a:pt x="48805" y="269284"/>
                    </a:lnTo>
                    <a:lnTo>
                      <a:pt x="52661" y="267070"/>
                    </a:lnTo>
                    <a:lnTo>
                      <a:pt x="56517" y="265012"/>
                    </a:lnTo>
                    <a:lnTo>
                      <a:pt x="60182" y="262577"/>
                    </a:lnTo>
                    <a:lnTo>
                      <a:pt x="63640" y="260142"/>
                    </a:lnTo>
                    <a:lnTo>
                      <a:pt x="66890" y="257706"/>
                    </a:lnTo>
                    <a:lnTo>
                      <a:pt x="70141" y="255075"/>
                    </a:lnTo>
                    <a:lnTo>
                      <a:pt x="76227" y="249762"/>
                    </a:lnTo>
                    <a:lnTo>
                      <a:pt x="81916" y="244073"/>
                    </a:lnTo>
                    <a:lnTo>
                      <a:pt x="87222" y="237989"/>
                    </a:lnTo>
                    <a:lnTo>
                      <a:pt x="92097" y="231881"/>
                    </a:lnTo>
                    <a:lnTo>
                      <a:pt x="96559" y="225773"/>
                    </a:lnTo>
                    <a:lnTo>
                      <a:pt x="101052" y="219261"/>
                    </a:lnTo>
                    <a:lnTo>
                      <a:pt x="105099" y="212958"/>
                    </a:lnTo>
                    <a:lnTo>
                      <a:pt x="113034" y="200364"/>
                    </a:lnTo>
                    <a:lnTo>
                      <a:pt x="120157" y="188552"/>
                    </a:lnTo>
                    <a:lnTo>
                      <a:pt x="123790" y="182861"/>
                    </a:lnTo>
                    <a:lnTo>
                      <a:pt x="127678" y="177365"/>
                    </a:lnTo>
                    <a:lnTo>
                      <a:pt x="131533" y="171882"/>
                    </a:lnTo>
                    <a:lnTo>
                      <a:pt x="135597" y="166595"/>
                    </a:lnTo>
                    <a:lnTo>
                      <a:pt x="139851" y="161502"/>
                    </a:lnTo>
                    <a:lnTo>
                      <a:pt x="144535" y="156818"/>
                    </a:lnTo>
                    <a:lnTo>
                      <a:pt x="149411" y="152360"/>
                    </a:lnTo>
                    <a:lnTo>
                      <a:pt x="152056" y="150107"/>
                    </a:lnTo>
                    <a:lnTo>
                      <a:pt x="154685" y="148088"/>
                    </a:lnTo>
                    <a:lnTo>
                      <a:pt x="157537" y="146252"/>
                    </a:lnTo>
                    <a:lnTo>
                      <a:pt x="160390" y="144220"/>
                    </a:lnTo>
                    <a:lnTo>
                      <a:pt x="163449" y="142579"/>
                    </a:lnTo>
                    <a:lnTo>
                      <a:pt x="166492" y="140743"/>
                    </a:lnTo>
                    <a:lnTo>
                      <a:pt x="169743" y="139324"/>
                    </a:lnTo>
                    <a:lnTo>
                      <a:pt x="173009" y="137709"/>
                    </a:lnTo>
                    <a:lnTo>
                      <a:pt x="176451" y="136289"/>
                    </a:lnTo>
                    <a:lnTo>
                      <a:pt x="180116" y="135052"/>
                    </a:lnTo>
                    <a:lnTo>
                      <a:pt x="183780" y="133841"/>
                    </a:lnTo>
                    <a:lnTo>
                      <a:pt x="187844" y="132838"/>
                    </a:lnTo>
                    <a:lnTo>
                      <a:pt x="191907" y="132017"/>
                    </a:lnTo>
                    <a:lnTo>
                      <a:pt x="195970" y="131197"/>
                    </a:lnTo>
                    <a:lnTo>
                      <a:pt x="200846" y="130181"/>
                    </a:lnTo>
                    <a:lnTo>
                      <a:pt x="205737" y="129361"/>
                    </a:lnTo>
                    <a:lnTo>
                      <a:pt x="210422" y="128150"/>
                    </a:lnTo>
                    <a:lnTo>
                      <a:pt x="215074" y="126925"/>
                    </a:lnTo>
                    <a:lnTo>
                      <a:pt x="224013" y="124295"/>
                    </a:lnTo>
                    <a:lnTo>
                      <a:pt x="232554" y="121026"/>
                    </a:lnTo>
                    <a:lnTo>
                      <a:pt x="240680" y="117770"/>
                    </a:lnTo>
                    <a:lnTo>
                      <a:pt x="248631" y="113915"/>
                    </a:lnTo>
                    <a:lnTo>
                      <a:pt x="256152" y="110047"/>
                    </a:lnTo>
                    <a:lnTo>
                      <a:pt x="263258" y="105775"/>
                    </a:lnTo>
                    <a:lnTo>
                      <a:pt x="269966" y="101295"/>
                    </a:lnTo>
                    <a:lnTo>
                      <a:pt x="276483" y="96633"/>
                    </a:lnTo>
                    <a:lnTo>
                      <a:pt x="282570" y="91945"/>
                    </a:lnTo>
                    <a:lnTo>
                      <a:pt x="288465" y="86852"/>
                    </a:lnTo>
                    <a:lnTo>
                      <a:pt x="293947" y="81982"/>
                    </a:lnTo>
                    <a:lnTo>
                      <a:pt x="299237" y="76890"/>
                    </a:lnTo>
                    <a:lnTo>
                      <a:pt x="303905" y="71797"/>
                    </a:lnTo>
                    <a:lnTo>
                      <a:pt x="308590" y="66927"/>
                    </a:lnTo>
                    <a:lnTo>
                      <a:pt x="312860" y="61835"/>
                    </a:lnTo>
                    <a:lnTo>
                      <a:pt x="316716" y="56951"/>
                    </a:lnTo>
                    <a:lnTo>
                      <a:pt x="320381" y="52080"/>
                    </a:lnTo>
                    <a:lnTo>
                      <a:pt x="323838" y="47405"/>
                    </a:lnTo>
                    <a:lnTo>
                      <a:pt x="326898" y="42937"/>
                    </a:lnTo>
                    <a:lnTo>
                      <a:pt x="329750" y="38445"/>
                    </a:lnTo>
                    <a:lnTo>
                      <a:pt x="334403" y="30525"/>
                    </a:lnTo>
                    <a:lnTo>
                      <a:pt x="338259" y="23793"/>
                    </a:lnTo>
                    <a:lnTo>
                      <a:pt x="340920" y="18506"/>
                    </a:lnTo>
                    <a:lnTo>
                      <a:pt x="342529" y="14651"/>
                    </a:lnTo>
                    <a:lnTo>
                      <a:pt x="343357" y="13035"/>
                    </a:lnTo>
                    <a:lnTo>
                      <a:pt x="343947" y="11200"/>
                    </a:lnTo>
                    <a:lnTo>
                      <a:pt x="344170" y="9168"/>
                    </a:lnTo>
                    <a:lnTo>
                      <a:pt x="343947" y="7527"/>
                    </a:lnTo>
                    <a:lnTo>
                      <a:pt x="343357" y="5691"/>
                    </a:lnTo>
                    <a:lnTo>
                      <a:pt x="342529" y="4076"/>
                    </a:lnTo>
                    <a:lnTo>
                      <a:pt x="341318" y="2656"/>
                    </a:lnTo>
                    <a:lnTo>
                      <a:pt x="339900" y="1640"/>
                    </a:lnTo>
                    <a:lnTo>
                      <a:pt x="338259" y="625"/>
                    </a:lnTo>
                    <a:lnTo>
                      <a:pt x="336458" y="221"/>
                    </a:lnTo>
                    <a:lnTo>
                      <a:pt x="334626" y="0"/>
                    </a:lnTo>
                    <a:close/>
                  </a:path>
                </a:pathLst>
              </a:custGeom>
              <a:solidFill>
                <a:srgbClr val="F6751F"/>
              </a:solidFill>
              <a:ln>
                <a:noFill/>
              </a:ln>
              <a:effectLst/>
            </p:spPr>
            <p:txBody>
              <a:bodyPr vert="horz" wrap="square" lIns="0" tIns="0" rIns="0" bIns="0" numCol="1" spcCol="215900" anchor="ctr"/>
              <a:lstStyle/>
              <a:p>
                <a:pPr/>
              </a:p>
            </p:txBody>
          </p:sp>
          <p:sp>
            <p:nvSpPr>
              <p:cNvPr id="53" name="Google Shape;194;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gGQAAuA8AAMQaAADnEQAAAAAAACYAAAAIAAAA//////////8="/>
                  </a:ext>
                </a:extLst>
              </p:cNvSpPr>
              <p:nvPr/>
            </p:nvSpPr>
            <p:spPr>
              <a:xfrm>
                <a:off x="4084320" y="2555240"/>
                <a:ext cx="266700" cy="354965"/>
              </a:xfrm>
              <a:custGeom>
                <a:avLst/>
                <a:gdLst/>
                <a:ahLst/>
                <a:cxnLst/>
                <a:rect l="0" t="0" r="266700" b="354965"/>
                <a:pathLst>
                  <a:path w="266700" h="354965">
                    <a:moveTo>
                      <a:pt x="256526" y="0"/>
                    </a:moveTo>
                    <a:lnTo>
                      <a:pt x="254686" y="197"/>
                    </a:lnTo>
                    <a:lnTo>
                      <a:pt x="253069" y="821"/>
                    </a:lnTo>
                    <a:lnTo>
                      <a:pt x="251451" y="1824"/>
                    </a:lnTo>
                    <a:lnTo>
                      <a:pt x="250229" y="3046"/>
                    </a:lnTo>
                    <a:lnTo>
                      <a:pt x="249216" y="4453"/>
                    </a:lnTo>
                    <a:lnTo>
                      <a:pt x="248389" y="6294"/>
                    </a:lnTo>
                    <a:lnTo>
                      <a:pt x="247784" y="8118"/>
                    </a:lnTo>
                    <a:lnTo>
                      <a:pt x="246969" y="12588"/>
                    </a:lnTo>
                    <a:lnTo>
                      <a:pt x="245957" y="17666"/>
                    </a:lnTo>
                    <a:lnTo>
                      <a:pt x="244339" y="24370"/>
                    </a:lnTo>
                    <a:lnTo>
                      <a:pt x="241882" y="32308"/>
                    </a:lnTo>
                    <a:lnTo>
                      <a:pt x="238845" y="41445"/>
                    </a:lnTo>
                    <a:lnTo>
                      <a:pt x="236820" y="46309"/>
                    </a:lnTo>
                    <a:lnTo>
                      <a:pt x="234795" y="51404"/>
                    </a:lnTo>
                    <a:lnTo>
                      <a:pt x="232548" y="56679"/>
                    </a:lnTo>
                    <a:lnTo>
                      <a:pt x="229893" y="61947"/>
                    </a:lnTo>
                    <a:lnTo>
                      <a:pt x="227041" y="67656"/>
                    </a:lnTo>
                    <a:lnTo>
                      <a:pt x="224003" y="73145"/>
                    </a:lnTo>
                    <a:lnTo>
                      <a:pt x="220558" y="78831"/>
                    </a:lnTo>
                    <a:lnTo>
                      <a:pt x="216891" y="84526"/>
                    </a:lnTo>
                    <a:lnTo>
                      <a:pt x="212817" y="90220"/>
                    </a:lnTo>
                    <a:lnTo>
                      <a:pt x="208545" y="95906"/>
                    </a:lnTo>
                    <a:lnTo>
                      <a:pt x="204087" y="101585"/>
                    </a:lnTo>
                    <a:lnTo>
                      <a:pt x="198988" y="107064"/>
                    </a:lnTo>
                    <a:lnTo>
                      <a:pt x="193716" y="112569"/>
                    </a:lnTo>
                    <a:lnTo>
                      <a:pt x="188233" y="117845"/>
                    </a:lnTo>
                    <a:lnTo>
                      <a:pt x="182134" y="122939"/>
                    </a:lnTo>
                    <a:lnTo>
                      <a:pt x="175837" y="127803"/>
                    </a:lnTo>
                    <a:lnTo>
                      <a:pt x="169108" y="132487"/>
                    </a:lnTo>
                    <a:lnTo>
                      <a:pt x="161798" y="136940"/>
                    </a:lnTo>
                    <a:lnTo>
                      <a:pt x="154279" y="141213"/>
                    </a:lnTo>
                    <a:lnTo>
                      <a:pt x="146364" y="145059"/>
                    </a:lnTo>
                    <a:lnTo>
                      <a:pt x="141684" y="147310"/>
                    </a:lnTo>
                    <a:lnTo>
                      <a:pt x="137412" y="149545"/>
                    </a:lnTo>
                    <a:lnTo>
                      <a:pt x="133140" y="151763"/>
                    </a:lnTo>
                    <a:lnTo>
                      <a:pt x="129288" y="154426"/>
                    </a:lnTo>
                    <a:lnTo>
                      <a:pt x="125423" y="156858"/>
                    </a:lnTo>
                    <a:lnTo>
                      <a:pt x="121954" y="159504"/>
                    </a:lnTo>
                    <a:lnTo>
                      <a:pt x="118509" y="162133"/>
                    </a:lnTo>
                    <a:lnTo>
                      <a:pt x="115459" y="164976"/>
                    </a:lnTo>
                    <a:lnTo>
                      <a:pt x="112397" y="167638"/>
                    </a:lnTo>
                    <a:lnTo>
                      <a:pt x="109557" y="170679"/>
                    </a:lnTo>
                    <a:lnTo>
                      <a:pt x="106705" y="173531"/>
                    </a:lnTo>
                    <a:lnTo>
                      <a:pt x="104272" y="176562"/>
                    </a:lnTo>
                    <a:lnTo>
                      <a:pt x="101840" y="179618"/>
                    </a:lnTo>
                    <a:lnTo>
                      <a:pt x="99395" y="182872"/>
                    </a:lnTo>
                    <a:lnTo>
                      <a:pt x="97370" y="185906"/>
                    </a:lnTo>
                    <a:lnTo>
                      <a:pt x="95321" y="189166"/>
                    </a:lnTo>
                    <a:lnTo>
                      <a:pt x="91468" y="195871"/>
                    </a:lnTo>
                    <a:lnTo>
                      <a:pt x="88209" y="202576"/>
                    </a:lnTo>
                    <a:lnTo>
                      <a:pt x="85171" y="209495"/>
                    </a:lnTo>
                    <a:lnTo>
                      <a:pt x="82319" y="216379"/>
                    </a:lnTo>
                    <a:lnTo>
                      <a:pt x="79887" y="223299"/>
                    </a:lnTo>
                    <a:lnTo>
                      <a:pt x="77639" y="230415"/>
                    </a:lnTo>
                    <a:lnTo>
                      <a:pt x="73182" y="244646"/>
                    </a:lnTo>
                    <a:lnTo>
                      <a:pt x="69107" y="258450"/>
                    </a:lnTo>
                    <a:lnTo>
                      <a:pt x="66860" y="265155"/>
                    </a:lnTo>
                    <a:lnTo>
                      <a:pt x="64428" y="271860"/>
                    </a:lnTo>
                    <a:lnTo>
                      <a:pt x="61995" y="278368"/>
                    </a:lnTo>
                    <a:lnTo>
                      <a:pt x="59143" y="284662"/>
                    </a:lnTo>
                    <a:lnTo>
                      <a:pt x="56106" y="290956"/>
                    </a:lnTo>
                    <a:lnTo>
                      <a:pt x="52636" y="296855"/>
                    </a:lnTo>
                    <a:lnTo>
                      <a:pt x="48772" y="302739"/>
                    </a:lnTo>
                    <a:lnTo>
                      <a:pt x="46549" y="305582"/>
                    </a:lnTo>
                    <a:lnTo>
                      <a:pt x="42067" y="311284"/>
                    </a:lnTo>
                    <a:lnTo>
                      <a:pt x="36782" y="316569"/>
                    </a:lnTo>
                    <a:lnTo>
                      <a:pt x="34152" y="318991"/>
                    </a:lnTo>
                    <a:lnTo>
                      <a:pt x="31090" y="321637"/>
                    </a:lnTo>
                    <a:lnTo>
                      <a:pt x="28053" y="324086"/>
                    </a:lnTo>
                    <a:lnTo>
                      <a:pt x="24793" y="326321"/>
                    </a:lnTo>
                    <a:lnTo>
                      <a:pt x="21348" y="328539"/>
                    </a:lnTo>
                    <a:lnTo>
                      <a:pt x="17681" y="330791"/>
                    </a:lnTo>
                    <a:lnTo>
                      <a:pt x="13817" y="333026"/>
                    </a:lnTo>
                    <a:lnTo>
                      <a:pt x="9742" y="335047"/>
                    </a:lnTo>
                    <a:lnTo>
                      <a:pt x="5470" y="337068"/>
                    </a:lnTo>
                    <a:lnTo>
                      <a:pt x="3865" y="337890"/>
                    </a:lnTo>
                    <a:lnTo>
                      <a:pt x="2432" y="339106"/>
                    </a:lnTo>
                    <a:lnTo>
                      <a:pt x="1420" y="340519"/>
                    </a:lnTo>
                    <a:lnTo>
                      <a:pt x="605" y="342163"/>
                    </a:lnTo>
                    <a:lnTo>
                      <a:pt x="0" y="343987"/>
                    </a:lnTo>
                    <a:lnTo>
                      <a:pt x="0" y="345827"/>
                    </a:lnTo>
                    <a:lnTo>
                      <a:pt x="198" y="347635"/>
                    </a:lnTo>
                    <a:lnTo>
                      <a:pt x="790" y="349476"/>
                    </a:lnTo>
                    <a:lnTo>
                      <a:pt x="1420" y="350692"/>
                    </a:lnTo>
                    <a:lnTo>
                      <a:pt x="2223" y="351711"/>
                    </a:lnTo>
                    <a:lnTo>
                      <a:pt x="3260" y="352730"/>
                    </a:lnTo>
                    <a:lnTo>
                      <a:pt x="4272" y="353535"/>
                    </a:lnTo>
                    <a:lnTo>
                      <a:pt x="5470" y="354143"/>
                    </a:lnTo>
                    <a:lnTo>
                      <a:pt x="6705" y="354554"/>
                    </a:lnTo>
                    <a:lnTo>
                      <a:pt x="8124" y="354965"/>
                    </a:lnTo>
                    <a:lnTo>
                      <a:pt x="9335" y="354965"/>
                    </a:lnTo>
                    <a:lnTo>
                      <a:pt x="11384" y="354751"/>
                    </a:lnTo>
                    <a:lnTo>
                      <a:pt x="13224" y="354143"/>
                    </a:lnTo>
                    <a:lnTo>
                      <a:pt x="18089" y="351908"/>
                    </a:lnTo>
                    <a:lnTo>
                      <a:pt x="22966" y="349476"/>
                    </a:lnTo>
                    <a:lnTo>
                      <a:pt x="27423" y="347027"/>
                    </a:lnTo>
                    <a:lnTo>
                      <a:pt x="31695" y="344398"/>
                    </a:lnTo>
                    <a:lnTo>
                      <a:pt x="35770" y="341555"/>
                    </a:lnTo>
                    <a:lnTo>
                      <a:pt x="39635" y="338909"/>
                    </a:lnTo>
                    <a:lnTo>
                      <a:pt x="43302" y="335869"/>
                    </a:lnTo>
                    <a:lnTo>
                      <a:pt x="46747" y="333026"/>
                    </a:lnTo>
                    <a:lnTo>
                      <a:pt x="50006" y="329969"/>
                    </a:lnTo>
                    <a:lnTo>
                      <a:pt x="53044" y="326931"/>
                    </a:lnTo>
                    <a:lnTo>
                      <a:pt x="55884" y="323675"/>
                    </a:lnTo>
                    <a:lnTo>
                      <a:pt x="58736" y="320635"/>
                    </a:lnTo>
                    <a:lnTo>
                      <a:pt x="61390" y="317167"/>
                    </a:lnTo>
                    <a:lnTo>
                      <a:pt x="63823" y="313913"/>
                    </a:lnTo>
                    <a:lnTo>
                      <a:pt x="66070" y="310462"/>
                    </a:lnTo>
                    <a:lnTo>
                      <a:pt x="68280" y="307209"/>
                    </a:lnTo>
                    <a:lnTo>
                      <a:pt x="70330" y="303758"/>
                    </a:lnTo>
                    <a:lnTo>
                      <a:pt x="72367" y="300093"/>
                    </a:lnTo>
                    <a:lnTo>
                      <a:pt x="76022" y="293191"/>
                    </a:lnTo>
                    <a:lnTo>
                      <a:pt x="79072" y="285861"/>
                    </a:lnTo>
                    <a:lnTo>
                      <a:pt x="81911" y="278762"/>
                    </a:lnTo>
                    <a:lnTo>
                      <a:pt x="84566" y="271449"/>
                    </a:lnTo>
                    <a:lnTo>
                      <a:pt x="86999" y="264333"/>
                    </a:lnTo>
                    <a:lnTo>
                      <a:pt x="91271" y="250118"/>
                    </a:lnTo>
                    <a:lnTo>
                      <a:pt x="95321" y="236906"/>
                    </a:lnTo>
                    <a:lnTo>
                      <a:pt x="97370" y="230415"/>
                    </a:lnTo>
                    <a:lnTo>
                      <a:pt x="99593" y="224104"/>
                    </a:lnTo>
                    <a:lnTo>
                      <a:pt x="102025" y="217810"/>
                    </a:lnTo>
                    <a:lnTo>
                      <a:pt x="104680" y="211713"/>
                    </a:lnTo>
                    <a:lnTo>
                      <a:pt x="107532" y="205830"/>
                    </a:lnTo>
                    <a:lnTo>
                      <a:pt x="110779" y="200127"/>
                    </a:lnTo>
                    <a:lnTo>
                      <a:pt x="114422" y="194435"/>
                    </a:lnTo>
                    <a:lnTo>
                      <a:pt x="116261" y="191796"/>
                    </a:lnTo>
                    <a:lnTo>
                      <a:pt x="118509" y="189166"/>
                    </a:lnTo>
                    <a:lnTo>
                      <a:pt x="120534" y="186504"/>
                    </a:lnTo>
                    <a:lnTo>
                      <a:pt x="122966" y="183891"/>
                    </a:lnTo>
                    <a:lnTo>
                      <a:pt x="125423" y="181434"/>
                    </a:lnTo>
                    <a:lnTo>
                      <a:pt x="127868" y="178989"/>
                    </a:lnTo>
                    <a:lnTo>
                      <a:pt x="130708" y="176775"/>
                    </a:lnTo>
                    <a:lnTo>
                      <a:pt x="133560" y="174343"/>
                    </a:lnTo>
                    <a:lnTo>
                      <a:pt x="136597" y="172092"/>
                    </a:lnTo>
                    <a:lnTo>
                      <a:pt x="139635" y="170070"/>
                    </a:lnTo>
                    <a:lnTo>
                      <a:pt x="143104" y="168016"/>
                    </a:lnTo>
                    <a:lnTo>
                      <a:pt x="146562" y="165995"/>
                    </a:lnTo>
                    <a:lnTo>
                      <a:pt x="150216" y="163974"/>
                    </a:lnTo>
                    <a:lnTo>
                      <a:pt x="154081" y="162133"/>
                    </a:lnTo>
                    <a:lnTo>
                      <a:pt x="158538" y="160112"/>
                    </a:lnTo>
                    <a:lnTo>
                      <a:pt x="163033" y="157877"/>
                    </a:lnTo>
                    <a:lnTo>
                      <a:pt x="167305" y="155625"/>
                    </a:lnTo>
                    <a:lnTo>
                      <a:pt x="171355" y="153193"/>
                    </a:lnTo>
                    <a:lnTo>
                      <a:pt x="179282" y="148329"/>
                    </a:lnTo>
                    <a:lnTo>
                      <a:pt x="186813" y="143234"/>
                    </a:lnTo>
                    <a:lnTo>
                      <a:pt x="193925" y="137762"/>
                    </a:lnTo>
                    <a:lnTo>
                      <a:pt x="200420" y="132257"/>
                    </a:lnTo>
                    <a:lnTo>
                      <a:pt x="206742" y="126374"/>
                    </a:lnTo>
                    <a:lnTo>
                      <a:pt x="212619" y="120497"/>
                    </a:lnTo>
                    <a:lnTo>
                      <a:pt x="218101" y="114591"/>
                    </a:lnTo>
                    <a:lnTo>
                      <a:pt x="223188" y="108293"/>
                    </a:lnTo>
                    <a:lnTo>
                      <a:pt x="227868" y="102200"/>
                    </a:lnTo>
                    <a:lnTo>
                      <a:pt x="232325" y="96103"/>
                    </a:lnTo>
                    <a:lnTo>
                      <a:pt x="236215" y="89809"/>
                    </a:lnTo>
                    <a:lnTo>
                      <a:pt x="240067" y="83712"/>
                    </a:lnTo>
                    <a:lnTo>
                      <a:pt x="243524" y="77615"/>
                    </a:lnTo>
                    <a:lnTo>
                      <a:pt x="246562" y="71502"/>
                    </a:lnTo>
                    <a:lnTo>
                      <a:pt x="249402" y="65619"/>
                    </a:lnTo>
                    <a:lnTo>
                      <a:pt x="252056" y="59736"/>
                    </a:lnTo>
                    <a:lnTo>
                      <a:pt x="254303" y="54247"/>
                    </a:lnTo>
                    <a:lnTo>
                      <a:pt x="256328" y="48774"/>
                    </a:lnTo>
                    <a:lnTo>
                      <a:pt x="258156" y="43680"/>
                    </a:lnTo>
                    <a:lnTo>
                      <a:pt x="259773" y="38816"/>
                    </a:lnTo>
                    <a:lnTo>
                      <a:pt x="262428" y="29876"/>
                    </a:lnTo>
                    <a:lnTo>
                      <a:pt x="264268" y="22349"/>
                    </a:lnTo>
                    <a:lnTo>
                      <a:pt x="265465" y="16466"/>
                    </a:lnTo>
                    <a:lnTo>
                      <a:pt x="266478" y="10566"/>
                    </a:lnTo>
                    <a:lnTo>
                      <a:pt x="266700" y="8726"/>
                    </a:lnTo>
                    <a:lnTo>
                      <a:pt x="266293" y="6902"/>
                    </a:lnTo>
                    <a:lnTo>
                      <a:pt x="265688" y="5094"/>
                    </a:lnTo>
                    <a:lnTo>
                      <a:pt x="264650" y="3664"/>
                    </a:lnTo>
                    <a:lnTo>
                      <a:pt x="263440" y="2234"/>
                    </a:lnTo>
                    <a:lnTo>
                      <a:pt x="262020" y="1199"/>
                    </a:lnTo>
                    <a:lnTo>
                      <a:pt x="260378" y="410"/>
                    </a:lnTo>
                    <a:lnTo>
                      <a:pt x="258353" y="0"/>
                    </a:lnTo>
                    <a:close/>
                  </a:path>
                </a:pathLst>
              </a:custGeom>
              <a:solidFill>
                <a:srgbClr val="F6751F"/>
              </a:solidFill>
              <a:ln>
                <a:noFill/>
              </a:ln>
              <a:effectLst/>
            </p:spPr>
            <p:txBody>
              <a:bodyPr vert="horz" wrap="square" lIns="0" tIns="0" rIns="0" bIns="0" numCol="1" spcCol="215900" anchor="ctr"/>
              <a:lstStyle/>
              <a:p>
                <a:pPr/>
              </a:p>
            </p:txBody>
          </p:sp>
          <p:sp>
            <p:nvSpPr>
              <p:cNvPr id="52" name="Google Shape;195;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rGAAAOwsAAOcdAAAXEQAAAAAAACYAAAAIAAAA//////////8="/>
                  </a:ext>
                </a:extLst>
              </p:cNvSpPr>
              <p:nvPr/>
            </p:nvSpPr>
            <p:spPr>
              <a:xfrm>
                <a:off x="4050665" y="1825625"/>
                <a:ext cx="810260" cy="952500"/>
              </a:xfrm>
              <a:custGeom>
                <a:avLst/>
                <a:gdLst/>
                <a:ahLst/>
                <a:cxnLst/>
                <a:rect l="0" t="0" r="810260" b="952500"/>
                <a:pathLst>
                  <a:path w="810260" h="952500">
                    <a:moveTo>
                      <a:pt x="668840" y="0"/>
                    </a:moveTo>
                    <a:lnTo>
                      <a:pt x="662125" y="397"/>
                    </a:lnTo>
                    <a:lnTo>
                      <a:pt x="655448" y="1014"/>
                    </a:lnTo>
                    <a:lnTo>
                      <a:pt x="648733" y="2028"/>
                    </a:lnTo>
                    <a:lnTo>
                      <a:pt x="642244" y="3263"/>
                    </a:lnTo>
                    <a:lnTo>
                      <a:pt x="635754" y="4851"/>
                    </a:lnTo>
                    <a:lnTo>
                      <a:pt x="629452" y="6703"/>
                    </a:lnTo>
                    <a:lnTo>
                      <a:pt x="623187" y="8952"/>
                    </a:lnTo>
                    <a:lnTo>
                      <a:pt x="617073" y="11377"/>
                    </a:lnTo>
                    <a:lnTo>
                      <a:pt x="610996" y="14199"/>
                    </a:lnTo>
                    <a:lnTo>
                      <a:pt x="605107" y="17242"/>
                    </a:lnTo>
                    <a:lnTo>
                      <a:pt x="599442" y="20682"/>
                    </a:lnTo>
                    <a:lnTo>
                      <a:pt x="593741" y="24342"/>
                    </a:lnTo>
                    <a:lnTo>
                      <a:pt x="588489" y="28222"/>
                    </a:lnTo>
                    <a:lnTo>
                      <a:pt x="583200" y="32279"/>
                    </a:lnTo>
                    <a:lnTo>
                      <a:pt x="578136" y="36733"/>
                    </a:lnTo>
                    <a:lnTo>
                      <a:pt x="573259" y="41610"/>
                    </a:lnTo>
                    <a:lnTo>
                      <a:pt x="568570" y="46523"/>
                    </a:lnTo>
                    <a:lnTo>
                      <a:pt x="564106" y="51770"/>
                    </a:lnTo>
                    <a:lnTo>
                      <a:pt x="560055" y="57238"/>
                    </a:lnTo>
                    <a:lnTo>
                      <a:pt x="556191" y="62927"/>
                    </a:lnTo>
                    <a:lnTo>
                      <a:pt x="552552" y="68836"/>
                    </a:lnTo>
                    <a:lnTo>
                      <a:pt x="549101" y="75142"/>
                    </a:lnTo>
                    <a:lnTo>
                      <a:pt x="546063" y="81403"/>
                    </a:lnTo>
                    <a:lnTo>
                      <a:pt x="543850" y="86298"/>
                    </a:lnTo>
                    <a:lnTo>
                      <a:pt x="530833" y="114917"/>
                    </a:lnTo>
                    <a:lnTo>
                      <a:pt x="523330" y="130748"/>
                    </a:lnTo>
                    <a:lnTo>
                      <a:pt x="514403" y="149445"/>
                    </a:lnTo>
                    <a:lnTo>
                      <a:pt x="503637" y="170744"/>
                    </a:lnTo>
                    <a:lnTo>
                      <a:pt x="491670" y="194116"/>
                    </a:lnTo>
                    <a:lnTo>
                      <a:pt x="478091" y="219516"/>
                    </a:lnTo>
                    <a:lnTo>
                      <a:pt x="470776" y="232701"/>
                    </a:lnTo>
                    <a:lnTo>
                      <a:pt x="463049" y="246283"/>
                    </a:lnTo>
                    <a:lnTo>
                      <a:pt x="455171" y="260130"/>
                    </a:lnTo>
                    <a:lnTo>
                      <a:pt x="447031" y="274329"/>
                    </a:lnTo>
                    <a:lnTo>
                      <a:pt x="438516" y="288528"/>
                    </a:lnTo>
                    <a:lnTo>
                      <a:pt x="429775" y="303168"/>
                    </a:lnTo>
                    <a:lnTo>
                      <a:pt x="420660" y="317765"/>
                    </a:lnTo>
                    <a:lnTo>
                      <a:pt x="411319" y="332405"/>
                    </a:lnTo>
                    <a:lnTo>
                      <a:pt x="401754" y="347222"/>
                    </a:lnTo>
                    <a:lnTo>
                      <a:pt x="392038" y="362038"/>
                    </a:lnTo>
                    <a:lnTo>
                      <a:pt x="381873" y="376678"/>
                    </a:lnTo>
                    <a:lnTo>
                      <a:pt x="371744" y="391275"/>
                    </a:lnTo>
                    <a:lnTo>
                      <a:pt x="361391" y="405694"/>
                    </a:lnTo>
                    <a:lnTo>
                      <a:pt x="350850" y="420114"/>
                    </a:lnTo>
                    <a:lnTo>
                      <a:pt x="340084" y="434137"/>
                    </a:lnTo>
                    <a:lnTo>
                      <a:pt x="329356" y="447940"/>
                    </a:lnTo>
                    <a:lnTo>
                      <a:pt x="318402" y="461522"/>
                    </a:lnTo>
                    <a:lnTo>
                      <a:pt x="307449" y="474707"/>
                    </a:lnTo>
                    <a:lnTo>
                      <a:pt x="296495" y="487495"/>
                    </a:lnTo>
                    <a:lnTo>
                      <a:pt x="285504" y="499886"/>
                    </a:lnTo>
                    <a:lnTo>
                      <a:pt x="274551" y="511881"/>
                    </a:lnTo>
                    <a:lnTo>
                      <a:pt x="263597" y="523478"/>
                    </a:lnTo>
                    <a:lnTo>
                      <a:pt x="241878" y="545197"/>
                    </a:lnTo>
                    <a:lnTo>
                      <a:pt x="220983" y="564268"/>
                    </a:lnTo>
                    <a:lnTo>
                      <a:pt x="200877" y="581334"/>
                    </a:lnTo>
                    <a:lnTo>
                      <a:pt x="181821" y="595753"/>
                    </a:lnTo>
                    <a:lnTo>
                      <a:pt x="172893" y="602015"/>
                    </a:lnTo>
                    <a:lnTo>
                      <a:pt x="164340" y="607924"/>
                    </a:lnTo>
                    <a:lnTo>
                      <a:pt x="156238" y="613216"/>
                    </a:lnTo>
                    <a:lnTo>
                      <a:pt x="148735" y="617890"/>
                    </a:lnTo>
                    <a:lnTo>
                      <a:pt x="145097" y="620139"/>
                    </a:lnTo>
                    <a:lnTo>
                      <a:pt x="141645" y="622344"/>
                    </a:lnTo>
                    <a:lnTo>
                      <a:pt x="134931" y="625784"/>
                    </a:lnTo>
                    <a:lnTo>
                      <a:pt x="128854" y="629047"/>
                    </a:lnTo>
                    <a:lnTo>
                      <a:pt x="123377" y="631869"/>
                    </a:lnTo>
                    <a:lnTo>
                      <a:pt x="118501" y="634339"/>
                    </a:lnTo>
                    <a:lnTo>
                      <a:pt x="114262" y="636147"/>
                    </a:lnTo>
                    <a:lnTo>
                      <a:pt x="110585" y="637778"/>
                    </a:lnTo>
                    <a:lnTo>
                      <a:pt x="107547" y="639189"/>
                    </a:lnTo>
                    <a:lnTo>
                      <a:pt x="101883" y="641835"/>
                    </a:lnTo>
                    <a:lnTo>
                      <a:pt x="93142" y="645672"/>
                    </a:lnTo>
                    <a:lnTo>
                      <a:pt x="87853" y="648361"/>
                    </a:lnTo>
                    <a:lnTo>
                      <a:pt x="80576" y="652374"/>
                    </a:lnTo>
                    <a:lnTo>
                      <a:pt x="73674" y="656652"/>
                    </a:lnTo>
                    <a:lnTo>
                      <a:pt x="66959" y="661150"/>
                    </a:lnTo>
                    <a:lnTo>
                      <a:pt x="60469" y="666000"/>
                    </a:lnTo>
                    <a:lnTo>
                      <a:pt x="54392" y="671072"/>
                    </a:lnTo>
                    <a:lnTo>
                      <a:pt x="48503" y="676540"/>
                    </a:lnTo>
                    <a:lnTo>
                      <a:pt x="43026" y="682228"/>
                    </a:lnTo>
                    <a:lnTo>
                      <a:pt x="37737" y="688137"/>
                    </a:lnTo>
                    <a:lnTo>
                      <a:pt x="32861" y="694223"/>
                    </a:lnTo>
                    <a:lnTo>
                      <a:pt x="28397" y="700528"/>
                    </a:lnTo>
                    <a:lnTo>
                      <a:pt x="24158" y="707011"/>
                    </a:lnTo>
                    <a:lnTo>
                      <a:pt x="20294" y="713714"/>
                    </a:lnTo>
                    <a:lnTo>
                      <a:pt x="16655" y="720637"/>
                    </a:lnTo>
                    <a:lnTo>
                      <a:pt x="13392" y="727516"/>
                    </a:lnTo>
                    <a:lnTo>
                      <a:pt x="10541" y="734660"/>
                    </a:lnTo>
                    <a:lnTo>
                      <a:pt x="7915" y="741936"/>
                    </a:lnTo>
                    <a:lnTo>
                      <a:pt x="5664" y="749476"/>
                    </a:lnTo>
                    <a:lnTo>
                      <a:pt x="3864" y="756973"/>
                    </a:lnTo>
                    <a:lnTo>
                      <a:pt x="2438" y="764469"/>
                    </a:lnTo>
                    <a:lnTo>
                      <a:pt x="1238" y="772186"/>
                    </a:lnTo>
                    <a:lnTo>
                      <a:pt x="413" y="779903"/>
                    </a:lnTo>
                    <a:lnTo>
                      <a:pt x="0" y="787620"/>
                    </a:lnTo>
                    <a:lnTo>
                      <a:pt x="0" y="795338"/>
                    </a:lnTo>
                    <a:lnTo>
                      <a:pt x="413" y="803275"/>
                    </a:lnTo>
                    <a:lnTo>
                      <a:pt x="1238" y="810992"/>
                    </a:lnTo>
                    <a:lnTo>
                      <a:pt x="2251" y="818885"/>
                    </a:lnTo>
                    <a:lnTo>
                      <a:pt x="3864" y="826602"/>
                    </a:lnTo>
                    <a:lnTo>
                      <a:pt x="5664" y="834364"/>
                    </a:lnTo>
                    <a:lnTo>
                      <a:pt x="8103" y="842036"/>
                    </a:lnTo>
                    <a:lnTo>
                      <a:pt x="10766" y="849753"/>
                    </a:lnTo>
                    <a:lnTo>
                      <a:pt x="13992" y="857294"/>
                    </a:lnTo>
                    <a:lnTo>
                      <a:pt x="17443" y="864791"/>
                    </a:lnTo>
                    <a:lnTo>
                      <a:pt x="21494" y="872111"/>
                    </a:lnTo>
                    <a:lnTo>
                      <a:pt x="25771" y="879034"/>
                    </a:lnTo>
                    <a:lnTo>
                      <a:pt x="30235" y="885693"/>
                    </a:lnTo>
                    <a:lnTo>
                      <a:pt x="35111" y="892175"/>
                    </a:lnTo>
                    <a:lnTo>
                      <a:pt x="40363" y="898305"/>
                    </a:lnTo>
                    <a:lnTo>
                      <a:pt x="45652" y="903993"/>
                    </a:lnTo>
                    <a:lnTo>
                      <a:pt x="51316" y="909657"/>
                    </a:lnTo>
                    <a:lnTo>
                      <a:pt x="57206" y="914753"/>
                    </a:lnTo>
                    <a:lnTo>
                      <a:pt x="63320" y="919603"/>
                    </a:lnTo>
                    <a:lnTo>
                      <a:pt x="69622" y="924278"/>
                    </a:lnTo>
                    <a:lnTo>
                      <a:pt x="76074" y="928555"/>
                    </a:lnTo>
                    <a:lnTo>
                      <a:pt x="82789" y="932392"/>
                    </a:lnTo>
                    <a:lnTo>
                      <a:pt x="89691" y="936052"/>
                    </a:lnTo>
                    <a:lnTo>
                      <a:pt x="96593" y="939315"/>
                    </a:lnTo>
                    <a:lnTo>
                      <a:pt x="103908" y="942181"/>
                    </a:lnTo>
                    <a:lnTo>
                      <a:pt x="110998" y="944783"/>
                    </a:lnTo>
                    <a:lnTo>
                      <a:pt x="118501" y="947032"/>
                    </a:lnTo>
                    <a:lnTo>
                      <a:pt x="126003" y="948840"/>
                    </a:lnTo>
                    <a:lnTo>
                      <a:pt x="133505" y="950295"/>
                    </a:lnTo>
                    <a:lnTo>
                      <a:pt x="141233" y="951486"/>
                    </a:lnTo>
                    <a:lnTo>
                      <a:pt x="148960" y="952103"/>
                    </a:lnTo>
                    <a:lnTo>
                      <a:pt x="156650" y="952500"/>
                    </a:lnTo>
                    <a:lnTo>
                      <a:pt x="164340" y="952500"/>
                    </a:lnTo>
                    <a:lnTo>
                      <a:pt x="172293" y="952324"/>
                    </a:lnTo>
                    <a:lnTo>
                      <a:pt x="179983" y="951486"/>
                    </a:lnTo>
                    <a:lnTo>
                      <a:pt x="187898" y="950295"/>
                    </a:lnTo>
                    <a:lnTo>
                      <a:pt x="195625" y="948840"/>
                    </a:lnTo>
                    <a:lnTo>
                      <a:pt x="203315" y="946811"/>
                    </a:lnTo>
                    <a:lnTo>
                      <a:pt x="211043" y="944607"/>
                    </a:lnTo>
                    <a:lnTo>
                      <a:pt x="218770" y="941740"/>
                    </a:lnTo>
                    <a:lnTo>
                      <a:pt x="226273" y="938698"/>
                    </a:lnTo>
                    <a:lnTo>
                      <a:pt x="233738" y="935038"/>
                    </a:lnTo>
                    <a:lnTo>
                      <a:pt x="245104" y="929349"/>
                    </a:lnTo>
                    <a:lnTo>
                      <a:pt x="258721" y="922249"/>
                    </a:lnTo>
                    <a:lnTo>
                      <a:pt x="267236" y="917795"/>
                    </a:lnTo>
                    <a:lnTo>
                      <a:pt x="276764" y="912504"/>
                    </a:lnTo>
                    <a:lnTo>
                      <a:pt x="298296" y="899539"/>
                    </a:lnTo>
                    <a:lnTo>
                      <a:pt x="310262" y="891999"/>
                    </a:lnTo>
                    <a:lnTo>
                      <a:pt x="316339" y="887942"/>
                    </a:lnTo>
                    <a:lnTo>
                      <a:pt x="322416" y="883488"/>
                    </a:lnTo>
                    <a:lnTo>
                      <a:pt x="328943" y="879210"/>
                    </a:lnTo>
                    <a:lnTo>
                      <a:pt x="335433" y="874536"/>
                    </a:lnTo>
                    <a:lnTo>
                      <a:pt x="348824" y="864570"/>
                    </a:lnTo>
                    <a:lnTo>
                      <a:pt x="362629" y="854031"/>
                    </a:lnTo>
                    <a:lnTo>
                      <a:pt x="376621" y="842830"/>
                    </a:lnTo>
                    <a:lnTo>
                      <a:pt x="405243" y="818312"/>
                    </a:lnTo>
                    <a:lnTo>
                      <a:pt x="434052" y="791060"/>
                    </a:lnTo>
                    <a:lnTo>
                      <a:pt x="462673" y="761868"/>
                    </a:lnTo>
                    <a:lnTo>
                      <a:pt x="490845" y="730559"/>
                    </a:lnTo>
                    <a:lnTo>
                      <a:pt x="504649" y="714110"/>
                    </a:lnTo>
                    <a:lnTo>
                      <a:pt x="518266" y="697486"/>
                    </a:lnTo>
                    <a:lnTo>
                      <a:pt x="531846" y="680641"/>
                    </a:lnTo>
                    <a:lnTo>
                      <a:pt x="545050" y="663355"/>
                    </a:lnTo>
                    <a:lnTo>
                      <a:pt x="558029" y="645672"/>
                    </a:lnTo>
                    <a:lnTo>
                      <a:pt x="570783" y="628033"/>
                    </a:lnTo>
                    <a:lnTo>
                      <a:pt x="583387" y="610173"/>
                    </a:lnTo>
                    <a:lnTo>
                      <a:pt x="595579" y="592093"/>
                    </a:lnTo>
                    <a:lnTo>
                      <a:pt x="607545" y="574014"/>
                    </a:lnTo>
                    <a:lnTo>
                      <a:pt x="619099" y="555934"/>
                    </a:lnTo>
                    <a:lnTo>
                      <a:pt x="630277" y="537677"/>
                    </a:lnTo>
                    <a:lnTo>
                      <a:pt x="641418" y="519598"/>
                    </a:lnTo>
                    <a:lnTo>
                      <a:pt x="651959" y="501518"/>
                    </a:lnTo>
                    <a:lnTo>
                      <a:pt x="662313" y="483658"/>
                    </a:lnTo>
                    <a:lnTo>
                      <a:pt x="672253" y="465799"/>
                    </a:lnTo>
                    <a:lnTo>
                      <a:pt x="682006" y="448116"/>
                    </a:lnTo>
                    <a:lnTo>
                      <a:pt x="691347" y="430874"/>
                    </a:lnTo>
                    <a:lnTo>
                      <a:pt x="700275" y="413808"/>
                    </a:lnTo>
                    <a:lnTo>
                      <a:pt x="708790" y="396963"/>
                    </a:lnTo>
                    <a:lnTo>
                      <a:pt x="717118" y="380515"/>
                    </a:lnTo>
                    <a:lnTo>
                      <a:pt x="725033" y="364464"/>
                    </a:lnTo>
                    <a:lnTo>
                      <a:pt x="732535" y="348809"/>
                    </a:lnTo>
                    <a:lnTo>
                      <a:pt x="739625" y="333816"/>
                    </a:lnTo>
                    <a:lnTo>
                      <a:pt x="746339" y="319176"/>
                    </a:lnTo>
                    <a:lnTo>
                      <a:pt x="758944" y="291571"/>
                    </a:lnTo>
                    <a:lnTo>
                      <a:pt x="769672" y="266612"/>
                    </a:lnTo>
                    <a:lnTo>
                      <a:pt x="779238" y="244255"/>
                    </a:lnTo>
                    <a:lnTo>
                      <a:pt x="786928" y="225160"/>
                    </a:lnTo>
                    <a:lnTo>
                      <a:pt x="797656" y="197776"/>
                    </a:lnTo>
                    <a:lnTo>
                      <a:pt x="801745" y="187016"/>
                    </a:lnTo>
                    <a:lnTo>
                      <a:pt x="803958" y="180710"/>
                    </a:lnTo>
                    <a:lnTo>
                      <a:pt x="805796" y="174228"/>
                    </a:lnTo>
                    <a:lnTo>
                      <a:pt x="807222" y="167922"/>
                    </a:lnTo>
                    <a:lnTo>
                      <a:pt x="808647" y="161440"/>
                    </a:lnTo>
                    <a:lnTo>
                      <a:pt x="809435" y="154914"/>
                    </a:lnTo>
                    <a:lnTo>
                      <a:pt x="810072" y="148431"/>
                    </a:lnTo>
                    <a:lnTo>
                      <a:pt x="810260" y="141949"/>
                    </a:lnTo>
                    <a:lnTo>
                      <a:pt x="810260" y="135423"/>
                    </a:lnTo>
                    <a:lnTo>
                      <a:pt x="810072" y="128940"/>
                    </a:lnTo>
                    <a:lnTo>
                      <a:pt x="809435" y="122634"/>
                    </a:lnTo>
                    <a:lnTo>
                      <a:pt x="808647" y="116328"/>
                    </a:lnTo>
                    <a:lnTo>
                      <a:pt x="807409" y="110067"/>
                    </a:lnTo>
                    <a:lnTo>
                      <a:pt x="805984" y="103761"/>
                    </a:lnTo>
                    <a:lnTo>
                      <a:pt x="804183" y="97675"/>
                    </a:lnTo>
                    <a:lnTo>
                      <a:pt x="802157" y="91590"/>
                    </a:lnTo>
                    <a:lnTo>
                      <a:pt x="799907" y="85681"/>
                    </a:lnTo>
                    <a:lnTo>
                      <a:pt x="797281" y="79816"/>
                    </a:lnTo>
                    <a:lnTo>
                      <a:pt x="794430" y="74127"/>
                    </a:lnTo>
                    <a:lnTo>
                      <a:pt x="791391" y="68439"/>
                    </a:lnTo>
                    <a:lnTo>
                      <a:pt x="787940" y="62927"/>
                    </a:lnTo>
                    <a:lnTo>
                      <a:pt x="784489" y="57635"/>
                    </a:lnTo>
                    <a:lnTo>
                      <a:pt x="780625" y="52608"/>
                    </a:lnTo>
                    <a:lnTo>
                      <a:pt x="776387" y="47493"/>
                    </a:lnTo>
                    <a:lnTo>
                      <a:pt x="772110" y="42818"/>
                    </a:lnTo>
                    <a:lnTo>
                      <a:pt x="767459" y="38167"/>
                    </a:lnTo>
                    <a:lnTo>
                      <a:pt x="762770" y="33690"/>
                    </a:lnTo>
                    <a:lnTo>
                      <a:pt x="757706" y="29633"/>
                    </a:lnTo>
                    <a:lnTo>
                      <a:pt x="752416" y="25576"/>
                    </a:lnTo>
                    <a:lnTo>
                      <a:pt x="746940" y="21916"/>
                    </a:lnTo>
                    <a:lnTo>
                      <a:pt x="741050" y="18477"/>
                    </a:lnTo>
                    <a:lnTo>
                      <a:pt x="735198" y="15214"/>
                    </a:lnTo>
                    <a:lnTo>
                      <a:pt x="729084" y="12171"/>
                    </a:lnTo>
                    <a:lnTo>
                      <a:pt x="722594" y="9525"/>
                    </a:lnTo>
                    <a:lnTo>
                      <a:pt x="715880" y="7100"/>
                    </a:lnTo>
                    <a:lnTo>
                      <a:pt x="709203" y="5071"/>
                    </a:lnTo>
                    <a:lnTo>
                      <a:pt x="702525" y="3263"/>
                    </a:lnTo>
                    <a:lnTo>
                      <a:pt x="695811" y="2028"/>
                    </a:lnTo>
                    <a:lnTo>
                      <a:pt x="688909" y="1014"/>
                    </a:lnTo>
                    <a:lnTo>
                      <a:pt x="682194" y="397"/>
                    </a:lnTo>
                    <a:lnTo>
                      <a:pt x="675517" y="0"/>
                    </a:lnTo>
                    <a:close/>
                  </a:path>
                </a:pathLst>
              </a:custGeom>
              <a:solidFill>
                <a:srgbClr val="F6751F"/>
              </a:solidFill>
              <a:ln>
                <a:noFill/>
              </a:ln>
              <a:effectLst/>
            </p:spPr>
            <p:txBody>
              <a:bodyPr vert="horz" wrap="square" lIns="0" tIns="0" rIns="0" bIns="0" numCol="1" spcCol="215900" anchor="ctr"/>
              <a:lstStyle/>
              <a:p>
                <a:pPr/>
              </a:p>
            </p:txBody>
          </p:sp>
          <p:sp>
            <p:nvSpPr>
              <p:cNvPr id="51" name="Google Shape;196;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TGAAAfgoAAJIaAAA9DAAAAAAAACYAAAAIAAAA//////////8="/>
                  </a:ext>
                </a:extLst>
              </p:cNvSpPr>
              <p:nvPr/>
            </p:nvSpPr>
            <p:spPr>
              <a:xfrm>
                <a:off x="4035425" y="1705610"/>
                <a:ext cx="283845" cy="283845"/>
              </a:xfrm>
              <a:custGeom>
                <a:avLst/>
                <a:gdLst/>
                <a:ahLst/>
                <a:cxnLst/>
                <a:rect l="0" t="0" r="283845" b="283845"/>
                <a:pathLst>
                  <a:path w="283845" h="283845">
                    <a:moveTo>
                      <a:pt x="274909" y="0"/>
                    </a:moveTo>
                    <a:lnTo>
                      <a:pt x="273082" y="197"/>
                    </a:lnTo>
                    <a:lnTo>
                      <a:pt x="268417" y="1616"/>
                    </a:lnTo>
                    <a:lnTo>
                      <a:pt x="263962" y="3035"/>
                    </a:lnTo>
                    <a:lnTo>
                      <a:pt x="259507" y="4665"/>
                    </a:lnTo>
                    <a:lnTo>
                      <a:pt x="255434" y="6478"/>
                    </a:lnTo>
                    <a:lnTo>
                      <a:pt x="251386" y="8305"/>
                    </a:lnTo>
                    <a:lnTo>
                      <a:pt x="247510" y="10355"/>
                    </a:lnTo>
                    <a:lnTo>
                      <a:pt x="243883" y="12378"/>
                    </a:lnTo>
                    <a:lnTo>
                      <a:pt x="240414" y="14612"/>
                    </a:lnTo>
                    <a:lnTo>
                      <a:pt x="236971" y="16833"/>
                    </a:lnTo>
                    <a:lnTo>
                      <a:pt x="233935" y="19264"/>
                    </a:lnTo>
                    <a:lnTo>
                      <a:pt x="230873" y="21498"/>
                    </a:lnTo>
                    <a:lnTo>
                      <a:pt x="227851" y="24153"/>
                    </a:lnTo>
                    <a:lnTo>
                      <a:pt x="225196" y="26584"/>
                    </a:lnTo>
                    <a:lnTo>
                      <a:pt x="222568" y="29212"/>
                    </a:lnTo>
                    <a:lnTo>
                      <a:pt x="219927" y="32037"/>
                    </a:lnTo>
                    <a:lnTo>
                      <a:pt x="217496" y="34692"/>
                    </a:lnTo>
                    <a:lnTo>
                      <a:pt x="213041" y="40369"/>
                    </a:lnTo>
                    <a:lnTo>
                      <a:pt x="208783" y="46242"/>
                    </a:lnTo>
                    <a:lnTo>
                      <a:pt x="205117" y="52142"/>
                    </a:lnTo>
                    <a:lnTo>
                      <a:pt x="201464" y="58239"/>
                    </a:lnTo>
                    <a:lnTo>
                      <a:pt x="198231" y="64298"/>
                    </a:lnTo>
                    <a:lnTo>
                      <a:pt x="195182" y="70606"/>
                    </a:lnTo>
                    <a:lnTo>
                      <a:pt x="189295" y="82577"/>
                    </a:lnTo>
                    <a:lnTo>
                      <a:pt x="184026" y="93944"/>
                    </a:lnTo>
                    <a:lnTo>
                      <a:pt x="181187" y="99411"/>
                    </a:lnTo>
                    <a:lnTo>
                      <a:pt x="178349" y="104680"/>
                    </a:lnTo>
                    <a:lnTo>
                      <a:pt x="175287" y="109976"/>
                    </a:lnTo>
                    <a:lnTo>
                      <a:pt x="172251" y="115036"/>
                    </a:lnTo>
                    <a:lnTo>
                      <a:pt x="168808" y="119898"/>
                    </a:lnTo>
                    <a:lnTo>
                      <a:pt x="165155" y="124786"/>
                    </a:lnTo>
                    <a:lnTo>
                      <a:pt x="161082" y="129241"/>
                    </a:lnTo>
                    <a:lnTo>
                      <a:pt x="156824" y="133499"/>
                    </a:lnTo>
                    <a:lnTo>
                      <a:pt x="152172" y="137349"/>
                    </a:lnTo>
                    <a:lnTo>
                      <a:pt x="149531" y="139399"/>
                    </a:lnTo>
                    <a:lnTo>
                      <a:pt x="146876" y="141199"/>
                    </a:lnTo>
                    <a:lnTo>
                      <a:pt x="144261" y="142842"/>
                    </a:lnTo>
                    <a:lnTo>
                      <a:pt x="141423" y="144445"/>
                    </a:lnTo>
                    <a:lnTo>
                      <a:pt x="138361" y="146088"/>
                    </a:lnTo>
                    <a:lnTo>
                      <a:pt x="135325" y="147704"/>
                    </a:lnTo>
                    <a:lnTo>
                      <a:pt x="132079" y="149123"/>
                    </a:lnTo>
                    <a:lnTo>
                      <a:pt x="128636" y="150345"/>
                    </a:lnTo>
                    <a:lnTo>
                      <a:pt x="124970" y="151554"/>
                    </a:lnTo>
                    <a:lnTo>
                      <a:pt x="121343" y="152566"/>
                    </a:lnTo>
                    <a:lnTo>
                      <a:pt x="112815" y="155208"/>
                    </a:lnTo>
                    <a:lnTo>
                      <a:pt x="104680" y="158243"/>
                    </a:lnTo>
                    <a:lnTo>
                      <a:pt x="96980" y="161712"/>
                    </a:lnTo>
                    <a:lnTo>
                      <a:pt x="89463" y="165155"/>
                    </a:lnTo>
                    <a:lnTo>
                      <a:pt x="82577" y="169006"/>
                    </a:lnTo>
                    <a:lnTo>
                      <a:pt x="75889" y="173263"/>
                    </a:lnTo>
                    <a:lnTo>
                      <a:pt x="69384" y="177534"/>
                    </a:lnTo>
                    <a:lnTo>
                      <a:pt x="63510" y="181989"/>
                    </a:lnTo>
                    <a:lnTo>
                      <a:pt x="57832" y="186654"/>
                    </a:lnTo>
                    <a:lnTo>
                      <a:pt x="52340" y="191516"/>
                    </a:lnTo>
                    <a:lnTo>
                      <a:pt x="47254" y="196404"/>
                    </a:lnTo>
                    <a:lnTo>
                      <a:pt x="42616" y="201267"/>
                    </a:lnTo>
                    <a:lnTo>
                      <a:pt x="38134" y="206352"/>
                    </a:lnTo>
                    <a:lnTo>
                      <a:pt x="33877" y="211214"/>
                    </a:lnTo>
                    <a:lnTo>
                      <a:pt x="30026" y="216287"/>
                    </a:lnTo>
                    <a:lnTo>
                      <a:pt x="26360" y="221149"/>
                    </a:lnTo>
                    <a:lnTo>
                      <a:pt x="23141" y="226208"/>
                    </a:lnTo>
                    <a:lnTo>
                      <a:pt x="20079" y="230873"/>
                    </a:lnTo>
                    <a:lnTo>
                      <a:pt x="17239" y="235551"/>
                    </a:lnTo>
                    <a:lnTo>
                      <a:pt x="14612" y="240216"/>
                    </a:lnTo>
                    <a:lnTo>
                      <a:pt x="10131" y="248745"/>
                    </a:lnTo>
                    <a:lnTo>
                      <a:pt x="6688" y="256248"/>
                    </a:lnTo>
                    <a:lnTo>
                      <a:pt x="4047" y="262727"/>
                    </a:lnTo>
                    <a:lnTo>
                      <a:pt x="2023" y="267813"/>
                    </a:lnTo>
                    <a:lnTo>
                      <a:pt x="407" y="272885"/>
                    </a:lnTo>
                    <a:lnTo>
                      <a:pt x="0" y="274725"/>
                    </a:lnTo>
                    <a:lnTo>
                      <a:pt x="0" y="276328"/>
                    </a:lnTo>
                    <a:lnTo>
                      <a:pt x="407" y="277944"/>
                    </a:lnTo>
                    <a:lnTo>
                      <a:pt x="1011" y="279363"/>
                    </a:lnTo>
                    <a:lnTo>
                      <a:pt x="2023" y="280783"/>
                    </a:lnTo>
                    <a:lnTo>
                      <a:pt x="3245" y="282018"/>
                    </a:lnTo>
                    <a:lnTo>
                      <a:pt x="4665" y="282833"/>
                    </a:lnTo>
                    <a:lnTo>
                      <a:pt x="6097" y="283437"/>
                    </a:lnTo>
                    <a:lnTo>
                      <a:pt x="7293" y="283845"/>
                    </a:lnTo>
                    <a:lnTo>
                      <a:pt x="8528" y="283845"/>
                    </a:lnTo>
                    <a:lnTo>
                      <a:pt x="9947" y="283634"/>
                    </a:lnTo>
                    <a:lnTo>
                      <a:pt x="11143" y="283437"/>
                    </a:lnTo>
                    <a:lnTo>
                      <a:pt x="12378" y="282833"/>
                    </a:lnTo>
                    <a:lnTo>
                      <a:pt x="13600" y="282202"/>
                    </a:lnTo>
                    <a:lnTo>
                      <a:pt x="14612" y="281190"/>
                    </a:lnTo>
                    <a:lnTo>
                      <a:pt x="15414" y="280191"/>
                    </a:lnTo>
                    <a:lnTo>
                      <a:pt x="16229" y="278982"/>
                    </a:lnTo>
                    <a:lnTo>
                      <a:pt x="16636" y="277747"/>
                    </a:lnTo>
                    <a:lnTo>
                      <a:pt x="18055" y="273713"/>
                    </a:lnTo>
                    <a:lnTo>
                      <a:pt x="19672" y="269442"/>
                    </a:lnTo>
                    <a:lnTo>
                      <a:pt x="22103" y="263765"/>
                    </a:lnTo>
                    <a:lnTo>
                      <a:pt x="25347" y="256853"/>
                    </a:lnTo>
                    <a:lnTo>
                      <a:pt x="29199" y="249152"/>
                    </a:lnTo>
                    <a:lnTo>
                      <a:pt x="31656" y="245079"/>
                    </a:lnTo>
                    <a:lnTo>
                      <a:pt x="34086" y="240821"/>
                    </a:lnTo>
                    <a:lnTo>
                      <a:pt x="36926" y="236366"/>
                    </a:lnTo>
                    <a:lnTo>
                      <a:pt x="39961" y="231885"/>
                    </a:lnTo>
                    <a:lnTo>
                      <a:pt x="43220" y="227430"/>
                    </a:lnTo>
                    <a:lnTo>
                      <a:pt x="46873" y="222765"/>
                    </a:lnTo>
                    <a:lnTo>
                      <a:pt x="50513" y="218100"/>
                    </a:lnTo>
                    <a:lnTo>
                      <a:pt x="54574" y="213645"/>
                    </a:lnTo>
                    <a:lnTo>
                      <a:pt x="58845" y="208967"/>
                    </a:lnTo>
                    <a:lnTo>
                      <a:pt x="63510" y="204512"/>
                    </a:lnTo>
                    <a:lnTo>
                      <a:pt x="68372" y="200255"/>
                    </a:lnTo>
                    <a:lnTo>
                      <a:pt x="73641" y="195774"/>
                    </a:lnTo>
                    <a:lnTo>
                      <a:pt x="78911" y="191739"/>
                    </a:lnTo>
                    <a:lnTo>
                      <a:pt x="84811" y="187876"/>
                    </a:lnTo>
                    <a:lnTo>
                      <a:pt x="90882" y="184026"/>
                    </a:lnTo>
                    <a:lnTo>
                      <a:pt x="97190" y="180372"/>
                    </a:lnTo>
                    <a:lnTo>
                      <a:pt x="103879" y="177114"/>
                    </a:lnTo>
                    <a:lnTo>
                      <a:pt x="110988" y="174091"/>
                    </a:lnTo>
                    <a:lnTo>
                      <a:pt x="118281" y="171437"/>
                    </a:lnTo>
                    <a:lnTo>
                      <a:pt x="125982" y="169006"/>
                    </a:lnTo>
                    <a:lnTo>
                      <a:pt x="130463" y="167783"/>
                    </a:lnTo>
                    <a:lnTo>
                      <a:pt x="134510" y="166364"/>
                    </a:lnTo>
                    <a:lnTo>
                      <a:pt x="138571" y="164748"/>
                    </a:lnTo>
                    <a:lnTo>
                      <a:pt x="142421" y="163132"/>
                    </a:lnTo>
                    <a:lnTo>
                      <a:pt x="146088" y="161305"/>
                    </a:lnTo>
                    <a:lnTo>
                      <a:pt x="149728" y="159478"/>
                    </a:lnTo>
                    <a:lnTo>
                      <a:pt x="152974" y="157455"/>
                    </a:lnTo>
                    <a:lnTo>
                      <a:pt x="156219" y="155405"/>
                    </a:lnTo>
                    <a:lnTo>
                      <a:pt x="159478" y="153381"/>
                    </a:lnTo>
                    <a:lnTo>
                      <a:pt x="162317" y="151147"/>
                    </a:lnTo>
                    <a:lnTo>
                      <a:pt x="165155" y="148926"/>
                    </a:lnTo>
                    <a:lnTo>
                      <a:pt x="167783" y="146469"/>
                    </a:lnTo>
                    <a:lnTo>
                      <a:pt x="170425" y="144038"/>
                    </a:lnTo>
                    <a:lnTo>
                      <a:pt x="172856" y="141607"/>
                    </a:lnTo>
                    <a:lnTo>
                      <a:pt x="177534" y="136547"/>
                    </a:lnTo>
                    <a:lnTo>
                      <a:pt x="181792" y="131068"/>
                    </a:lnTo>
                    <a:lnTo>
                      <a:pt x="185642" y="125575"/>
                    </a:lnTo>
                    <a:lnTo>
                      <a:pt x="189295" y="119898"/>
                    </a:lnTo>
                    <a:lnTo>
                      <a:pt x="192738" y="114024"/>
                    </a:lnTo>
                    <a:lnTo>
                      <a:pt x="195774" y="107926"/>
                    </a:lnTo>
                    <a:lnTo>
                      <a:pt x="198836" y="102052"/>
                    </a:lnTo>
                    <a:lnTo>
                      <a:pt x="204710" y="89871"/>
                    </a:lnTo>
                    <a:lnTo>
                      <a:pt x="210202" y="78320"/>
                    </a:lnTo>
                    <a:lnTo>
                      <a:pt x="213238" y="72419"/>
                    </a:lnTo>
                    <a:lnTo>
                      <a:pt x="216077" y="66953"/>
                    </a:lnTo>
                    <a:lnTo>
                      <a:pt x="219322" y="61460"/>
                    </a:lnTo>
                    <a:lnTo>
                      <a:pt x="222765" y="55993"/>
                    </a:lnTo>
                    <a:lnTo>
                      <a:pt x="226234" y="50921"/>
                    </a:lnTo>
                    <a:lnTo>
                      <a:pt x="230282" y="46059"/>
                    </a:lnTo>
                    <a:lnTo>
                      <a:pt x="234540" y="41380"/>
                    </a:lnTo>
                    <a:lnTo>
                      <a:pt x="239205" y="36926"/>
                    </a:lnTo>
                    <a:lnTo>
                      <a:pt x="241636" y="34692"/>
                    </a:lnTo>
                    <a:lnTo>
                      <a:pt x="244290" y="32668"/>
                    </a:lnTo>
                    <a:lnTo>
                      <a:pt x="246918" y="30618"/>
                    </a:lnTo>
                    <a:lnTo>
                      <a:pt x="249757" y="28818"/>
                    </a:lnTo>
                    <a:lnTo>
                      <a:pt x="252806" y="26991"/>
                    </a:lnTo>
                    <a:lnTo>
                      <a:pt x="255841" y="25164"/>
                    </a:lnTo>
                    <a:lnTo>
                      <a:pt x="259100" y="23522"/>
                    </a:lnTo>
                    <a:lnTo>
                      <a:pt x="262543" y="21906"/>
                    </a:lnTo>
                    <a:lnTo>
                      <a:pt x="265986" y="20486"/>
                    </a:lnTo>
                    <a:lnTo>
                      <a:pt x="269836" y="19067"/>
                    </a:lnTo>
                    <a:lnTo>
                      <a:pt x="273713" y="17845"/>
                    </a:lnTo>
                    <a:lnTo>
                      <a:pt x="277747" y="16636"/>
                    </a:lnTo>
                    <a:lnTo>
                      <a:pt x="279390" y="16031"/>
                    </a:lnTo>
                    <a:lnTo>
                      <a:pt x="280599" y="14993"/>
                    </a:lnTo>
                    <a:lnTo>
                      <a:pt x="281821" y="13981"/>
                    </a:lnTo>
                    <a:lnTo>
                      <a:pt x="282833" y="12562"/>
                    </a:lnTo>
                    <a:lnTo>
                      <a:pt x="283437" y="11143"/>
                    </a:lnTo>
                    <a:lnTo>
                      <a:pt x="283845" y="9527"/>
                    </a:lnTo>
                    <a:lnTo>
                      <a:pt x="283845" y="7897"/>
                    </a:lnTo>
                    <a:lnTo>
                      <a:pt x="283647" y="6097"/>
                    </a:lnTo>
                    <a:lnTo>
                      <a:pt x="283030" y="4454"/>
                    </a:lnTo>
                    <a:lnTo>
                      <a:pt x="282018" y="3035"/>
                    </a:lnTo>
                    <a:lnTo>
                      <a:pt x="281006" y="2023"/>
                    </a:lnTo>
                    <a:lnTo>
                      <a:pt x="279587" y="1011"/>
                    </a:lnTo>
                    <a:lnTo>
                      <a:pt x="278168" y="407"/>
                    </a:lnTo>
                    <a:lnTo>
                      <a:pt x="276551" y="0"/>
                    </a:lnTo>
                    <a:close/>
                  </a:path>
                </a:pathLst>
              </a:custGeom>
              <a:solidFill>
                <a:srgbClr val="F6751F"/>
              </a:solidFill>
              <a:ln>
                <a:noFill/>
              </a:ln>
              <a:effectLst/>
            </p:spPr>
            <p:txBody>
              <a:bodyPr vert="horz" wrap="square" lIns="0" tIns="0" rIns="0" bIns="0" numCol="1" spcCol="215900" anchor="ctr"/>
              <a:lstStyle/>
              <a:p>
                <a:pPr/>
              </a:p>
            </p:txBody>
          </p:sp>
          <p:sp>
            <p:nvSpPr>
              <p:cNvPr id="50" name="Google Shape;197;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yGAAAgQsAANwaAAARDQAAAAAAACYAAAAIAAAA//////////8="/>
                  </a:ext>
                </a:extLst>
              </p:cNvSpPr>
              <p:nvPr/>
            </p:nvSpPr>
            <p:spPr>
              <a:xfrm>
                <a:off x="4055110" y="1870075"/>
                <a:ext cx="311150" cy="254000"/>
              </a:xfrm>
              <a:custGeom>
                <a:avLst/>
                <a:gdLst/>
                <a:ahLst/>
                <a:cxnLst/>
                <a:rect l="0" t="0" r="311150" b="254000"/>
                <a:pathLst>
                  <a:path w="311150" h="254000">
                    <a:moveTo>
                      <a:pt x="8341" y="0"/>
                    </a:moveTo>
                    <a:lnTo>
                      <a:pt x="6698" y="212"/>
                    </a:lnTo>
                    <a:lnTo>
                      <a:pt x="5085" y="823"/>
                    </a:lnTo>
                    <a:lnTo>
                      <a:pt x="3659" y="1635"/>
                    </a:lnTo>
                    <a:lnTo>
                      <a:pt x="2434" y="2646"/>
                    </a:lnTo>
                    <a:lnTo>
                      <a:pt x="1426" y="3857"/>
                    </a:lnTo>
                    <a:lnTo>
                      <a:pt x="605" y="5492"/>
                    </a:lnTo>
                    <a:lnTo>
                      <a:pt x="216" y="7103"/>
                    </a:lnTo>
                    <a:lnTo>
                      <a:pt x="0" y="8714"/>
                    </a:lnTo>
                    <a:lnTo>
                      <a:pt x="216" y="10348"/>
                    </a:lnTo>
                    <a:lnTo>
                      <a:pt x="821" y="11959"/>
                    </a:lnTo>
                    <a:lnTo>
                      <a:pt x="1642" y="13382"/>
                    </a:lnTo>
                    <a:lnTo>
                      <a:pt x="2651" y="14617"/>
                    </a:lnTo>
                    <a:lnTo>
                      <a:pt x="3861" y="15628"/>
                    </a:lnTo>
                    <a:lnTo>
                      <a:pt x="5488" y="16439"/>
                    </a:lnTo>
                    <a:lnTo>
                      <a:pt x="7116" y="16851"/>
                    </a:lnTo>
                    <a:lnTo>
                      <a:pt x="11178" y="17862"/>
                    </a:lnTo>
                    <a:lnTo>
                      <a:pt x="15644" y="19062"/>
                    </a:lnTo>
                    <a:lnTo>
                      <a:pt x="21550" y="20708"/>
                    </a:lnTo>
                    <a:lnTo>
                      <a:pt x="28637" y="23130"/>
                    </a:lnTo>
                    <a:lnTo>
                      <a:pt x="36776" y="26388"/>
                    </a:lnTo>
                    <a:lnTo>
                      <a:pt x="41227" y="28210"/>
                    </a:lnTo>
                    <a:lnTo>
                      <a:pt x="45693" y="30433"/>
                    </a:lnTo>
                    <a:lnTo>
                      <a:pt x="50375" y="32667"/>
                    </a:lnTo>
                    <a:lnTo>
                      <a:pt x="55042" y="35290"/>
                    </a:lnTo>
                    <a:lnTo>
                      <a:pt x="59911" y="37935"/>
                    </a:lnTo>
                    <a:lnTo>
                      <a:pt x="64996" y="40969"/>
                    </a:lnTo>
                    <a:lnTo>
                      <a:pt x="69865" y="44227"/>
                    </a:lnTo>
                    <a:lnTo>
                      <a:pt x="74950" y="47884"/>
                    </a:lnTo>
                    <a:lnTo>
                      <a:pt x="79819" y="51541"/>
                    </a:lnTo>
                    <a:lnTo>
                      <a:pt x="84904" y="55798"/>
                    </a:lnTo>
                    <a:lnTo>
                      <a:pt x="89773" y="60066"/>
                    </a:lnTo>
                    <a:lnTo>
                      <a:pt x="94641" y="64711"/>
                    </a:lnTo>
                    <a:lnTo>
                      <a:pt x="99309" y="69791"/>
                    </a:lnTo>
                    <a:lnTo>
                      <a:pt x="103803" y="75059"/>
                    </a:lnTo>
                    <a:lnTo>
                      <a:pt x="108254" y="80739"/>
                    </a:lnTo>
                    <a:lnTo>
                      <a:pt x="112518" y="86642"/>
                    </a:lnTo>
                    <a:lnTo>
                      <a:pt x="116379" y="92922"/>
                    </a:lnTo>
                    <a:lnTo>
                      <a:pt x="120239" y="99613"/>
                    </a:lnTo>
                    <a:lnTo>
                      <a:pt x="123697" y="106527"/>
                    </a:lnTo>
                    <a:lnTo>
                      <a:pt x="126938" y="114018"/>
                    </a:lnTo>
                    <a:lnTo>
                      <a:pt x="128565" y="118275"/>
                    </a:lnTo>
                    <a:lnTo>
                      <a:pt x="130597" y="122343"/>
                    </a:lnTo>
                    <a:lnTo>
                      <a:pt x="132426" y="126000"/>
                    </a:lnTo>
                    <a:lnTo>
                      <a:pt x="134457" y="129634"/>
                    </a:lnTo>
                    <a:lnTo>
                      <a:pt x="136690" y="133291"/>
                    </a:lnTo>
                    <a:lnTo>
                      <a:pt x="138937" y="136549"/>
                    </a:lnTo>
                    <a:lnTo>
                      <a:pt x="141156" y="139794"/>
                    </a:lnTo>
                    <a:lnTo>
                      <a:pt x="143590" y="142640"/>
                    </a:lnTo>
                    <a:lnTo>
                      <a:pt x="146039" y="145474"/>
                    </a:lnTo>
                    <a:lnTo>
                      <a:pt x="148473" y="148320"/>
                    </a:lnTo>
                    <a:lnTo>
                      <a:pt x="151109" y="150754"/>
                    </a:lnTo>
                    <a:lnTo>
                      <a:pt x="153760" y="153176"/>
                    </a:lnTo>
                    <a:lnTo>
                      <a:pt x="156382" y="155610"/>
                    </a:lnTo>
                    <a:lnTo>
                      <a:pt x="159032" y="157845"/>
                    </a:lnTo>
                    <a:lnTo>
                      <a:pt x="164722" y="161890"/>
                    </a:lnTo>
                    <a:lnTo>
                      <a:pt x="170600" y="165559"/>
                    </a:lnTo>
                    <a:lnTo>
                      <a:pt x="176506" y="168804"/>
                    </a:lnTo>
                    <a:lnTo>
                      <a:pt x="182599" y="171650"/>
                    </a:lnTo>
                    <a:lnTo>
                      <a:pt x="188678" y="174484"/>
                    </a:lnTo>
                    <a:lnTo>
                      <a:pt x="194987" y="176918"/>
                    </a:lnTo>
                    <a:lnTo>
                      <a:pt x="201282" y="179352"/>
                    </a:lnTo>
                    <a:lnTo>
                      <a:pt x="214074" y="183797"/>
                    </a:lnTo>
                    <a:lnTo>
                      <a:pt x="226246" y="188066"/>
                    </a:lnTo>
                    <a:lnTo>
                      <a:pt x="232152" y="190524"/>
                    </a:lnTo>
                    <a:lnTo>
                      <a:pt x="238246" y="192734"/>
                    </a:lnTo>
                    <a:lnTo>
                      <a:pt x="243936" y="195380"/>
                    </a:lnTo>
                    <a:lnTo>
                      <a:pt x="249626" y="198226"/>
                    </a:lnTo>
                    <a:lnTo>
                      <a:pt x="255100" y="201260"/>
                    </a:lnTo>
                    <a:lnTo>
                      <a:pt x="260372" y="204505"/>
                    </a:lnTo>
                    <a:lnTo>
                      <a:pt x="265644" y="208362"/>
                    </a:lnTo>
                    <a:lnTo>
                      <a:pt x="270542" y="212419"/>
                    </a:lnTo>
                    <a:lnTo>
                      <a:pt x="272977" y="214642"/>
                    </a:lnTo>
                    <a:lnTo>
                      <a:pt x="275195" y="217099"/>
                    </a:lnTo>
                    <a:lnTo>
                      <a:pt x="277428" y="219522"/>
                    </a:lnTo>
                    <a:lnTo>
                      <a:pt x="279675" y="222156"/>
                    </a:lnTo>
                    <a:lnTo>
                      <a:pt x="281922" y="224802"/>
                    </a:lnTo>
                    <a:lnTo>
                      <a:pt x="283939" y="227836"/>
                    </a:lnTo>
                    <a:lnTo>
                      <a:pt x="285970" y="230893"/>
                    </a:lnTo>
                    <a:lnTo>
                      <a:pt x="287799" y="234115"/>
                    </a:lnTo>
                    <a:lnTo>
                      <a:pt x="289629" y="237361"/>
                    </a:lnTo>
                    <a:lnTo>
                      <a:pt x="291458" y="241030"/>
                    </a:lnTo>
                    <a:lnTo>
                      <a:pt x="293072" y="244687"/>
                    </a:lnTo>
                    <a:lnTo>
                      <a:pt x="294714" y="248532"/>
                    </a:lnTo>
                    <a:lnTo>
                      <a:pt x="295319" y="249743"/>
                    </a:lnTo>
                    <a:lnTo>
                      <a:pt x="296111" y="250754"/>
                    </a:lnTo>
                    <a:lnTo>
                      <a:pt x="296932" y="251789"/>
                    </a:lnTo>
                    <a:lnTo>
                      <a:pt x="297941" y="252577"/>
                    </a:lnTo>
                    <a:lnTo>
                      <a:pt x="298949" y="253200"/>
                    </a:lnTo>
                    <a:lnTo>
                      <a:pt x="300188" y="253588"/>
                    </a:lnTo>
                    <a:lnTo>
                      <a:pt x="301412" y="253812"/>
                    </a:lnTo>
                    <a:lnTo>
                      <a:pt x="302622" y="254000"/>
                    </a:lnTo>
                    <a:lnTo>
                      <a:pt x="304264" y="253812"/>
                    </a:lnTo>
                    <a:lnTo>
                      <a:pt x="305878" y="253400"/>
                    </a:lnTo>
                    <a:lnTo>
                      <a:pt x="307289" y="252577"/>
                    </a:lnTo>
                    <a:lnTo>
                      <a:pt x="308716" y="251566"/>
                    </a:lnTo>
                    <a:lnTo>
                      <a:pt x="309724" y="250366"/>
                    </a:lnTo>
                    <a:lnTo>
                      <a:pt x="310545" y="248944"/>
                    </a:lnTo>
                    <a:lnTo>
                      <a:pt x="310963" y="247309"/>
                    </a:lnTo>
                    <a:lnTo>
                      <a:pt x="311150" y="245698"/>
                    </a:lnTo>
                    <a:lnTo>
                      <a:pt x="311150" y="244063"/>
                    </a:lnTo>
                    <a:lnTo>
                      <a:pt x="310545" y="242441"/>
                    </a:lnTo>
                    <a:lnTo>
                      <a:pt x="308716" y="237772"/>
                    </a:lnTo>
                    <a:lnTo>
                      <a:pt x="306684" y="233515"/>
                    </a:lnTo>
                    <a:lnTo>
                      <a:pt x="304639" y="229247"/>
                    </a:lnTo>
                    <a:lnTo>
                      <a:pt x="302421" y="225401"/>
                    </a:lnTo>
                    <a:lnTo>
                      <a:pt x="300188" y="221544"/>
                    </a:lnTo>
                    <a:lnTo>
                      <a:pt x="297753" y="217887"/>
                    </a:lnTo>
                    <a:lnTo>
                      <a:pt x="295319" y="214642"/>
                    </a:lnTo>
                    <a:lnTo>
                      <a:pt x="292884" y="211420"/>
                    </a:lnTo>
                    <a:lnTo>
                      <a:pt x="290234" y="208162"/>
                    </a:lnTo>
                    <a:lnTo>
                      <a:pt x="287598" y="205328"/>
                    </a:lnTo>
                    <a:lnTo>
                      <a:pt x="284760" y="202490"/>
                    </a:lnTo>
                    <a:lnTo>
                      <a:pt x="281922" y="199837"/>
                    </a:lnTo>
                    <a:lnTo>
                      <a:pt x="279070" y="197403"/>
                    </a:lnTo>
                    <a:lnTo>
                      <a:pt x="276232" y="195168"/>
                    </a:lnTo>
                    <a:lnTo>
                      <a:pt x="273164" y="192946"/>
                    </a:lnTo>
                    <a:lnTo>
                      <a:pt x="270326" y="190712"/>
                    </a:lnTo>
                    <a:lnTo>
                      <a:pt x="264233" y="186855"/>
                    </a:lnTo>
                    <a:lnTo>
                      <a:pt x="257938" y="183421"/>
                    </a:lnTo>
                    <a:lnTo>
                      <a:pt x="251643" y="180164"/>
                    </a:lnTo>
                    <a:lnTo>
                      <a:pt x="245146" y="177330"/>
                    </a:lnTo>
                    <a:lnTo>
                      <a:pt x="238664" y="174672"/>
                    </a:lnTo>
                    <a:lnTo>
                      <a:pt x="232340" y="172250"/>
                    </a:lnTo>
                    <a:lnTo>
                      <a:pt x="219548" y="167793"/>
                    </a:lnTo>
                    <a:lnTo>
                      <a:pt x="207981" y="163724"/>
                    </a:lnTo>
                    <a:lnTo>
                      <a:pt x="202103" y="161490"/>
                    </a:lnTo>
                    <a:lnTo>
                      <a:pt x="196413" y="159267"/>
                    </a:lnTo>
                    <a:lnTo>
                      <a:pt x="190911" y="156845"/>
                    </a:lnTo>
                    <a:lnTo>
                      <a:pt x="185451" y="154187"/>
                    </a:lnTo>
                    <a:lnTo>
                      <a:pt x="180366" y="151353"/>
                    </a:lnTo>
                    <a:lnTo>
                      <a:pt x="175079" y="148096"/>
                    </a:lnTo>
                    <a:lnTo>
                      <a:pt x="170196" y="144662"/>
                    </a:lnTo>
                    <a:lnTo>
                      <a:pt x="165543" y="140805"/>
                    </a:lnTo>
                    <a:lnTo>
                      <a:pt x="161063" y="136549"/>
                    </a:lnTo>
                    <a:lnTo>
                      <a:pt x="159032" y="134303"/>
                    </a:lnTo>
                    <a:lnTo>
                      <a:pt x="156785" y="131880"/>
                    </a:lnTo>
                    <a:lnTo>
                      <a:pt x="154768" y="129446"/>
                    </a:lnTo>
                    <a:lnTo>
                      <a:pt x="152939" y="126800"/>
                    </a:lnTo>
                    <a:lnTo>
                      <a:pt x="150908" y="123954"/>
                    </a:lnTo>
                    <a:lnTo>
                      <a:pt x="149078" y="120920"/>
                    </a:lnTo>
                    <a:lnTo>
                      <a:pt x="147465" y="117863"/>
                    </a:lnTo>
                    <a:lnTo>
                      <a:pt x="145823" y="114641"/>
                    </a:lnTo>
                    <a:lnTo>
                      <a:pt x="144209" y="111172"/>
                    </a:lnTo>
                    <a:lnTo>
                      <a:pt x="142567" y="107727"/>
                    </a:lnTo>
                    <a:lnTo>
                      <a:pt x="139124" y="99425"/>
                    </a:lnTo>
                    <a:lnTo>
                      <a:pt x="135278" y="91699"/>
                    </a:lnTo>
                    <a:lnTo>
                      <a:pt x="131202" y="84396"/>
                    </a:lnTo>
                    <a:lnTo>
                      <a:pt x="126736" y="77305"/>
                    </a:lnTo>
                    <a:lnTo>
                      <a:pt x="122285" y="70803"/>
                    </a:lnTo>
                    <a:lnTo>
                      <a:pt x="117387" y="64511"/>
                    </a:lnTo>
                    <a:lnTo>
                      <a:pt x="112331" y="58643"/>
                    </a:lnTo>
                    <a:lnTo>
                      <a:pt x="107246" y="53152"/>
                    </a:lnTo>
                    <a:lnTo>
                      <a:pt x="102161" y="48067"/>
                    </a:lnTo>
                    <a:lnTo>
                      <a:pt x="96687" y="43215"/>
                    </a:lnTo>
                    <a:lnTo>
                      <a:pt x="91415" y="38759"/>
                    </a:lnTo>
                    <a:lnTo>
                      <a:pt x="85912" y="34502"/>
                    </a:lnTo>
                    <a:lnTo>
                      <a:pt x="80424" y="30645"/>
                    </a:lnTo>
                    <a:lnTo>
                      <a:pt x="74950" y="26988"/>
                    </a:lnTo>
                    <a:lnTo>
                      <a:pt x="69677" y="23742"/>
                    </a:lnTo>
                    <a:lnTo>
                      <a:pt x="64391" y="20708"/>
                    </a:lnTo>
                    <a:lnTo>
                      <a:pt x="59119" y="17862"/>
                    </a:lnTo>
                    <a:lnTo>
                      <a:pt x="54034" y="15216"/>
                    </a:lnTo>
                    <a:lnTo>
                      <a:pt x="48949" y="12970"/>
                    </a:lnTo>
                    <a:lnTo>
                      <a:pt x="44267" y="10948"/>
                    </a:lnTo>
                    <a:lnTo>
                      <a:pt x="35350" y="7291"/>
                    </a:lnTo>
                    <a:lnTo>
                      <a:pt x="27427" y="4668"/>
                    </a:lnTo>
                    <a:lnTo>
                      <a:pt x="20729" y="2646"/>
                    </a:lnTo>
                    <a:lnTo>
                      <a:pt x="15442" y="1223"/>
                    </a:lnTo>
                    <a:lnTo>
                      <a:pt x="9954" y="212"/>
                    </a:lnTo>
                    <a:lnTo>
                      <a:pt x="8341" y="0"/>
                    </a:lnTo>
                    <a:close/>
                  </a:path>
                </a:pathLst>
              </a:custGeom>
              <a:solidFill>
                <a:srgbClr val="F6751F"/>
              </a:solidFill>
              <a:ln>
                <a:noFill/>
              </a:ln>
              <a:effectLst/>
            </p:spPr>
            <p:txBody>
              <a:bodyPr vert="horz" wrap="square" lIns="0" tIns="0" rIns="0" bIns="0" numCol="1" spcCol="215900" anchor="ctr"/>
              <a:lstStyle/>
              <a:p>
                <a:pPr/>
              </a:p>
            </p:txBody>
          </p:sp>
          <p:sp>
            <p:nvSpPr>
              <p:cNvPr id="49" name="Google Shape;198;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wGQAA2woAAGobAADrCwAAAAAAACYAAAAIAAAA//////////8="/>
                  </a:ext>
                </a:extLst>
              </p:cNvSpPr>
              <p:nvPr/>
            </p:nvSpPr>
            <p:spPr>
              <a:xfrm>
                <a:off x="4094480" y="1764665"/>
                <a:ext cx="361950" cy="172720"/>
              </a:xfrm>
              <a:custGeom>
                <a:avLst/>
                <a:gdLst/>
                <a:ahLst/>
                <a:cxnLst/>
                <a:rect l="0" t="0" r="361950" b="172720"/>
                <a:pathLst>
                  <a:path w="361950" h="172720">
                    <a:moveTo>
                      <a:pt x="339797" y="0"/>
                    </a:moveTo>
                    <a:lnTo>
                      <a:pt x="335323" y="192"/>
                    </a:lnTo>
                    <a:lnTo>
                      <a:pt x="330849" y="600"/>
                    </a:lnTo>
                    <a:lnTo>
                      <a:pt x="326576" y="1016"/>
                    </a:lnTo>
                    <a:lnTo>
                      <a:pt x="322521" y="1615"/>
                    </a:lnTo>
                    <a:lnTo>
                      <a:pt x="318449" y="2439"/>
                    </a:lnTo>
                    <a:lnTo>
                      <a:pt x="314377" y="3446"/>
                    </a:lnTo>
                    <a:lnTo>
                      <a:pt x="310724" y="4462"/>
                    </a:lnTo>
                    <a:lnTo>
                      <a:pt x="306870" y="5693"/>
                    </a:lnTo>
                    <a:lnTo>
                      <a:pt x="303401" y="6893"/>
                    </a:lnTo>
                    <a:lnTo>
                      <a:pt x="299765" y="8316"/>
                    </a:lnTo>
                    <a:lnTo>
                      <a:pt x="296280" y="9955"/>
                    </a:lnTo>
                    <a:lnTo>
                      <a:pt x="293062" y="11571"/>
                    </a:lnTo>
                    <a:lnTo>
                      <a:pt x="289795" y="13186"/>
                    </a:lnTo>
                    <a:lnTo>
                      <a:pt x="283477" y="16856"/>
                    </a:lnTo>
                    <a:lnTo>
                      <a:pt x="277596" y="20926"/>
                    </a:lnTo>
                    <a:lnTo>
                      <a:pt x="271915" y="25196"/>
                    </a:lnTo>
                    <a:lnTo>
                      <a:pt x="266435" y="29658"/>
                    </a:lnTo>
                    <a:lnTo>
                      <a:pt x="261123" y="34120"/>
                    </a:lnTo>
                    <a:lnTo>
                      <a:pt x="256063" y="38798"/>
                    </a:lnTo>
                    <a:lnTo>
                      <a:pt x="246294" y="47962"/>
                    </a:lnTo>
                    <a:lnTo>
                      <a:pt x="237345" y="56686"/>
                    </a:lnTo>
                    <a:lnTo>
                      <a:pt x="232888" y="60740"/>
                    </a:lnTo>
                    <a:lnTo>
                      <a:pt x="228213" y="64818"/>
                    </a:lnTo>
                    <a:lnTo>
                      <a:pt x="223538" y="68672"/>
                    </a:lnTo>
                    <a:lnTo>
                      <a:pt x="218879" y="72334"/>
                    </a:lnTo>
                    <a:lnTo>
                      <a:pt x="208708" y="78851"/>
                    </a:lnTo>
                    <a:lnTo>
                      <a:pt x="203429" y="81666"/>
                    </a:lnTo>
                    <a:lnTo>
                      <a:pt x="197950" y="84129"/>
                    </a:lnTo>
                    <a:lnTo>
                      <a:pt x="192051" y="86152"/>
                    </a:lnTo>
                    <a:lnTo>
                      <a:pt x="189002" y="86976"/>
                    </a:lnTo>
                    <a:lnTo>
                      <a:pt x="185935" y="87767"/>
                    </a:lnTo>
                    <a:lnTo>
                      <a:pt x="182684" y="88399"/>
                    </a:lnTo>
                    <a:lnTo>
                      <a:pt x="179450" y="88999"/>
                    </a:lnTo>
                    <a:lnTo>
                      <a:pt x="176199" y="89407"/>
                    </a:lnTo>
                    <a:lnTo>
                      <a:pt x="172747" y="89606"/>
                    </a:lnTo>
                    <a:lnTo>
                      <a:pt x="169094" y="89822"/>
                    </a:lnTo>
                    <a:lnTo>
                      <a:pt x="165425" y="89822"/>
                    </a:lnTo>
                    <a:lnTo>
                      <a:pt x="161755" y="89606"/>
                    </a:lnTo>
                    <a:lnTo>
                      <a:pt x="157901" y="89407"/>
                    </a:lnTo>
                    <a:lnTo>
                      <a:pt x="148952" y="88783"/>
                    </a:lnTo>
                    <a:lnTo>
                      <a:pt x="140222" y="88783"/>
                    </a:lnTo>
                    <a:lnTo>
                      <a:pt x="131911" y="89191"/>
                    </a:lnTo>
                    <a:lnTo>
                      <a:pt x="123566" y="89822"/>
                    </a:lnTo>
                    <a:lnTo>
                      <a:pt x="115623" y="91022"/>
                    </a:lnTo>
                    <a:lnTo>
                      <a:pt x="107915" y="92445"/>
                    </a:lnTo>
                    <a:lnTo>
                      <a:pt x="100391" y="94284"/>
                    </a:lnTo>
                    <a:lnTo>
                      <a:pt x="93085" y="96307"/>
                    </a:lnTo>
                    <a:lnTo>
                      <a:pt x="86164" y="98738"/>
                    </a:lnTo>
                    <a:lnTo>
                      <a:pt x="79461" y="101201"/>
                    </a:lnTo>
                    <a:lnTo>
                      <a:pt x="72976" y="104048"/>
                    </a:lnTo>
                    <a:lnTo>
                      <a:pt x="66860" y="106894"/>
                    </a:lnTo>
                    <a:lnTo>
                      <a:pt x="60761" y="109933"/>
                    </a:lnTo>
                    <a:lnTo>
                      <a:pt x="55080" y="113188"/>
                    </a:lnTo>
                    <a:lnTo>
                      <a:pt x="49802" y="116634"/>
                    </a:lnTo>
                    <a:lnTo>
                      <a:pt x="44506" y="119888"/>
                    </a:lnTo>
                    <a:lnTo>
                      <a:pt x="35156" y="126781"/>
                    </a:lnTo>
                    <a:lnTo>
                      <a:pt x="30883" y="130044"/>
                    </a:lnTo>
                    <a:lnTo>
                      <a:pt x="26845" y="133514"/>
                    </a:lnTo>
                    <a:lnTo>
                      <a:pt x="19723" y="139807"/>
                    </a:lnTo>
                    <a:lnTo>
                      <a:pt x="13623" y="145693"/>
                    </a:lnTo>
                    <a:lnTo>
                      <a:pt x="8747" y="150778"/>
                    </a:lnTo>
                    <a:lnTo>
                      <a:pt x="5278" y="154832"/>
                    </a:lnTo>
                    <a:lnTo>
                      <a:pt x="1827" y="159094"/>
                    </a:lnTo>
                    <a:lnTo>
                      <a:pt x="821" y="160518"/>
                    </a:lnTo>
                    <a:lnTo>
                      <a:pt x="402" y="162157"/>
                    </a:lnTo>
                    <a:lnTo>
                      <a:pt x="0" y="163772"/>
                    </a:lnTo>
                    <a:lnTo>
                      <a:pt x="218" y="165411"/>
                    </a:lnTo>
                    <a:lnTo>
                      <a:pt x="603" y="167027"/>
                    </a:lnTo>
                    <a:lnTo>
                      <a:pt x="1223" y="168450"/>
                    </a:lnTo>
                    <a:lnTo>
                      <a:pt x="2245" y="169873"/>
                    </a:lnTo>
                    <a:lnTo>
                      <a:pt x="3452" y="170889"/>
                    </a:lnTo>
                    <a:lnTo>
                      <a:pt x="4675" y="171704"/>
                    </a:lnTo>
                    <a:lnTo>
                      <a:pt x="5915" y="172312"/>
                    </a:lnTo>
                    <a:lnTo>
                      <a:pt x="7323" y="172528"/>
                    </a:lnTo>
                    <a:lnTo>
                      <a:pt x="8529" y="172720"/>
                    </a:lnTo>
                    <a:lnTo>
                      <a:pt x="10557" y="172528"/>
                    </a:lnTo>
                    <a:lnTo>
                      <a:pt x="12400" y="171896"/>
                    </a:lnTo>
                    <a:lnTo>
                      <a:pt x="14042" y="170697"/>
                    </a:lnTo>
                    <a:lnTo>
                      <a:pt x="14629" y="170065"/>
                    </a:lnTo>
                    <a:lnTo>
                      <a:pt x="15450" y="169274"/>
                    </a:lnTo>
                    <a:lnTo>
                      <a:pt x="18081" y="166019"/>
                    </a:lnTo>
                    <a:lnTo>
                      <a:pt x="21147" y="162565"/>
                    </a:lnTo>
                    <a:lnTo>
                      <a:pt x="25420" y="158087"/>
                    </a:lnTo>
                    <a:lnTo>
                      <a:pt x="30883" y="152801"/>
                    </a:lnTo>
                    <a:lnTo>
                      <a:pt x="37402" y="147116"/>
                    </a:lnTo>
                    <a:lnTo>
                      <a:pt x="41038" y="144077"/>
                    </a:lnTo>
                    <a:lnTo>
                      <a:pt x="44925" y="141015"/>
                    </a:lnTo>
                    <a:lnTo>
                      <a:pt x="49198" y="137760"/>
                    </a:lnTo>
                    <a:lnTo>
                      <a:pt x="53455" y="134722"/>
                    </a:lnTo>
                    <a:lnTo>
                      <a:pt x="58331" y="131683"/>
                    </a:lnTo>
                    <a:lnTo>
                      <a:pt x="63207" y="128620"/>
                    </a:lnTo>
                    <a:lnTo>
                      <a:pt x="68285" y="125582"/>
                    </a:lnTo>
                    <a:lnTo>
                      <a:pt x="73764" y="122735"/>
                    </a:lnTo>
                    <a:lnTo>
                      <a:pt x="79461" y="120080"/>
                    </a:lnTo>
                    <a:lnTo>
                      <a:pt x="85360" y="117450"/>
                    </a:lnTo>
                    <a:lnTo>
                      <a:pt x="91459" y="115019"/>
                    </a:lnTo>
                    <a:lnTo>
                      <a:pt x="97760" y="112972"/>
                    </a:lnTo>
                    <a:lnTo>
                      <a:pt x="104463" y="110941"/>
                    </a:lnTo>
                    <a:lnTo>
                      <a:pt x="111166" y="109325"/>
                    </a:lnTo>
                    <a:lnTo>
                      <a:pt x="118271" y="107902"/>
                    </a:lnTo>
                    <a:lnTo>
                      <a:pt x="125392" y="106894"/>
                    </a:lnTo>
                    <a:lnTo>
                      <a:pt x="132916" y="106071"/>
                    </a:lnTo>
                    <a:lnTo>
                      <a:pt x="140440" y="105855"/>
                    </a:lnTo>
                    <a:lnTo>
                      <a:pt x="148349" y="105855"/>
                    </a:lnTo>
                    <a:lnTo>
                      <a:pt x="156275" y="106479"/>
                    </a:lnTo>
                    <a:lnTo>
                      <a:pt x="160967" y="106679"/>
                    </a:lnTo>
                    <a:lnTo>
                      <a:pt x="165425" y="106894"/>
                    </a:lnTo>
                    <a:lnTo>
                      <a:pt x="169698" y="106894"/>
                    </a:lnTo>
                    <a:lnTo>
                      <a:pt x="173954" y="106679"/>
                    </a:lnTo>
                    <a:lnTo>
                      <a:pt x="178026" y="106263"/>
                    </a:lnTo>
                    <a:lnTo>
                      <a:pt x="181897" y="105855"/>
                    </a:lnTo>
                    <a:lnTo>
                      <a:pt x="185751" y="105255"/>
                    </a:lnTo>
                    <a:lnTo>
                      <a:pt x="189605" y="104432"/>
                    </a:lnTo>
                    <a:lnTo>
                      <a:pt x="193275" y="103640"/>
                    </a:lnTo>
                    <a:lnTo>
                      <a:pt x="196727" y="102624"/>
                    </a:lnTo>
                    <a:lnTo>
                      <a:pt x="200162" y="101585"/>
                    </a:lnTo>
                    <a:lnTo>
                      <a:pt x="203614" y="100162"/>
                    </a:lnTo>
                    <a:lnTo>
                      <a:pt x="206881" y="98962"/>
                    </a:lnTo>
                    <a:lnTo>
                      <a:pt x="210132" y="97539"/>
                    </a:lnTo>
                    <a:lnTo>
                      <a:pt x="216232" y="94284"/>
                    </a:lnTo>
                    <a:lnTo>
                      <a:pt x="222113" y="90830"/>
                    </a:lnTo>
                    <a:lnTo>
                      <a:pt x="227811" y="86976"/>
                    </a:lnTo>
                    <a:lnTo>
                      <a:pt x="233089" y="82898"/>
                    </a:lnTo>
                    <a:lnTo>
                      <a:pt x="238384" y="78636"/>
                    </a:lnTo>
                    <a:lnTo>
                      <a:pt x="243462" y="74174"/>
                    </a:lnTo>
                    <a:lnTo>
                      <a:pt x="248539" y="69496"/>
                    </a:lnTo>
                    <a:lnTo>
                      <a:pt x="258292" y="60356"/>
                    </a:lnTo>
                    <a:lnTo>
                      <a:pt x="267642" y="51408"/>
                    </a:lnTo>
                    <a:lnTo>
                      <a:pt x="272317" y="46922"/>
                    </a:lnTo>
                    <a:lnTo>
                      <a:pt x="277193" y="42876"/>
                    </a:lnTo>
                    <a:lnTo>
                      <a:pt x="282086" y="38798"/>
                    </a:lnTo>
                    <a:lnTo>
                      <a:pt x="287147" y="34936"/>
                    </a:lnTo>
                    <a:lnTo>
                      <a:pt x="292241" y="31489"/>
                    </a:lnTo>
                    <a:lnTo>
                      <a:pt x="297704" y="28235"/>
                    </a:lnTo>
                    <a:lnTo>
                      <a:pt x="303401" y="25388"/>
                    </a:lnTo>
                    <a:lnTo>
                      <a:pt x="309316" y="22765"/>
                    </a:lnTo>
                    <a:lnTo>
                      <a:pt x="312349" y="21726"/>
                    </a:lnTo>
                    <a:lnTo>
                      <a:pt x="315600" y="20710"/>
                    </a:lnTo>
                    <a:lnTo>
                      <a:pt x="318851" y="19919"/>
                    </a:lnTo>
                    <a:lnTo>
                      <a:pt x="322119" y="19095"/>
                    </a:lnTo>
                    <a:lnTo>
                      <a:pt x="325554" y="18495"/>
                    </a:lnTo>
                    <a:lnTo>
                      <a:pt x="329006" y="17864"/>
                    </a:lnTo>
                    <a:lnTo>
                      <a:pt x="332676" y="17456"/>
                    </a:lnTo>
                    <a:lnTo>
                      <a:pt x="340384" y="17072"/>
                    </a:lnTo>
                    <a:lnTo>
                      <a:pt x="344255" y="17072"/>
                    </a:lnTo>
                    <a:lnTo>
                      <a:pt x="348327" y="17264"/>
                    </a:lnTo>
                    <a:lnTo>
                      <a:pt x="352600" y="17672"/>
                    </a:lnTo>
                    <a:lnTo>
                      <a:pt x="354426" y="17672"/>
                    </a:lnTo>
                    <a:lnTo>
                      <a:pt x="356035" y="17264"/>
                    </a:lnTo>
                    <a:lnTo>
                      <a:pt x="357459" y="16664"/>
                    </a:lnTo>
                    <a:lnTo>
                      <a:pt x="358883" y="15649"/>
                    </a:lnTo>
                    <a:lnTo>
                      <a:pt x="360123" y="14609"/>
                    </a:lnTo>
                    <a:lnTo>
                      <a:pt x="360911" y="13186"/>
                    </a:lnTo>
                    <a:lnTo>
                      <a:pt x="361548" y="11571"/>
                    </a:lnTo>
                    <a:lnTo>
                      <a:pt x="361950" y="9955"/>
                    </a:lnTo>
                    <a:lnTo>
                      <a:pt x="361950" y="8124"/>
                    </a:lnTo>
                    <a:lnTo>
                      <a:pt x="361548" y="6485"/>
                    </a:lnTo>
                    <a:lnTo>
                      <a:pt x="360911" y="5062"/>
                    </a:lnTo>
                    <a:lnTo>
                      <a:pt x="359906" y="3638"/>
                    </a:lnTo>
                    <a:lnTo>
                      <a:pt x="358883" y="2631"/>
                    </a:lnTo>
                    <a:lnTo>
                      <a:pt x="357459" y="1615"/>
                    </a:lnTo>
                    <a:lnTo>
                      <a:pt x="355850" y="1016"/>
                    </a:lnTo>
                    <a:lnTo>
                      <a:pt x="354208" y="600"/>
                    </a:lnTo>
                    <a:lnTo>
                      <a:pt x="349332" y="192"/>
                    </a:lnTo>
                    <a:lnTo>
                      <a:pt x="344473" y="0"/>
                    </a:lnTo>
                    <a:close/>
                  </a:path>
                </a:pathLst>
              </a:custGeom>
              <a:solidFill>
                <a:srgbClr val="F6751F"/>
              </a:solidFill>
              <a:ln>
                <a:noFill/>
              </a:ln>
              <a:effectLst/>
            </p:spPr>
            <p:txBody>
              <a:bodyPr vert="horz" wrap="square" lIns="0" tIns="0" rIns="0" bIns="0" numCol="1" spcCol="215900" anchor="ctr"/>
              <a:lstStyle/>
              <a:p>
                <a:pPr/>
              </a:p>
            </p:txBody>
          </p:sp>
          <p:sp>
            <p:nvSpPr>
              <p:cNvPr id="48" name="Google Shape;199;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5GQAAzwsAAIgbAACpDAAAAAAAACYAAAAIAAAA//////////8="/>
                  </a:ext>
                </a:extLst>
              </p:cNvSpPr>
              <p:nvPr/>
            </p:nvSpPr>
            <p:spPr>
              <a:xfrm>
                <a:off x="4100195" y="1919605"/>
                <a:ext cx="375285" cy="138430"/>
              </a:xfrm>
              <a:custGeom>
                <a:avLst/>
                <a:gdLst/>
                <a:ahLst/>
                <a:cxnLst/>
                <a:rect l="0" t="0" r="375285" b="138430"/>
                <a:pathLst>
                  <a:path w="375285" h="138430">
                    <a:moveTo>
                      <a:pt x="33098" y="0"/>
                    </a:moveTo>
                    <a:lnTo>
                      <a:pt x="24758" y="192"/>
                    </a:lnTo>
                    <a:lnTo>
                      <a:pt x="17652" y="602"/>
                    </a:lnTo>
                    <a:lnTo>
                      <a:pt x="12370" y="1205"/>
                    </a:lnTo>
                    <a:lnTo>
                      <a:pt x="6914" y="2032"/>
                    </a:lnTo>
                    <a:lnTo>
                      <a:pt x="5281" y="2442"/>
                    </a:lnTo>
                    <a:lnTo>
                      <a:pt x="3857" y="3262"/>
                    </a:lnTo>
                    <a:lnTo>
                      <a:pt x="2432" y="4275"/>
                    </a:lnTo>
                    <a:lnTo>
                      <a:pt x="1424" y="5697"/>
                    </a:lnTo>
                    <a:lnTo>
                      <a:pt x="608" y="7127"/>
                    </a:lnTo>
                    <a:lnTo>
                      <a:pt x="208" y="8549"/>
                    </a:lnTo>
                    <a:lnTo>
                      <a:pt x="0" y="10171"/>
                    </a:lnTo>
                    <a:lnTo>
                      <a:pt x="0" y="12004"/>
                    </a:lnTo>
                    <a:lnTo>
                      <a:pt x="608" y="13625"/>
                    </a:lnTo>
                    <a:lnTo>
                      <a:pt x="1424" y="15048"/>
                    </a:lnTo>
                    <a:lnTo>
                      <a:pt x="2432" y="16471"/>
                    </a:lnTo>
                    <a:lnTo>
                      <a:pt x="3665" y="17515"/>
                    </a:lnTo>
                    <a:lnTo>
                      <a:pt x="5073" y="18310"/>
                    </a:lnTo>
                    <a:lnTo>
                      <a:pt x="6689" y="18720"/>
                    </a:lnTo>
                    <a:lnTo>
                      <a:pt x="8339" y="18938"/>
                    </a:lnTo>
                    <a:lnTo>
                      <a:pt x="9938" y="18938"/>
                    </a:lnTo>
                    <a:lnTo>
                      <a:pt x="14212" y="18310"/>
                    </a:lnTo>
                    <a:lnTo>
                      <a:pt x="18660" y="17708"/>
                    </a:lnTo>
                    <a:lnTo>
                      <a:pt x="24966" y="17297"/>
                    </a:lnTo>
                    <a:lnTo>
                      <a:pt x="32489" y="17099"/>
                    </a:lnTo>
                    <a:lnTo>
                      <a:pt x="41211" y="17297"/>
                    </a:lnTo>
                    <a:lnTo>
                      <a:pt x="45885" y="17515"/>
                    </a:lnTo>
                    <a:lnTo>
                      <a:pt x="50750" y="17900"/>
                    </a:lnTo>
                    <a:lnTo>
                      <a:pt x="56014" y="18528"/>
                    </a:lnTo>
                    <a:lnTo>
                      <a:pt x="61295" y="19130"/>
                    </a:lnTo>
                    <a:lnTo>
                      <a:pt x="66976" y="19951"/>
                    </a:lnTo>
                    <a:lnTo>
                      <a:pt x="72657" y="21162"/>
                    </a:lnTo>
                    <a:lnTo>
                      <a:pt x="78338" y="22392"/>
                    </a:lnTo>
                    <a:lnTo>
                      <a:pt x="84246" y="24007"/>
                    </a:lnTo>
                    <a:lnTo>
                      <a:pt x="90311" y="25847"/>
                    </a:lnTo>
                    <a:lnTo>
                      <a:pt x="96410" y="27872"/>
                    </a:lnTo>
                    <a:lnTo>
                      <a:pt x="102491" y="30339"/>
                    </a:lnTo>
                    <a:lnTo>
                      <a:pt x="108589" y="32973"/>
                    </a:lnTo>
                    <a:lnTo>
                      <a:pt x="114878" y="36017"/>
                    </a:lnTo>
                    <a:lnTo>
                      <a:pt x="120977" y="39491"/>
                    </a:lnTo>
                    <a:lnTo>
                      <a:pt x="127058" y="43138"/>
                    </a:lnTo>
                    <a:lnTo>
                      <a:pt x="132930" y="47412"/>
                    </a:lnTo>
                    <a:lnTo>
                      <a:pt x="139029" y="51911"/>
                    </a:lnTo>
                    <a:lnTo>
                      <a:pt x="144901" y="56788"/>
                    </a:lnTo>
                    <a:lnTo>
                      <a:pt x="150583" y="62294"/>
                    </a:lnTo>
                    <a:lnTo>
                      <a:pt x="156073" y="67997"/>
                    </a:lnTo>
                    <a:lnTo>
                      <a:pt x="159339" y="71452"/>
                    </a:lnTo>
                    <a:lnTo>
                      <a:pt x="162362" y="74475"/>
                    </a:lnTo>
                    <a:lnTo>
                      <a:pt x="168878" y="80193"/>
                    </a:lnTo>
                    <a:lnTo>
                      <a:pt x="172127" y="82635"/>
                    </a:lnTo>
                    <a:lnTo>
                      <a:pt x="175341" y="84878"/>
                    </a:lnTo>
                    <a:lnTo>
                      <a:pt x="178607" y="87128"/>
                    </a:lnTo>
                    <a:lnTo>
                      <a:pt x="181856" y="89153"/>
                    </a:lnTo>
                    <a:lnTo>
                      <a:pt x="185105" y="90992"/>
                    </a:lnTo>
                    <a:lnTo>
                      <a:pt x="188354" y="92607"/>
                    </a:lnTo>
                    <a:lnTo>
                      <a:pt x="191603" y="94036"/>
                    </a:lnTo>
                    <a:lnTo>
                      <a:pt x="195043" y="95459"/>
                    </a:lnTo>
                    <a:lnTo>
                      <a:pt x="198292" y="96690"/>
                    </a:lnTo>
                    <a:lnTo>
                      <a:pt x="201749" y="97901"/>
                    </a:lnTo>
                    <a:lnTo>
                      <a:pt x="208248" y="99734"/>
                    </a:lnTo>
                    <a:lnTo>
                      <a:pt x="215128" y="100964"/>
                    </a:lnTo>
                    <a:lnTo>
                      <a:pt x="221835" y="101983"/>
                    </a:lnTo>
                    <a:lnTo>
                      <a:pt x="228523" y="102804"/>
                    </a:lnTo>
                    <a:lnTo>
                      <a:pt x="235248" y="103214"/>
                    </a:lnTo>
                    <a:lnTo>
                      <a:pt x="241937" y="103214"/>
                    </a:lnTo>
                    <a:lnTo>
                      <a:pt x="248817" y="103406"/>
                    </a:lnTo>
                    <a:lnTo>
                      <a:pt x="262213" y="102996"/>
                    </a:lnTo>
                    <a:lnTo>
                      <a:pt x="275226" y="102804"/>
                    </a:lnTo>
                    <a:lnTo>
                      <a:pt x="281498" y="102804"/>
                    </a:lnTo>
                    <a:lnTo>
                      <a:pt x="288013" y="102996"/>
                    </a:lnTo>
                    <a:lnTo>
                      <a:pt x="294285" y="103406"/>
                    </a:lnTo>
                    <a:lnTo>
                      <a:pt x="300575" y="104008"/>
                    </a:lnTo>
                    <a:lnTo>
                      <a:pt x="306673" y="104829"/>
                    </a:lnTo>
                    <a:lnTo>
                      <a:pt x="312963" y="106258"/>
                    </a:lnTo>
                    <a:lnTo>
                      <a:pt x="319044" y="107873"/>
                    </a:lnTo>
                    <a:lnTo>
                      <a:pt x="325142" y="110122"/>
                    </a:lnTo>
                    <a:lnTo>
                      <a:pt x="328183" y="111353"/>
                    </a:lnTo>
                    <a:lnTo>
                      <a:pt x="331015" y="112776"/>
                    </a:lnTo>
                    <a:lnTo>
                      <a:pt x="334073" y="114397"/>
                    </a:lnTo>
                    <a:lnTo>
                      <a:pt x="337113" y="116038"/>
                    </a:lnTo>
                    <a:lnTo>
                      <a:pt x="339963" y="117851"/>
                    </a:lnTo>
                    <a:lnTo>
                      <a:pt x="343020" y="119902"/>
                    </a:lnTo>
                    <a:lnTo>
                      <a:pt x="345852" y="121934"/>
                    </a:lnTo>
                    <a:lnTo>
                      <a:pt x="348893" y="124369"/>
                    </a:lnTo>
                    <a:lnTo>
                      <a:pt x="351725" y="126811"/>
                    </a:lnTo>
                    <a:lnTo>
                      <a:pt x="354765" y="129663"/>
                    </a:lnTo>
                    <a:lnTo>
                      <a:pt x="357615" y="132513"/>
                    </a:lnTo>
                    <a:lnTo>
                      <a:pt x="360447" y="135578"/>
                    </a:lnTo>
                    <a:lnTo>
                      <a:pt x="361872" y="136789"/>
                    </a:lnTo>
                    <a:lnTo>
                      <a:pt x="363296" y="137610"/>
                    </a:lnTo>
                    <a:lnTo>
                      <a:pt x="365121" y="138212"/>
                    </a:lnTo>
                    <a:lnTo>
                      <a:pt x="366754" y="138430"/>
                    </a:lnTo>
                    <a:lnTo>
                      <a:pt x="368370" y="138212"/>
                    </a:lnTo>
                    <a:lnTo>
                      <a:pt x="369794" y="137802"/>
                    </a:lnTo>
                    <a:lnTo>
                      <a:pt x="371219" y="137200"/>
                    </a:lnTo>
                    <a:lnTo>
                      <a:pt x="372435" y="136181"/>
                    </a:lnTo>
                    <a:lnTo>
                      <a:pt x="373651" y="134950"/>
                    </a:lnTo>
                    <a:lnTo>
                      <a:pt x="374468" y="133527"/>
                    </a:lnTo>
                    <a:lnTo>
                      <a:pt x="375076" y="131906"/>
                    </a:lnTo>
                    <a:lnTo>
                      <a:pt x="375285" y="130265"/>
                    </a:lnTo>
                    <a:lnTo>
                      <a:pt x="375285" y="128650"/>
                    </a:lnTo>
                    <a:lnTo>
                      <a:pt x="374868" y="127029"/>
                    </a:lnTo>
                    <a:lnTo>
                      <a:pt x="374051" y="125606"/>
                    </a:lnTo>
                    <a:lnTo>
                      <a:pt x="373043" y="124177"/>
                    </a:lnTo>
                    <a:lnTo>
                      <a:pt x="369794" y="120505"/>
                    </a:lnTo>
                    <a:lnTo>
                      <a:pt x="366354" y="117065"/>
                    </a:lnTo>
                    <a:lnTo>
                      <a:pt x="362879" y="113987"/>
                    </a:lnTo>
                    <a:lnTo>
                      <a:pt x="359439" y="110943"/>
                    </a:lnTo>
                    <a:lnTo>
                      <a:pt x="355999" y="108283"/>
                    </a:lnTo>
                    <a:lnTo>
                      <a:pt x="352542" y="105649"/>
                    </a:lnTo>
                    <a:lnTo>
                      <a:pt x="349084" y="103406"/>
                    </a:lnTo>
                    <a:lnTo>
                      <a:pt x="345644" y="101156"/>
                    </a:lnTo>
                    <a:lnTo>
                      <a:pt x="341978" y="99324"/>
                    </a:lnTo>
                    <a:lnTo>
                      <a:pt x="338538" y="97510"/>
                    </a:lnTo>
                    <a:lnTo>
                      <a:pt x="334872" y="95869"/>
                    </a:lnTo>
                    <a:lnTo>
                      <a:pt x="331432" y="94254"/>
                    </a:lnTo>
                    <a:lnTo>
                      <a:pt x="327992" y="93017"/>
                    </a:lnTo>
                    <a:lnTo>
                      <a:pt x="324326" y="91812"/>
                    </a:lnTo>
                    <a:lnTo>
                      <a:pt x="320886" y="90774"/>
                    </a:lnTo>
                    <a:lnTo>
                      <a:pt x="317220" y="89762"/>
                    </a:lnTo>
                    <a:lnTo>
                      <a:pt x="310113" y="88332"/>
                    </a:lnTo>
                    <a:lnTo>
                      <a:pt x="303007" y="87128"/>
                    </a:lnTo>
                    <a:lnTo>
                      <a:pt x="296127" y="86519"/>
                    </a:lnTo>
                    <a:lnTo>
                      <a:pt x="289021" y="86109"/>
                    </a:lnTo>
                    <a:lnTo>
                      <a:pt x="282106" y="85891"/>
                    </a:lnTo>
                    <a:lnTo>
                      <a:pt x="275226" y="85698"/>
                    </a:lnTo>
                    <a:lnTo>
                      <a:pt x="261830" y="86109"/>
                    </a:lnTo>
                    <a:lnTo>
                      <a:pt x="249442" y="86307"/>
                    </a:lnTo>
                    <a:lnTo>
                      <a:pt x="243136" y="86307"/>
                    </a:lnTo>
                    <a:lnTo>
                      <a:pt x="237054" y="86109"/>
                    </a:lnTo>
                    <a:lnTo>
                      <a:pt x="231165" y="85698"/>
                    </a:lnTo>
                    <a:lnTo>
                      <a:pt x="225084" y="85288"/>
                    </a:lnTo>
                    <a:lnTo>
                      <a:pt x="219211" y="84276"/>
                    </a:lnTo>
                    <a:lnTo>
                      <a:pt x="213304" y="83263"/>
                    </a:lnTo>
                    <a:lnTo>
                      <a:pt x="207431" y="81616"/>
                    </a:lnTo>
                    <a:lnTo>
                      <a:pt x="201749" y="79783"/>
                    </a:lnTo>
                    <a:lnTo>
                      <a:pt x="196051" y="77341"/>
                    </a:lnTo>
                    <a:lnTo>
                      <a:pt x="193218" y="75919"/>
                    </a:lnTo>
                    <a:lnTo>
                      <a:pt x="190594" y="74297"/>
                    </a:lnTo>
                    <a:lnTo>
                      <a:pt x="187744" y="72657"/>
                    </a:lnTo>
                    <a:lnTo>
                      <a:pt x="184914" y="70843"/>
                    </a:lnTo>
                    <a:lnTo>
                      <a:pt x="182256" y="68792"/>
                    </a:lnTo>
                    <a:lnTo>
                      <a:pt x="179424" y="66760"/>
                    </a:lnTo>
                    <a:lnTo>
                      <a:pt x="176766" y="64517"/>
                    </a:lnTo>
                    <a:lnTo>
                      <a:pt x="174142" y="61893"/>
                    </a:lnTo>
                    <a:lnTo>
                      <a:pt x="171310" y="59230"/>
                    </a:lnTo>
                    <a:lnTo>
                      <a:pt x="168652" y="56572"/>
                    </a:lnTo>
                    <a:lnTo>
                      <a:pt x="162588" y="50072"/>
                    </a:lnTo>
                    <a:lnTo>
                      <a:pt x="156281" y="44176"/>
                    </a:lnTo>
                    <a:lnTo>
                      <a:pt x="149801" y="38671"/>
                    </a:lnTo>
                    <a:lnTo>
                      <a:pt x="143285" y="33576"/>
                    </a:lnTo>
                    <a:lnTo>
                      <a:pt x="136596" y="29109"/>
                    </a:lnTo>
                    <a:lnTo>
                      <a:pt x="129907" y="24834"/>
                    </a:lnTo>
                    <a:lnTo>
                      <a:pt x="123201" y="21162"/>
                    </a:lnTo>
                    <a:lnTo>
                      <a:pt x="116494" y="17708"/>
                    </a:lnTo>
                    <a:lnTo>
                      <a:pt x="109788" y="14663"/>
                    </a:lnTo>
                    <a:lnTo>
                      <a:pt x="103099" y="12004"/>
                    </a:lnTo>
                    <a:lnTo>
                      <a:pt x="96410" y="9761"/>
                    </a:lnTo>
                    <a:lnTo>
                      <a:pt x="89894" y="7729"/>
                    </a:lnTo>
                    <a:lnTo>
                      <a:pt x="83431" y="5896"/>
                    </a:lnTo>
                    <a:lnTo>
                      <a:pt x="77140" y="4467"/>
                    </a:lnTo>
                    <a:lnTo>
                      <a:pt x="70835" y="3262"/>
                    </a:lnTo>
                    <a:lnTo>
                      <a:pt x="64945" y="2249"/>
                    </a:lnTo>
                    <a:lnTo>
                      <a:pt x="59072" y="1423"/>
                    </a:lnTo>
                    <a:lnTo>
                      <a:pt x="53391" y="820"/>
                    </a:lnTo>
                    <a:lnTo>
                      <a:pt x="47900" y="410"/>
                    </a:lnTo>
                    <a:lnTo>
                      <a:pt x="42619" y="192"/>
                    </a:lnTo>
                    <a:lnTo>
                      <a:pt x="33098" y="0"/>
                    </a:lnTo>
                    <a:close/>
                  </a:path>
                </a:pathLst>
              </a:custGeom>
              <a:solidFill>
                <a:srgbClr val="F6751F"/>
              </a:solidFill>
              <a:ln>
                <a:noFill/>
              </a:ln>
              <a:effectLst/>
            </p:spPr>
            <p:txBody>
              <a:bodyPr vert="horz" wrap="square" lIns="0" tIns="0" rIns="0" bIns="0" numCol="1" spcCol="215900" anchor="ctr"/>
              <a:lstStyle/>
              <a:p>
                <a:pPr/>
              </a:p>
            </p:txBody>
          </p:sp>
          <p:sp>
            <p:nvSpPr>
              <p:cNvPr id="47" name="Google Shape;200;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oGQAAyAsAANUbAAAbDAAAAAAAACYAAAAIAAAA//////////8="/>
                  </a:ext>
                </a:extLst>
              </p:cNvSpPr>
              <p:nvPr/>
            </p:nvSpPr>
            <p:spPr>
              <a:xfrm>
                <a:off x="4130040" y="1915160"/>
                <a:ext cx="394335" cy="52705"/>
              </a:xfrm>
              <a:custGeom>
                <a:avLst/>
                <a:gdLst/>
                <a:ahLst/>
                <a:cxnLst/>
                <a:rect l="0" t="0" r="394335" b="52705"/>
                <a:pathLst>
                  <a:path w="394335" h="52705">
                    <a:moveTo>
                      <a:pt x="85419" y="0"/>
                    </a:moveTo>
                    <a:lnTo>
                      <a:pt x="78720" y="383"/>
                    </a:lnTo>
                    <a:lnTo>
                      <a:pt x="72239" y="788"/>
                    </a:lnTo>
                    <a:lnTo>
                      <a:pt x="65941" y="1407"/>
                    </a:lnTo>
                    <a:lnTo>
                      <a:pt x="59862" y="2196"/>
                    </a:lnTo>
                    <a:lnTo>
                      <a:pt x="53965" y="3198"/>
                    </a:lnTo>
                    <a:lnTo>
                      <a:pt x="48506" y="4226"/>
                    </a:lnTo>
                    <a:lnTo>
                      <a:pt x="43011" y="5419"/>
                    </a:lnTo>
                    <a:lnTo>
                      <a:pt x="38155" y="6636"/>
                    </a:lnTo>
                    <a:lnTo>
                      <a:pt x="28808" y="9452"/>
                    </a:lnTo>
                    <a:lnTo>
                      <a:pt x="20903" y="12053"/>
                    </a:lnTo>
                    <a:lnTo>
                      <a:pt x="14404" y="14464"/>
                    </a:lnTo>
                    <a:lnTo>
                      <a:pt x="9328" y="16685"/>
                    </a:lnTo>
                    <a:lnTo>
                      <a:pt x="4454" y="18905"/>
                    </a:lnTo>
                    <a:lnTo>
                      <a:pt x="3030" y="19908"/>
                    </a:lnTo>
                    <a:lnTo>
                      <a:pt x="1807" y="21101"/>
                    </a:lnTo>
                    <a:lnTo>
                      <a:pt x="803" y="22509"/>
                    </a:lnTo>
                    <a:lnTo>
                      <a:pt x="200" y="23917"/>
                    </a:lnTo>
                    <a:lnTo>
                      <a:pt x="0" y="25539"/>
                    </a:lnTo>
                    <a:lnTo>
                      <a:pt x="0" y="27140"/>
                    </a:lnTo>
                    <a:lnTo>
                      <a:pt x="200" y="28762"/>
                    </a:lnTo>
                    <a:lnTo>
                      <a:pt x="803" y="30361"/>
                    </a:lnTo>
                    <a:lnTo>
                      <a:pt x="1807" y="31771"/>
                    </a:lnTo>
                    <a:lnTo>
                      <a:pt x="3030" y="32994"/>
                    </a:lnTo>
                    <a:lnTo>
                      <a:pt x="4253" y="33775"/>
                    </a:lnTo>
                    <a:lnTo>
                      <a:pt x="5878" y="34397"/>
                    </a:lnTo>
                    <a:lnTo>
                      <a:pt x="7485" y="34802"/>
                    </a:lnTo>
                    <a:lnTo>
                      <a:pt x="9128" y="34802"/>
                    </a:lnTo>
                    <a:lnTo>
                      <a:pt x="10734" y="34587"/>
                    </a:lnTo>
                    <a:lnTo>
                      <a:pt x="12377" y="33989"/>
                    </a:lnTo>
                    <a:lnTo>
                      <a:pt x="16010" y="32176"/>
                    </a:lnTo>
                    <a:lnTo>
                      <a:pt x="20501" y="30361"/>
                    </a:lnTo>
                    <a:lnTo>
                      <a:pt x="26179" y="28143"/>
                    </a:lnTo>
                    <a:lnTo>
                      <a:pt x="33281" y="25732"/>
                    </a:lnTo>
                    <a:lnTo>
                      <a:pt x="41587" y="23536"/>
                    </a:lnTo>
                    <a:lnTo>
                      <a:pt x="46261" y="22319"/>
                    </a:lnTo>
                    <a:lnTo>
                      <a:pt x="51135" y="21101"/>
                    </a:lnTo>
                    <a:lnTo>
                      <a:pt x="56210" y="20098"/>
                    </a:lnTo>
                    <a:lnTo>
                      <a:pt x="61487" y="19310"/>
                    </a:lnTo>
                    <a:lnTo>
                      <a:pt x="67164" y="18500"/>
                    </a:lnTo>
                    <a:lnTo>
                      <a:pt x="72842" y="17902"/>
                    </a:lnTo>
                    <a:lnTo>
                      <a:pt x="78940" y="17497"/>
                    </a:lnTo>
                    <a:lnTo>
                      <a:pt x="85037" y="17282"/>
                    </a:lnTo>
                    <a:lnTo>
                      <a:pt x="91317" y="17282"/>
                    </a:lnTo>
                    <a:lnTo>
                      <a:pt x="97616" y="17497"/>
                    </a:lnTo>
                    <a:lnTo>
                      <a:pt x="104297" y="17902"/>
                    </a:lnTo>
                    <a:lnTo>
                      <a:pt x="110797" y="18690"/>
                    </a:lnTo>
                    <a:lnTo>
                      <a:pt x="117698" y="19693"/>
                    </a:lnTo>
                    <a:lnTo>
                      <a:pt x="124416" y="21101"/>
                    </a:lnTo>
                    <a:lnTo>
                      <a:pt x="131298" y="22914"/>
                    </a:lnTo>
                    <a:lnTo>
                      <a:pt x="138400" y="25134"/>
                    </a:lnTo>
                    <a:lnTo>
                      <a:pt x="145319" y="27545"/>
                    </a:lnTo>
                    <a:lnTo>
                      <a:pt x="152421" y="30578"/>
                    </a:lnTo>
                    <a:lnTo>
                      <a:pt x="159304" y="33989"/>
                    </a:lnTo>
                    <a:lnTo>
                      <a:pt x="166405" y="37810"/>
                    </a:lnTo>
                    <a:lnTo>
                      <a:pt x="169856" y="39814"/>
                    </a:lnTo>
                    <a:lnTo>
                      <a:pt x="173324" y="41629"/>
                    </a:lnTo>
                    <a:lnTo>
                      <a:pt x="176775" y="43227"/>
                    </a:lnTo>
                    <a:lnTo>
                      <a:pt x="180207" y="44852"/>
                    </a:lnTo>
                    <a:lnTo>
                      <a:pt x="183657" y="46046"/>
                    </a:lnTo>
                    <a:lnTo>
                      <a:pt x="186907" y="47263"/>
                    </a:lnTo>
                    <a:lnTo>
                      <a:pt x="193607" y="49481"/>
                    </a:lnTo>
                    <a:lnTo>
                      <a:pt x="200106" y="50892"/>
                    </a:lnTo>
                    <a:lnTo>
                      <a:pt x="206386" y="51892"/>
                    </a:lnTo>
                    <a:lnTo>
                      <a:pt x="212702" y="52490"/>
                    </a:lnTo>
                    <a:lnTo>
                      <a:pt x="218764" y="52705"/>
                    </a:lnTo>
                    <a:lnTo>
                      <a:pt x="222835" y="52705"/>
                    </a:lnTo>
                    <a:lnTo>
                      <a:pt x="226687" y="52490"/>
                    </a:lnTo>
                    <a:lnTo>
                      <a:pt x="230357" y="52085"/>
                    </a:lnTo>
                    <a:lnTo>
                      <a:pt x="234209" y="51677"/>
                    </a:lnTo>
                    <a:lnTo>
                      <a:pt x="241712" y="50269"/>
                    </a:lnTo>
                    <a:lnTo>
                      <a:pt x="249215" y="48671"/>
                    </a:lnTo>
                    <a:lnTo>
                      <a:pt x="256536" y="46856"/>
                    </a:lnTo>
                    <a:lnTo>
                      <a:pt x="263638" y="44635"/>
                    </a:lnTo>
                    <a:lnTo>
                      <a:pt x="278042" y="40028"/>
                    </a:lnTo>
                    <a:lnTo>
                      <a:pt x="290420" y="35995"/>
                    </a:lnTo>
                    <a:lnTo>
                      <a:pt x="296518" y="34182"/>
                    </a:lnTo>
                    <a:lnTo>
                      <a:pt x="302597" y="32581"/>
                    </a:lnTo>
                    <a:lnTo>
                      <a:pt x="308694" y="30959"/>
                    </a:lnTo>
                    <a:lnTo>
                      <a:pt x="314975" y="29765"/>
                    </a:lnTo>
                    <a:lnTo>
                      <a:pt x="321072" y="28762"/>
                    </a:lnTo>
                    <a:lnTo>
                      <a:pt x="327352" y="28358"/>
                    </a:lnTo>
                    <a:lnTo>
                      <a:pt x="333870" y="28143"/>
                    </a:lnTo>
                    <a:lnTo>
                      <a:pt x="340150" y="28358"/>
                    </a:lnTo>
                    <a:lnTo>
                      <a:pt x="343400" y="28762"/>
                    </a:lnTo>
                    <a:lnTo>
                      <a:pt x="346850" y="29168"/>
                    </a:lnTo>
                    <a:lnTo>
                      <a:pt x="353349" y="30361"/>
                    </a:lnTo>
                    <a:lnTo>
                      <a:pt x="360232" y="32367"/>
                    </a:lnTo>
                    <a:lnTo>
                      <a:pt x="363701" y="33584"/>
                    </a:lnTo>
                    <a:lnTo>
                      <a:pt x="370583" y="36400"/>
                    </a:lnTo>
                    <a:lnTo>
                      <a:pt x="377904" y="40028"/>
                    </a:lnTo>
                    <a:lnTo>
                      <a:pt x="381555" y="42225"/>
                    </a:lnTo>
                    <a:lnTo>
                      <a:pt x="382961" y="42847"/>
                    </a:lnTo>
                    <a:lnTo>
                      <a:pt x="384604" y="43227"/>
                    </a:lnTo>
                    <a:lnTo>
                      <a:pt x="386411" y="43227"/>
                    </a:lnTo>
                    <a:lnTo>
                      <a:pt x="387835" y="43037"/>
                    </a:lnTo>
                    <a:lnTo>
                      <a:pt x="389478" y="42632"/>
                    </a:lnTo>
                    <a:lnTo>
                      <a:pt x="390884" y="41629"/>
                    </a:lnTo>
                    <a:lnTo>
                      <a:pt x="392089" y="40626"/>
                    </a:lnTo>
                    <a:lnTo>
                      <a:pt x="393130" y="39218"/>
                    </a:lnTo>
                    <a:lnTo>
                      <a:pt x="393933" y="37618"/>
                    </a:lnTo>
                    <a:lnTo>
                      <a:pt x="394335" y="35995"/>
                    </a:lnTo>
                    <a:lnTo>
                      <a:pt x="394335" y="34397"/>
                    </a:lnTo>
                    <a:lnTo>
                      <a:pt x="394134" y="32774"/>
                    </a:lnTo>
                    <a:lnTo>
                      <a:pt x="393513" y="31364"/>
                    </a:lnTo>
                    <a:lnTo>
                      <a:pt x="392728" y="29956"/>
                    </a:lnTo>
                    <a:lnTo>
                      <a:pt x="391706" y="28762"/>
                    </a:lnTo>
                    <a:lnTo>
                      <a:pt x="390282" y="27759"/>
                    </a:lnTo>
                    <a:lnTo>
                      <a:pt x="386028" y="25134"/>
                    </a:lnTo>
                    <a:lnTo>
                      <a:pt x="381756" y="22914"/>
                    </a:lnTo>
                    <a:lnTo>
                      <a:pt x="377502" y="21101"/>
                    </a:lnTo>
                    <a:lnTo>
                      <a:pt x="373431" y="19310"/>
                    </a:lnTo>
                    <a:lnTo>
                      <a:pt x="369159" y="17687"/>
                    </a:lnTo>
                    <a:lnTo>
                      <a:pt x="365125" y="16279"/>
                    </a:lnTo>
                    <a:lnTo>
                      <a:pt x="361236" y="15086"/>
                    </a:lnTo>
                    <a:lnTo>
                      <a:pt x="357201" y="14059"/>
                    </a:lnTo>
                    <a:lnTo>
                      <a:pt x="353349" y="13271"/>
                    </a:lnTo>
                    <a:lnTo>
                      <a:pt x="349278" y="12461"/>
                    </a:lnTo>
                    <a:lnTo>
                      <a:pt x="345426" y="12053"/>
                    </a:lnTo>
                    <a:lnTo>
                      <a:pt x="341757" y="11648"/>
                    </a:lnTo>
                    <a:lnTo>
                      <a:pt x="334052" y="11265"/>
                    </a:lnTo>
                    <a:lnTo>
                      <a:pt x="330401" y="11265"/>
                    </a:lnTo>
                    <a:lnTo>
                      <a:pt x="326750" y="11458"/>
                    </a:lnTo>
                    <a:lnTo>
                      <a:pt x="319648" y="12053"/>
                    </a:lnTo>
                    <a:lnTo>
                      <a:pt x="312547" y="13056"/>
                    </a:lnTo>
                    <a:lnTo>
                      <a:pt x="305445" y="14464"/>
                    </a:lnTo>
                    <a:lnTo>
                      <a:pt x="298745" y="16087"/>
                    </a:lnTo>
                    <a:lnTo>
                      <a:pt x="292063" y="17902"/>
                    </a:lnTo>
                    <a:lnTo>
                      <a:pt x="285546" y="19908"/>
                    </a:lnTo>
                    <a:lnTo>
                      <a:pt x="272565" y="24132"/>
                    </a:lnTo>
                    <a:lnTo>
                      <a:pt x="260790" y="27950"/>
                    </a:lnTo>
                    <a:lnTo>
                      <a:pt x="254893" y="29765"/>
                    </a:lnTo>
                    <a:lnTo>
                      <a:pt x="249215" y="31364"/>
                    </a:lnTo>
                    <a:lnTo>
                      <a:pt x="243337" y="32774"/>
                    </a:lnTo>
                    <a:lnTo>
                      <a:pt x="237459" y="33989"/>
                    </a:lnTo>
                    <a:lnTo>
                      <a:pt x="231562" y="34802"/>
                    </a:lnTo>
                    <a:lnTo>
                      <a:pt x="225464" y="35400"/>
                    </a:lnTo>
                    <a:lnTo>
                      <a:pt x="219586" y="35805"/>
                    </a:lnTo>
                    <a:lnTo>
                      <a:pt x="213488" y="35590"/>
                    </a:lnTo>
                    <a:lnTo>
                      <a:pt x="207409" y="34992"/>
                    </a:lnTo>
                    <a:lnTo>
                      <a:pt x="204177" y="34397"/>
                    </a:lnTo>
                    <a:lnTo>
                      <a:pt x="201110" y="33775"/>
                    </a:lnTo>
                    <a:lnTo>
                      <a:pt x="197861" y="32989"/>
                    </a:lnTo>
                    <a:lnTo>
                      <a:pt x="194830" y="32176"/>
                    </a:lnTo>
                    <a:lnTo>
                      <a:pt x="191581" y="30959"/>
                    </a:lnTo>
                    <a:lnTo>
                      <a:pt x="188331" y="29765"/>
                    </a:lnTo>
                    <a:lnTo>
                      <a:pt x="185081" y="28358"/>
                    </a:lnTo>
                    <a:lnTo>
                      <a:pt x="181850" y="26950"/>
                    </a:lnTo>
                    <a:lnTo>
                      <a:pt x="178381" y="25134"/>
                    </a:lnTo>
                    <a:lnTo>
                      <a:pt x="175132" y="23321"/>
                    </a:lnTo>
                    <a:lnTo>
                      <a:pt x="167227" y="18905"/>
                    </a:lnTo>
                    <a:lnTo>
                      <a:pt x="159523" y="15277"/>
                    </a:lnTo>
                    <a:lnTo>
                      <a:pt x="151800" y="11862"/>
                    </a:lnTo>
                    <a:lnTo>
                      <a:pt x="144096" y="9047"/>
                    </a:lnTo>
                    <a:lnTo>
                      <a:pt x="136374" y="6636"/>
                    </a:lnTo>
                    <a:lnTo>
                      <a:pt x="128670" y="4606"/>
                    </a:lnTo>
                    <a:lnTo>
                      <a:pt x="121166" y="3008"/>
                    </a:lnTo>
                    <a:lnTo>
                      <a:pt x="113845" y="1790"/>
                    </a:lnTo>
                    <a:lnTo>
                      <a:pt x="106543" y="1002"/>
                    </a:lnTo>
                    <a:lnTo>
                      <a:pt x="99441" y="383"/>
                    </a:lnTo>
                    <a:lnTo>
                      <a:pt x="92340" y="190"/>
                    </a:lnTo>
                    <a:lnTo>
                      <a:pt x="85419" y="0"/>
                    </a:lnTo>
                    <a:close/>
                  </a:path>
                </a:pathLst>
              </a:custGeom>
              <a:solidFill>
                <a:srgbClr val="F6751F"/>
              </a:solidFill>
              <a:ln>
                <a:noFill/>
              </a:ln>
              <a:effectLst/>
            </p:spPr>
            <p:txBody>
              <a:bodyPr vert="horz" wrap="square" lIns="0" tIns="0" rIns="0" bIns="0" numCol="1" spcCol="215900" anchor="ctr"/>
              <a:lstStyle/>
              <a:p>
                <a:pPr/>
              </a:p>
            </p:txBody>
          </p:sp>
          <p:sp>
            <p:nvSpPr>
              <p:cNvPr id="46" name="Google Shape;201;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2GQAAXQsAAOMbAACrCwAAAAAAACYAAAAIAAAA//////////8="/>
                  </a:ext>
                </a:extLst>
              </p:cNvSpPr>
              <p:nvPr/>
            </p:nvSpPr>
            <p:spPr>
              <a:xfrm>
                <a:off x="4138930" y="1847215"/>
                <a:ext cx="394335" cy="49530"/>
              </a:xfrm>
              <a:custGeom>
                <a:avLst/>
                <a:gdLst/>
                <a:ahLst/>
                <a:cxnLst/>
                <a:rect l="0" t="0" r="394335" b="49530"/>
                <a:pathLst>
                  <a:path w="394335" h="49530">
                    <a:moveTo>
                      <a:pt x="336462" y="0"/>
                    </a:moveTo>
                    <a:lnTo>
                      <a:pt x="332610" y="193"/>
                    </a:lnTo>
                    <a:lnTo>
                      <a:pt x="328941" y="408"/>
                    </a:lnTo>
                    <a:lnTo>
                      <a:pt x="325308" y="791"/>
                    </a:lnTo>
                    <a:lnTo>
                      <a:pt x="318188" y="2016"/>
                    </a:lnTo>
                    <a:lnTo>
                      <a:pt x="311086" y="3430"/>
                    </a:lnTo>
                    <a:lnTo>
                      <a:pt x="304386" y="5253"/>
                    </a:lnTo>
                    <a:lnTo>
                      <a:pt x="297668" y="7267"/>
                    </a:lnTo>
                    <a:lnTo>
                      <a:pt x="290968" y="9690"/>
                    </a:lnTo>
                    <a:lnTo>
                      <a:pt x="284687" y="12112"/>
                    </a:lnTo>
                    <a:lnTo>
                      <a:pt x="272109" y="16982"/>
                    </a:lnTo>
                    <a:lnTo>
                      <a:pt x="260516" y="21635"/>
                    </a:lnTo>
                    <a:lnTo>
                      <a:pt x="254820" y="23841"/>
                    </a:lnTo>
                    <a:lnTo>
                      <a:pt x="249143" y="25879"/>
                    </a:lnTo>
                    <a:lnTo>
                      <a:pt x="243264" y="27679"/>
                    </a:lnTo>
                    <a:lnTo>
                      <a:pt x="237568" y="29310"/>
                    </a:lnTo>
                    <a:lnTo>
                      <a:pt x="231690" y="30509"/>
                    </a:lnTo>
                    <a:lnTo>
                      <a:pt x="225793" y="31518"/>
                    </a:lnTo>
                    <a:lnTo>
                      <a:pt x="219914" y="32139"/>
                    </a:lnTo>
                    <a:lnTo>
                      <a:pt x="213817" y="32548"/>
                    </a:lnTo>
                    <a:lnTo>
                      <a:pt x="207537" y="32139"/>
                    </a:lnTo>
                    <a:lnTo>
                      <a:pt x="204470" y="31924"/>
                    </a:lnTo>
                    <a:lnTo>
                      <a:pt x="201220" y="31518"/>
                    </a:lnTo>
                    <a:lnTo>
                      <a:pt x="198171" y="30917"/>
                    </a:lnTo>
                    <a:lnTo>
                      <a:pt x="194921" y="30101"/>
                    </a:lnTo>
                    <a:lnTo>
                      <a:pt x="191672" y="29310"/>
                    </a:lnTo>
                    <a:lnTo>
                      <a:pt x="188221" y="28303"/>
                    </a:lnTo>
                    <a:lnTo>
                      <a:pt x="184972" y="27079"/>
                    </a:lnTo>
                    <a:lnTo>
                      <a:pt x="181521" y="25879"/>
                    </a:lnTo>
                    <a:lnTo>
                      <a:pt x="178089" y="24249"/>
                    </a:lnTo>
                    <a:lnTo>
                      <a:pt x="174621" y="22642"/>
                    </a:lnTo>
                    <a:lnTo>
                      <a:pt x="166497" y="18805"/>
                    </a:lnTo>
                    <a:lnTo>
                      <a:pt x="158592" y="15568"/>
                    </a:lnTo>
                    <a:lnTo>
                      <a:pt x="150668" y="12736"/>
                    </a:lnTo>
                    <a:lnTo>
                      <a:pt x="142745" y="10507"/>
                    </a:lnTo>
                    <a:lnTo>
                      <a:pt x="134840" y="8491"/>
                    </a:lnTo>
                    <a:lnTo>
                      <a:pt x="127100" y="7076"/>
                    </a:lnTo>
                    <a:lnTo>
                      <a:pt x="119614" y="5852"/>
                    </a:lnTo>
                    <a:lnTo>
                      <a:pt x="112093" y="5253"/>
                    </a:lnTo>
                    <a:lnTo>
                      <a:pt x="104772" y="4845"/>
                    </a:lnTo>
                    <a:lnTo>
                      <a:pt x="97470" y="4653"/>
                    </a:lnTo>
                    <a:lnTo>
                      <a:pt x="90551" y="4845"/>
                    </a:lnTo>
                    <a:lnTo>
                      <a:pt x="83650" y="5253"/>
                    </a:lnTo>
                    <a:lnTo>
                      <a:pt x="76950" y="5852"/>
                    </a:lnTo>
                    <a:lnTo>
                      <a:pt x="70450" y="6861"/>
                    </a:lnTo>
                    <a:lnTo>
                      <a:pt x="64170" y="7867"/>
                    </a:lnTo>
                    <a:lnTo>
                      <a:pt x="58255" y="9090"/>
                    </a:lnTo>
                    <a:lnTo>
                      <a:pt x="52377" y="10507"/>
                    </a:lnTo>
                    <a:lnTo>
                      <a:pt x="46918" y="11922"/>
                    </a:lnTo>
                    <a:lnTo>
                      <a:pt x="41605" y="13527"/>
                    </a:lnTo>
                    <a:lnTo>
                      <a:pt x="36749" y="14944"/>
                    </a:lnTo>
                    <a:lnTo>
                      <a:pt x="27621" y="18397"/>
                    </a:lnTo>
                    <a:lnTo>
                      <a:pt x="19899" y="21419"/>
                    </a:lnTo>
                    <a:lnTo>
                      <a:pt x="13582" y="24465"/>
                    </a:lnTo>
                    <a:lnTo>
                      <a:pt x="8726" y="26888"/>
                    </a:lnTo>
                    <a:lnTo>
                      <a:pt x="4052" y="29502"/>
                    </a:lnTo>
                    <a:lnTo>
                      <a:pt x="2628" y="30509"/>
                    </a:lnTo>
                    <a:lnTo>
                      <a:pt x="1423" y="31734"/>
                    </a:lnTo>
                    <a:lnTo>
                      <a:pt x="602" y="33148"/>
                    </a:lnTo>
                    <a:lnTo>
                      <a:pt x="200" y="34756"/>
                    </a:lnTo>
                    <a:lnTo>
                      <a:pt x="0" y="36386"/>
                    </a:lnTo>
                    <a:lnTo>
                      <a:pt x="0" y="37994"/>
                    </a:lnTo>
                    <a:lnTo>
                      <a:pt x="401" y="39624"/>
                    </a:lnTo>
                    <a:lnTo>
                      <a:pt x="1204" y="41231"/>
                    </a:lnTo>
                    <a:lnTo>
                      <a:pt x="2209" y="42454"/>
                    </a:lnTo>
                    <a:lnTo>
                      <a:pt x="3450" y="43653"/>
                    </a:lnTo>
                    <a:lnTo>
                      <a:pt x="4874" y="44469"/>
                    </a:lnTo>
                    <a:lnTo>
                      <a:pt x="6480" y="45068"/>
                    </a:lnTo>
                    <a:lnTo>
                      <a:pt x="8124" y="45286"/>
                    </a:lnTo>
                    <a:lnTo>
                      <a:pt x="9730" y="45068"/>
                    </a:lnTo>
                    <a:lnTo>
                      <a:pt x="11373" y="44662"/>
                    </a:lnTo>
                    <a:lnTo>
                      <a:pt x="12797" y="44061"/>
                    </a:lnTo>
                    <a:lnTo>
                      <a:pt x="16430" y="42045"/>
                    </a:lnTo>
                    <a:lnTo>
                      <a:pt x="20702" y="40007"/>
                    </a:lnTo>
                    <a:lnTo>
                      <a:pt x="26380" y="37393"/>
                    </a:lnTo>
                    <a:lnTo>
                      <a:pt x="33299" y="34563"/>
                    </a:lnTo>
                    <a:lnTo>
                      <a:pt x="41423" y="31518"/>
                    </a:lnTo>
                    <a:lnTo>
                      <a:pt x="50770" y="28686"/>
                    </a:lnTo>
                    <a:lnTo>
                      <a:pt x="55827" y="27487"/>
                    </a:lnTo>
                    <a:lnTo>
                      <a:pt x="61103" y="26072"/>
                    </a:lnTo>
                    <a:lnTo>
                      <a:pt x="66598" y="25065"/>
                    </a:lnTo>
                    <a:lnTo>
                      <a:pt x="72276" y="24056"/>
                    </a:lnTo>
                    <a:lnTo>
                      <a:pt x="78155" y="23242"/>
                    </a:lnTo>
                    <a:lnTo>
                      <a:pt x="84252" y="22642"/>
                    </a:lnTo>
                    <a:lnTo>
                      <a:pt x="90551" y="22018"/>
                    </a:lnTo>
                    <a:lnTo>
                      <a:pt x="97050" y="21828"/>
                    </a:lnTo>
                    <a:lnTo>
                      <a:pt x="103567" y="22018"/>
                    </a:lnTo>
                    <a:lnTo>
                      <a:pt x="110248" y="22233"/>
                    </a:lnTo>
                    <a:lnTo>
                      <a:pt x="117150" y="22834"/>
                    </a:lnTo>
                    <a:lnTo>
                      <a:pt x="124069" y="23841"/>
                    </a:lnTo>
                    <a:lnTo>
                      <a:pt x="130952" y="25256"/>
                    </a:lnTo>
                    <a:lnTo>
                      <a:pt x="138072" y="26888"/>
                    </a:lnTo>
                    <a:lnTo>
                      <a:pt x="145173" y="28902"/>
                    </a:lnTo>
                    <a:lnTo>
                      <a:pt x="152494" y="31518"/>
                    </a:lnTo>
                    <a:lnTo>
                      <a:pt x="159596" y="34348"/>
                    </a:lnTo>
                    <a:lnTo>
                      <a:pt x="166898" y="37801"/>
                    </a:lnTo>
                    <a:lnTo>
                      <a:pt x="173197" y="40823"/>
                    </a:lnTo>
                    <a:lnTo>
                      <a:pt x="179294" y="43245"/>
                    </a:lnTo>
                    <a:lnTo>
                      <a:pt x="185392" y="45286"/>
                    </a:lnTo>
                    <a:lnTo>
                      <a:pt x="191270" y="46891"/>
                    </a:lnTo>
                    <a:lnTo>
                      <a:pt x="197167" y="48115"/>
                    </a:lnTo>
                    <a:lnTo>
                      <a:pt x="202845" y="48906"/>
                    </a:lnTo>
                    <a:lnTo>
                      <a:pt x="208322" y="49314"/>
                    </a:lnTo>
                    <a:lnTo>
                      <a:pt x="213817" y="49530"/>
                    </a:lnTo>
                    <a:lnTo>
                      <a:pt x="218088" y="49530"/>
                    </a:lnTo>
                    <a:lnTo>
                      <a:pt x="222542" y="49122"/>
                    </a:lnTo>
                    <a:lnTo>
                      <a:pt x="226797" y="48714"/>
                    </a:lnTo>
                    <a:lnTo>
                      <a:pt x="230868" y="48115"/>
                    </a:lnTo>
                    <a:lnTo>
                      <a:pt x="235140" y="47299"/>
                    </a:lnTo>
                    <a:lnTo>
                      <a:pt x="239193" y="46485"/>
                    </a:lnTo>
                    <a:lnTo>
                      <a:pt x="247317" y="44254"/>
                    </a:lnTo>
                    <a:lnTo>
                      <a:pt x="255240" y="41640"/>
                    </a:lnTo>
                    <a:lnTo>
                      <a:pt x="263163" y="38808"/>
                    </a:lnTo>
                    <a:lnTo>
                      <a:pt x="270867" y="35762"/>
                    </a:lnTo>
                    <a:lnTo>
                      <a:pt x="278590" y="32740"/>
                    </a:lnTo>
                    <a:lnTo>
                      <a:pt x="290584" y="27895"/>
                    </a:lnTo>
                    <a:lnTo>
                      <a:pt x="296645" y="25664"/>
                    </a:lnTo>
                    <a:lnTo>
                      <a:pt x="302560" y="23651"/>
                    </a:lnTo>
                    <a:lnTo>
                      <a:pt x="308658" y="21635"/>
                    </a:lnTo>
                    <a:lnTo>
                      <a:pt x="314719" y="20005"/>
                    </a:lnTo>
                    <a:lnTo>
                      <a:pt x="320817" y="18590"/>
                    </a:lnTo>
                    <a:lnTo>
                      <a:pt x="327115" y="17581"/>
                    </a:lnTo>
                    <a:lnTo>
                      <a:pt x="333432" y="17173"/>
                    </a:lnTo>
                    <a:lnTo>
                      <a:pt x="339913" y="16982"/>
                    </a:lnTo>
                    <a:lnTo>
                      <a:pt x="343162" y="16982"/>
                    </a:lnTo>
                    <a:lnTo>
                      <a:pt x="346412" y="17391"/>
                    </a:lnTo>
                    <a:lnTo>
                      <a:pt x="349661" y="17581"/>
                    </a:lnTo>
                    <a:lnTo>
                      <a:pt x="353112" y="18182"/>
                    </a:lnTo>
                    <a:lnTo>
                      <a:pt x="356562" y="18805"/>
                    </a:lnTo>
                    <a:lnTo>
                      <a:pt x="360031" y="19596"/>
                    </a:lnTo>
                    <a:lnTo>
                      <a:pt x="363664" y="20603"/>
                    </a:lnTo>
                    <a:lnTo>
                      <a:pt x="367133" y="21828"/>
                    </a:lnTo>
                    <a:lnTo>
                      <a:pt x="370766" y="23050"/>
                    </a:lnTo>
                    <a:lnTo>
                      <a:pt x="374435" y="24465"/>
                    </a:lnTo>
                    <a:lnTo>
                      <a:pt x="378086" y="26265"/>
                    </a:lnTo>
                    <a:lnTo>
                      <a:pt x="381957" y="28088"/>
                    </a:lnTo>
                    <a:lnTo>
                      <a:pt x="383563" y="28686"/>
                    </a:lnTo>
                    <a:lnTo>
                      <a:pt x="385206" y="28902"/>
                    </a:lnTo>
                    <a:lnTo>
                      <a:pt x="386813" y="28902"/>
                    </a:lnTo>
                    <a:lnTo>
                      <a:pt x="388456" y="28496"/>
                    </a:lnTo>
                    <a:lnTo>
                      <a:pt x="389880" y="27895"/>
                    </a:lnTo>
                    <a:lnTo>
                      <a:pt x="391304" y="27079"/>
                    </a:lnTo>
                    <a:lnTo>
                      <a:pt x="392509" y="25874"/>
                    </a:lnTo>
                    <a:lnTo>
                      <a:pt x="393513" y="24465"/>
                    </a:lnTo>
                    <a:lnTo>
                      <a:pt x="394134" y="22834"/>
                    </a:lnTo>
                    <a:lnTo>
                      <a:pt x="394335" y="21227"/>
                    </a:lnTo>
                    <a:lnTo>
                      <a:pt x="394335" y="19404"/>
                    </a:lnTo>
                    <a:lnTo>
                      <a:pt x="393933" y="17989"/>
                    </a:lnTo>
                    <a:lnTo>
                      <a:pt x="393330" y="16359"/>
                    </a:lnTo>
                    <a:lnTo>
                      <a:pt x="392308" y="14944"/>
                    </a:lnTo>
                    <a:lnTo>
                      <a:pt x="391085" y="13935"/>
                    </a:lnTo>
                    <a:lnTo>
                      <a:pt x="389661" y="12928"/>
                    </a:lnTo>
                    <a:lnTo>
                      <a:pt x="385206" y="10697"/>
                    </a:lnTo>
                    <a:lnTo>
                      <a:pt x="380934" y="8899"/>
                    </a:lnTo>
                    <a:lnTo>
                      <a:pt x="376681" y="7076"/>
                    </a:lnTo>
                    <a:lnTo>
                      <a:pt x="368137" y="4244"/>
                    </a:lnTo>
                    <a:lnTo>
                      <a:pt x="363883" y="3238"/>
                    </a:lnTo>
                    <a:lnTo>
                      <a:pt x="359812" y="2206"/>
                    </a:lnTo>
                    <a:lnTo>
                      <a:pt x="355759" y="1415"/>
                    </a:lnTo>
                    <a:lnTo>
                      <a:pt x="351907" y="791"/>
                    </a:lnTo>
                    <a:lnTo>
                      <a:pt x="347836" y="408"/>
                    </a:lnTo>
                    <a:lnTo>
                      <a:pt x="343984" y="193"/>
                    </a:lnTo>
                    <a:lnTo>
                      <a:pt x="340113" y="0"/>
                    </a:lnTo>
                    <a:close/>
                  </a:path>
                </a:pathLst>
              </a:custGeom>
              <a:solidFill>
                <a:srgbClr val="F6751F"/>
              </a:solidFill>
              <a:ln>
                <a:noFill/>
              </a:ln>
              <a:effectLst/>
            </p:spPr>
            <p:txBody>
              <a:bodyPr vert="horz" wrap="square" lIns="0" tIns="0" rIns="0" bIns="0" numCol="1" spcCol="215900" anchor="ctr"/>
              <a:lstStyle/>
              <a:p>
                <a:pPr/>
              </a:p>
            </p:txBody>
          </p:sp>
          <p:sp>
            <p:nvSpPr>
              <p:cNvPr id="45" name="Google Shape;202;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dFgAAaw0AAJsXAADEDwAAAAAAACYAAAAIAAAA//////////8="/>
                  </a:ext>
                </a:extLst>
              </p:cNvSpPr>
              <p:nvPr/>
            </p:nvSpPr>
            <p:spPr>
              <a:xfrm>
                <a:off x="3716655" y="2181225"/>
                <a:ext cx="120650" cy="381635"/>
              </a:xfrm>
              <a:custGeom>
                <a:avLst/>
                <a:gdLst/>
                <a:ahLst/>
                <a:cxnLst/>
                <a:rect l="0" t="0" r="120650" b="381635"/>
                <a:pathLst>
                  <a:path w="120650" h="381635">
                    <a:moveTo>
                      <a:pt x="8730" y="0"/>
                    </a:moveTo>
                    <a:lnTo>
                      <a:pt x="7099" y="194"/>
                    </a:lnTo>
                    <a:lnTo>
                      <a:pt x="5485" y="600"/>
                    </a:lnTo>
                    <a:lnTo>
                      <a:pt x="4066" y="1431"/>
                    </a:lnTo>
                    <a:lnTo>
                      <a:pt x="2648" y="2438"/>
                    </a:lnTo>
                    <a:lnTo>
                      <a:pt x="1637" y="3851"/>
                    </a:lnTo>
                    <a:lnTo>
                      <a:pt x="816" y="5282"/>
                    </a:lnTo>
                    <a:lnTo>
                      <a:pt x="218" y="6890"/>
                    </a:lnTo>
                    <a:lnTo>
                      <a:pt x="0" y="8533"/>
                    </a:lnTo>
                    <a:lnTo>
                      <a:pt x="218" y="10159"/>
                    </a:lnTo>
                    <a:lnTo>
                      <a:pt x="626" y="11572"/>
                    </a:lnTo>
                    <a:lnTo>
                      <a:pt x="1419" y="13215"/>
                    </a:lnTo>
                    <a:lnTo>
                      <a:pt x="2430" y="14417"/>
                    </a:lnTo>
                    <a:lnTo>
                      <a:pt x="5267" y="17668"/>
                    </a:lnTo>
                    <a:lnTo>
                      <a:pt x="8323" y="21131"/>
                    </a:lnTo>
                    <a:lnTo>
                      <a:pt x="11981" y="26202"/>
                    </a:lnTo>
                    <a:lnTo>
                      <a:pt x="16433" y="32315"/>
                    </a:lnTo>
                    <a:lnTo>
                      <a:pt x="21097" y="39612"/>
                    </a:lnTo>
                    <a:lnTo>
                      <a:pt x="23527" y="43693"/>
                    </a:lnTo>
                    <a:lnTo>
                      <a:pt x="25957" y="47969"/>
                    </a:lnTo>
                    <a:lnTo>
                      <a:pt x="28386" y="52633"/>
                    </a:lnTo>
                    <a:lnTo>
                      <a:pt x="30816" y="57510"/>
                    </a:lnTo>
                    <a:lnTo>
                      <a:pt x="33056" y="62598"/>
                    </a:lnTo>
                    <a:lnTo>
                      <a:pt x="35290" y="67881"/>
                    </a:lnTo>
                    <a:lnTo>
                      <a:pt x="37508" y="73357"/>
                    </a:lnTo>
                    <a:lnTo>
                      <a:pt x="39334" y="79258"/>
                    </a:lnTo>
                    <a:lnTo>
                      <a:pt x="41161" y="85336"/>
                    </a:lnTo>
                    <a:lnTo>
                      <a:pt x="42993" y="91433"/>
                    </a:lnTo>
                    <a:lnTo>
                      <a:pt x="44194" y="97952"/>
                    </a:lnTo>
                    <a:lnTo>
                      <a:pt x="45422" y="104454"/>
                    </a:lnTo>
                    <a:lnTo>
                      <a:pt x="46433" y="111345"/>
                    </a:lnTo>
                    <a:lnTo>
                      <a:pt x="47031" y="118271"/>
                    </a:lnTo>
                    <a:lnTo>
                      <a:pt x="47249" y="125391"/>
                    </a:lnTo>
                    <a:lnTo>
                      <a:pt x="47249" y="132688"/>
                    </a:lnTo>
                    <a:lnTo>
                      <a:pt x="46646" y="140215"/>
                    </a:lnTo>
                    <a:lnTo>
                      <a:pt x="45830" y="147742"/>
                    </a:lnTo>
                    <a:lnTo>
                      <a:pt x="44601" y="155657"/>
                    </a:lnTo>
                    <a:lnTo>
                      <a:pt x="42993" y="163396"/>
                    </a:lnTo>
                    <a:lnTo>
                      <a:pt x="40971" y="172318"/>
                    </a:lnTo>
                    <a:lnTo>
                      <a:pt x="40345" y="176576"/>
                    </a:lnTo>
                    <a:lnTo>
                      <a:pt x="39937" y="180658"/>
                    </a:lnTo>
                    <a:lnTo>
                      <a:pt x="39552" y="184704"/>
                    </a:lnTo>
                    <a:lnTo>
                      <a:pt x="39552" y="192637"/>
                    </a:lnTo>
                    <a:lnTo>
                      <a:pt x="39742" y="196489"/>
                    </a:lnTo>
                    <a:lnTo>
                      <a:pt x="39937" y="200164"/>
                    </a:lnTo>
                    <a:lnTo>
                      <a:pt x="40345" y="204015"/>
                    </a:lnTo>
                    <a:lnTo>
                      <a:pt x="40971" y="207461"/>
                    </a:lnTo>
                    <a:lnTo>
                      <a:pt x="41764" y="210940"/>
                    </a:lnTo>
                    <a:lnTo>
                      <a:pt x="43400" y="217832"/>
                    </a:lnTo>
                    <a:lnTo>
                      <a:pt x="45612" y="224351"/>
                    </a:lnTo>
                    <a:lnTo>
                      <a:pt x="48260" y="230853"/>
                    </a:lnTo>
                    <a:lnTo>
                      <a:pt x="51098" y="236931"/>
                    </a:lnTo>
                    <a:lnTo>
                      <a:pt x="54348" y="243027"/>
                    </a:lnTo>
                    <a:lnTo>
                      <a:pt x="57789" y="248716"/>
                    </a:lnTo>
                    <a:lnTo>
                      <a:pt x="65101" y="260112"/>
                    </a:lnTo>
                    <a:lnTo>
                      <a:pt x="72798" y="271084"/>
                    </a:lnTo>
                    <a:lnTo>
                      <a:pt x="80087" y="281862"/>
                    </a:lnTo>
                    <a:lnTo>
                      <a:pt x="83746" y="287145"/>
                    </a:lnTo>
                    <a:lnTo>
                      <a:pt x="86991" y="292639"/>
                    </a:lnTo>
                    <a:lnTo>
                      <a:pt x="90242" y="297922"/>
                    </a:lnTo>
                    <a:lnTo>
                      <a:pt x="93275" y="303611"/>
                    </a:lnTo>
                    <a:lnTo>
                      <a:pt x="95894" y="309301"/>
                    </a:lnTo>
                    <a:lnTo>
                      <a:pt x="98347" y="315184"/>
                    </a:lnTo>
                    <a:lnTo>
                      <a:pt x="100151" y="321068"/>
                    </a:lnTo>
                    <a:lnTo>
                      <a:pt x="101787" y="327375"/>
                    </a:lnTo>
                    <a:lnTo>
                      <a:pt x="102391" y="330608"/>
                    </a:lnTo>
                    <a:lnTo>
                      <a:pt x="102994" y="333859"/>
                    </a:lnTo>
                    <a:lnTo>
                      <a:pt x="103402" y="337340"/>
                    </a:lnTo>
                    <a:lnTo>
                      <a:pt x="103619" y="340573"/>
                    </a:lnTo>
                    <a:lnTo>
                      <a:pt x="103809" y="344231"/>
                    </a:lnTo>
                    <a:lnTo>
                      <a:pt x="103619" y="347676"/>
                    </a:lnTo>
                    <a:lnTo>
                      <a:pt x="103619" y="351351"/>
                    </a:lnTo>
                    <a:lnTo>
                      <a:pt x="103206" y="355203"/>
                    </a:lnTo>
                    <a:lnTo>
                      <a:pt x="102798" y="358878"/>
                    </a:lnTo>
                    <a:lnTo>
                      <a:pt x="102195" y="362924"/>
                    </a:lnTo>
                    <a:lnTo>
                      <a:pt x="101380" y="366811"/>
                    </a:lnTo>
                    <a:lnTo>
                      <a:pt x="100369" y="371069"/>
                    </a:lnTo>
                    <a:lnTo>
                      <a:pt x="100151" y="372694"/>
                    </a:lnTo>
                    <a:lnTo>
                      <a:pt x="100151" y="374302"/>
                    </a:lnTo>
                    <a:lnTo>
                      <a:pt x="100564" y="375945"/>
                    </a:lnTo>
                    <a:lnTo>
                      <a:pt x="102195" y="378790"/>
                    </a:lnTo>
                    <a:lnTo>
                      <a:pt x="103402" y="379797"/>
                    </a:lnTo>
                    <a:lnTo>
                      <a:pt x="104820" y="380822"/>
                    </a:lnTo>
                    <a:lnTo>
                      <a:pt x="106457" y="381422"/>
                    </a:lnTo>
                    <a:lnTo>
                      <a:pt x="107468" y="381635"/>
                    </a:lnTo>
                    <a:lnTo>
                      <a:pt x="108669" y="381635"/>
                    </a:lnTo>
                    <a:lnTo>
                      <a:pt x="110088" y="381422"/>
                    </a:lnTo>
                    <a:lnTo>
                      <a:pt x="111316" y="381228"/>
                    </a:lnTo>
                    <a:lnTo>
                      <a:pt x="112545" y="380627"/>
                    </a:lnTo>
                    <a:lnTo>
                      <a:pt x="113746" y="379797"/>
                    </a:lnTo>
                    <a:lnTo>
                      <a:pt x="114757" y="378984"/>
                    </a:lnTo>
                    <a:lnTo>
                      <a:pt x="115573" y="377783"/>
                    </a:lnTo>
                    <a:lnTo>
                      <a:pt x="116394" y="376546"/>
                    </a:lnTo>
                    <a:lnTo>
                      <a:pt x="116801" y="375133"/>
                    </a:lnTo>
                    <a:lnTo>
                      <a:pt x="118002" y="370450"/>
                    </a:lnTo>
                    <a:lnTo>
                      <a:pt x="118823" y="365574"/>
                    </a:lnTo>
                    <a:lnTo>
                      <a:pt x="119639" y="361122"/>
                    </a:lnTo>
                    <a:lnTo>
                      <a:pt x="120242" y="356634"/>
                    </a:lnTo>
                    <a:lnTo>
                      <a:pt x="120432" y="352164"/>
                    </a:lnTo>
                    <a:lnTo>
                      <a:pt x="120650" y="347906"/>
                    </a:lnTo>
                    <a:lnTo>
                      <a:pt x="120650" y="343630"/>
                    </a:lnTo>
                    <a:lnTo>
                      <a:pt x="120432" y="339549"/>
                    </a:lnTo>
                    <a:lnTo>
                      <a:pt x="120242" y="335503"/>
                    </a:lnTo>
                    <a:lnTo>
                      <a:pt x="119834" y="331651"/>
                    </a:lnTo>
                    <a:lnTo>
                      <a:pt x="119231" y="327764"/>
                    </a:lnTo>
                    <a:lnTo>
                      <a:pt x="118410" y="323912"/>
                    </a:lnTo>
                    <a:lnTo>
                      <a:pt x="117595" y="320273"/>
                    </a:lnTo>
                    <a:lnTo>
                      <a:pt x="116584" y="316598"/>
                    </a:lnTo>
                    <a:lnTo>
                      <a:pt x="115573" y="313152"/>
                    </a:lnTo>
                    <a:lnTo>
                      <a:pt x="114349" y="309689"/>
                    </a:lnTo>
                    <a:lnTo>
                      <a:pt x="111506" y="302975"/>
                    </a:lnTo>
                    <a:lnTo>
                      <a:pt x="108669" y="296491"/>
                    </a:lnTo>
                    <a:lnTo>
                      <a:pt x="105228" y="290166"/>
                    </a:lnTo>
                    <a:lnTo>
                      <a:pt x="101787" y="284106"/>
                    </a:lnTo>
                    <a:lnTo>
                      <a:pt x="98134" y="278187"/>
                    </a:lnTo>
                    <a:lnTo>
                      <a:pt x="94280" y="272497"/>
                    </a:lnTo>
                    <a:lnTo>
                      <a:pt x="86583" y="261331"/>
                    </a:lnTo>
                    <a:lnTo>
                      <a:pt x="79489" y="251154"/>
                    </a:lnTo>
                    <a:lnTo>
                      <a:pt x="76239" y="246101"/>
                    </a:lnTo>
                    <a:lnTo>
                      <a:pt x="72798" y="240783"/>
                    </a:lnTo>
                    <a:lnTo>
                      <a:pt x="69742" y="235730"/>
                    </a:lnTo>
                    <a:lnTo>
                      <a:pt x="66905" y="230447"/>
                    </a:lnTo>
                    <a:lnTo>
                      <a:pt x="64285" y="224952"/>
                    </a:lnTo>
                    <a:lnTo>
                      <a:pt x="62045" y="219475"/>
                    </a:lnTo>
                    <a:lnTo>
                      <a:pt x="60219" y="213786"/>
                    </a:lnTo>
                    <a:lnTo>
                      <a:pt x="58605" y="207885"/>
                    </a:lnTo>
                    <a:lnTo>
                      <a:pt x="57376" y="201771"/>
                    </a:lnTo>
                    <a:lnTo>
                      <a:pt x="56968" y="198732"/>
                    </a:lnTo>
                    <a:lnTo>
                      <a:pt x="56583" y="192230"/>
                    </a:lnTo>
                    <a:lnTo>
                      <a:pt x="56583" y="185517"/>
                    </a:lnTo>
                    <a:lnTo>
                      <a:pt x="56968" y="182071"/>
                    </a:lnTo>
                    <a:lnTo>
                      <a:pt x="57376" y="178626"/>
                    </a:lnTo>
                    <a:lnTo>
                      <a:pt x="57789" y="174969"/>
                    </a:lnTo>
                    <a:lnTo>
                      <a:pt x="58605" y="171294"/>
                    </a:lnTo>
                    <a:lnTo>
                      <a:pt x="59420" y="167442"/>
                    </a:lnTo>
                    <a:lnTo>
                      <a:pt x="61230" y="158714"/>
                    </a:lnTo>
                    <a:lnTo>
                      <a:pt x="62649" y="150180"/>
                    </a:lnTo>
                    <a:lnTo>
                      <a:pt x="63682" y="141823"/>
                    </a:lnTo>
                    <a:lnTo>
                      <a:pt x="64285" y="133519"/>
                    </a:lnTo>
                    <a:lnTo>
                      <a:pt x="64285" y="125586"/>
                    </a:lnTo>
                    <a:lnTo>
                      <a:pt x="64067" y="117653"/>
                    </a:lnTo>
                    <a:lnTo>
                      <a:pt x="63464" y="109932"/>
                    </a:lnTo>
                    <a:lnTo>
                      <a:pt x="62453" y="102617"/>
                    </a:lnTo>
                    <a:lnTo>
                      <a:pt x="61230" y="95302"/>
                    </a:lnTo>
                    <a:lnTo>
                      <a:pt x="59806" y="88182"/>
                    </a:lnTo>
                    <a:lnTo>
                      <a:pt x="58001" y="81486"/>
                    </a:lnTo>
                    <a:lnTo>
                      <a:pt x="56175" y="74771"/>
                    </a:lnTo>
                    <a:lnTo>
                      <a:pt x="53935" y="68482"/>
                    </a:lnTo>
                    <a:lnTo>
                      <a:pt x="51701" y="62386"/>
                    </a:lnTo>
                    <a:lnTo>
                      <a:pt x="49271" y="56503"/>
                    </a:lnTo>
                    <a:lnTo>
                      <a:pt x="46646" y="50990"/>
                    </a:lnTo>
                    <a:lnTo>
                      <a:pt x="44194" y="45531"/>
                    </a:lnTo>
                    <a:lnTo>
                      <a:pt x="41574" y="40637"/>
                    </a:lnTo>
                    <a:lnTo>
                      <a:pt x="38731" y="35760"/>
                    </a:lnTo>
                    <a:lnTo>
                      <a:pt x="36089" y="31290"/>
                    </a:lnTo>
                    <a:lnTo>
                      <a:pt x="31034" y="23180"/>
                    </a:lnTo>
                    <a:lnTo>
                      <a:pt x="26152" y="16466"/>
                    </a:lnTo>
                    <a:lnTo>
                      <a:pt x="21890" y="10777"/>
                    </a:lnTo>
                    <a:lnTo>
                      <a:pt x="18259" y="6696"/>
                    </a:lnTo>
                    <a:lnTo>
                      <a:pt x="14601" y="2632"/>
                    </a:lnTo>
                    <a:lnTo>
                      <a:pt x="13378" y="1431"/>
                    </a:lnTo>
                    <a:lnTo>
                      <a:pt x="11981" y="600"/>
                    </a:lnTo>
                    <a:lnTo>
                      <a:pt x="10345" y="194"/>
                    </a:lnTo>
                    <a:lnTo>
                      <a:pt x="8730" y="0"/>
                    </a:lnTo>
                    <a:close/>
                  </a:path>
                </a:pathLst>
              </a:custGeom>
              <a:solidFill>
                <a:srgbClr val="F6751F"/>
              </a:solidFill>
              <a:ln>
                <a:noFill/>
              </a:ln>
              <a:effectLst/>
            </p:spPr>
            <p:txBody>
              <a:bodyPr vert="horz" wrap="square" lIns="0" tIns="0" rIns="0" bIns="0" numCol="1" spcCol="215900" anchor="ctr"/>
              <a:lstStyle/>
              <a:p>
                <a:pPr/>
              </a:p>
            </p:txBody>
          </p:sp>
          <p:sp>
            <p:nvSpPr>
              <p:cNvPr id="44" name="Google Shape;203;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wFQAA1w0AAHQXAADNDgAAAAAAACYAAAAIAAAA//////////8="/>
                  </a:ext>
                </a:extLst>
              </p:cNvSpPr>
              <p:nvPr/>
            </p:nvSpPr>
            <p:spPr>
              <a:xfrm>
                <a:off x="3444240" y="2249805"/>
                <a:ext cx="368300" cy="156210"/>
              </a:xfrm>
              <a:custGeom>
                <a:avLst/>
                <a:gdLst/>
                <a:ahLst/>
                <a:cxnLst/>
                <a:rect l="0" t="0" r="368300" b="156210"/>
                <a:pathLst>
                  <a:path w="368300" h="156210">
                    <a:moveTo>
                      <a:pt x="358956" y="0"/>
                    </a:moveTo>
                    <a:lnTo>
                      <a:pt x="357336" y="383"/>
                    </a:lnTo>
                    <a:lnTo>
                      <a:pt x="355921" y="1012"/>
                    </a:lnTo>
                    <a:lnTo>
                      <a:pt x="354506" y="1801"/>
                    </a:lnTo>
                    <a:lnTo>
                      <a:pt x="353278" y="3029"/>
                    </a:lnTo>
                    <a:lnTo>
                      <a:pt x="350431" y="6060"/>
                    </a:lnTo>
                    <a:lnTo>
                      <a:pt x="347191" y="9524"/>
                    </a:lnTo>
                    <a:lnTo>
                      <a:pt x="342724" y="13777"/>
                    </a:lnTo>
                    <a:lnTo>
                      <a:pt x="337046" y="18637"/>
                    </a:lnTo>
                    <a:lnTo>
                      <a:pt x="330345" y="24090"/>
                    </a:lnTo>
                    <a:lnTo>
                      <a:pt x="326508" y="26932"/>
                    </a:lnTo>
                    <a:lnTo>
                      <a:pt x="322655" y="29984"/>
                    </a:lnTo>
                    <a:lnTo>
                      <a:pt x="318170" y="32819"/>
                    </a:lnTo>
                    <a:lnTo>
                      <a:pt x="313720" y="35653"/>
                    </a:lnTo>
                    <a:lnTo>
                      <a:pt x="308843" y="38496"/>
                    </a:lnTo>
                    <a:lnTo>
                      <a:pt x="303762" y="41331"/>
                    </a:lnTo>
                    <a:lnTo>
                      <a:pt x="298494" y="43949"/>
                    </a:lnTo>
                    <a:lnTo>
                      <a:pt x="293003" y="46595"/>
                    </a:lnTo>
                    <a:lnTo>
                      <a:pt x="281255" y="51455"/>
                    </a:lnTo>
                    <a:lnTo>
                      <a:pt x="274946" y="53473"/>
                    </a:lnTo>
                    <a:lnTo>
                      <a:pt x="268467" y="55303"/>
                    </a:lnTo>
                    <a:lnTo>
                      <a:pt x="261749" y="56937"/>
                    </a:lnTo>
                    <a:lnTo>
                      <a:pt x="255065" y="58355"/>
                    </a:lnTo>
                    <a:lnTo>
                      <a:pt x="247955" y="59360"/>
                    </a:lnTo>
                    <a:lnTo>
                      <a:pt x="240657" y="59967"/>
                    </a:lnTo>
                    <a:lnTo>
                      <a:pt x="233154" y="60372"/>
                    </a:lnTo>
                    <a:lnTo>
                      <a:pt x="225447" y="60372"/>
                    </a:lnTo>
                    <a:lnTo>
                      <a:pt x="217740" y="59967"/>
                    </a:lnTo>
                    <a:lnTo>
                      <a:pt x="209624" y="58955"/>
                    </a:lnTo>
                    <a:lnTo>
                      <a:pt x="205140" y="58543"/>
                    </a:lnTo>
                    <a:lnTo>
                      <a:pt x="200689" y="58138"/>
                    </a:lnTo>
                    <a:lnTo>
                      <a:pt x="196427" y="57942"/>
                    </a:lnTo>
                    <a:lnTo>
                      <a:pt x="188106" y="57942"/>
                    </a:lnTo>
                    <a:lnTo>
                      <a:pt x="180399" y="58760"/>
                    </a:lnTo>
                    <a:lnTo>
                      <a:pt x="176545" y="59360"/>
                    </a:lnTo>
                    <a:lnTo>
                      <a:pt x="172879" y="59967"/>
                    </a:lnTo>
                    <a:lnTo>
                      <a:pt x="169247" y="60784"/>
                    </a:lnTo>
                    <a:lnTo>
                      <a:pt x="165786" y="61790"/>
                    </a:lnTo>
                    <a:lnTo>
                      <a:pt x="162342" y="62802"/>
                    </a:lnTo>
                    <a:lnTo>
                      <a:pt x="159085" y="64024"/>
                    </a:lnTo>
                    <a:lnTo>
                      <a:pt x="155828" y="65449"/>
                    </a:lnTo>
                    <a:lnTo>
                      <a:pt x="149349" y="68284"/>
                    </a:lnTo>
                    <a:lnTo>
                      <a:pt x="143449" y="71502"/>
                    </a:lnTo>
                    <a:lnTo>
                      <a:pt x="137584" y="74966"/>
                    </a:lnTo>
                    <a:lnTo>
                      <a:pt x="131906" y="78814"/>
                    </a:lnTo>
                    <a:lnTo>
                      <a:pt x="126620" y="82856"/>
                    </a:lnTo>
                    <a:lnTo>
                      <a:pt x="121351" y="86914"/>
                    </a:lnTo>
                    <a:lnTo>
                      <a:pt x="116083" y="91368"/>
                    </a:lnTo>
                    <a:lnTo>
                      <a:pt x="105920" y="100090"/>
                    </a:lnTo>
                    <a:lnTo>
                      <a:pt x="96184" y="108602"/>
                    </a:lnTo>
                    <a:lnTo>
                      <a:pt x="91308" y="112645"/>
                    </a:lnTo>
                    <a:lnTo>
                      <a:pt x="86244" y="116492"/>
                    </a:lnTo>
                    <a:lnTo>
                      <a:pt x="81162" y="120340"/>
                    </a:lnTo>
                    <a:lnTo>
                      <a:pt x="75894" y="123796"/>
                    </a:lnTo>
                    <a:lnTo>
                      <a:pt x="70625" y="127239"/>
                    </a:lnTo>
                    <a:lnTo>
                      <a:pt x="64947" y="130074"/>
                    </a:lnTo>
                    <a:lnTo>
                      <a:pt x="59252" y="132721"/>
                    </a:lnTo>
                    <a:lnTo>
                      <a:pt x="53165" y="134934"/>
                    </a:lnTo>
                    <a:lnTo>
                      <a:pt x="50130" y="135939"/>
                    </a:lnTo>
                    <a:lnTo>
                      <a:pt x="43633" y="137573"/>
                    </a:lnTo>
                    <a:lnTo>
                      <a:pt x="40189" y="138181"/>
                    </a:lnTo>
                    <a:lnTo>
                      <a:pt x="36728" y="138586"/>
                    </a:lnTo>
                    <a:lnTo>
                      <a:pt x="33283" y="138998"/>
                    </a:lnTo>
                    <a:lnTo>
                      <a:pt x="29617" y="139186"/>
                    </a:lnTo>
                    <a:lnTo>
                      <a:pt x="21910" y="139186"/>
                    </a:lnTo>
                    <a:lnTo>
                      <a:pt x="18057" y="138998"/>
                    </a:lnTo>
                    <a:lnTo>
                      <a:pt x="13982" y="138586"/>
                    </a:lnTo>
                    <a:lnTo>
                      <a:pt x="9753" y="138181"/>
                    </a:lnTo>
                    <a:lnTo>
                      <a:pt x="8116" y="137986"/>
                    </a:lnTo>
                    <a:lnTo>
                      <a:pt x="6292" y="138390"/>
                    </a:lnTo>
                    <a:lnTo>
                      <a:pt x="4860" y="138781"/>
                    </a:lnTo>
                    <a:lnTo>
                      <a:pt x="3444" y="139815"/>
                    </a:lnTo>
                    <a:lnTo>
                      <a:pt x="2234" y="140820"/>
                    </a:lnTo>
                    <a:lnTo>
                      <a:pt x="1228" y="142238"/>
                    </a:lnTo>
                    <a:lnTo>
                      <a:pt x="597" y="143663"/>
                    </a:lnTo>
                    <a:lnTo>
                      <a:pt x="188" y="145268"/>
                    </a:lnTo>
                    <a:lnTo>
                      <a:pt x="0" y="147098"/>
                    </a:lnTo>
                    <a:lnTo>
                      <a:pt x="409" y="148710"/>
                    </a:lnTo>
                    <a:lnTo>
                      <a:pt x="818" y="150345"/>
                    </a:lnTo>
                    <a:lnTo>
                      <a:pt x="1824" y="151545"/>
                    </a:lnTo>
                    <a:lnTo>
                      <a:pt x="2848" y="152775"/>
                    </a:lnTo>
                    <a:lnTo>
                      <a:pt x="4075" y="153780"/>
                    </a:lnTo>
                    <a:lnTo>
                      <a:pt x="5678" y="154597"/>
                    </a:lnTo>
                    <a:lnTo>
                      <a:pt x="7298" y="155009"/>
                    </a:lnTo>
                    <a:lnTo>
                      <a:pt x="11970" y="155610"/>
                    </a:lnTo>
                    <a:lnTo>
                      <a:pt x="16642" y="156015"/>
                    </a:lnTo>
                    <a:lnTo>
                      <a:pt x="21092" y="156210"/>
                    </a:lnTo>
                    <a:lnTo>
                      <a:pt x="29225" y="156210"/>
                    </a:lnTo>
                    <a:lnTo>
                      <a:pt x="33079" y="156015"/>
                    </a:lnTo>
                    <a:lnTo>
                      <a:pt x="36728" y="155610"/>
                    </a:lnTo>
                    <a:lnTo>
                      <a:pt x="40377" y="155198"/>
                    </a:lnTo>
                    <a:lnTo>
                      <a:pt x="44043" y="154597"/>
                    </a:lnTo>
                    <a:lnTo>
                      <a:pt x="47487" y="153975"/>
                    </a:lnTo>
                    <a:lnTo>
                      <a:pt x="54171" y="152363"/>
                    </a:lnTo>
                    <a:lnTo>
                      <a:pt x="60684" y="150345"/>
                    </a:lnTo>
                    <a:lnTo>
                      <a:pt x="66771" y="147915"/>
                    </a:lnTo>
                    <a:lnTo>
                      <a:pt x="72637" y="145268"/>
                    </a:lnTo>
                    <a:lnTo>
                      <a:pt x="78332" y="142238"/>
                    </a:lnTo>
                    <a:lnTo>
                      <a:pt x="83601" y="138998"/>
                    </a:lnTo>
                    <a:lnTo>
                      <a:pt x="88869" y="135556"/>
                    </a:lnTo>
                    <a:lnTo>
                      <a:pt x="93951" y="132091"/>
                    </a:lnTo>
                    <a:lnTo>
                      <a:pt x="98810" y="128244"/>
                    </a:lnTo>
                    <a:lnTo>
                      <a:pt x="108154" y="120557"/>
                    </a:lnTo>
                    <a:lnTo>
                      <a:pt x="117089" y="112862"/>
                    </a:lnTo>
                    <a:lnTo>
                      <a:pt x="126416" y="104755"/>
                    </a:lnTo>
                    <a:lnTo>
                      <a:pt x="131292" y="100886"/>
                    </a:lnTo>
                    <a:lnTo>
                      <a:pt x="135947" y="97038"/>
                    </a:lnTo>
                    <a:lnTo>
                      <a:pt x="140841" y="93408"/>
                    </a:lnTo>
                    <a:lnTo>
                      <a:pt x="145700" y="89944"/>
                    </a:lnTo>
                    <a:lnTo>
                      <a:pt x="150781" y="86914"/>
                    </a:lnTo>
                    <a:lnTo>
                      <a:pt x="156050" y="84079"/>
                    </a:lnTo>
                    <a:lnTo>
                      <a:pt x="161523" y="81432"/>
                    </a:lnTo>
                    <a:lnTo>
                      <a:pt x="167201" y="79226"/>
                    </a:lnTo>
                    <a:lnTo>
                      <a:pt x="173101" y="77592"/>
                    </a:lnTo>
                    <a:lnTo>
                      <a:pt x="176136" y="76796"/>
                    </a:lnTo>
                    <a:lnTo>
                      <a:pt x="179376" y="76167"/>
                    </a:lnTo>
                    <a:lnTo>
                      <a:pt x="182411" y="75567"/>
                    </a:lnTo>
                    <a:lnTo>
                      <a:pt x="185889" y="75379"/>
                    </a:lnTo>
                    <a:lnTo>
                      <a:pt x="189112" y="74966"/>
                    </a:lnTo>
                    <a:lnTo>
                      <a:pt x="196205" y="74966"/>
                    </a:lnTo>
                    <a:lnTo>
                      <a:pt x="199871" y="75162"/>
                    </a:lnTo>
                    <a:lnTo>
                      <a:pt x="203537" y="75379"/>
                    </a:lnTo>
                    <a:lnTo>
                      <a:pt x="207390" y="75762"/>
                    </a:lnTo>
                    <a:lnTo>
                      <a:pt x="216325" y="76796"/>
                    </a:lnTo>
                    <a:lnTo>
                      <a:pt x="224851" y="77396"/>
                    </a:lnTo>
                    <a:lnTo>
                      <a:pt x="233359" y="77396"/>
                    </a:lnTo>
                    <a:lnTo>
                      <a:pt x="241680" y="76984"/>
                    </a:lnTo>
                    <a:lnTo>
                      <a:pt x="249591" y="76167"/>
                    </a:lnTo>
                    <a:lnTo>
                      <a:pt x="257298" y="75162"/>
                    </a:lnTo>
                    <a:lnTo>
                      <a:pt x="265005" y="73744"/>
                    </a:lnTo>
                    <a:lnTo>
                      <a:pt x="272320" y="72131"/>
                    </a:lnTo>
                    <a:lnTo>
                      <a:pt x="279431" y="70085"/>
                    </a:lnTo>
                    <a:lnTo>
                      <a:pt x="286115" y="67872"/>
                    </a:lnTo>
                    <a:lnTo>
                      <a:pt x="292816" y="65449"/>
                    </a:lnTo>
                    <a:lnTo>
                      <a:pt x="299107" y="62802"/>
                    </a:lnTo>
                    <a:lnTo>
                      <a:pt x="305195" y="59967"/>
                    </a:lnTo>
                    <a:lnTo>
                      <a:pt x="310872" y="56937"/>
                    </a:lnTo>
                    <a:lnTo>
                      <a:pt x="316550" y="53878"/>
                    </a:lnTo>
                    <a:lnTo>
                      <a:pt x="321836" y="50855"/>
                    </a:lnTo>
                    <a:lnTo>
                      <a:pt x="326917" y="47608"/>
                    </a:lnTo>
                    <a:lnTo>
                      <a:pt x="331572" y="44578"/>
                    </a:lnTo>
                    <a:lnTo>
                      <a:pt x="336040" y="41331"/>
                    </a:lnTo>
                    <a:lnTo>
                      <a:pt x="340081" y="38279"/>
                    </a:lnTo>
                    <a:lnTo>
                      <a:pt x="347600" y="32218"/>
                    </a:lnTo>
                    <a:lnTo>
                      <a:pt x="353909" y="26736"/>
                    </a:lnTo>
                    <a:lnTo>
                      <a:pt x="358956" y="21877"/>
                    </a:lnTo>
                    <a:lnTo>
                      <a:pt x="362810" y="18023"/>
                    </a:lnTo>
                    <a:lnTo>
                      <a:pt x="366476" y="13972"/>
                    </a:lnTo>
                    <a:lnTo>
                      <a:pt x="367294" y="12547"/>
                    </a:lnTo>
                    <a:lnTo>
                      <a:pt x="367891" y="10942"/>
                    </a:lnTo>
                    <a:lnTo>
                      <a:pt x="368300" y="9308"/>
                    </a:lnTo>
                    <a:lnTo>
                      <a:pt x="368300" y="7695"/>
                    </a:lnTo>
                    <a:lnTo>
                      <a:pt x="367891" y="6060"/>
                    </a:lnTo>
                    <a:lnTo>
                      <a:pt x="367294" y="4448"/>
                    </a:lnTo>
                    <a:lnTo>
                      <a:pt x="366476" y="3218"/>
                    </a:lnTo>
                    <a:lnTo>
                      <a:pt x="365248" y="2018"/>
                    </a:lnTo>
                    <a:lnTo>
                      <a:pt x="363850" y="1012"/>
                    </a:lnTo>
                    <a:lnTo>
                      <a:pt x="362213" y="383"/>
                    </a:lnTo>
                    <a:lnTo>
                      <a:pt x="360593" y="0"/>
                    </a:lnTo>
                    <a:close/>
                  </a:path>
                </a:pathLst>
              </a:custGeom>
              <a:solidFill>
                <a:srgbClr val="F6751F"/>
              </a:solidFill>
              <a:ln>
                <a:noFill/>
              </a:ln>
              <a:effectLst/>
            </p:spPr>
            <p:txBody>
              <a:bodyPr vert="horz" wrap="square" lIns="0" tIns="0" rIns="0" bIns="0" numCol="1" spcCol="215900" anchor="ctr"/>
              <a:lstStyle/>
              <a:p>
                <a:pPr/>
              </a:p>
            </p:txBody>
          </p:sp>
          <p:sp>
            <p:nvSpPr>
              <p:cNvPr id="43" name="Google Shape;204;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FgAA5g0AACUXAABREAAAAAAAACYAAAAIAAAA//////////8="/>
                  </a:ext>
                </a:extLst>
              </p:cNvSpPr>
              <p:nvPr/>
            </p:nvSpPr>
            <p:spPr>
              <a:xfrm>
                <a:off x="3696970" y="2259330"/>
                <a:ext cx="65405" cy="393065"/>
              </a:xfrm>
              <a:custGeom>
                <a:avLst/>
                <a:gdLst/>
                <a:ahLst/>
                <a:cxnLst/>
                <a:rect l="0" t="0" r="65405" b="393065"/>
                <a:pathLst>
                  <a:path w="65405" h="393065">
                    <a:moveTo>
                      <a:pt x="43948" y="0"/>
                    </a:moveTo>
                    <a:lnTo>
                      <a:pt x="42313" y="218"/>
                    </a:lnTo>
                    <a:lnTo>
                      <a:pt x="40702" y="818"/>
                    </a:lnTo>
                    <a:lnTo>
                      <a:pt x="39285" y="1637"/>
                    </a:lnTo>
                    <a:lnTo>
                      <a:pt x="38062" y="2656"/>
                    </a:lnTo>
                    <a:lnTo>
                      <a:pt x="37050" y="4076"/>
                    </a:lnTo>
                    <a:lnTo>
                      <a:pt x="36233" y="5495"/>
                    </a:lnTo>
                    <a:lnTo>
                      <a:pt x="35827" y="6915"/>
                    </a:lnTo>
                    <a:lnTo>
                      <a:pt x="35633" y="8534"/>
                    </a:lnTo>
                    <a:lnTo>
                      <a:pt x="35827" y="10354"/>
                    </a:lnTo>
                    <a:lnTo>
                      <a:pt x="36233" y="11973"/>
                    </a:lnTo>
                    <a:lnTo>
                      <a:pt x="37868" y="15849"/>
                    </a:lnTo>
                    <a:lnTo>
                      <a:pt x="39285" y="20308"/>
                    </a:lnTo>
                    <a:lnTo>
                      <a:pt x="41111" y="26186"/>
                    </a:lnTo>
                    <a:lnTo>
                      <a:pt x="42915" y="33501"/>
                    </a:lnTo>
                    <a:lnTo>
                      <a:pt x="44741" y="42036"/>
                    </a:lnTo>
                    <a:lnTo>
                      <a:pt x="45556" y="46712"/>
                    </a:lnTo>
                    <a:lnTo>
                      <a:pt x="46373" y="51571"/>
                    </a:lnTo>
                    <a:lnTo>
                      <a:pt x="46976" y="56848"/>
                    </a:lnTo>
                    <a:lnTo>
                      <a:pt x="47382" y="62126"/>
                    </a:lnTo>
                    <a:lnTo>
                      <a:pt x="47791" y="67821"/>
                    </a:lnTo>
                    <a:lnTo>
                      <a:pt x="47984" y="73498"/>
                    </a:lnTo>
                    <a:lnTo>
                      <a:pt x="47984" y="79595"/>
                    </a:lnTo>
                    <a:lnTo>
                      <a:pt x="47791" y="85691"/>
                    </a:lnTo>
                    <a:lnTo>
                      <a:pt x="47382" y="91969"/>
                    </a:lnTo>
                    <a:lnTo>
                      <a:pt x="46782" y="98266"/>
                    </a:lnTo>
                    <a:lnTo>
                      <a:pt x="45750" y="104762"/>
                    </a:lnTo>
                    <a:lnTo>
                      <a:pt x="44548" y="111459"/>
                    </a:lnTo>
                    <a:lnTo>
                      <a:pt x="42915" y="117973"/>
                    </a:lnTo>
                    <a:lnTo>
                      <a:pt x="41111" y="124870"/>
                    </a:lnTo>
                    <a:lnTo>
                      <a:pt x="38876" y="131567"/>
                    </a:lnTo>
                    <a:lnTo>
                      <a:pt x="36233" y="138264"/>
                    </a:lnTo>
                    <a:lnTo>
                      <a:pt x="33208" y="145179"/>
                    </a:lnTo>
                    <a:lnTo>
                      <a:pt x="29553" y="151875"/>
                    </a:lnTo>
                    <a:lnTo>
                      <a:pt x="25710" y="158790"/>
                    </a:lnTo>
                    <a:lnTo>
                      <a:pt x="21265" y="165487"/>
                    </a:lnTo>
                    <a:lnTo>
                      <a:pt x="18837" y="169327"/>
                    </a:lnTo>
                    <a:lnTo>
                      <a:pt x="16387" y="172966"/>
                    </a:lnTo>
                    <a:lnTo>
                      <a:pt x="14367" y="176842"/>
                    </a:lnTo>
                    <a:lnTo>
                      <a:pt x="12542" y="180482"/>
                    </a:lnTo>
                    <a:lnTo>
                      <a:pt x="10716" y="184158"/>
                    </a:lnTo>
                    <a:lnTo>
                      <a:pt x="9105" y="187815"/>
                    </a:lnTo>
                    <a:lnTo>
                      <a:pt x="7881" y="191455"/>
                    </a:lnTo>
                    <a:lnTo>
                      <a:pt x="6679" y="195113"/>
                    </a:lnTo>
                    <a:lnTo>
                      <a:pt x="5671" y="198770"/>
                    </a:lnTo>
                    <a:lnTo>
                      <a:pt x="4660" y="202410"/>
                    </a:lnTo>
                    <a:lnTo>
                      <a:pt x="4036" y="205885"/>
                    </a:lnTo>
                    <a:lnTo>
                      <a:pt x="3436" y="209524"/>
                    </a:lnTo>
                    <a:lnTo>
                      <a:pt x="3028" y="212982"/>
                    </a:lnTo>
                    <a:lnTo>
                      <a:pt x="2619" y="216440"/>
                    </a:lnTo>
                    <a:lnTo>
                      <a:pt x="2425" y="223319"/>
                    </a:lnTo>
                    <a:lnTo>
                      <a:pt x="2425" y="230234"/>
                    </a:lnTo>
                    <a:lnTo>
                      <a:pt x="3028" y="236930"/>
                    </a:lnTo>
                    <a:lnTo>
                      <a:pt x="3845" y="243845"/>
                    </a:lnTo>
                    <a:lnTo>
                      <a:pt x="5044" y="250323"/>
                    </a:lnTo>
                    <a:lnTo>
                      <a:pt x="6271" y="257020"/>
                    </a:lnTo>
                    <a:lnTo>
                      <a:pt x="7881" y="263535"/>
                    </a:lnTo>
                    <a:lnTo>
                      <a:pt x="11124" y="276728"/>
                    </a:lnTo>
                    <a:lnTo>
                      <a:pt x="14177" y="289121"/>
                    </a:lnTo>
                    <a:lnTo>
                      <a:pt x="17011" y="301695"/>
                    </a:lnTo>
                    <a:lnTo>
                      <a:pt x="18022" y="307991"/>
                    </a:lnTo>
                    <a:lnTo>
                      <a:pt x="18837" y="314088"/>
                    </a:lnTo>
                    <a:lnTo>
                      <a:pt x="19221" y="320384"/>
                    </a:lnTo>
                    <a:lnTo>
                      <a:pt x="19439" y="326662"/>
                    </a:lnTo>
                    <a:lnTo>
                      <a:pt x="19031" y="333177"/>
                    </a:lnTo>
                    <a:lnTo>
                      <a:pt x="18428" y="339455"/>
                    </a:lnTo>
                    <a:lnTo>
                      <a:pt x="17804" y="342712"/>
                    </a:lnTo>
                    <a:lnTo>
                      <a:pt x="17205" y="345969"/>
                    </a:lnTo>
                    <a:lnTo>
                      <a:pt x="16193" y="349227"/>
                    </a:lnTo>
                    <a:lnTo>
                      <a:pt x="15379" y="352448"/>
                    </a:lnTo>
                    <a:lnTo>
                      <a:pt x="14177" y="355923"/>
                    </a:lnTo>
                    <a:lnTo>
                      <a:pt x="12950" y="359144"/>
                    </a:lnTo>
                    <a:lnTo>
                      <a:pt x="11532" y="362620"/>
                    </a:lnTo>
                    <a:lnTo>
                      <a:pt x="9922" y="365859"/>
                    </a:lnTo>
                    <a:lnTo>
                      <a:pt x="8096" y="369317"/>
                    </a:lnTo>
                    <a:lnTo>
                      <a:pt x="6080" y="372756"/>
                    </a:lnTo>
                    <a:lnTo>
                      <a:pt x="3845" y="376195"/>
                    </a:lnTo>
                    <a:lnTo>
                      <a:pt x="1610" y="379671"/>
                    </a:lnTo>
                    <a:lnTo>
                      <a:pt x="817" y="381291"/>
                    </a:lnTo>
                    <a:lnTo>
                      <a:pt x="190" y="382710"/>
                    </a:lnTo>
                    <a:lnTo>
                      <a:pt x="0" y="384530"/>
                    </a:lnTo>
                    <a:lnTo>
                      <a:pt x="190" y="386149"/>
                    </a:lnTo>
                    <a:lnTo>
                      <a:pt x="599" y="387569"/>
                    </a:lnTo>
                    <a:lnTo>
                      <a:pt x="1417" y="389207"/>
                    </a:lnTo>
                    <a:lnTo>
                      <a:pt x="2425" y="390408"/>
                    </a:lnTo>
                    <a:lnTo>
                      <a:pt x="3651" y="391634"/>
                    </a:lnTo>
                    <a:lnTo>
                      <a:pt x="4853" y="392246"/>
                    </a:lnTo>
                    <a:lnTo>
                      <a:pt x="6080" y="392646"/>
                    </a:lnTo>
                    <a:lnTo>
                      <a:pt x="7279" y="393065"/>
                    </a:lnTo>
                    <a:lnTo>
                      <a:pt x="8504" y="393065"/>
                    </a:lnTo>
                    <a:lnTo>
                      <a:pt x="10525" y="392846"/>
                    </a:lnTo>
                    <a:lnTo>
                      <a:pt x="12351" y="392246"/>
                    </a:lnTo>
                    <a:lnTo>
                      <a:pt x="13168" y="391645"/>
                    </a:lnTo>
                    <a:lnTo>
                      <a:pt x="13959" y="391045"/>
                    </a:lnTo>
                    <a:lnTo>
                      <a:pt x="14776" y="390228"/>
                    </a:lnTo>
                    <a:lnTo>
                      <a:pt x="15379" y="389407"/>
                    </a:lnTo>
                    <a:lnTo>
                      <a:pt x="18213" y="385349"/>
                    </a:lnTo>
                    <a:lnTo>
                      <a:pt x="20856" y="381291"/>
                    </a:lnTo>
                    <a:lnTo>
                      <a:pt x="23091" y="377233"/>
                    </a:lnTo>
                    <a:lnTo>
                      <a:pt x="25108" y="373156"/>
                    </a:lnTo>
                    <a:lnTo>
                      <a:pt x="27127" y="369317"/>
                    </a:lnTo>
                    <a:lnTo>
                      <a:pt x="28763" y="365241"/>
                    </a:lnTo>
                    <a:lnTo>
                      <a:pt x="31597" y="357525"/>
                    </a:lnTo>
                    <a:lnTo>
                      <a:pt x="33616" y="349827"/>
                    </a:lnTo>
                    <a:lnTo>
                      <a:pt x="34407" y="345969"/>
                    </a:lnTo>
                    <a:lnTo>
                      <a:pt x="35034" y="342112"/>
                    </a:lnTo>
                    <a:lnTo>
                      <a:pt x="35633" y="338454"/>
                    </a:lnTo>
                    <a:lnTo>
                      <a:pt x="36042" y="334796"/>
                    </a:lnTo>
                    <a:lnTo>
                      <a:pt x="36233" y="330938"/>
                    </a:lnTo>
                    <a:lnTo>
                      <a:pt x="36233" y="320166"/>
                    </a:lnTo>
                    <a:lnTo>
                      <a:pt x="35633" y="312868"/>
                    </a:lnTo>
                    <a:lnTo>
                      <a:pt x="34816" y="305953"/>
                    </a:lnTo>
                    <a:lnTo>
                      <a:pt x="33616" y="299056"/>
                    </a:lnTo>
                    <a:lnTo>
                      <a:pt x="32390" y="292141"/>
                    </a:lnTo>
                    <a:lnTo>
                      <a:pt x="30779" y="285445"/>
                    </a:lnTo>
                    <a:lnTo>
                      <a:pt x="27536" y="272470"/>
                    </a:lnTo>
                    <a:lnTo>
                      <a:pt x="24508" y="260278"/>
                    </a:lnTo>
                    <a:lnTo>
                      <a:pt x="23091" y="254400"/>
                    </a:lnTo>
                    <a:lnTo>
                      <a:pt x="21865" y="248504"/>
                    </a:lnTo>
                    <a:lnTo>
                      <a:pt x="20856" y="242426"/>
                    </a:lnTo>
                    <a:lnTo>
                      <a:pt x="20039" y="236530"/>
                    </a:lnTo>
                    <a:lnTo>
                      <a:pt x="19630" y="230652"/>
                    </a:lnTo>
                    <a:lnTo>
                      <a:pt x="19439" y="224556"/>
                    </a:lnTo>
                    <a:lnTo>
                      <a:pt x="19630" y="218678"/>
                    </a:lnTo>
                    <a:lnTo>
                      <a:pt x="20254" y="212582"/>
                    </a:lnTo>
                    <a:lnTo>
                      <a:pt x="21265" y="206486"/>
                    </a:lnTo>
                    <a:lnTo>
                      <a:pt x="22059" y="203447"/>
                    </a:lnTo>
                    <a:lnTo>
                      <a:pt x="22873" y="200390"/>
                    </a:lnTo>
                    <a:lnTo>
                      <a:pt x="23884" y="197133"/>
                    </a:lnTo>
                    <a:lnTo>
                      <a:pt x="25108" y="194094"/>
                    </a:lnTo>
                    <a:lnTo>
                      <a:pt x="26310" y="191036"/>
                    </a:lnTo>
                    <a:lnTo>
                      <a:pt x="27727" y="187815"/>
                    </a:lnTo>
                    <a:lnTo>
                      <a:pt x="29362" y="184758"/>
                    </a:lnTo>
                    <a:lnTo>
                      <a:pt x="31188" y="181501"/>
                    </a:lnTo>
                    <a:lnTo>
                      <a:pt x="33208" y="178280"/>
                    </a:lnTo>
                    <a:lnTo>
                      <a:pt x="35224" y="175023"/>
                    </a:lnTo>
                    <a:lnTo>
                      <a:pt x="40078" y="167689"/>
                    </a:lnTo>
                    <a:lnTo>
                      <a:pt x="44548" y="160210"/>
                    </a:lnTo>
                    <a:lnTo>
                      <a:pt x="48393" y="152694"/>
                    </a:lnTo>
                    <a:lnTo>
                      <a:pt x="51830" y="145179"/>
                    </a:lnTo>
                    <a:lnTo>
                      <a:pt x="54664" y="137663"/>
                    </a:lnTo>
                    <a:lnTo>
                      <a:pt x="57308" y="130129"/>
                    </a:lnTo>
                    <a:lnTo>
                      <a:pt x="59518" y="122832"/>
                    </a:lnTo>
                    <a:lnTo>
                      <a:pt x="61150" y="115517"/>
                    </a:lnTo>
                    <a:lnTo>
                      <a:pt x="62570" y="108402"/>
                    </a:lnTo>
                    <a:lnTo>
                      <a:pt x="63769" y="101323"/>
                    </a:lnTo>
                    <a:lnTo>
                      <a:pt x="64587" y="94226"/>
                    </a:lnTo>
                    <a:lnTo>
                      <a:pt x="64996" y="87311"/>
                    </a:lnTo>
                    <a:lnTo>
                      <a:pt x="65190" y="80614"/>
                    </a:lnTo>
                    <a:lnTo>
                      <a:pt x="65405" y="74100"/>
                    </a:lnTo>
                    <a:lnTo>
                      <a:pt x="65190" y="67821"/>
                    </a:lnTo>
                    <a:lnTo>
                      <a:pt x="64805" y="61725"/>
                    </a:lnTo>
                    <a:lnTo>
                      <a:pt x="64178" y="55847"/>
                    </a:lnTo>
                    <a:lnTo>
                      <a:pt x="63579" y="50152"/>
                    </a:lnTo>
                    <a:lnTo>
                      <a:pt x="62761" y="44656"/>
                    </a:lnTo>
                    <a:lnTo>
                      <a:pt x="61753" y="39597"/>
                    </a:lnTo>
                    <a:lnTo>
                      <a:pt x="59733" y="30262"/>
                    </a:lnTo>
                    <a:lnTo>
                      <a:pt x="57716" y="22146"/>
                    </a:lnTo>
                    <a:lnTo>
                      <a:pt x="55672" y="15449"/>
                    </a:lnTo>
                    <a:lnTo>
                      <a:pt x="53871" y="10354"/>
                    </a:lnTo>
                    <a:lnTo>
                      <a:pt x="51830" y="5077"/>
                    </a:lnTo>
                    <a:lnTo>
                      <a:pt x="51037" y="3657"/>
                    </a:lnTo>
                    <a:lnTo>
                      <a:pt x="50001" y="2438"/>
                    </a:lnTo>
                    <a:lnTo>
                      <a:pt x="48584" y="1419"/>
                    </a:lnTo>
                    <a:lnTo>
                      <a:pt x="47167" y="600"/>
                    </a:lnTo>
                    <a:lnTo>
                      <a:pt x="45750" y="218"/>
                    </a:lnTo>
                    <a:lnTo>
                      <a:pt x="43948" y="0"/>
                    </a:lnTo>
                    <a:close/>
                  </a:path>
                </a:pathLst>
              </a:custGeom>
              <a:solidFill>
                <a:srgbClr val="F6751F"/>
              </a:solidFill>
              <a:ln>
                <a:noFill/>
              </a:ln>
              <a:effectLst/>
            </p:spPr>
            <p:txBody>
              <a:bodyPr vert="horz" wrap="square" lIns="0" tIns="0" rIns="0" bIns="0" numCol="1" spcCol="215900" anchor="ctr"/>
              <a:lstStyle/>
              <a:p>
                <a:pPr/>
              </a:p>
            </p:txBody>
          </p:sp>
          <p:sp>
            <p:nvSpPr>
              <p:cNvPr id="42" name="Google Shape;205;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2FQAA7A0AAAsXAACVDwAAAAAAACYAAAAIAAAA//////////8="/>
                  </a:ext>
                </a:extLst>
              </p:cNvSpPr>
              <p:nvPr/>
            </p:nvSpPr>
            <p:spPr>
              <a:xfrm>
                <a:off x="3448050" y="2263140"/>
                <a:ext cx="297815" cy="269875"/>
              </a:xfrm>
              <a:custGeom>
                <a:avLst/>
                <a:gdLst/>
                <a:ahLst/>
                <a:cxnLst/>
                <a:rect l="0" t="0" r="297815" b="269875"/>
                <a:pathLst>
                  <a:path w="297815" h="269875">
                    <a:moveTo>
                      <a:pt x="288687" y="0"/>
                    </a:moveTo>
                    <a:lnTo>
                      <a:pt x="287046" y="212"/>
                    </a:lnTo>
                    <a:lnTo>
                      <a:pt x="285433" y="824"/>
                    </a:lnTo>
                    <a:lnTo>
                      <a:pt x="284206" y="1636"/>
                    </a:lnTo>
                    <a:lnTo>
                      <a:pt x="283006" y="2848"/>
                    </a:lnTo>
                    <a:lnTo>
                      <a:pt x="281959" y="4073"/>
                    </a:lnTo>
                    <a:lnTo>
                      <a:pt x="281173" y="5684"/>
                    </a:lnTo>
                    <a:lnTo>
                      <a:pt x="279753" y="9545"/>
                    </a:lnTo>
                    <a:lnTo>
                      <a:pt x="277726" y="13818"/>
                    </a:lnTo>
                    <a:lnTo>
                      <a:pt x="275079" y="19503"/>
                    </a:lnTo>
                    <a:lnTo>
                      <a:pt x="271411" y="26012"/>
                    </a:lnTo>
                    <a:lnTo>
                      <a:pt x="267151" y="33546"/>
                    </a:lnTo>
                    <a:lnTo>
                      <a:pt x="264517" y="37595"/>
                    </a:lnTo>
                    <a:lnTo>
                      <a:pt x="261677" y="41668"/>
                    </a:lnTo>
                    <a:lnTo>
                      <a:pt x="258616" y="45941"/>
                    </a:lnTo>
                    <a:lnTo>
                      <a:pt x="255376" y="50201"/>
                    </a:lnTo>
                    <a:lnTo>
                      <a:pt x="251929" y="54662"/>
                    </a:lnTo>
                    <a:lnTo>
                      <a:pt x="248068" y="58935"/>
                    </a:lnTo>
                    <a:lnTo>
                      <a:pt x="244029" y="63419"/>
                    </a:lnTo>
                    <a:lnTo>
                      <a:pt x="239754" y="67881"/>
                    </a:lnTo>
                    <a:lnTo>
                      <a:pt x="235273" y="72141"/>
                    </a:lnTo>
                    <a:lnTo>
                      <a:pt x="230406" y="76414"/>
                    </a:lnTo>
                    <a:lnTo>
                      <a:pt x="225332" y="80462"/>
                    </a:lnTo>
                    <a:lnTo>
                      <a:pt x="219859" y="84535"/>
                    </a:lnTo>
                    <a:lnTo>
                      <a:pt x="214371" y="88396"/>
                    </a:lnTo>
                    <a:lnTo>
                      <a:pt x="208277" y="92069"/>
                    </a:lnTo>
                    <a:lnTo>
                      <a:pt x="201990" y="95518"/>
                    </a:lnTo>
                    <a:lnTo>
                      <a:pt x="195482" y="98766"/>
                    </a:lnTo>
                    <a:lnTo>
                      <a:pt x="188781" y="101615"/>
                    </a:lnTo>
                    <a:lnTo>
                      <a:pt x="181487" y="104239"/>
                    </a:lnTo>
                    <a:lnTo>
                      <a:pt x="173973" y="106700"/>
                    </a:lnTo>
                    <a:lnTo>
                      <a:pt x="166266" y="108512"/>
                    </a:lnTo>
                    <a:lnTo>
                      <a:pt x="161785" y="109736"/>
                    </a:lnTo>
                    <a:lnTo>
                      <a:pt x="157524" y="110973"/>
                    </a:lnTo>
                    <a:lnTo>
                      <a:pt x="153471" y="112173"/>
                    </a:lnTo>
                    <a:lnTo>
                      <a:pt x="149624" y="113597"/>
                    </a:lnTo>
                    <a:lnTo>
                      <a:pt x="145763" y="115234"/>
                    </a:lnTo>
                    <a:lnTo>
                      <a:pt x="142096" y="116858"/>
                    </a:lnTo>
                    <a:lnTo>
                      <a:pt x="138663" y="118682"/>
                    </a:lnTo>
                    <a:lnTo>
                      <a:pt x="135188" y="120519"/>
                    </a:lnTo>
                    <a:lnTo>
                      <a:pt x="129122" y="124567"/>
                    </a:lnTo>
                    <a:lnTo>
                      <a:pt x="126061" y="126616"/>
                    </a:lnTo>
                    <a:lnTo>
                      <a:pt x="123220" y="128840"/>
                    </a:lnTo>
                    <a:lnTo>
                      <a:pt x="120587" y="131076"/>
                    </a:lnTo>
                    <a:lnTo>
                      <a:pt x="117940" y="133513"/>
                    </a:lnTo>
                    <a:lnTo>
                      <a:pt x="113073" y="138380"/>
                    </a:lnTo>
                    <a:lnTo>
                      <a:pt x="108592" y="143670"/>
                    </a:lnTo>
                    <a:lnTo>
                      <a:pt x="104331" y="148968"/>
                    </a:lnTo>
                    <a:lnTo>
                      <a:pt x="100471" y="154440"/>
                    </a:lnTo>
                    <a:lnTo>
                      <a:pt x="96624" y="160138"/>
                    </a:lnTo>
                    <a:lnTo>
                      <a:pt x="93177" y="166023"/>
                    </a:lnTo>
                    <a:lnTo>
                      <a:pt x="89923" y="171707"/>
                    </a:lnTo>
                    <a:lnTo>
                      <a:pt x="83415" y="183502"/>
                    </a:lnTo>
                    <a:lnTo>
                      <a:pt x="77349" y="194884"/>
                    </a:lnTo>
                    <a:lnTo>
                      <a:pt x="74095" y="200569"/>
                    </a:lnTo>
                    <a:lnTo>
                      <a:pt x="70840" y="206067"/>
                    </a:lnTo>
                    <a:lnTo>
                      <a:pt x="67408" y="211352"/>
                    </a:lnTo>
                    <a:lnTo>
                      <a:pt x="63739" y="216412"/>
                    </a:lnTo>
                    <a:lnTo>
                      <a:pt x="59880" y="221509"/>
                    </a:lnTo>
                    <a:lnTo>
                      <a:pt x="55619" y="226182"/>
                    </a:lnTo>
                    <a:lnTo>
                      <a:pt x="51138" y="230663"/>
                    </a:lnTo>
                    <a:lnTo>
                      <a:pt x="46271" y="234916"/>
                    </a:lnTo>
                    <a:lnTo>
                      <a:pt x="43651" y="236965"/>
                    </a:lnTo>
                    <a:lnTo>
                      <a:pt x="41003" y="238764"/>
                    </a:lnTo>
                    <a:lnTo>
                      <a:pt x="35310" y="242437"/>
                    </a:lnTo>
                    <a:lnTo>
                      <a:pt x="32056" y="244074"/>
                    </a:lnTo>
                    <a:lnTo>
                      <a:pt x="29023" y="245686"/>
                    </a:lnTo>
                    <a:lnTo>
                      <a:pt x="25575" y="247110"/>
                    </a:lnTo>
                    <a:lnTo>
                      <a:pt x="22115" y="248534"/>
                    </a:lnTo>
                    <a:lnTo>
                      <a:pt x="18475" y="249759"/>
                    </a:lnTo>
                    <a:lnTo>
                      <a:pt x="14808" y="250971"/>
                    </a:lnTo>
                    <a:lnTo>
                      <a:pt x="10740" y="252195"/>
                    </a:lnTo>
                    <a:lnTo>
                      <a:pt x="6700" y="252995"/>
                    </a:lnTo>
                    <a:lnTo>
                      <a:pt x="5060" y="253620"/>
                    </a:lnTo>
                    <a:lnTo>
                      <a:pt x="3639" y="254419"/>
                    </a:lnTo>
                    <a:lnTo>
                      <a:pt x="2426" y="255456"/>
                    </a:lnTo>
                    <a:lnTo>
                      <a:pt x="1420" y="256881"/>
                    </a:lnTo>
                    <a:lnTo>
                      <a:pt x="606" y="258305"/>
                    </a:lnTo>
                    <a:lnTo>
                      <a:pt x="193" y="259917"/>
                    </a:lnTo>
                    <a:lnTo>
                      <a:pt x="0" y="261528"/>
                    </a:lnTo>
                    <a:lnTo>
                      <a:pt x="193" y="263165"/>
                    </a:lnTo>
                    <a:lnTo>
                      <a:pt x="606" y="264589"/>
                    </a:lnTo>
                    <a:lnTo>
                      <a:pt x="1199" y="266014"/>
                    </a:lnTo>
                    <a:lnTo>
                      <a:pt x="2219" y="267034"/>
                    </a:lnTo>
                    <a:lnTo>
                      <a:pt x="3253" y="268038"/>
                    </a:lnTo>
                    <a:lnTo>
                      <a:pt x="4453" y="268862"/>
                    </a:lnTo>
                    <a:lnTo>
                      <a:pt x="5680" y="269462"/>
                    </a:lnTo>
                    <a:lnTo>
                      <a:pt x="7100" y="269875"/>
                    </a:lnTo>
                    <a:lnTo>
                      <a:pt x="8520" y="269875"/>
                    </a:lnTo>
                    <a:lnTo>
                      <a:pt x="10340" y="269662"/>
                    </a:lnTo>
                    <a:lnTo>
                      <a:pt x="15221" y="268650"/>
                    </a:lnTo>
                    <a:lnTo>
                      <a:pt x="19674" y="267226"/>
                    </a:lnTo>
                    <a:lnTo>
                      <a:pt x="24156" y="265801"/>
                    </a:lnTo>
                    <a:lnTo>
                      <a:pt x="28430" y="264377"/>
                    </a:lnTo>
                    <a:lnTo>
                      <a:pt x="32470" y="262765"/>
                    </a:lnTo>
                    <a:lnTo>
                      <a:pt x="36537" y="260929"/>
                    </a:lnTo>
                    <a:lnTo>
                      <a:pt x="40177" y="259092"/>
                    </a:lnTo>
                    <a:lnTo>
                      <a:pt x="43844" y="257068"/>
                    </a:lnTo>
                    <a:lnTo>
                      <a:pt x="47291" y="255044"/>
                    </a:lnTo>
                    <a:lnTo>
                      <a:pt x="53785" y="250558"/>
                    </a:lnTo>
                    <a:lnTo>
                      <a:pt x="56832" y="248122"/>
                    </a:lnTo>
                    <a:lnTo>
                      <a:pt x="62513" y="243249"/>
                    </a:lnTo>
                    <a:lnTo>
                      <a:pt x="65160" y="240602"/>
                    </a:lnTo>
                    <a:lnTo>
                      <a:pt x="67780" y="238164"/>
                    </a:lnTo>
                    <a:lnTo>
                      <a:pt x="72454" y="232692"/>
                    </a:lnTo>
                    <a:lnTo>
                      <a:pt x="76935" y="227007"/>
                    </a:lnTo>
                    <a:lnTo>
                      <a:pt x="81209" y="221309"/>
                    </a:lnTo>
                    <a:lnTo>
                      <a:pt x="85056" y="215400"/>
                    </a:lnTo>
                    <a:lnTo>
                      <a:pt x="88503" y="209515"/>
                    </a:lnTo>
                    <a:lnTo>
                      <a:pt x="91950" y="203418"/>
                    </a:lnTo>
                    <a:lnTo>
                      <a:pt x="98458" y="191623"/>
                    </a:lnTo>
                    <a:lnTo>
                      <a:pt x="104331" y="180653"/>
                    </a:lnTo>
                    <a:lnTo>
                      <a:pt x="107392" y="175381"/>
                    </a:lnTo>
                    <a:lnTo>
                      <a:pt x="110646" y="170096"/>
                    </a:lnTo>
                    <a:lnTo>
                      <a:pt x="113900" y="165011"/>
                    </a:lnTo>
                    <a:lnTo>
                      <a:pt x="117333" y="160138"/>
                    </a:lnTo>
                    <a:lnTo>
                      <a:pt x="120973" y="155452"/>
                    </a:lnTo>
                    <a:lnTo>
                      <a:pt x="124847" y="150992"/>
                    </a:lnTo>
                    <a:lnTo>
                      <a:pt x="129122" y="146507"/>
                    </a:lnTo>
                    <a:lnTo>
                      <a:pt x="133575" y="142658"/>
                    </a:lnTo>
                    <a:lnTo>
                      <a:pt x="138442" y="138798"/>
                    </a:lnTo>
                    <a:lnTo>
                      <a:pt x="141089" y="136961"/>
                    </a:lnTo>
                    <a:lnTo>
                      <a:pt x="143930" y="135349"/>
                    </a:lnTo>
                    <a:lnTo>
                      <a:pt x="146563" y="133713"/>
                    </a:lnTo>
                    <a:lnTo>
                      <a:pt x="149624" y="132288"/>
                    </a:lnTo>
                    <a:lnTo>
                      <a:pt x="152657" y="130864"/>
                    </a:lnTo>
                    <a:lnTo>
                      <a:pt x="155911" y="129440"/>
                    </a:lnTo>
                    <a:lnTo>
                      <a:pt x="159151" y="128228"/>
                    </a:lnTo>
                    <a:lnTo>
                      <a:pt x="162598" y="127216"/>
                    </a:lnTo>
                    <a:lnTo>
                      <a:pt x="166266" y="126204"/>
                    </a:lnTo>
                    <a:lnTo>
                      <a:pt x="170113" y="125192"/>
                    </a:lnTo>
                    <a:lnTo>
                      <a:pt x="178647" y="122955"/>
                    </a:lnTo>
                    <a:lnTo>
                      <a:pt x="186961" y="120519"/>
                    </a:lnTo>
                    <a:lnTo>
                      <a:pt x="194875" y="117670"/>
                    </a:lnTo>
                    <a:lnTo>
                      <a:pt x="202403" y="114422"/>
                    </a:lnTo>
                    <a:lnTo>
                      <a:pt x="209697" y="110973"/>
                    </a:lnTo>
                    <a:lnTo>
                      <a:pt x="216605" y="107087"/>
                    </a:lnTo>
                    <a:lnTo>
                      <a:pt x="223306" y="103039"/>
                    </a:lnTo>
                    <a:lnTo>
                      <a:pt x="229400" y="98966"/>
                    </a:lnTo>
                    <a:lnTo>
                      <a:pt x="235494" y="94493"/>
                    </a:lnTo>
                    <a:lnTo>
                      <a:pt x="240968" y="90033"/>
                    </a:lnTo>
                    <a:lnTo>
                      <a:pt x="246235" y="85547"/>
                    </a:lnTo>
                    <a:lnTo>
                      <a:pt x="251322" y="80875"/>
                    </a:lnTo>
                    <a:lnTo>
                      <a:pt x="255996" y="76002"/>
                    </a:lnTo>
                    <a:lnTo>
                      <a:pt x="260450" y="71129"/>
                    </a:lnTo>
                    <a:lnTo>
                      <a:pt x="264517" y="66456"/>
                    </a:lnTo>
                    <a:lnTo>
                      <a:pt x="268571" y="61583"/>
                    </a:lnTo>
                    <a:lnTo>
                      <a:pt x="272045" y="56911"/>
                    </a:lnTo>
                    <a:lnTo>
                      <a:pt x="275478" y="52225"/>
                    </a:lnTo>
                    <a:lnTo>
                      <a:pt x="278525" y="47765"/>
                    </a:lnTo>
                    <a:lnTo>
                      <a:pt x="281366" y="43279"/>
                    </a:lnTo>
                    <a:lnTo>
                      <a:pt x="286233" y="35158"/>
                    </a:lnTo>
                    <a:lnTo>
                      <a:pt x="290107" y="27637"/>
                    </a:lnTo>
                    <a:lnTo>
                      <a:pt x="293140" y="21340"/>
                    </a:lnTo>
                    <a:lnTo>
                      <a:pt x="295388" y="16467"/>
                    </a:lnTo>
                    <a:lnTo>
                      <a:pt x="297208" y="11182"/>
                    </a:lnTo>
                    <a:lnTo>
                      <a:pt x="297594" y="9545"/>
                    </a:lnTo>
                    <a:lnTo>
                      <a:pt x="297815" y="7933"/>
                    </a:lnTo>
                    <a:lnTo>
                      <a:pt x="297401" y="6297"/>
                    </a:lnTo>
                    <a:lnTo>
                      <a:pt x="296808" y="4672"/>
                    </a:lnTo>
                    <a:lnTo>
                      <a:pt x="295981" y="3448"/>
                    </a:lnTo>
                    <a:lnTo>
                      <a:pt x="294974" y="2236"/>
                    </a:lnTo>
                    <a:lnTo>
                      <a:pt x="293554" y="1224"/>
                    </a:lnTo>
                    <a:lnTo>
                      <a:pt x="292134" y="412"/>
                    </a:lnTo>
                    <a:lnTo>
                      <a:pt x="290300" y="0"/>
                    </a:lnTo>
                    <a:close/>
                  </a:path>
                </a:pathLst>
              </a:custGeom>
              <a:solidFill>
                <a:srgbClr val="F6751F"/>
              </a:solidFill>
              <a:ln>
                <a:noFill/>
              </a:ln>
              <a:effectLst/>
            </p:spPr>
            <p:txBody>
              <a:bodyPr vert="horz" wrap="square" lIns="0" tIns="0" rIns="0" bIns="0" numCol="1" spcCol="215900" anchor="ctr"/>
              <a:lstStyle/>
              <a:p>
                <a:pPr/>
              </a:p>
            </p:txBody>
          </p:sp>
          <p:sp>
            <p:nvSpPr>
              <p:cNvPr id="41" name="Google Shape;206;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YFQAADA4AAOQWAAAlEAAAAAAAACYAAAAIAAAA//////////8="/>
                  </a:ext>
                </a:extLst>
              </p:cNvSpPr>
              <p:nvPr/>
            </p:nvSpPr>
            <p:spPr>
              <a:xfrm>
                <a:off x="3510280" y="2283460"/>
                <a:ext cx="210820" cy="340995"/>
              </a:xfrm>
              <a:custGeom>
                <a:avLst/>
                <a:gdLst/>
                <a:ahLst/>
                <a:cxnLst/>
                <a:rect l="0" t="0" r="210820" b="340995"/>
                <a:pathLst>
                  <a:path w="210820" h="340995">
                    <a:moveTo>
                      <a:pt x="200884" y="0"/>
                    </a:moveTo>
                    <a:lnTo>
                      <a:pt x="199274" y="410"/>
                    </a:lnTo>
                    <a:lnTo>
                      <a:pt x="197634" y="1041"/>
                    </a:lnTo>
                    <a:lnTo>
                      <a:pt x="196433" y="2052"/>
                    </a:lnTo>
                    <a:lnTo>
                      <a:pt x="195428" y="3252"/>
                    </a:lnTo>
                    <a:lnTo>
                      <a:pt x="194608" y="4893"/>
                    </a:lnTo>
                    <a:lnTo>
                      <a:pt x="194003" y="6504"/>
                    </a:lnTo>
                    <a:lnTo>
                      <a:pt x="193788" y="8145"/>
                    </a:lnTo>
                    <a:lnTo>
                      <a:pt x="193379" y="12187"/>
                    </a:lnTo>
                    <a:lnTo>
                      <a:pt x="192969" y="16876"/>
                    </a:lnTo>
                    <a:lnTo>
                      <a:pt x="191963" y="23159"/>
                    </a:lnTo>
                    <a:lnTo>
                      <a:pt x="190538" y="30484"/>
                    </a:lnTo>
                    <a:lnTo>
                      <a:pt x="188518" y="39009"/>
                    </a:lnTo>
                    <a:lnTo>
                      <a:pt x="187103" y="43476"/>
                    </a:lnTo>
                    <a:lnTo>
                      <a:pt x="185678" y="48339"/>
                    </a:lnTo>
                    <a:lnTo>
                      <a:pt x="184067" y="53233"/>
                    </a:lnTo>
                    <a:lnTo>
                      <a:pt x="182242" y="58300"/>
                    </a:lnTo>
                    <a:lnTo>
                      <a:pt x="180222" y="63573"/>
                    </a:lnTo>
                    <a:lnTo>
                      <a:pt x="177772" y="68846"/>
                    </a:lnTo>
                    <a:lnTo>
                      <a:pt x="175342" y="74150"/>
                    </a:lnTo>
                    <a:lnTo>
                      <a:pt x="172502" y="79628"/>
                    </a:lnTo>
                    <a:lnTo>
                      <a:pt x="169466" y="85122"/>
                    </a:lnTo>
                    <a:lnTo>
                      <a:pt x="166031" y="90583"/>
                    </a:lnTo>
                    <a:lnTo>
                      <a:pt x="162370" y="96078"/>
                    </a:lnTo>
                    <a:lnTo>
                      <a:pt x="158525" y="101556"/>
                    </a:lnTo>
                    <a:lnTo>
                      <a:pt x="154269" y="106829"/>
                    </a:lnTo>
                    <a:lnTo>
                      <a:pt x="149604" y="112102"/>
                    </a:lnTo>
                    <a:lnTo>
                      <a:pt x="144519" y="117187"/>
                    </a:lnTo>
                    <a:lnTo>
                      <a:pt x="139258" y="122268"/>
                    </a:lnTo>
                    <a:lnTo>
                      <a:pt x="133578" y="126957"/>
                    </a:lnTo>
                    <a:lnTo>
                      <a:pt x="127497" y="131630"/>
                    </a:lnTo>
                    <a:lnTo>
                      <a:pt x="121212" y="136082"/>
                    </a:lnTo>
                    <a:lnTo>
                      <a:pt x="114331" y="140139"/>
                    </a:lnTo>
                    <a:lnTo>
                      <a:pt x="110271" y="142586"/>
                    </a:lnTo>
                    <a:lnTo>
                      <a:pt x="106611" y="145017"/>
                    </a:lnTo>
                    <a:lnTo>
                      <a:pt x="103175" y="147464"/>
                    </a:lnTo>
                    <a:lnTo>
                      <a:pt x="99730" y="150085"/>
                    </a:lnTo>
                    <a:lnTo>
                      <a:pt x="96675" y="152547"/>
                    </a:lnTo>
                    <a:lnTo>
                      <a:pt x="93649" y="155389"/>
                    </a:lnTo>
                    <a:lnTo>
                      <a:pt x="90809" y="158010"/>
                    </a:lnTo>
                    <a:lnTo>
                      <a:pt x="88164" y="160655"/>
                    </a:lnTo>
                    <a:lnTo>
                      <a:pt x="83303" y="166345"/>
                    </a:lnTo>
                    <a:lnTo>
                      <a:pt x="81283" y="169392"/>
                    </a:lnTo>
                    <a:lnTo>
                      <a:pt x="79048" y="172234"/>
                    </a:lnTo>
                    <a:lnTo>
                      <a:pt x="77213" y="175265"/>
                    </a:lnTo>
                    <a:lnTo>
                      <a:pt x="75417" y="178327"/>
                    </a:lnTo>
                    <a:lnTo>
                      <a:pt x="72167" y="184421"/>
                    </a:lnTo>
                    <a:lnTo>
                      <a:pt x="69327" y="190719"/>
                    </a:lnTo>
                    <a:lnTo>
                      <a:pt x="66896" y="197003"/>
                    </a:lnTo>
                    <a:lnTo>
                      <a:pt x="64856" y="203507"/>
                    </a:lnTo>
                    <a:lnTo>
                      <a:pt x="63022" y="210011"/>
                    </a:lnTo>
                    <a:lnTo>
                      <a:pt x="61411" y="216500"/>
                    </a:lnTo>
                    <a:lnTo>
                      <a:pt x="59801" y="223004"/>
                    </a:lnTo>
                    <a:lnTo>
                      <a:pt x="57156" y="236217"/>
                    </a:lnTo>
                    <a:lnTo>
                      <a:pt x="54530" y="249005"/>
                    </a:lnTo>
                    <a:lnTo>
                      <a:pt x="53310" y="255083"/>
                    </a:lnTo>
                    <a:lnTo>
                      <a:pt x="51690" y="261397"/>
                    </a:lnTo>
                    <a:lnTo>
                      <a:pt x="49865" y="267491"/>
                    </a:lnTo>
                    <a:lnTo>
                      <a:pt x="48040" y="273380"/>
                    </a:lnTo>
                    <a:lnTo>
                      <a:pt x="45805" y="279252"/>
                    </a:lnTo>
                    <a:lnTo>
                      <a:pt x="43179" y="285157"/>
                    </a:lnTo>
                    <a:lnTo>
                      <a:pt x="40124" y="290635"/>
                    </a:lnTo>
                    <a:lnTo>
                      <a:pt x="36689" y="296128"/>
                    </a:lnTo>
                    <a:lnTo>
                      <a:pt x="34854" y="298749"/>
                    </a:lnTo>
                    <a:lnTo>
                      <a:pt x="32833" y="301401"/>
                    </a:lnTo>
                    <a:lnTo>
                      <a:pt x="30598" y="304022"/>
                    </a:lnTo>
                    <a:lnTo>
                      <a:pt x="28363" y="306485"/>
                    </a:lnTo>
                    <a:lnTo>
                      <a:pt x="25933" y="309105"/>
                    </a:lnTo>
                    <a:lnTo>
                      <a:pt x="23307" y="311552"/>
                    </a:lnTo>
                    <a:lnTo>
                      <a:pt x="20662" y="313983"/>
                    </a:lnTo>
                    <a:lnTo>
                      <a:pt x="17637" y="316225"/>
                    </a:lnTo>
                    <a:lnTo>
                      <a:pt x="14582" y="318656"/>
                    </a:lnTo>
                    <a:lnTo>
                      <a:pt x="11332" y="320898"/>
                    </a:lnTo>
                    <a:lnTo>
                      <a:pt x="7886" y="322919"/>
                    </a:lnTo>
                    <a:lnTo>
                      <a:pt x="4236" y="325160"/>
                    </a:lnTo>
                    <a:lnTo>
                      <a:pt x="2811" y="326171"/>
                    </a:lnTo>
                    <a:lnTo>
                      <a:pt x="1806" y="327402"/>
                    </a:lnTo>
                    <a:lnTo>
                      <a:pt x="791" y="328823"/>
                    </a:lnTo>
                    <a:lnTo>
                      <a:pt x="195" y="330244"/>
                    </a:lnTo>
                    <a:lnTo>
                      <a:pt x="0" y="331854"/>
                    </a:lnTo>
                    <a:lnTo>
                      <a:pt x="0" y="333480"/>
                    </a:lnTo>
                    <a:lnTo>
                      <a:pt x="381" y="335122"/>
                    </a:lnTo>
                    <a:lnTo>
                      <a:pt x="1015" y="336732"/>
                    </a:lnTo>
                    <a:lnTo>
                      <a:pt x="1610" y="337742"/>
                    </a:lnTo>
                    <a:lnTo>
                      <a:pt x="2430" y="338562"/>
                    </a:lnTo>
                    <a:lnTo>
                      <a:pt x="3221" y="339384"/>
                    </a:lnTo>
                    <a:lnTo>
                      <a:pt x="4236" y="339984"/>
                    </a:lnTo>
                    <a:lnTo>
                      <a:pt x="5271" y="340395"/>
                    </a:lnTo>
                    <a:lnTo>
                      <a:pt x="6276" y="340805"/>
                    </a:lnTo>
                    <a:lnTo>
                      <a:pt x="7291" y="340995"/>
                    </a:lnTo>
                    <a:lnTo>
                      <a:pt x="9526" y="340995"/>
                    </a:lnTo>
                    <a:lnTo>
                      <a:pt x="10541" y="340805"/>
                    </a:lnTo>
                    <a:lnTo>
                      <a:pt x="12561" y="339984"/>
                    </a:lnTo>
                    <a:lnTo>
                      <a:pt x="16817" y="337553"/>
                    </a:lnTo>
                    <a:lnTo>
                      <a:pt x="20877" y="334901"/>
                    </a:lnTo>
                    <a:lnTo>
                      <a:pt x="24732" y="332264"/>
                    </a:lnTo>
                    <a:lnTo>
                      <a:pt x="28363" y="329423"/>
                    </a:lnTo>
                    <a:lnTo>
                      <a:pt x="31828" y="326771"/>
                    </a:lnTo>
                    <a:lnTo>
                      <a:pt x="35049" y="323929"/>
                    </a:lnTo>
                    <a:lnTo>
                      <a:pt x="38104" y="321087"/>
                    </a:lnTo>
                    <a:lnTo>
                      <a:pt x="40944" y="318056"/>
                    </a:lnTo>
                    <a:lnTo>
                      <a:pt x="43560" y="315009"/>
                    </a:lnTo>
                    <a:lnTo>
                      <a:pt x="46019" y="311963"/>
                    </a:lnTo>
                    <a:lnTo>
                      <a:pt x="48450" y="308916"/>
                    </a:lnTo>
                    <a:lnTo>
                      <a:pt x="50665" y="305853"/>
                    </a:lnTo>
                    <a:lnTo>
                      <a:pt x="52705" y="302601"/>
                    </a:lnTo>
                    <a:lnTo>
                      <a:pt x="54725" y="299380"/>
                    </a:lnTo>
                    <a:lnTo>
                      <a:pt x="56551" y="296128"/>
                    </a:lnTo>
                    <a:lnTo>
                      <a:pt x="58161" y="292876"/>
                    </a:lnTo>
                    <a:lnTo>
                      <a:pt x="61216" y="286356"/>
                    </a:lnTo>
                    <a:lnTo>
                      <a:pt x="63841" y="279663"/>
                    </a:lnTo>
                    <a:lnTo>
                      <a:pt x="66076" y="272969"/>
                    </a:lnTo>
                    <a:lnTo>
                      <a:pt x="67911" y="266260"/>
                    </a:lnTo>
                    <a:lnTo>
                      <a:pt x="69737" y="259345"/>
                    </a:lnTo>
                    <a:lnTo>
                      <a:pt x="71152" y="252652"/>
                    </a:lnTo>
                    <a:lnTo>
                      <a:pt x="73777" y="239470"/>
                    </a:lnTo>
                    <a:lnTo>
                      <a:pt x="76422" y="227266"/>
                    </a:lnTo>
                    <a:lnTo>
                      <a:pt x="77623" y="221362"/>
                    </a:lnTo>
                    <a:lnTo>
                      <a:pt x="79048" y="215489"/>
                    </a:lnTo>
                    <a:lnTo>
                      <a:pt x="80678" y="209617"/>
                    </a:lnTo>
                    <a:lnTo>
                      <a:pt x="84718" y="198234"/>
                    </a:lnTo>
                    <a:lnTo>
                      <a:pt x="87149" y="192740"/>
                    </a:lnTo>
                    <a:lnTo>
                      <a:pt x="89794" y="187467"/>
                    </a:lnTo>
                    <a:lnTo>
                      <a:pt x="93044" y="182384"/>
                    </a:lnTo>
                    <a:lnTo>
                      <a:pt x="96675" y="177317"/>
                    </a:lnTo>
                    <a:lnTo>
                      <a:pt x="98510" y="174886"/>
                    </a:lnTo>
                    <a:lnTo>
                      <a:pt x="100745" y="172423"/>
                    </a:lnTo>
                    <a:lnTo>
                      <a:pt x="102980" y="169992"/>
                    </a:lnTo>
                    <a:lnTo>
                      <a:pt x="105195" y="167777"/>
                    </a:lnTo>
                    <a:lnTo>
                      <a:pt x="107840" y="165540"/>
                    </a:lnTo>
                    <a:lnTo>
                      <a:pt x="110466" y="163298"/>
                    </a:lnTo>
                    <a:lnTo>
                      <a:pt x="113296" y="161072"/>
                    </a:lnTo>
                    <a:lnTo>
                      <a:pt x="116351" y="159020"/>
                    </a:lnTo>
                    <a:lnTo>
                      <a:pt x="119387" y="156999"/>
                    </a:lnTo>
                    <a:lnTo>
                      <a:pt x="122851" y="154979"/>
                    </a:lnTo>
                    <a:lnTo>
                      <a:pt x="130328" y="150306"/>
                    </a:lnTo>
                    <a:lnTo>
                      <a:pt x="137423" y="145428"/>
                    </a:lnTo>
                    <a:lnTo>
                      <a:pt x="144119" y="140344"/>
                    </a:lnTo>
                    <a:lnTo>
                      <a:pt x="150609" y="135071"/>
                    </a:lnTo>
                    <a:lnTo>
                      <a:pt x="156505" y="129578"/>
                    </a:lnTo>
                    <a:lnTo>
                      <a:pt x="161961" y="124122"/>
                    </a:lnTo>
                    <a:lnTo>
                      <a:pt x="167036" y="118195"/>
                    </a:lnTo>
                    <a:lnTo>
                      <a:pt x="171711" y="112512"/>
                    </a:lnTo>
                    <a:lnTo>
                      <a:pt x="176152" y="106639"/>
                    </a:lnTo>
                    <a:lnTo>
                      <a:pt x="180222" y="100546"/>
                    </a:lnTo>
                    <a:lnTo>
                      <a:pt x="183853" y="94657"/>
                    </a:lnTo>
                    <a:lnTo>
                      <a:pt x="187317" y="88753"/>
                    </a:lnTo>
                    <a:lnTo>
                      <a:pt x="190353" y="82658"/>
                    </a:lnTo>
                    <a:lnTo>
                      <a:pt x="193183" y="76771"/>
                    </a:lnTo>
                    <a:lnTo>
                      <a:pt x="195809" y="71087"/>
                    </a:lnTo>
                    <a:lnTo>
                      <a:pt x="198044" y="65404"/>
                    </a:lnTo>
                    <a:lnTo>
                      <a:pt x="200064" y="59721"/>
                    </a:lnTo>
                    <a:lnTo>
                      <a:pt x="201899" y="54431"/>
                    </a:lnTo>
                    <a:lnTo>
                      <a:pt x="203529" y="49160"/>
                    </a:lnTo>
                    <a:lnTo>
                      <a:pt x="204954" y="44075"/>
                    </a:lnTo>
                    <a:lnTo>
                      <a:pt x="207160" y="34746"/>
                    </a:lnTo>
                    <a:lnTo>
                      <a:pt x="208800" y="26632"/>
                    </a:lnTo>
                    <a:lnTo>
                      <a:pt x="209805" y="19717"/>
                    </a:lnTo>
                    <a:lnTo>
                      <a:pt x="210410" y="14223"/>
                    </a:lnTo>
                    <a:lnTo>
                      <a:pt x="210820" y="8745"/>
                    </a:lnTo>
                    <a:lnTo>
                      <a:pt x="210625" y="7104"/>
                    </a:lnTo>
                    <a:lnTo>
                      <a:pt x="210215" y="5493"/>
                    </a:lnTo>
                    <a:lnTo>
                      <a:pt x="209619" y="3883"/>
                    </a:lnTo>
                    <a:lnTo>
                      <a:pt x="208585" y="2652"/>
                    </a:lnTo>
                    <a:lnTo>
                      <a:pt x="207384" y="1641"/>
                    </a:lnTo>
                    <a:lnTo>
                      <a:pt x="205959" y="820"/>
                    </a:lnTo>
                    <a:lnTo>
                      <a:pt x="204329" y="221"/>
                    </a:lnTo>
                    <a:lnTo>
                      <a:pt x="202709" y="0"/>
                    </a:lnTo>
                    <a:close/>
                  </a:path>
                </a:pathLst>
              </a:custGeom>
              <a:solidFill>
                <a:srgbClr val="F6751F"/>
              </a:solidFill>
              <a:ln>
                <a:noFill/>
              </a:ln>
              <a:effectLst/>
            </p:spPr>
            <p:txBody>
              <a:bodyPr vert="horz" wrap="square" lIns="0" tIns="0" rIns="0" bIns="0" numCol="1" spcCol="215900" anchor="ctr"/>
              <a:lstStyle/>
              <a:p>
                <a:pPr/>
              </a:p>
            </p:txBody>
          </p:sp>
          <p:sp>
            <p:nvSpPr>
              <p:cNvPr id="40" name="Google Shape;207;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BFgAARQ4AACwXAABxEAAAAAAAACYAAAAIAAAA//////////8="/>
                  </a:ext>
                </a:extLst>
              </p:cNvSpPr>
              <p:nvPr/>
            </p:nvSpPr>
            <p:spPr>
              <a:xfrm>
                <a:off x="3576955" y="2319655"/>
                <a:ext cx="189865" cy="353060"/>
              </a:xfrm>
              <a:custGeom>
                <a:avLst/>
                <a:gdLst/>
                <a:ahLst/>
                <a:cxnLst/>
                <a:rect l="0" t="0" r="189865" b="353060"/>
                <a:pathLst>
                  <a:path w="189865" h="353060">
                    <a:moveTo>
                      <a:pt x="181101" y="0"/>
                    </a:moveTo>
                    <a:lnTo>
                      <a:pt x="179290" y="196"/>
                    </a:lnTo>
                    <a:lnTo>
                      <a:pt x="177866" y="817"/>
                    </a:lnTo>
                    <a:lnTo>
                      <a:pt x="176442" y="1618"/>
                    </a:lnTo>
                    <a:lnTo>
                      <a:pt x="175211" y="2648"/>
                    </a:lnTo>
                    <a:lnTo>
                      <a:pt x="174192" y="4070"/>
                    </a:lnTo>
                    <a:lnTo>
                      <a:pt x="173374" y="5492"/>
                    </a:lnTo>
                    <a:lnTo>
                      <a:pt x="172961" y="7110"/>
                    </a:lnTo>
                    <a:lnTo>
                      <a:pt x="172768" y="8728"/>
                    </a:lnTo>
                    <a:lnTo>
                      <a:pt x="172768" y="12978"/>
                    </a:lnTo>
                    <a:lnTo>
                      <a:pt x="172574" y="17653"/>
                    </a:lnTo>
                    <a:lnTo>
                      <a:pt x="171950" y="23750"/>
                    </a:lnTo>
                    <a:lnTo>
                      <a:pt x="170931" y="31269"/>
                    </a:lnTo>
                    <a:lnTo>
                      <a:pt x="169507" y="39801"/>
                    </a:lnTo>
                    <a:lnTo>
                      <a:pt x="168496" y="44476"/>
                    </a:lnTo>
                    <a:lnTo>
                      <a:pt x="167476" y="49347"/>
                    </a:lnTo>
                    <a:lnTo>
                      <a:pt x="166052" y="54430"/>
                    </a:lnTo>
                    <a:lnTo>
                      <a:pt x="164628" y="59481"/>
                    </a:lnTo>
                    <a:lnTo>
                      <a:pt x="162993" y="64760"/>
                    </a:lnTo>
                    <a:lnTo>
                      <a:pt x="160963" y="70252"/>
                    </a:lnTo>
                    <a:lnTo>
                      <a:pt x="158713" y="75941"/>
                    </a:lnTo>
                    <a:lnTo>
                      <a:pt x="156278" y="81400"/>
                    </a:lnTo>
                    <a:lnTo>
                      <a:pt x="153641" y="87088"/>
                    </a:lnTo>
                    <a:lnTo>
                      <a:pt x="150582" y="92776"/>
                    </a:lnTo>
                    <a:lnTo>
                      <a:pt x="147338" y="98465"/>
                    </a:lnTo>
                    <a:lnTo>
                      <a:pt x="143673" y="104153"/>
                    </a:lnTo>
                    <a:lnTo>
                      <a:pt x="139805" y="109841"/>
                    </a:lnTo>
                    <a:lnTo>
                      <a:pt x="135533" y="115333"/>
                    </a:lnTo>
                    <a:lnTo>
                      <a:pt x="130848" y="120792"/>
                    </a:lnTo>
                    <a:lnTo>
                      <a:pt x="125758" y="126088"/>
                    </a:lnTo>
                    <a:lnTo>
                      <a:pt x="120467" y="131379"/>
                    </a:lnTo>
                    <a:lnTo>
                      <a:pt x="114578" y="136239"/>
                    </a:lnTo>
                    <a:lnTo>
                      <a:pt x="108469" y="141110"/>
                    </a:lnTo>
                    <a:lnTo>
                      <a:pt x="101946" y="145784"/>
                    </a:lnTo>
                    <a:lnTo>
                      <a:pt x="98079" y="148432"/>
                    </a:lnTo>
                    <a:lnTo>
                      <a:pt x="94413" y="151048"/>
                    </a:lnTo>
                    <a:lnTo>
                      <a:pt x="91179" y="153696"/>
                    </a:lnTo>
                    <a:lnTo>
                      <a:pt x="87918" y="156540"/>
                    </a:lnTo>
                    <a:lnTo>
                      <a:pt x="82222" y="162236"/>
                    </a:lnTo>
                    <a:lnTo>
                      <a:pt x="79567" y="165072"/>
                    </a:lnTo>
                    <a:lnTo>
                      <a:pt x="77123" y="167916"/>
                    </a:lnTo>
                    <a:lnTo>
                      <a:pt x="74689" y="170956"/>
                    </a:lnTo>
                    <a:lnTo>
                      <a:pt x="72658" y="173996"/>
                    </a:lnTo>
                    <a:lnTo>
                      <a:pt x="70601" y="177053"/>
                    </a:lnTo>
                    <a:lnTo>
                      <a:pt x="68790" y="180077"/>
                    </a:lnTo>
                    <a:lnTo>
                      <a:pt x="67155" y="183150"/>
                    </a:lnTo>
                    <a:lnTo>
                      <a:pt x="65529" y="186174"/>
                    </a:lnTo>
                    <a:lnTo>
                      <a:pt x="62681" y="192679"/>
                    </a:lnTo>
                    <a:lnTo>
                      <a:pt x="60246" y="198972"/>
                    </a:lnTo>
                    <a:lnTo>
                      <a:pt x="58190" y="205478"/>
                    </a:lnTo>
                    <a:lnTo>
                      <a:pt x="56571" y="212179"/>
                    </a:lnTo>
                    <a:lnTo>
                      <a:pt x="55148" y="218652"/>
                    </a:lnTo>
                    <a:lnTo>
                      <a:pt x="53918" y="225370"/>
                    </a:lnTo>
                    <a:lnTo>
                      <a:pt x="52907" y="232072"/>
                    </a:lnTo>
                    <a:lnTo>
                      <a:pt x="51069" y="245246"/>
                    </a:lnTo>
                    <a:lnTo>
                      <a:pt x="49233" y="258257"/>
                    </a:lnTo>
                    <a:lnTo>
                      <a:pt x="47202" y="270843"/>
                    </a:lnTo>
                    <a:lnTo>
                      <a:pt x="45778" y="276923"/>
                    </a:lnTo>
                    <a:lnTo>
                      <a:pt x="44159" y="283020"/>
                    </a:lnTo>
                    <a:lnTo>
                      <a:pt x="42332" y="289117"/>
                    </a:lnTo>
                    <a:lnTo>
                      <a:pt x="40081" y="295001"/>
                    </a:lnTo>
                    <a:lnTo>
                      <a:pt x="37454" y="300689"/>
                    </a:lnTo>
                    <a:lnTo>
                      <a:pt x="34386" y="306378"/>
                    </a:lnTo>
                    <a:lnTo>
                      <a:pt x="32769" y="309222"/>
                    </a:lnTo>
                    <a:lnTo>
                      <a:pt x="30932" y="312049"/>
                    </a:lnTo>
                    <a:lnTo>
                      <a:pt x="28901" y="314714"/>
                    </a:lnTo>
                    <a:lnTo>
                      <a:pt x="26853" y="317329"/>
                    </a:lnTo>
                    <a:lnTo>
                      <a:pt x="24629" y="319977"/>
                    </a:lnTo>
                    <a:lnTo>
                      <a:pt x="22194" y="322609"/>
                    </a:lnTo>
                    <a:lnTo>
                      <a:pt x="19531" y="325272"/>
                    </a:lnTo>
                    <a:lnTo>
                      <a:pt x="16683" y="327692"/>
                    </a:lnTo>
                    <a:lnTo>
                      <a:pt x="13835" y="330340"/>
                    </a:lnTo>
                    <a:lnTo>
                      <a:pt x="10794" y="332775"/>
                    </a:lnTo>
                    <a:lnTo>
                      <a:pt x="7313" y="335211"/>
                    </a:lnTo>
                    <a:lnTo>
                      <a:pt x="3867" y="337450"/>
                    </a:lnTo>
                    <a:lnTo>
                      <a:pt x="2434" y="338660"/>
                    </a:lnTo>
                    <a:lnTo>
                      <a:pt x="1423" y="339886"/>
                    </a:lnTo>
                    <a:lnTo>
                      <a:pt x="606" y="341308"/>
                    </a:lnTo>
                    <a:lnTo>
                      <a:pt x="193" y="342910"/>
                    </a:lnTo>
                    <a:lnTo>
                      <a:pt x="0" y="344560"/>
                    </a:lnTo>
                    <a:lnTo>
                      <a:pt x="193" y="346162"/>
                    </a:lnTo>
                    <a:lnTo>
                      <a:pt x="606" y="347780"/>
                    </a:lnTo>
                    <a:lnTo>
                      <a:pt x="1423" y="349415"/>
                    </a:lnTo>
                    <a:lnTo>
                      <a:pt x="2030" y="350216"/>
                    </a:lnTo>
                    <a:lnTo>
                      <a:pt x="2847" y="351033"/>
                    </a:lnTo>
                    <a:lnTo>
                      <a:pt x="3674" y="351638"/>
                    </a:lnTo>
                    <a:lnTo>
                      <a:pt x="4465" y="352259"/>
                    </a:lnTo>
                    <a:lnTo>
                      <a:pt x="5502" y="352668"/>
                    </a:lnTo>
                    <a:lnTo>
                      <a:pt x="7533" y="353060"/>
                    </a:lnTo>
                    <a:lnTo>
                      <a:pt x="9783" y="353060"/>
                    </a:lnTo>
                    <a:lnTo>
                      <a:pt x="10987" y="352864"/>
                    </a:lnTo>
                    <a:lnTo>
                      <a:pt x="12218" y="352455"/>
                    </a:lnTo>
                    <a:lnTo>
                      <a:pt x="13229" y="351850"/>
                    </a:lnTo>
                    <a:lnTo>
                      <a:pt x="17290" y="349006"/>
                    </a:lnTo>
                    <a:lnTo>
                      <a:pt x="21148" y="346162"/>
                    </a:lnTo>
                    <a:lnTo>
                      <a:pt x="24823" y="343335"/>
                    </a:lnTo>
                    <a:lnTo>
                      <a:pt x="28277" y="340294"/>
                    </a:lnTo>
                    <a:lnTo>
                      <a:pt x="31538" y="337238"/>
                    </a:lnTo>
                    <a:lnTo>
                      <a:pt x="34604" y="334172"/>
                    </a:lnTo>
                    <a:lnTo>
                      <a:pt x="37454" y="331141"/>
                    </a:lnTo>
                    <a:lnTo>
                      <a:pt x="40081" y="328101"/>
                    </a:lnTo>
                    <a:lnTo>
                      <a:pt x="44961" y="321595"/>
                    </a:lnTo>
                    <a:lnTo>
                      <a:pt x="47009" y="318342"/>
                    </a:lnTo>
                    <a:lnTo>
                      <a:pt x="49039" y="315122"/>
                    </a:lnTo>
                    <a:lnTo>
                      <a:pt x="50876" y="311870"/>
                    </a:lnTo>
                    <a:lnTo>
                      <a:pt x="52713" y="308388"/>
                    </a:lnTo>
                    <a:lnTo>
                      <a:pt x="54330" y="305168"/>
                    </a:lnTo>
                    <a:lnTo>
                      <a:pt x="55755" y="301703"/>
                    </a:lnTo>
                    <a:lnTo>
                      <a:pt x="58190" y="295001"/>
                    </a:lnTo>
                    <a:lnTo>
                      <a:pt x="60440" y="288103"/>
                    </a:lnTo>
                    <a:lnTo>
                      <a:pt x="62277" y="281418"/>
                    </a:lnTo>
                    <a:lnTo>
                      <a:pt x="65125" y="267590"/>
                    </a:lnTo>
                    <a:lnTo>
                      <a:pt x="66136" y="260888"/>
                    </a:lnTo>
                    <a:lnTo>
                      <a:pt x="67973" y="247485"/>
                    </a:lnTo>
                    <a:lnTo>
                      <a:pt x="69590" y="235112"/>
                    </a:lnTo>
                    <a:lnTo>
                      <a:pt x="70601" y="229227"/>
                    </a:lnTo>
                    <a:lnTo>
                      <a:pt x="71621" y="223131"/>
                    </a:lnTo>
                    <a:lnTo>
                      <a:pt x="72851" y="217230"/>
                    </a:lnTo>
                    <a:lnTo>
                      <a:pt x="74275" y="211362"/>
                    </a:lnTo>
                    <a:lnTo>
                      <a:pt x="76113" y="205674"/>
                    </a:lnTo>
                    <a:lnTo>
                      <a:pt x="78134" y="199986"/>
                    </a:lnTo>
                    <a:lnTo>
                      <a:pt x="80578" y="194510"/>
                    </a:lnTo>
                    <a:lnTo>
                      <a:pt x="83426" y="189214"/>
                    </a:lnTo>
                    <a:lnTo>
                      <a:pt x="86687" y="183934"/>
                    </a:lnTo>
                    <a:lnTo>
                      <a:pt x="88524" y="181319"/>
                    </a:lnTo>
                    <a:lnTo>
                      <a:pt x="90352" y="178884"/>
                    </a:lnTo>
                    <a:lnTo>
                      <a:pt x="92383" y="176236"/>
                    </a:lnTo>
                    <a:lnTo>
                      <a:pt x="94633" y="173800"/>
                    </a:lnTo>
                    <a:lnTo>
                      <a:pt x="97068" y="171365"/>
                    </a:lnTo>
                    <a:lnTo>
                      <a:pt x="99512" y="169126"/>
                    </a:lnTo>
                    <a:lnTo>
                      <a:pt x="102360" y="166690"/>
                    </a:lnTo>
                    <a:lnTo>
                      <a:pt x="105208" y="164451"/>
                    </a:lnTo>
                    <a:lnTo>
                      <a:pt x="108056" y="162228"/>
                    </a:lnTo>
                    <a:lnTo>
                      <a:pt x="111316" y="159988"/>
                    </a:lnTo>
                    <a:lnTo>
                      <a:pt x="118630" y="154905"/>
                    </a:lnTo>
                    <a:lnTo>
                      <a:pt x="125565" y="149446"/>
                    </a:lnTo>
                    <a:lnTo>
                      <a:pt x="131868" y="143954"/>
                    </a:lnTo>
                    <a:lnTo>
                      <a:pt x="137757" y="138265"/>
                    </a:lnTo>
                    <a:lnTo>
                      <a:pt x="143453" y="132381"/>
                    </a:lnTo>
                    <a:lnTo>
                      <a:pt x="148551" y="126480"/>
                    </a:lnTo>
                    <a:lnTo>
                      <a:pt x="153236" y="120416"/>
                    </a:lnTo>
                    <a:lnTo>
                      <a:pt x="157508" y="114320"/>
                    </a:lnTo>
                    <a:lnTo>
                      <a:pt x="161561" y="107994"/>
                    </a:lnTo>
                    <a:lnTo>
                      <a:pt x="165235" y="101930"/>
                    </a:lnTo>
                    <a:lnTo>
                      <a:pt x="168496" y="95620"/>
                    </a:lnTo>
                    <a:lnTo>
                      <a:pt x="171537" y="89540"/>
                    </a:lnTo>
                    <a:lnTo>
                      <a:pt x="174385" y="83459"/>
                    </a:lnTo>
                    <a:lnTo>
                      <a:pt x="176846" y="77363"/>
                    </a:lnTo>
                    <a:lnTo>
                      <a:pt x="178877" y="71478"/>
                    </a:lnTo>
                    <a:lnTo>
                      <a:pt x="180907" y="65578"/>
                    </a:lnTo>
                    <a:lnTo>
                      <a:pt x="182525" y="59889"/>
                    </a:lnTo>
                    <a:lnTo>
                      <a:pt x="183949" y="54430"/>
                    </a:lnTo>
                    <a:lnTo>
                      <a:pt x="185179" y="49118"/>
                    </a:lnTo>
                    <a:lnTo>
                      <a:pt x="186190" y="43838"/>
                    </a:lnTo>
                    <a:lnTo>
                      <a:pt x="187834" y="34521"/>
                    </a:lnTo>
                    <a:lnTo>
                      <a:pt x="189047" y="26185"/>
                    </a:lnTo>
                    <a:lnTo>
                      <a:pt x="189451" y="19075"/>
                    </a:lnTo>
                    <a:lnTo>
                      <a:pt x="189865" y="13812"/>
                    </a:lnTo>
                    <a:lnTo>
                      <a:pt x="189865" y="8336"/>
                    </a:lnTo>
                    <a:lnTo>
                      <a:pt x="189645" y="6505"/>
                    </a:lnTo>
                    <a:lnTo>
                      <a:pt x="189047" y="5083"/>
                    </a:lnTo>
                    <a:lnTo>
                      <a:pt x="188221" y="3449"/>
                    </a:lnTo>
                    <a:lnTo>
                      <a:pt x="187210" y="2239"/>
                    </a:lnTo>
                    <a:lnTo>
                      <a:pt x="185997" y="1226"/>
                    </a:lnTo>
                    <a:lnTo>
                      <a:pt x="184573" y="605"/>
                    </a:lnTo>
                    <a:lnTo>
                      <a:pt x="182938" y="196"/>
                    </a:lnTo>
                    <a:lnTo>
                      <a:pt x="181101" y="0"/>
                    </a:lnTo>
                    <a:close/>
                  </a:path>
                </a:pathLst>
              </a:custGeom>
              <a:solidFill>
                <a:srgbClr val="F6751F"/>
              </a:solidFill>
              <a:ln>
                <a:noFill/>
              </a:ln>
              <a:effectLst/>
            </p:spPr>
            <p:txBody>
              <a:bodyPr vert="horz" wrap="square" lIns="0" tIns="0" rIns="0" bIns="0" numCol="1" spcCol="215900" anchor="ctr"/>
              <a:lstStyle/>
              <a:p>
                <a:pPr/>
              </a:p>
            </p:txBody>
          </p:sp>
          <p:sp>
            <p:nvSpPr>
              <p:cNvPr id="39" name="Google Shape;208;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DTFQAAAAsAAE4bAABODwAAAAAAACYAAAAIAAAA//////////8="/>
                  </a:ext>
                </a:extLst>
              </p:cNvSpPr>
              <p:nvPr/>
            </p:nvSpPr>
            <p:spPr>
              <a:xfrm>
                <a:off x="3547745" y="1788160"/>
                <a:ext cx="890905" cy="699770"/>
              </a:xfrm>
              <a:custGeom>
                <a:avLst/>
                <a:gdLst/>
                <a:ahLst/>
                <a:cxnLst/>
                <a:rect l="0" t="0" r="890905" b="699770"/>
                <a:pathLst>
                  <a:path w="890905" h="699770">
                    <a:moveTo>
                      <a:pt x="761847" y="0"/>
                    </a:moveTo>
                    <a:lnTo>
                      <a:pt x="755124" y="227"/>
                    </a:lnTo>
                    <a:lnTo>
                      <a:pt x="716188" y="2235"/>
                    </a:lnTo>
                    <a:lnTo>
                      <a:pt x="671354" y="4860"/>
                    </a:lnTo>
                    <a:lnTo>
                      <a:pt x="664837" y="5281"/>
                    </a:lnTo>
                    <a:lnTo>
                      <a:pt x="657908" y="5702"/>
                    </a:lnTo>
                    <a:lnTo>
                      <a:pt x="651020" y="6091"/>
                    </a:lnTo>
                    <a:lnTo>
                      <a:pt x="647390" y="6512"/>
                    </a:lnTo>
                    <a:lnTo>
                      <a:pt x="643720" y="7095"/>
                    </a:lnTo>
                    <a:lnTo>
                      <a:pt x="612909" y="11987"/>
                    </a:lnTo>
                    <a:lnTo>
                      <a:pt x="596452" y="14611"/>
                    </a:lnTo>
                    <a:lnTo>
                      <a:pt x="579418" y="17267"/>
                    </a:lnTo>
                    <a:lnTo>
                      <a:pt x="570674" y="18887"/>
                    </a:lnTo>
                    <a:lnTo>
                      <a:pt x="561765" y="20507"/>
                    </a:lnTo>
                    <a:lnTo>
                      <a:pt x="552608" y="22321"/>
                    </a:lnTo>
                    <a:lnTo>
                      <a:pt x="543452" y="24395"/>
                    </a:lnTo>
                    <a:lnTo>
                      <a:pt x="466364" y="45906"/>
                    </a:lnTo>
                    <a:lnTo>
                      <a:pt x="446483" y="53422"/>
                    </a:lnTo>
                    <a:lnTo>
                      <a:pt x="426190" y="61554"/>
                    </a:lnTo>
                    <a:lnTo>
                      <a:pt x="385398" y="78206"/>
                    </a:lnTo>
                    <a:lnTo>
                      <a:pt x="345225" y="99296"/>
                    </a:lnTo>
                    <a:lnTo>
                      <a:pt x="335285" y="104804"/>
                    </a:lnTo>
                    <a:lnTo>
                      <a:pt x="325097" y="110473"/>
                    </a:lnTo>
                    <a:lnTo>
                      <a:pt x="315363" y="116175"/>
                    </a:lnTo>
                    <a:lnTo>
                      <a:pt x="305423" y="122265"/>
                    </a:lnTo>
                    <a:lnTo>
                      <a:pt x="295895" y="128745"/>
                    </a:lnTo>
                    <a:lnTo>
                      <a:pt x="286368" y="135256"/>
                    </a:lnTo>
                    <a:lnTo>
                      <a:pt x="267271" y="148248"/>
                    </a:lnTo>
                    <a:lnTo>
                      <a:pt x="257949" y="154921"/>
                    </a:lnTo>
                    <a:lnTo>
                      <a:pt x="248834" y="161854"/>
                    </a:lnTo>
                    <a:lnTo>
                      <a:pt x="239884" y="168949"/>
                    </a:lnTo>
                    <a:lnTo>
                      <a:pt x="235429" y="172610"/>
                    </a:lnTo>
                    <a:lnTo>
                      <a:pt x="231140" y="176465"/>
                    </a:lnTo>
                    <a:lnTo>
                      <a:pt x="196865" y="205914"/>
                    </a:lnTo>
                    <a:lnTo>
                      <a:pt x="166013" y="237598"/>
                    </a:lnTo>
                    <a:lnTo>
                      <a:pt x="151206" y="253213"/>
                    </a:lnTo>
                    <a:lnTo>
                      <a:pt x="137801" y="269671"/>
                    </a:lnTo>
                    <a:lnTo>
                      <a:pt x="124809" y="285739"/>
                    </a:lnTo>
                    <a:lnTo>
                      <a:pt x="118333" y="293644"/>
                    </a:lnTo>
                    <a:lnTo>
                      <a:pt x="112229" y="301549"/>
                    </a:lnTo>
                    <a:lnTo>
                      <a:pt x="101051" y="317812"/>
                    </a:lnTo>
                    <a:lnTo>
                      <a:pt x="90327" y="333427"/>
                    </a:lnTo>
                    <a:lnTo>
                      <a:pt x="85048" y="341365"/>
                    </a:lnTo>
                    <a:lnTo>
                      <a:pt x="80181" y="349075"/>
                    </a:lnTo>
                    <a:lnTo>
                      <a:pt x="75479" y="356591"/>
                    </a:lnTo>
                    <a:lnTo>
                      <a:pt x="71024" y="364302"/>
                    </a:lnTo>
                    <a:lnTo>
                      <a:pt x="66776" y="371818"/>
                    </a:lnTo>
                    <a:lnTo>
                      <a:pt x="62528" y="379139"/>
                    </a:lnTo>
                    <a:lnTo>
                      <a:pt x="58486" y="386234"/>
                    </a:lnTo>
                    <a:lnTo>
                      <a:pt x="54609" y="393329"/>
                    </a:lnTo>
                    <a:lnTo>
                      <a:pt x="47473" y="407357"/>
                    </a:lnTo>
                    <a:lnTo>
                      <a:pt x="40998" y="420575"/>
                    </a:lnTo>
                    <a:lnTo>
                      <a:pt x="35306" y="433371"/>
                    </a:lnTo>
                    <a:lnTo>
                      <a:pt x="30068" y="445131"/>
                    </a:lnTo>
                    <a:lnTo>
                      <a:pt x="25366" y="456503"/>
                    </a:lnTo>
                    <a:lnTo>
                      <a:pt x="21117" y="466870"/>
                    </a:lnTo>
                    <a:lnTo>
                      <a:pt x="14435" y="485141"/>
                    </a:lnTo>
                    <a:lnTo>
                      <a:pt x="11590" y="494051"/>
                    </a:lnTo>
                    <a:lnTo>
                      <a:pt x="9156" y="501988"/>
                    </a:lnTo>
                    <a:lnTo>
                      <a:pt x="5898" y="513359"/>
                    </a:lnTo>
                    <a:lnTo>
                      <a:pt x="4083" y="520292"/>
                    </a:lnTo>
                    <a:lnTo>
                      <a:pt x="2474" y="527581"/>
                    </a:lnTo>
                    <a:lnTo>
                      <a:pt x="1237" y="534870"/>
                    </a:lnTo>
                    <a:lnTo>
                      <a:pt x="412" y="542192"/>
                    </a:lnTo>
                    <a:lnTo>
                      <a:pt x="0" y="549514"/>
                    </a:lnTo>
                    <a:lnTo>
                      <a:pt x="0" y="556803"/>
                    </a:lnTo>
                    <a:lnTo>
                      <a:pt x="412" y="563930"/>
                    </a:lnTo>
                    <a:lnTo>
                      <a:pt x="1031" y="571025"/>
                    </a:lnTo>
                    <a:lnTo>
                      <a:pt x="2062" y="578120"/>
                    </a:lnTo>
                    <a:lnTo>
                      <a:pt x="3258" y="585053"/>
                    </a:lnTo>
                    <a:lnTo>
                      <a:pt x="5073" y="591954"/>
                    </a:lnTo>
                    <a:lnTo>
                      <a:pt x="7094" y="598660"/>
                    </a:lnTo>
                    <a:lnTo>
                      <a:pt x="9362" y="605366"/>
                    </a:lnTo>
                    <a:lnTo>
                      <a:pt x="12002" y="611845"/>
                    </a:lnTo>
                    <a:lnTo>
                      <a:pt x="14848" y="618163"/>
                    </a:lnTo>
                    <a:lnTo>
                      <a:pt x="18065" y="624221"/>
                    </a:lnTo>
                    <a:lnTo>
                      <a:pt x="21736" y="630311"/>
                    </a:lnTo>
                    <a:lnTo>
                      <a:pt x="25366" y="636240"/>
                    </a:lnTo>
                    <a:lnTo>
                      <a:pt x="29408" y="641909"/>
                    </a:lnTo>
                    <a:lnTo>
                      <a:pt x="33903" y="647384"/>
                    </a:lnTo>
                    <a:lnTo>
                      <a:pt x="38358" y="652665"/>
                    </a:lnTo>
                    <a:lnTo>
                      <a:pt x="43266" y="657751"/>
                    </a:lnTo>
                    <a:lnTo>
                      <a:pt x="48504" y="662611"/>
                    </a:lnTo>
                    <a:lnTo>
                      <a:pt x="53784" y="667082"/>
                    </a:lnTo>
                    <a:lnTo>
                      <a:pt x="59476" y="671358"/>
                    </a:lnTo>
                    <a:lnTo>
                      <a:pt x="65168" y="675408"/>
                    </a:lnTo>
                    <a:lnTo>
                      <a:pt x="71272" y="679263"/>
                    </a:lnTo>
                    <a:lnTo>
                      <a:pt x="77541" y="682729"/>
                    </a:lnTo>
                    <a:lnTo>
                      <a:pt x="84017" y="685969"/>
                    </a:lnTo>
                    <a:lnTo>
                      <a:pt x="90740" y="689014"/>
                    </a:lnTo>
                    <a:lnTo>
                      <a:pt x="97628" y="691444"/>
                    </a:lnTo>
                    <a:lnTo>
                      <a:pt x="104516" y="693712"/>
                    </a:lnTo>
                    <a:lnTo>
                      <a:pt x="111816" y="695720"/>
                    </a:lnTo>
                    <a:lnTo>
                      <a:pt x="119117" y="697340"/>
                    </a:lnTo>
                    <a:lnTo>
                      <a:pt x="126459" y="698345"/>
                    </a:lnTo>
                    <a:lnTo>
                      <a:pt x="133759" y="699154"/>
                    </a:lnTo>
                    <a:lnTo>
                      <a:pt x="141059" y="699576"/>
                    </a:lnTo>
                    <a:lnTo>
                      <a:pt x="148360" y="699770"/>
                    </a:lnTo>
                    <a:lnTo>
                      <a:pt x="155454" y="699381"/>
                    </a:lnTo>
                    <a:lnTo>
                      <a:pt x="162548" y="698766"/>
                    </a:lnTo>
                    <a:lnTo>
                      <a:pt x="169684" y="697761"/>
                    </a:lnTo>
                    <a:lnTo>
                      <a:pt x="176572" y="696336"/>
                    </a:lnTo>
                    <a:lnTo>
                      <a:pt x="183460" y="694716"/>
                    </a:lnTo>
                    <a:lnTo>
                      <a:pt x="190182" y="692675"/>
                    </a:lnTo>
                    <a:lnTo>
                      <a:pt x="196865" y="690440"/>
                    </a:lnTo>
                    <a:lnTo>
                      <a:pt x="203340" y="687783"/>
                    </a:lnTo>
                    <a:lnTo>
                      <a:pt x="209650" y="684770"/>
                    </a:lnTo>
                    <a:lnTo>
                      <a:pt x="215755" y="681693"/>
                    </a:lnTo>
                    <a:lnTo>
                      <a:pt x="221817" y="678064"/>
                    </a:lnTo>
                    <a:lnTo>
                      <a:pt x="227716" y="674209"/>
                    </a:lnTo>
                    <a:lnTo>
                      <a:pt x="233367" y="670127"/>
                    </a:lnTo>
                    <a:lnTo>
                      <a:pt x="238894" y="665883"/>
                    </a:lnTo>
                    <a:lnTo>
                      <a:pt x="244132" y="661185"/>
                    </a:lnTo>
                    <a:lnTo>
                      <a:pt x="249204" y="656326"/>
                    </a:lnTo>
                    <a:lnTo>
                      <a:pt x="254114" y="651240"/>
                    </a:lnTo>
                    <a:lnTo>
                      <a:pt x="258568" y="645959"/>
                    </a:lnTo>
                    <a:lnTo>
                      <a:pt x="262816" y="640290"/>
                    </a:lnTo>
                    <a:lnTo>
                      <a:pt x="266900" y="634393"/>
                    </a:lnTo>
                    <a:lnTo>
                      <a:pt x="270736" y="628497"/>
                    </a:lnTo>
                    <a:lnTo>
                      <a:pt x="274200" y="622212"/>
                    </a:lnTo>
                    <a:lnTo>
                      <a:pt x="277417" y="615700"/>
                    </a:lnTo>
                    <a:lnTo>
                      <a:pt x="280470" y="608994"/>
                    </a:lnTo>
                    <a:lnTo>
                      <a:pt x="282903" y="602094"/>
                    </a:lnTo>
                    <a:lnTo>
                      <a:pt x="285130" y="594999"/>
                    </a:lnTo>
                    <a:lnTo>
                      <a:pt x="287151" y="587904"/>
                    </a:lnTo>
                    <a:lnTo>
                      <a:pt x="287976" y="584826"/>
                    </a:lnTo>
                    <a:lnTo>
                      <a:pt x="288389" y="582623"/>
                    </a:lnTo>
                    <a:lnTo>
                      <a:pt x="289007" y="579967"/>
                    </a:lnTo>
                    <a:lnTo>
                      <a:pt x="289379" y="578962"/>
                    </a:lnTo>
                    <a:lnTo>
                      <a:pt x="290410" y="575107"/>
                    </a:lnTo>
                    <a:lnTo>
                      <a:pt x="293256" y="565971"/>
                    </a:lnTo>
                    <a:lnTo>
                      <a:pt x="295277" y="560270"/>
                    </a:lnTo>
                    <a:lnTo>
                      <a:pt x="297504" y="553952"/>
                    </a:lnTo>
                    <a:lnTo>
                      <a:pt x="300144" y="547084"/>
                    </a:lnTo>
                    <a:lnTo>
                      <a:pt x="303196" y="539762"/>
                    </a:lnTo>
                    <a:lnTo>
                      <a:pt x="306867" y="531858"/>
                    </a:lnTo>
                    <a:lnTo>
                      <a:pt x="310703" y="523305"/>
                    </a:lnTo>
                    <a:lnTo>
                      <a:pt x="314992" y="514590"/>
                    </a:lnTo>
                    <a:lnTo>
                      <a:pt x="319818" y="505422"/>
                    </a:lnTo>
                    <a:lnTo>
                      <a:pt x="322086" y="500757"/>
                    </a:lnTo>
                    <a:lnTo>
                      <a:pt x="324685" y="496124"/>
                    </a:lnTo>
                    <a:lnTo>
                      <a:pt x="327531" y="491232"/>
                    </a:lnTo>
                    <a:lnTo>
                      <a:pt x="330583" y="486340"/>
                    </a:lnTo>
                    <a:lnTo>
                      <a:pt x="336687" y="476621"/>
                    </a:lnTo>
                    <a:lnTo>
                      <a:pt x="342998" y="466449"/>
                    </a:lnTo>
                    <a:lnTo>
                      <a:pt x="357805" y="446557"/>
                    </a:lnTo>
                    <a:lnTo>
                      <a:pt x="365312" y="435996"/>
                    </a:lnTo>
                    <a:lnTo>
                      <a:pt x="374015" y="426439"/>
                    </a:lnTo>
                    <a:lnTo>
                      <a:pt x="391874" y="406126"/>
                    </a:lnTo>
                    <a:lnTo>
                      <a:pt x="411961" y="387660"/>
                    </a:lnTo>
                    <a:lnTo>
                      <a:pt x="416869" y="382752"/>
                    </a:lnTo>
                    <a:lnTo>
                      <a:pt x="422148" y="378103"/>
                    </a:lnTo>
                    <a:lnTo>
                      <a:pt x="427593" y="373664"/>
                    </a:lnTo>
                    <a:lnTo>
                      <a:pt x="433285" y="369388"/>
                    </a:lnTo>
                    <a:lnTo>
                      <a:pt x="444627" y="361062"/>
                    </a:lnTo>
                    <a:lnTo>
                      <a:pt x="450319" y="356786"/>
                    </a:lnTo>
                    <a:lnTo>
                      <a:pt x="456011" y="352315"/>
                    </a:lnTo>
                    <a:lnTo>
                      <a:pt x="461868" y="348460"/>
                    </a:lnTo>
                    <a:lnTo>
                      <a:pt x="467807" y="344604"/>
                    </a:lnTo>
                    <a:lnTo>
                      <a:pt x="480181" y="337283"/>
                    </a:lnTo>
                    <a:lnTo>
                      <a:pt x="492554" y="329993"/>
                    </a:lnTo>
                    <a:lnTo>
                      <a:pt x="498618" y="326333"/>
                    </a:lnTo>
                    <a:lnTo>
                      <a:pt x="504722" y="322704"/>
                    </a:lnTo>
                    <a:lnTo>
                      <a:pt x="556238" y="299540"/>
                    </a:lnTo>
                    <a:lnTo>
                      <a:pt x="582635" y="291214"/>
                    </a:lnTo>
                    <a:lnTo>
                      <a:pt x="608001" y="282889"/>
                    </a:lnTo>
                    <a:lnTo>
                      <a:pt x="614105" y="281236"/>
                    </a:lnTo>
                    <a:lnTo>
                      <a:pt x="620375" y="279649"/>
                    </a:lnTo>
                    <a:lnTo>
                      <a:pt x="626685" y="278223"/>
                    </a:lnTo>
                    <a:lnTo>
                      <a:pt x="632996" y="276992"/>
                    </a:lnTo>
                    <a:lnTo>
                      <a:pt x="644957" y="274757"/>
                    </a:lnTo>
                    <a:lnTo>
                      <a:pt x="650814" y="273526"/>
                    </a:lnTo>
                    <a:lnTo>
                      <a:pt x="656712" y="272327"/>
                    </a:lnTo>
                    <a:lnTo>
                      <a:pt x="678448" y="267662"/>
                    </a:lnTo>
                    <a:lnTo>
                      <a:pt x="681047" y="267241"/>
                    </a:lnTo>
                    <a:lnTo>
                      <a:pt x="683728" y="266852"/>
                    </a:lnTo>
                    <a:lnTo>
                      <a:pt x="688760" y="266237"/>
                    </a:lnTo>
                    <a:lnTo>
                      <a:pt x="693874" y="265815"/>
                    </a:lnTo>
                    <a:lnTo>
                      <a:pt x="698700" y="265427"/>
                    </a:lnTo>
                    <a:lnTo>
                      <a:pt x="732233" y="262155"/>
                    </a:lnTo>
                    <a:lnTo>
                      <a:pt x="761435" y="259142"/>
                    </a:lnTo>
                    <a:lnTo>
                      <a:pt x="775458" y="257716"/>
                    </a:lnTo>
                    <a:lnTo>
                      <a:pt x="781727" y="256874"/>
                    </a:lnTo>
                    <a:lnTo>
                      <a:pt x="787832" y="255643"/>
                    </a:lnTo>
                    <a:lnTo>
                      <a:pt x="794101" y="254444"/>
                    </a:lnTo>
                    <a:lnTo>
                      <a:pt x="799999" y="252630"/>
                    </a:lnTo>
                    <a:lnTo>
                      <a:pt x="805856" y="250783"/>
                    </a:lnTo>
                    <a:lnTo>
                      <a:pt x="811548" y="248580"/>
                    </a:lnTo>
                    <a:lnTo>
                      <a:pt x="817034" y="245924"/>
                    </a:lnTo>
                    <a:lnTo>
                      <a:pt x="822519" y="243267"/>
                    </a:lnTo>
                    <a:lnTo>
                      <a:pt x="827799" y="240222"/>
                    </a:lnTo>
                    <a:lnTo>
                      <a:pt x="832872" y="236982"/>
                    </a:lnTo>
                    <a:lnTo>
                      <a:pt x="837945" y="233548"/>
                    </a:lnTo>
                    <a:lnTo>
                      <a:pt x="842606" y="229887"/>
                    </a:lnTo>
                    <a:lnTo>
                      <a:pt x="847267" y="226032"/>
                    </a:lnTo>
                    <a:lnTo>
                      <a:pt x="851762" y="221950"/>
                    </a:lnTo>
                    <a:lnTo>
                      <a:pt x="855804" y="217706"/>
                    </a:lnTo>
                    <a:lnTo>
                      <a:pt x="859847" y="213235"/>
                    </a:lnTo>
                    <a:lnTo>
                      <a:pt x="863724" y="208538"/>
                    </a:lnTo>
                    <a:lnTo>
                      <a:pt x="867395" y="203873"/>
                    </a:lnTo>
                    <a:lnTo>
                      <a:pt x="870612" y="198819"/>
                    </a:lnTo>
                    <a:lnTo>
                      <a:pt x="873870" y="193733"/>
                    </a:lnTo>
                    <a:lnTo>
                      <a:pt x="876716" y="188452"/>
                    </a:lnTo>
                    <a:lnTo>
                      <a:pt x="879356" y="182944"/>
                    </a:lnTo>
                    <a:lnTo>
                      <a:pt x="881789" y="177275"/>
                    </a:lnTo>
                    <a:lnTo>
                      <a:pt x="883810" y="171573"/>
                    </a:lnTo>
                    <a:lnTo>
                      <a:pt x="885625" y="165936"/>
                    </a:lnTo>
                    <a:lnTo>
                      <a:pt x="887234" y="160008"/>
                    </a:lnTo>
                    <a:lnTo>
                      <a:pt x="888677" y="153917"/>
                    </a:lnTo>
                    <a:lnTo>
                      <a:pt x="889708" y="147826"/>
                    </a:lnTo>
                    <a:lnTo>
                      <a:pt x="890905" y="135256"/>
                    </a:lnTo>
                    <a:lnTo>
                      <a:pt x="890905" y="128971"/>
                    </a:lnTo>
                    <a:lnTo>
                      <a:pt x="890698" y="122460"/>
                    </a:lnTo>
                    <a:lnTo>
                      <a:pt x="890286" y="115754"/>
                    </a:lnTo>
                    <a:lnTo>
                      <a:pt x="889502" y="109242"/>
                    </a:lnTo>
                    <a:lnTo>
                      <a:pt x="888265" y="102957"/>
                    </a:lnTo>
                    <a:lnTo>
                      <a:pt x="886862" y="96672"/>
                    </a:lnTo>
                    <a:lnTo>
                      <a:pt x="885048" y="90355"/>
                    </a:lnTo>
                    <a:lnTo>
                      <a:pt x="883027" y="84491"/>
                    </a:lnTo>
                    <a:lnTo>
                      <a:pt x="880552" y="78595"/>
                    </a:lnTo>
                    <a:lnTo>
                      <a:pt x="878118" y="72698"/>
                    </a:lnTo>
                    <a:lnTo>
                      <a:pt x="875066" y="67223"/>
                    </a:lnTo>
                    <a:lnTo>
                      <a:pt x="872014" y="61748"/>
                    </a:lnTo>
                    <a:lnTo>
                      <a:pt x="868591" y="56468"/>
                    </a:lnTo>
                    <a:lnTo>
                      <a:pt x="864920" y="51381"/>
                    </a:lnTo>
                    <a:lnTo>
                      <a:pt x="861084" y="46716"/>
                    </a:lnTo>
                    <a:lnTo>
                      <a:pt x="857042" y="41824"/>
                    </a:lnTo>
                    <a:lnTo>
                      <a:pt x="852752" y="37386"/>
                    </a:lnTo>
                    <a:lnTo>
                      <a:pt x="848298" y="33304"/>
                    </a:lnTo>
                    <a:lnTo>
                      <a:pt x="843637" y="29254"/>
                    </a:lnTo>
                    <a:lnTo>
                      <a:pt x="838729" y="25399"/>
                    </a:lnTo>
                    <a:lnTo>
                      <a:pt x="833697" y="21738"/>
                    </a:lnTo>
                    <a:lnTo>
                      <a:pt x="828417" y="18466"/>
                    </a:lnTo>
                    <a:lnTo>
                      <a:pt x="822932" y="15453"/>
                    </a:lnTo>
                    <a:lnTo>
                      <a:pt x="817446" y="12602"/>
                    </a:lnTo>
                    <a:lnTo>
                      <a:pt x="811754" y="9946"/>
                    </a:lnTo>
                    <a:lnTo>
                      <a:pt x="805856" y="7710"/>
                    </a:lnTo>
                    <a:lnTo>
                      <a:pt x="799793" y="5702"/>
                    </a:lnTo>
                    <a:lnTo>
                      <a:pt x="793689" y="4082"/>
                    </a:lnTo>
                    <a:lnTo>
                      <a:pt x="787626" y="2657"/>
                    </a:lnTo>
                    <a:lnTo>
                      <a:pt x="781315" y="1425"/>
                    </a:lnTo>
                    <a:lnTo>
                      <a:pt x="774839" y="616"/>
                    </a:lnTo>
                    <a:lnTo>
                      <a:pt x="768323" y="227"/>
                    </a:lnTo>
                    <a:lnTo>
                      <a:pt x="761847" y="0"/>
                    </a:lnTo>
                    <a:close/>
                  </a:path>
                </a:pathLst>
              </a:custGeom>
              <a:solidFill>
                <a:srgbClr val="C75100"/>
              </a:solidFill>
              <a:ln>
                <a:noFill/>
              </a:ln>
              <a:effectLst/>
            </p:spPr>
            <p:txBody>
              <a:bodyPr vert="horz" wrap="square" lIns="0" tIns="0" rIns="0" bIns="0" numCol="1" spcCol="215900" anchor="ctr"/>
              <a:lstStyle/>
              <a:p>
                <a:pPr/>
              </a:p>
            </p:txBody>
          </p:sp>
          <p:sp>
            <p:nvSpPr>
              <p:cNvPr id="38" name="Google Shape;209;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uFgAARwsAAPEaAAD0DgAAAAAAACYAAAAIAAAA//////////8="/>
                  </a:ext>
                </a:extLst>
              </p:cNvSpPr>
              <p:nvPr/>
            </p:nvSpPr>
            <p:spPr>
              <a:xfrm>
                <a:off x="3605530" y="1833245"/>
                <a:ext cx="774065" cy="597535"/>
              </a:xfrm>
              <a:custGeom>
                <a:avLst/>
                <a:gdLst/>
                <a:ahLst/>
                <a:cxnLst/>
                <a:rect l="0" t="0" r="774065" b="597535"/>
                <a:pathLst>
                  <a:path w="774065" h="597535">
                    <a:moveTo>
                      <a:pt x="675622" y="0"/>
                    </a:moveTo>
                    <a:lnTo>
                      <a:pt x="668311" y="193"/>
                    </a:lnTo>
                    <a:lnTo>
                      <a:pt x="661001" y="414"/>
                    </a:lnTo>
                    <a:lnTo>
                      <a:pt x="653869" y="802"/>
                    </a:lnTo>
                    <a:lnTo>
                      <a:pt x="640072" y="2019"/>
                    </a:lnTo>
                    <a:lnTo>
                      <a:pt x="626885" y="3457"/>
                    </a:lnTo>
                    <a:lnTo>
                      <a:pt x="614915" y="4868"/>
                    </a:lnTo>
                    <a:lnTo>
                      <a:pt x="604344" y="6279"/>
                    </a:lnTo>
                    <a:lnTo>
                      <a:pt x="576140" y="9958"/>
                    </a:lnTo>
                    <a:lnTo>
                      <a:pt x="543673" y="14606"/>
                    </a:lnTo>
                    <a:lnTo>
                      <a:pt x="538799" y="15215"/>
                    </a:lnTo>
                    <a:lnTo>
                      <a:pt x="533925" y="15823"/>
                    </a:lnTo>
                    <a:lnTo>
                      <a:pt x="528836" y="16653"/>
                    </a:lnTo>
                    <a:lnTo>
                      <a:pt x="523568" y="17649"/>
                    </a:lnTo>
                    <a:lnTo>
                      <a:pt x="500812" y="22933"/>
                    </a:lnTo>
                    <a:lnTo>
                      <a:pt x="488843" y="25782"/>
                    </a:lnTo>
                    <a:lnTo>
                      <a:pt x="476264" y="28825"/>
                    </a:lnTo>
                    <a:lnTo>
                      <a:pt x="463256" y="31868"/>
                    </a:lnTo>
                    <a:lnTo>
                      <a:pt x="456590" y="33694"/>
                    </a:lnTo>
                    <a:lnTo>
                      <a:pt x="449889" y="35741"/>
                    </a:lnTo>
                    <a:lnTo>
                      <a:pt x="392837" y="55216"/>
                    </a:lnTo>
                    <a:lnTo>
                      <a:pt x="377822" y="61717"/>
                    </a:lnTo>
                    <a:lnTo>
                      <a:pt x="362771" y="68604"/>
                    </a:lnTo>
                    <a:lnTo>
                      <a:pt x="332310" y="82631"/>
                    </a:lnTo>
                    <a:lnTo>
                      <a:pt x="301885" y="99698"/>
                    </a:lnTo>
                    <a:lnTo>
                      <a:pt x="286834" y="108607"/>
                    </a:lnTo>
                    <a:lnTo>
                      <a:pt x="279129" y="113089"/>
                    </a:lnTo>
                    <a:lnTo>
                      <a:pt x="271854" y="117956"/>
                    </a:lnTo>
                    <a:lnTo>
                      <a:pt x="257233" y="128110"/>
                    </a:lnTo>
                    <a:lnTo>
                      <a:pt x="242612" y="138262"/>
                    </a:lnTo>
                    <a:lnTo>
                      <a:pt x="235480" y="143353"/>
                    </a:lnTo>
                    <a:lnTo>
                      <a:pt x="228385" y="148636"/>
                    </a:lnTo>
                    <a:lnTo>
                      <a:pt x="221504" y="154086"/>
                    </a:lnTo>
                    <a:lnTo>
                      <a:pt x="214803" y="160006"/>
                    </a:lnTo>
                    <a:lnTo>
                      <a:pt x="188212" y="182331"/>
                    </a:lnTo>
                    <a:lnTo>
                      <a:pt x="164058" y="206094"/>
                    </a:lnTo>
                    <a:lnTo>
                      <a:pt x="152268" y="217884"/>
                    </a:lnTo>
                    <a:lnTo>
                      <a:pt x="141481" y="230023"/>
                    </a:lnTo>
                    <a:lnTo>
                      <a:pt x="131125" y="242001"/>
                    </a:lnTo>
                    <a:lnTo>
                      <a:pt x="121198" y="253592"/>
                    </a:lnTo>
                    <a:lnTo>
                      <a:pt x="103352" y="277134"/>
                    </a:lnTo>
                    <a:lnTo>
                      <a:pt x="95002" y="288310"/>
                    </a:lnTo>
                    <a:lnTo>
                      <a:pt x="91167" y="294009"/>
                    </a:lnTo>
                    <a:lnTo>
                      <a:pt x="87512" y="299459"/>
                    </a:lnTo>
                    <a:lnTo>
                      <a:pt x="80416" y="310247"/>
                    </a:lnTo>
                    <a:lnTo>
                      <a:pt x="73894" y="320594"/>
                    </a:lnTo>
                    <a:lnTo>
                      <a:pt x="68017" y="330746"/>
                    </a:lnTo>
                    <a:lnTo>
                      <a:pt x="62534" y="340290"/>
                    </a:lnTo>
                    <a:lnTo>
                      <a:pt x="57445" y="349419"/>
                    </a:lnTo>
                    <a:lnTo>
                      <a:pt x="53001" y="357940"/>
                    </a:lnTo>
                    <a:lnTo>
                      <a:pt x="48916" y="366073"/>
                    </a:lnTo>
                    <a:lnTo>
                      <a:pt x="45297" y="373570"/>
                    </a:lnTo>
                    <a:lnTo>
                      <a:pt x="39384" y="386571"/>
                    </a:lnTo>
                    <a:lnTo>
                      <a:pt x="36768" y="392879"/>
                    </a:lnTo>
                    <a:lnTo>
                      <a:pt x="34510" y="398329"/>
                    </a:lnTo>
                    <a:lnTo>
                      <a:pt x="31500" y="406489"/>
                    </a:lnTo>
                    <a:lnTo>
                      <a:pt x="29636" y="411358"/>
                    </a:lnTo>
                    <a:lnTo>
                      <a:pt x="27809" y="416614"/>
                    </a:lnTo>
                    <a:lnTo>
                      <a:pt x="25802" y="422119"/>
                    </a:lnTo>
                    <a:lnTo>
                      <a:pt x="21322" y="433461"/>
                    </a:lnTo>
                    <a:lnTo>
                      <a:pt x="16628" y="445246"/>
                    </a:lnTo>
                    <a:lnTo>
                      <a:pt x="12005" y="457639"/>
                    </a:lnTo>
                    <a:lnTo>
                      <a:pt x="9747" y="463725"/>
                    </a:lnTo>
                    <a:lnTo>
                      <a:pt x="7525" y="470005"/>
                    </a:lnTo>
                    <a:lnTo>
                      <a:pt x="5697" y="476340"/>
                    </a:lnTo>
                    <a:lnTo>
                      <a:pt x="3870" y="482813"/>
                    </a:lnTo>
                    <a:lnTo>
                      <a:pt x="2436" y="489121"/>
                    </a:lnTo>
                    <a:lnTo>
                      <a:pt x="1218" y="495400"/>
                    </a:lnTo>
                    <a:lnTo>
                      <a:pt x="394" y="501901"/>
                    </a:lnTo>
                    <a:lnTo>
                      <a:pt x="0" y="508209"/>
                    </a:lnTo>
                    <a:lnTo>
                      <a:pt x="0" y="514488"/>
                    </a:lnTo>
                    <a:lnTo>
                      <a:pt x="215" y="517531"/>
                    </a:lnTo>
                    <a:lnTo>
                      <a:pt x="394" y="520574"/>
                    </a:lnTo>
                    <a:lnTo>
                      <a:pt x="824" y="523839"/>
                    </a:lnTo>
                    <a:lnTo>
                      <a:pt x="1433" y="526882"/>
                    </a:lnTo>
                    <a:lnTo>
                      <a:pt x="2042" y="529925"/>
                    </a:lnTo>
                    <a:lnTo>
                      <a:pt x="2831" y="532968"/>
                    </a:lnTo>
                    <a:lnTo>
                      <a:pt x="3870" y="535817"/>
                    </a:lnTo>
                    <a:lnTo>
                      <a:pt x="4873" y="538832"/>
                    </a:lnTo>
                    <a:lnTo>
                      <a:pt x="6092" y="541682"/>
                    </a:lnTo>
                    <a:lnTo>
                      <a:pt x="7525" y="544752"/>
                    </a:lnTo>
                    <a:lnTo>
                      <a:pt x="9138" y="547602"/>
                    </a:lnTo>
                    <a:lnTo>
                      <a:pt x="10965" y="550423"/>
                    </a:lnTo>
                    <a:lnTo>
                      <a:pt x="12793" y="553273"/>
                    </a:lnTo>
                    <a:lnTo>
                      <a:pt x="15015" y="555901"/>
                    </a:lnTo>
                    <a:lnTo>
                      <a:pt x="17273" y="558750"/>
                    </a:lnTo>
                    <a:lnTo>
                      <a:pt x="19709" y="561406"/>
                    </a:lnTo>
                    <a:lnTo>
                      <a:pt x="22541" y="564034"/>
                    </a:lnTo>
                    <a:lnTo>
                      <a:pt x="25372" y="566662"/>
                    </a:lnTo>
                    <a:lnTo>
                      <a:pt x="28418" y="569096"/>
                    </a:lnTo>
                    <a:lnTo>
                      <a:pt x="31679" y="571752"/>
                    </a:lnTo>
                    <a:lnTo>
                      <a:pt x="35334" y="574186"/>
                    </a:lnTo>
                    <a:lnTo>
                      <a:pt x="38989" y="576399"/>
                    </a:lnTo>
                    <a:lnTo>
                      <a:pt x="43039" y="578862"/>
                    </a:lnTo>
                    <a:lnTo>
                      <a:pt x="47303" y="581075"/>
                    </a:lnTo>
                    <a:lnTo>
                      <a:pt x="51568" y="583315"/>
                    </a:lnTo>
                    <a:lnTo>
                      <a:pt x="56442" y="585556"/>
                    </a:lnTo>
                    <a:lnTo>
                      <a:pt x="61315" y="587576"/>
                    </a:lnTo>
                    <a:lnTo>
                      <a:pt x="66404" y="589595"/>
                    </a:lnTo>
                    <a:lnTo>
                      <a:pt x="71887" y="591642"/>
                    </a:lnTo>
                    <a:lnTo>
                      <a:pt x="77549" y="593689"/>
                    </a:lnTo>
                    <a:lnTo>
                      <a:pt x="81599" y="594685"/>
                    </a:lnTo>
                    <a:lnTo>
                      <a:pt x="85469" y="595709"/>
                    </a:lnTo>
                    <a:lnTo>
                      <a:pt x="89555" y="596511"/>
                    </a:lnTo>
                    <a:lnTo>
                      <a:pt x="93389" y="597120"/>
                    </a:lnTo>
                    <a:lnTo>
                      <a:pt x="97043" y="597313"/>
                    </a:lnTo>
                    <a:lnTo>
                      <a:pt x="100915" y="597535"/>
                    </a:lnTo>
                    <a:lnTo>
                      <a:pt x="104534" y="597535"/>
                    </a:lnTo>
                    <a:lnTo>
                      <a:pt x="108189" y="597313"/>
                    </a:lnTo>
                    <a:lnTo>
                      <a:pt x="111665" y="596705"/>
                    </a:lnTo>
                    <a:lnTo>
                      <a:pt x="115106" y="596317"/>
                    </a:lnTo>
                    <a:lnTo>
                      <a:pt x="118546" y="595515"/>
                    </a:lnTo>
                    <a:lnTo>
                      <a:pt x="122022" y="594464"/>
                    </a:lnTo>
                    <a:lnTo>
                      <a:pt x="125462" y="593468"/>
                    </a:lnTo>
                    <a:lnTo>
                      <a:pt x="128687" y="592251"/>
                    </a:lnTo>
                    <a:lnTo>
                      <a:pt x="131949" y="590840"/>
                    </a:lnTo>
                    <a:lnTo>
                      <a:pt x="135210" y="589208"/>
                    </a:lnTo>
                    <a:lnTo>
                      <a:pt x="138256" y="587576"/>
                    </a:lnTo>
                    <a:lnTo>
                      <a:pt x="141481" y="585556"/>
                    </a:lnTo>
                    <a:lnTo>
                      <a:pt x="144563" y="583730"/>
                    </a:lnTo>
                    <a:lnTo>
                      <a:pt x="147393" y="581490"/>
                    </a:lnTo>
                    <a:lnTo>
                      <a:pt x="150439" y="579249"/>
                    </a:lnTo>
                    <a:lnTo>
                      <a:pt x="153271" y="577036"/>
                    </a:lnTo>
                    <a:lnTo>
                      <a:pt x="158970" y="571946"/>
                    </a:lnTo>
                    <a:lnTo>
                      <a:pt x="164237" y="566679"/>
                    </a:lnTo>
                    <a:lnTo>
                      <a:pt x="169504" y="560769"/>
                    </a:lnTo>
                    <a:lnTo>
                      <a:pt x="174594" y="554711"/>
                    </a:lnTo>
                    <a:lnTo>
                      <a:pt x="179468" y="548376"/>
                    </a:lnTo>
                    <a:lnTo>
                      <a:pt x="183947" y="541682"/>
                    </a:lnTo>
                    <a:lnTo>
                      <a:pt x="188391" y="534987"/>
                    </a:lnTo>
                    <a:lnTo>
                      <a:pt x="192656" y="527877"/>
                    </a:lnTo>
                    <a:lnTo>
                      <a:pt x="196741" y="520768"/>
                    </a:lnTo>
                    <a:lnTo>
                      <a:pt x="200576" y="513658"/>
                    </a:lnTo>
                    <a:lnTo>
                      <a:pt x="204231" y="506383"/>
                    </a:lnTo>
                    <a:lnTo>
                      <a:pt x="207707" y="499273"/>
                    </a:lnTo>
                    <a:lnTo>
                      <a:pt x="210932" y="491970"/>
                    </a:lnTo>
                    <a:lnTo>
                      <a:pt x="213977" y="484860"/>
                    </a:lnTo>
                    <a:lnTo>
                      <a:pt x="216809" y="477945"/>
                    </a:lnTo>
                    <a:lnTo>
                      <a:pt x="222113" y="464555"/>
                    </a:lnTo>
                    <a:lnTo>
                      <a:pt x="226557" y="452162"/>
                    </a:lnTo>
                    <a:lnTo>
                      <a:pt x="230426" y="440986"/>
                    </a:lnTo>
                    <a:lnTo>
                      <a:pt x="231036" y="438773"/>
                    </a:lnTo>
                    <a:lnTo>
                      <a:pt x="231646" y="437334"/>
                    </a:lnTo>
                    <a:lnTo>
                      <a:pt x="232255" y="435508"/>
                    </a:lnTo>
                    <a:lnTo>
                      <a:pt x="232469" y="434706"/>
                    </a:lnTo>
                    <a:lnTo>
                      <a:pt x="233473" y="432051"/>
                    </a:lnTo>
                    <a:lnTo>
                      <a:pt x="236089" y="425577"/>
                    </a:lnTo>
                    <a:lnTo>
                      <a:pt x="239960" y="417029"/>
                    </a:lnTo>
                    <a:lnTo>
                      <a:pt x="244833" y="406683"/>
                    </a:lnTo>
                    <a:lnTo>
                      <a:pt x="251141" y="395120"/>
                    </a:lnTo>
                    <a:lnTo>
                      <a:pt x="254796" y="388619"/>
                    </a:lnTo>
                    <a:lnTo>
                      <a:pt x="258845" y="382090"/>
                    </a:lnTo>
                    <a:lnTo>
                      <a:pt x="260888" y="378660"/>
                    </a:lnTo>
                    <a:lnTo>
                      <a:pt x="263110" y="375202"/>
                    </a:lnTo>
                    <a:lnTo>
                      <a:pt x="267769" y="368286"/>
                    </a:lnTo>
                    <a:lnTo>
                      <a:pt x="272857" y="361010"/>
                    </a:lnTo>
                    <a:lnTo>
                      <a:pt x="278125" y="353679"/>
                    </a:lnTo>
                    <a:lnTo>
                      <a:pt x="289916" y="338852"/>
                    </a:lnTo>
                    <a:lnTo>
                      <a:pt x="296008" y="331327"/>
                    </a:lnTo>
                    <a:lnTo>
                      <a:pt x="302888" y="324052"/>
                    </a:lnTo>
                    <a:lnTo>
                      <a:pt x="317115" y="309002"/>
                    </a:lnTo>
                    <a:lnTo>
                      <a:pt x="332740" y="295005"/>
                    </a:lnTo>
                    <a:lnTo>
                      <a:pt x="336574" y="291353"/>
                    </a:lnTo>
                    <a:lnTo>
                      <a:pt x="340660" y="287674"/>
                    </a:lnTo>
                    <a:lnTo>
                      <a:pt x="344924" y="284465"/>
                    </a:lnTo>
                    <a:lnTo>
                      <a:pt x="349189" y="281201"/>
                    </a:lnTo>
                    <a:lnTo>
                      <a:pt x="358112" y="274700"/>
                    </a:lnTo>
                    <a:lnTo>
                      <a:pt x="362377" y="271242"/>
                    </a:lnTo>
                    <a:lnTo>
                      <a:pt x="366641" y="268005"/>
                    </a:lnTo>
                    <a:lnTo>
                      <a:pt x="371300" y="264741"/>
                    </a:lnTo>
                    <a:lnTo>
                      <a:pt x="375779" y="261919"/>
                    </a:lnTo>
                    <a:lnTo>
                      <a:pt x="385097" y="256027"/>
                    </a:lnTo>
                    <a:lnTo>
                      <a:pt x="394450" y="250328"/>
                    </a:lnTo>
                    <a:lnTo>
                      <a:pt x="403803" y="244436"/>
                    </a:lnTo>
                    <a:lnTo>
                      <a:pt x="442542" y="225348"/>
                    </a:lnTo>
                    <a:lnTo>
                      <a:pt x="462037" y="217851"/>
                    </a:lnTo>
                    <a:lnTo>
                      <a:pt x="480923" y="210741"/>
                    </a:lnTo>
                    <a:lnTo>
                      <a:pt x="485403" y="209109"/>
                    </a:lnTo>
                    <a:lnTo>
                      <a:pt x="490061" y="207698"/>
                    </a:lnTo>
                    <a:lnTo>
                      <a:pt x="499200" y="205043"/>
                    </a:lnTo>
                    <a:lnTo>
                      <a:pt x="508123" y="202829"/>
                    </a:lnTo>
                    <a:lnTo>
                      <a:pt x="516652" y="200395"/>
                    </a:lnTo>
                    <a:lnTo>
                      <a:pt x="532707" y="195914"/>
                    </a:lnTo>
                    <a:lnTo>
                      <a:pt x="536541" y="194918"/>
                    </a:lnTo>
                    <a:lnTo>
                      <a:pt x="540412" y="194309"/>
                    </a:lnTo>
                    <a:lnTo>
                      <a:pt x="544067" y="193700"/>
                    </a:lnTo>
                    <a:lnTo>
                      <a:pt x="547722" y="193064"/>
                    </a:lnTo>
                    <a:lnTo>
                      <a:pt x="572091" y="188804"/>
                    </a:lnTo>
                    <a:lnTo>
                      <a:pt x="593413" y="184959"/>
                    </a:lnTo>
                    <a:lnTo>
                      <a:pt x="603555" y="183133"/>
                    </a:lnTo>
                    <a:lnTo>
                      <a:pt x="608429" y="182331"/>
                    </a:lnTo>
                    <a:lnTo>
                      <a:pt x="613482" y="181501"/>
                    </a:lnTo>
                    <a:lnTo>
                      <a:pt x="624663" y="180284"/>
                    </a:lnTo>
                    <a:lnTo>
                      <a:pt x="636632" y="179260"/>
                    </a:lnTo>
                    <a:lnTo>
                      <a:pt x="649426" y="177849"/>
                    </a:lnTo>
                    <a:lnTo>
                      <a:pt x="662828" y="176245"/>
                    </a:lnTo>
                    <a:lnTo>
                      <a:pt x="669530" y="175000"/>
                    </a:lnTo>
                    <a:lnTo>
                      <a:pt x="676231" y="173810"/>
                    </a:lnTo>
                    <a:lnTo>
                      <a:pt x="683148" y="172372"/>
                    </a:lnTo>
                    <a:lnTo>
                      <a:pt x="689813" y="170740"/>
                    </a:lnTo>
                    <a:lnTo>
                      <a:pt x="703216" y="166701"/>
                    </a:lnTo>
                    <a:lnTo>
                      <a:pt x="709738" y="164045"/>
                    </a:lnTo>
                    <a:lnTo>
                      <a:pt x="716010" y="161196"/>
                    </a:lnTo>
                    <a:lnTo>
                      <a:pt x="722281" y="157959"/>
                    </a:lnTo>
                    <a:lnTo>
                      <a:pt x="728194" y="154501"/>
                    </a:lnTo>
                    <a:lnTo>
                      <a:pt x="731025" y="152482"/>
                    </a:lnTo>
                    <a:lnTo>
                      <a:pt x="733892" y="150434"/>
                    </a:lnTo>
                    <a:lnTo>
                      <a:pt x="736723" y="148220"/>
                    </a:lnTo>
                    <a:lnTo>
                      <a:pt x="739339" y="145981"/>
                    </a:lnTo>
                    <a:lnTo>
                      <a:pt x="741991" y="143546"/>
                    </a:lnTo>
                    <a:lnTo>
                      <a:pt x="744643" y="141111"/>
                    </a:lnTo>
                    <a:lnTo>
                      <a:pt x="747044" y="138456"/>
                    </a:lnTo>
                    <a:lnTo>
                      <a:pt x="749517" y="135607"/>
                    </a:lnTo>
                    <a:lnTo>
                      <a:pt x="751953" y="132785"/>
                    </a:lnTo>
                    <a:lnTo>
                      <a:pt x="754175" y="129742"/>
                    </a:lnTo>
                    <a:lnTo>
                      <a:pt x="756218" y="126478"/>
                    </a:lnTo>
                    <a:lnTo>
                      <a:pt x="758225" y="123240"/>
                    </a:lnTo>
                    <a:lnTo>
                      <a:pt x="760268" y="119783"/>
                    </a:lnTo>
                    <a:lnTo>
                      <a:pt x="762095" y="116131"/>
                    </a:lnTo>
                    <a:lnTo>
                      <a:pt x="763744" y="112480"/>
                    </a:lnTo>
                    <a:lnTo>
                      <a:pt x="765356" y="108412"/>
                    </a:lnTo>
                    <a:lnTo>
                      <a:pt x="766754" y="104347"/>
                    </a:lnTo>
                    <a:lnTo>
                      <a:pt x="768187" y="100308"/>
                    </a:lnTo>
                    <a:lnTo>
                      <a:pt x="769406" y="95825"/>
                    </a:lnTo>
                    <a:lnTo>
                      <a:pt x="770624" y="91345"/>
                    </a:lnTo>
                    <a:lnTo>
                      <a:pt x="771628" y="86504"/>
                    </a:lnTo>
                    <a:lnTo>
                      <a:pt x="772452" y="81635"/>
                    </a:lnTo>
                    <a:lnTo>
                      <a:pt x="773061" y="76545"/>
                    </a:lnTo>
                    <a:lnTo>
                      <a:pt x="773670" y="71261"/>
                    </a:lnTo>
                    <a:lnTo>
                      <a:pt x="774065" y="67195"/>
                    </a:lnTo>
                    <a:lnTo>
                      <a:pt x="774065" y="59476"/>
                    </a:lnTo>
                    <a:lnTo>
                      <a:pt x="773670" y="55631"/>
                    </a:lnTo>
                    <a:lnTo>
                      <a:pt x="773276" y="52173"/>
                    </a:lnTo>
                    <a:lnTo>
                      <a:pt x="772631" y="48715"/>
                    </a:lnTo>
                    <a:lnTo>
                      <a:pt x="771843" y="45451"/>
                    </a:lnTo>
                    <a:lnTo>
                      <a:pt x="771018" y="42436"/>
                    </a:lnTo>
                    <a:lnTo>
                      <a:pt x="769800" y="39393"/>
                    </a:lnTo>
                    <a:lnTo>
                      <a:pt x="768582" y="36543"/>
                    </a:lnTo>
                    <a:lnTo>
                      <a:pt x="767184" y="33887"/>
                    </a:lnTo>
                    <a:lnTo>
                      <a:pt x="765535" y="31259"/>
                    </a:lnTo>
                    <a:lnTo>
                      <a:pt x="763923" y="28825"/>
                    </a:lnTo>
                    <a:lnTo>
                      <a:pt x="762095" y="26584"/>
                    </a:lnTo>
                    <a:lnTo>
                      <a:pt x="760268" y="24344"/>
                    </a:lnTo>
                    <a:lnTo>
                      <a:pt x="758046" y="22324"/>
                    </a:lnTo>
                    <a:lnTo>
                      <a:pt x="755788" y="20277"/>
                    </a:lnTo>
                    <a:lnTo>
                      <a:pt x="753566" y="18479"/>
                    </a:lnTo>
                    <a:lnTo>
                      <a:pt x="751129" y="16653"/>
                    </a:lnTo>
                    <a:lnTo>
                      <a:pt x="748692" y="15021"/>
                    </a:lnTo>
                    <a:lnTo>
                      <a:pt x="746040" y="13389"/>
                    </a:lnTo>
                    <a:lnTo>
                      <a:pt x="743209" y="11978"/>
                    </a:lnTo>
                    <a:lnTo>
                      <a:pt x="740378" y="10733"/>
                    </a:lnTo>
                    <a:lnTo>
                      <a:pt x="737511" y="9322"/>
                    </a:lnTo>
                    <a:lnTo>
                      <a:pt x="731455" y="7109"/>
                    </a:lnTo>
                    <a:lnTo>
                      <a:pt x="725148" y="5283"/>
                    </a:lnTo>
                    <a:lnTo>
                      <a:pt x="718446" y="3651"/>
                    </a:lnTo>
                    <a:lnTo>
                      <a:pt x="711566" y="2434"/>
                    </a:lnTo>
                    <a:lnTo>
                      <a:pt x="704650" y="1604"/>
                    </a:lnTo>
                    <a:lnTo>
                      <a:pt x="697518" y="802"/>
                    </a:lnTo>
                    <a:lnTo>
                      <a:pt x="690243" y="414"/>
                    </a:lnTo>
                    <a:lnTo>
                      <a:pt x="682897" y="193"/>
                    </a:lnTo>
                    <a:lnTo>
                      <a:pt x="675622" y="0"/>
                    </a:lnTo>
                    <a:close/>
                  </a:path>
                </a:pathLst>
              </a:custGeom>
              <a:solidFill>
                <a:srgbClr val="F6751F"/>
              </a:solidFill>
              <a:ln>
                <a:noFill/>
              </a:ln>
              <a:effectLst/>
            </p:spPr>
            <p:txBody>
              <a:bodyPr vert="horz" wrap="square" lIns="0" tIns="0" rIns="0" bIns="0" numCol="1" spcCol="215900" anchor="ctr"/>
              <a:lstStyle/>
              <a:p>
                <a:pPr/>
              </a:p>
            </p:txBody>
          </p:sp>
          <p:sp>
            <p:nvSpPr>
              <p:cNvPr id="37" name="Google Shape;211;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BZFgAALw4AANAWAACmDgAAAAAAACYAAAAIAAAA//////////8="/>
                  </a:ext>
                </a:extLst>
              </p:cNvSpPr>
              <p:nvPr/>
            </p:nvSpPr>
            <p:spPr>
              <a:xfrm>
                <a:off x="3632835" y="2305685"/>
                <a:ext cx="75565" cy="75565"/>
              </a:xfrm>
              <a:custGeom>
                <a:avLst/>
                <a:gdLst/>
                <a:ahLst/>
                <a:cxnLst/>
                <a:rect l="0" t="0" r="75565" b="75565"/>
                <a:pathLst>
                  <a:path w="75565" h="75565">
                    <a:moveTo>
                      <a:pt x="35361" y="0"/>
                    </a:moveTo>
                    <a:lnTo>
                      <a:pt x="31695" y="601"/>
                    </a:lnTo>
                    <a:lnTo>
                      <a:pt x="28249" y="1227"/>
                    </a:lnTo>
                    <a:lnTo>
                      <a:pt x="24586" y="2434"/>
                    </a:lnTo>
                    <a:lnTo>
                      <a:pt x="21137" y="3855"/>
                    </a:lnTo>
                    <a:lnTo>
                      <a:pt x="17882" y="5688"/>
                    </a:lnTo>
                    <a:lnTo>
                      <a:pt x="14629" y="7930"/>
                    </a:lnTo>
                    <a:lnTo>
                      <a:pt x="11786" y="10365"/>
                    </a:lnTo>
                    <a:lnTo>
                      <a:pt x="9134" y="13209"/>
                    </a:lnTo>
                    <a:lnTo>
                      <a:pt x="6916" y="16054"/>
                    </a:lnTo>
                    <a:lnTo>
                      <a:pt x="4869" y="19307"/>
                    </a:lnTo>
                    <a:lnTo>
                      <a:pt x="3253" y="22561"/>
                    </a:lnTo>
                    <a:lnTo>
                      <a:pt x="2025" y="26006"/>
                    </a:lnTo>
                    <a:lnTo>
                      <a:pt x="1011" y="29456"/>
                    </a:lnTo>
                    <a:lnTo>
                      <a:pt x="409" y="33119"/>
                    </a:lnTo>
                    <a:lnTo>
                      <a:pt x="0" y="36565"/>
                    </a:lnTo>
                    <a:lnTo>
                      <a:pt x="216" y="40227"/>
                    </a:lnTo>
                    <a:lnTo>
                      <a:pt x="601" y="43869"/>
                    </a:lnTo>
                    <a:lnTo>
                      <a:pt x="1227" y="47532"/>
                    </a:lnTo>
                    <a:lnTo>
                      <a:pt x="2434" y="50978"/>
                    </a:lnTo>
                    <a:lnTo>
                      <a:pt x="3855" y="54448"/>
                    </a:lnTo>
                    <a:lnTo>
                      <a:pt x="5688" y="57705"/>
                    </a:lnTo>
                    <a:lnTo>
                      <a:pt x="7930" y="60934"/>
                    </a:lnTo>
                    <a:lnTo>
                      <a:pt x="10365" y="63778"/>
                    </a:lnTo>
                    <a:lnTo>
                      <a:pt x="13209" y="66430"/>
                    </a:lnTo>
                    <a:lnTo>
                      <a:pt x="16054" y="68865"/>
                    </a:lnTo>
                    <a:lnTo>
                      <a:pt x="19307" y="70695"/>
                    </a:lnTo>
                    <a:lnTo>
                      <a:pt x="22561" y="72311"/>
                    </a:lnTo>
                    <a:lnTo>
                      <a:pt x="26006" y="73731"/>
                    </a:lnTo>
                    <a:lnTo>
                      <a:pt x="29456" y="74746"/>
                    </a:lnTo>
                    <a:lnTo>
                      <a:pt x="33119" y="75372"/>
                    </a:lnTo>
                    <a:lnTo>
                      <a:pt x="36565" y="75565"/>
                    </a:lnTo>
                    <a:lnTo>
                      <a:pt x="40227" y="75565"/>
                    </a:lnTo>
                    <a:lnTo>
                      <a:pt x="43869" y="75155"/>
                    </a:lnTo>
                    <a:lnTo>
                      <a:pt x="47532" y="74361"/>
                    </a:lnTo>
                    <a:lnTo>
                      <a:pt x="50978" y="73130"/>
                    </a:lnTo>
                    <a:lnTo>
                      <a:pt x="54448" y="71709"/>
                    </a:lnTo>
                    <a:lnTo>
                      <a:pt x="57705" y="69876"/>
                    </a:lnTo>
                    <a:lnTo>
                      <a:pt x="60934" y="67634"/>
                    </a:lnTo>
                    <a:lnTo>
                      <a:pt x="63778" y="65199"/>
                    </a:lnTo>
                    <a:lnTo>
                      <a:pt x="66430" y="62355"/>
                    </a:lnTo>
                    <a:lnTo>
                      <a:pt x="68865" y="59510"/>
                    </a:lnTo>
                    <a:lnTo>
                      <a:pt x="70695" y="56281"/>
                    </a:lnTo>
                    <a:lnTo>
                      <a:pt x="72311" y="53028"/>
                    </a:lnTo>
                    <a:lnTo>
                      <a:pt x="73731" y="49774"/>
                    </a:lnTo>
                    <a:lnTo>
                      <a:pt x="74746" y="46108"/>
                    </a:lnTo>
                    <a:lnTo>
                      <a:pt x="75372" y="42662"/>
                    </a:lnTo>
                    <a:lnTo>
                      <a:pt x="75565" y="38999"/>
                    </a:lnTo>
                    <a:lnTo>
                      <a:pt x="75565" y="35337"/>
                    </a:lnTo>
                    <a:lnTo>
                      <a:pt x="75155" y="31695"/>
                    </a:lnTo>
                    <a:lnTo>
                      <a:pt x="74361" y="28249"/>
                    </a:lnTo>
                    <a:lnTo>
                      <a:pt x="73322" y="24586"/>
                    </a:lnTo>
                    <a:lnTo>
                      <a:pt x="71709" y="21137"/>
                    </a:lnTo>
                    <a:lnTo>
                      <a:pt x="69876" y="17882"/>
                    </a:lnTo>
                    <a:lnTo>
                      <a:pt x="67658" y="14629"/>
                    </a:lnTo>
                    <a:lnTo>
                      <a:pt x="65199" y="11786"/>
                    </a:lnTo>
                    <a:lnTo>
                      <a:pt x="62355" y="9134"/>
                    </a:lnTo>
                    <a:lnTo>
                      <a:pt x="59510" y="6916"/>
                    </a:lnTo>
                    <a:lnTo>
                      <a:pt x="56281" y="4869"/>
                    </a:lnTo>
                    <a:lnTo>
                      <a:pt x="53028" y="3253"/>
                    </a:lnTo>
                    <a:lnTo>
                      <a:pt x="49774" y="1833"/>
                    </a:lnTo>
                    <a:lnTo>
                      <a:pt x="46108" y="1011"/>
                    </a:lnTo>
                    <a:lnTo>
                      <a:pt x="42662" y="409"/>
                    </a:lnTo>
                    <a:lnTo>
                      <a:pt x="38999" y="0"/>
                    </a:lnTo>
                    <a:close/>
                  </a:path>
                </a:pathLst>
              </a:custGeom>
              <a:solidFill>
                <a:srgbClr val="C75100"/>
              </a:solidFill>
              <a:ln>
                <a:noFill/>
              </a:ln>
              <a:effectLst/>
            </p:spPr>
            <p:txBody>
              <a:bodyPr vert="horz" wrap="square" lIns="0" tIns="0" rIns="0" bIns="0" numCol="1" spcCol="215900" anchor="ctr"/>
              <a:lstStyle/>
              <a:p>
                <a:pPr/>
              </a:p>
            </p:txBody>
          </p:sp>
          <p:sp>
            <p:nvSpPr>
              <p:cNvPr id="36" name="Google Shape;212;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CTFgAAmw0AAPUWAAD9DQAAAAAAACYAAAAIAAAA//////////8="/>
                  </a:ext>
                </a:extLst>
              </p:cNvSpPr>
              <p:nvPr/>
            </p:nvSpPr>
            <p:spPr>
              <a:xfrm>
                <a:off x="3669665" y="2211705"/>
                <a:ext cx="62230" cy="62230"/>
              </a:xfrm>
              <a:custGeom>
                <a:avLst/>
                <a:gdLst/>
                <a:ahLst/>
                <a:cxnLst/>
                <a:rect l="0" t="0" r="62230" b="62230"/>
                <a:pathLst>
                  <a:path w="62230" h="62230">
                    <a:moveTo>
                      <a:pt x="28562" y="0"/>
                    </a:moveTo>
                    <a:lnTo>
                      <a:pt x="23673" y="821"/>
                    </a:lnTo>
                    <a:lnTo>
                      <a:pt x="21227" y="1642"/>
                    </a:lnTo>
                    <a:lnTo>
                      <a:pt x="18781" y="2437"/>
                    </a:lnTo>
                    <a:lnTo>
                      <a:pt x="16531" y="3668"/>
                    </a:lnTo>
                    <a:lnTo>
                      <a:pt x="14281" y="4875"/>
                    </a:lnTo>
                    <a:lnTo>
                      <a:pt x="12054" y="6514"/>
                    </a:lnTo>
                    <a:lnTo>
                      <a:pt x="9585" y="8542"/>
                    </a:lnTo>
                    <a:lnTo>
                      <a:pt x="7358" y="10769"/>
                    </a:lnTo>
                    <a:lnTo>
                      <a:pt x="5520" y="13224"/>
                    </a:lnTo>
                    <a:lnTo>
                      <a:pt x="3898" y="15877"/>
                    </a:lnTo>
                    <a:lnTo>
                      <a:pt x="2662" y="18508"/>
                    </a:lnTo>
                    <a:lnTo>
                      <a:pt x="1429" y="21354"/>
                    </a:lnTo>
                    <a:lnTo>
                      <a:pt x="628" y="24201"/>
                    </a:lnTo>
                    <a:lnTo>
                      <a:pt x="219" y="27050"/>
                    </a:lnTo>
                    <a:lnTo>
                      <a:pt x="0" y="30089"/>
                    </a:lnTo>
                    <a:lnTo>
                      <a:pt x="0" y="33155"/>
                    </a:lnTo>
                    <a:lnTo>
                      <a:pt x="412" y="36001"/>
                    </a:lnTo>
                    <a:lnTo>
                      <a:pt x="1040" y="39041"/>
                    </a:lnTo>
                    <a:lnTo>
                      <a:pt x="1841" y="41890"/>
                    </a:lnTo>
                    <a:lnTo>
                      <a:pt x="3074" y="44736"/>
                    </a:lnTo>
                    <a:lnTo>
                      <a:pt x="4696" y="47390"/>
                    </a:lnTo>
                    <a:lnTo>
                      <a:pt x="6534" y="50020"/>
                    </a:lnTo>
                    <a:lnTo>
                      <a:pt x="8787" y="52867"/>
                    </a:lnTo>
                    <a:lnTo>
                      <a:pt x="11642" y="55304"/>
                    </a:lnTo>
                    <a:lnTo>
                      <a:pt x="14497" y="57355"/>
                    </a:lnTo>
                    <a:lnTo>
                      <a:pt x="17548" y="59191"/>
                    </a:lnTo>
                    <a:lnTo>
                      <a:pt x="20815" y="60395"/>
                    </a:lnTo>
                    <a:lnTo>
                      <a:pt x="24278" y="61409"/>
                    </a:lnTo>
                    <a:lnTo>
                      <a:pt x="27545" y="62037"/>
                    </a:lnTo>
                    <a:lnTo>
                      <a:pt x="31224" y="62230"/>
                    </a:lnTo>
                    <a:lnTo>
                      <a:pt x="33668" y="62037"/>
                    </a:lnTo>
                    <a:lnTo>
                      <a:pt x="36114" y="61821"/>
                    </a:lnTo>
                    <a:lnTo>
                      <a:pt x="41003" y="60614"/>
                    </a:lnTo>
                    <a:lnTo>
                      <a:pt x="43449" y="59577"/>
                    </a:lnTo>
                    <a:lnTo>
                      <a:pt x="45699" y="58562"/>
                    </a:lnTo>
                    <a:lnTo>
                      <a:pt x="50202" y="55716"/>
                    </a:lnTo>
                    <a:lnTo>
                      <a:pt x="52645" y="53688"/>
                    </a:lnTo>
                    <a:lnTo>
                      <a:pt x="56710" y="48813"/>
                    </a:lnTo>
                    <a:lnTo>
                      <a:pt x="58358" y="46376"/>
                    </a:lnTo>
                    <a:lnTo>
                      <a:pt x="59568" y="43722"/>
                    </a:lnTo>
                    <a:lnTo>
                      <a:pt x="60801" y="40876"/>
                    </a:lnTo>
                    <a:lnTo>
                      <a:pt x="61602" y="38029"/>
                    </a:lnTo>
                    <a:lnTo>
                      <a:pt x="62011" y="34987"/>
                    </a:lnTo>
                    <a:lnTo>
                      <a:pt x="62230" y="32141"/>
                    </a:lnTo>
                    <a:lnTo>
                      <a:pt x="62230" y="29075"/>
                    </a:lnTo>
                    <a:lnTo>
                      <a:pt x="61818" y="26036"/>
                    </a:lnTo>
                    <a:lnTo>
                      <a:pt x="61213" y="23189"/>
                    </a:lnTo>
                    <a:lnTo>
                      <a:pt x="60389" y="20124"/>
                    </a:lnTo>
                    <a:lnTo>
                      <a:pt x="59156" y="17494"/>
                    </a:lnTo>
                    <a:lnTo>
                      <a:pt x="57534" y="14647"/>
                    </a:lnTo>
                    <a:lnTo>
                      <a:pt x="55696" y="11994"/>
                    </a:lnTo>
                    <a:lnTo>
                      <a:pt x="53250" y="9363"/>
                    </a:lnTo>
                    <a:lnTo>
                      <a:pt x="50588" y="6926"/>
                    </a:lnTo>
                    <a:lnTo>
                      <a:pt x="47733" y="4682"/>
                    </a:lnTo>
                    <a:lnTo>
                      <a:pt x="44682" y="3065"/>
                    </a:lnTo>
                    <a:lnTo>
                      <a:pt x="41415" y="1642"/>
                    </a:lnTo>
                    <a:lnTo>
                      <a:pt x="37952" y="821"/>
                    </a:lnTo>
                    <a:lnTo>
                      <a:pt x="34492" y="216"/>
                    </a:lnTo>
                    <a:lnTo>
                      <a:pt x="31006" y="0"/>
                    </a:lnTo>
                    <a:close/>
                  </a:path>
                </a:pathLst>
              </a:custGeom>
              <a:solidFill>
                <a:srgbClr val="C75100"/>
              </a:solidFill>
              <a:ln>
                <a:noFill/>
              </a:ln>
              <a:effectLst/>
            </p:spPr>
            <p:txBody>
              <a:bodyPr vert="horz" wrap="square" lIns="0" tIns="0" rIns="0" bIns="0" numCol="1" spcCol="215900" anchor="ctr"/>
              <a:lstStyle/>
              <a:p>
                <a:pPr/>
              </a:p>
            </p:txBody>
          </p:sp>
          <p:sp>
            <p:nvSpPr>
              <p:cNvPr id="35" name="Google Shape;213;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DpFgAA+Q0AAEsXAABbDgAAAAAAACYAAAAIAAAA//////////8="/>
                  </a:ext>
                </a:extLst>
              </p:cNvSpPr>
              <p:nvPr/>
            </p:nvSpPr>
            <p:spPr>
              <a:xfrm>
                <a:off x="3724275" y="2271395"/>
                <a:ext cx="62230" cy="62230"/>
              </a:xfrm>
              <a:custGeom>
                <a:avLst/>
                <a:gdLst/>
                <a:ahLst/>
                <a:cxnLst/>
                <a:rect l="0" t="0" r="62230" b="62230"/>
                <a:pathLst>
                  <a:path w="62230" h="62230">
                    <a:moveTo>
                      <a:pt x="29075" y="0"/>
                    </a:moveTo>
                    <a:lnTo>
                      <a:pt x="26036" y="412"/>
                    </a:lnTo>
                    <a:lnTo>
                      <a:pt x="23189" y="1017"/>
                    </a:lnTo>
                    <a:lnTo>
                      <a:pt x="20340" y="1841"/>
                    </a:lnTo>
                    <a:lnTo>
                      <a:pt x="17494" y="3051"/>
                    </a:lnTo>
                    <a:lnTo>
                      <a:pt x="14647" y="4699"/>
                    </a:lnTo>
                    <a:lnTo>
                      <a:pt x="11994" y="6514"/>
                    </a:lnTo>
                    <a:lnTo>
                      <a:pt x="9749" y="8571"/>
                    </a:lnTo>
                    <a:lnTo>
                      <a:pt x="7528" y="10792"/>
                    </a:lnTo>
                    <a:lnTo>
                      <a:pt x="5696" y="13244"/>
                    </a:lnTo>
                    <a:lnTo>
                      <a:pt x="4077" y="15716"/>
                    </a:lnTo>
                    <a:lnTo>
                      <a:pt x="2653" y="18571"/>
                    </a:lnTo>
                    <a:lnTo>
                      <a:pt x="1616" y="21429"/>
                    </a:lnTo>
                    <a:lnTo>
                      <a:pt x="821" y="24287"/>
                    </a:lnTo>
                    <a:lnTo>
                      <a:pt x="193" y="27145"/>
                    </a:lnTo>
                    <a:lnTo>
                      <a:pt x="0" y="30196"/>
                    </a:lnTo>
                    <a:lnTo>
                      <a:pt x="0" y="33051"/>
                    </a:lnTo>
                    <a:lnTo>
                      <a:pt x="409" y="36102"/>
                    </a:lnTo>
                    <a:lnTo>
                      <a:pt x="1014" y="39179"/>
                    </a:lnTo>
                    <a:lnTo>
                      <a:pt x="2028" y="42037"/>
                    </a:lnTo>
                    <a:lnTo>
                      <a:pt x="3258" y="44892"/>
                    </a:lnTo>
                    <a:lnTo>
                      <a:pt x="4682" y="47531"/>
                    </a:lnTo>
                    <a:lnTo>
                      <a:pt x="6514" y="50196"/>
                    </a:lnTo>
                    <a:lnTo>
                      <a:pt x="8542" y="52642"/>
                    </a:lnTo>
                    <a:lnTo>
                      <a:pt x="10787" y="54887"/>
                    </a:lnTo>
                    <a:lnTo>
                      <a:pt x="13224" y="56733"/>
                    </a:lnTo>
                    <a:lnTo>
                      <a:pt x="15854" y="58355"/>
                    </a:lnTo>
                    <a:lnTo>
                      <a:pt x="18508" y="59591"/>
                    </a:lnTo>
                    <a:lnTo>
                      <a:pt x="21354" y="60801"/>
                    </a:lnTo>
                    <a:lnTo>
                      <a:pt x="24201" y="61625"/>
                    </a:lnTo>
                    <a:lnTo>
                      <a:pt x="27243" y="62037"/>
                    </a:lnTo>
                    <a:lnTo>
                      <a:pt x="30089" y="62230"/>
                    </a:lnTo>
                    <a:lnTo>
                      <a:pt x="33155" y="62230"/>
                    </a:lnTo>
                    <a:lnTo>
                      <a:pt x="36194" y="61818"/>
                    </a:lnTo>
                    <a:lnTo>
                      <a:pt x="39041" y="61213"/>
                    </a:lnTo>
                    <a:lnTo>
                      <a:pt x="41890" y="60389"/>
                    </a:lnTo>
                    <a:lnTo>
                      <a:pt x="44736" y="59179"/>
                    </a:lnTo>
                    <a:lnTo>
                      <a:pt x="47583" y="57531"/>
                    </a:lnTo>
                    <a:lnTo>
                      <a:pt x="50020" y="55909"/>
                    </a:lnTo>
                    <a:lnTo>
                      <a:pt x="52458" y="53659"/>
                    </a:lnTo>
                    <a:lnTo>
                      <a:pt x="54702" y="51415"/>
                    </a:lnTo>
                    <a:lnTo>
                      <a:pt x="56534" y="48960"/>
                    </a:lnTo>
                    <a:lnTo>
                      <a:pt x="58153" y="46514"/>
                    </a:lnTo>
                    <a:lnTo>
                      <a:pt x="59577" y="43659"/>
                    </a:lnTo>
                    <a:lnTo>
                      <a:pt x="60588" y="41020"/>
                    </a:lnTo>
                    <a:lnTo>
                      <a:pt x="61409" y="37943"/>
                    </a:lnTo>
                    <a:lnTo>
                      <a:pt x="62014" y="35085"/>
                    </a:lnTo>
                    <a:lnTo>
                      <a:pt x="62230" y="32034"/>
                    </a:lnTo>
                    <a:lnTo>
                      <a:pt x="62230" y="29179"/>
                    </a:lnTo>
                    <a:lnTo>
                      <a:pt x="61821" y="26102"/>
                    </a:lnTo>
                    <a:lnTo>
                      <a:pt x="61216" y="23051"/>
                    </a:lnTo>
                    <a:lnTo>
                      <a:pt x="60179" y="20193"/>
                    </a:lnTo>
                    <a:lnTo>
                      <a:pt x="58972" y="17338"/>
                    </a:lnTo>
                    <a:lnTo>
                      <a:pt x="57548" y="14673"/>
                    </a:lnTo>
                    <a:lnTo>
                      <a:pt x="55716" y="12034"/>
                    </a:lnTo>
                    <a:lnTo>
                      <a:pt x="53688" y="9588"/>
                    </a:lnTo>
                    <a:lnTo>
                      <a:pt x="51443" y="7554"/>
                    </a:lnTo>
                    <a:lnTo>
                      <a:pt x="49006" y="5497"/>
                    </a:lnTo>
                    <a:lnTo>
                      <a:pt x="46353" y="3875"/>
                    </a:lnTo>
                    <a:lnTo>
                      <a:pt x="43722" y="2639"/>
                    </a:lnTo>
                    <a:lnTo>
                      <a:pt x="40876" y="1429"/>
                    </a:lnTo>
                    <a:lnTo>
                      <a:pt x="38029" y="605"/>
                    </a:lnTo>
                    <a:lnTo>
                      <a:pt x="34964" y="193"/>
                    </a:lnTo>
                    <a:lnTo>
                      <a:pt x="32118" y="0"/>
                    </a:lnTo>
                    <a:close/>
                  </a:path>
                </a:pathLst>
              </a:custGeom>
              <a:solidFill>
                <a:srgbClr val="C75100"/>
              </a:solidFill>
              <a:ln>
                <a:noFill/>
              </a:ln>
              <a:effectLst/>
            </p:spPr>
            <p:txBody>
              <a:bodyPr vert="horz" wrap="square" lIns="0" tIns="0" rIns="0" bIns="0" numCol="1" spcCol="215900" anchor="ctr"/>
              <a:lstStyle/>
              <a:p>
                <a:pPr/>
              </a:p>
            </p:txBody>
          </p:sp>
          <p:sp>
            <p:nvSpPr>
              <p:cNvPr id="34" name="Google Shape;214;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AUFwAApQ0AAFAXAADhDQAAAAAAACYAAAAIAAAA//////////8="/>
                  </a:ext>
                </a:extLst>
              </p:cNvSpPr>
              <p:nvPr/>
            </p:nvSpPr>
            <p:spPr>
              <a:xfrm>
                <a:off x="3751580" y="2218055"/>
                <a:ext cx="38100" cy="38100"/>
              </a:xfrm>
              <a:custGeom>
                <a:avLst/>
                <a:gdLst/>
                <a:ahLst/>
                <a:cxnLst/>
                <a:rect l="0" t="0" r="38100" b="38100"/>
                <a:pathLst>
                  <a:path w="38100" h="38100">
                    <a:moveTo>
                      <a:pt x="17619" y="0"/>
                    </a:moveTo>
                    <a:lnTo>
                      <a:pt x="15817" y="192"/>
                    </a:lnTo>
                    <a:lnTo>
                      <a:pt x="13989" y="601"/>
                    </a:lnTo>
                    <a:lnTo>
                      <a:pt x="12356" y="1203"/>
                    </a:lnTo>
                    <a:lnTo>
                      <a:pt x="10529" y="1827"/>
                    </a:lnTo>
                    <a:lnTo>
                      <a:pt x="7308" y="3849"/>
                    </a:lnTo>
                    <a:lnTo>
                      <a:pt x="5890" y="5075"/>
                    </a:lnTo>
                    <a:lnTo>
                      <a:pt x="4471" y="6494"/>
                    </a:lnTo>
                    <a:lnTo>
                      <a:pt x="3461" y="8105"/>
                    </a:lnTo>
                    <a:lnTo>
                      <a:pt x="2427" y="9717"/>
                    </a:lnTo>
                    <a:lnTo>
                      <a:pt x="1635" y="11352"/>
                    </a:lnTo>
                    <a:lnTo>
                      <a:pt x="817" y="12965"/>
                    </a:lnTo>
                    <a:lnTo>
                      <a:pt x="0" y="16621"/>
                    </a:lnTo>
                    <a:lnTo>
                      <a:pt x="0" y="20276"/>
                    </a:lnTo>
                    <a:lnTo>
                      <a:pt x="217" y="22080"/>
                    </a:lnTo>
                    <a:lnTo>
                      <a:pt x="624" y="23910"/>
                    </a:lnTo>
                    <a:lnTo>
                      <a:pt x="1226" y="25737"/>
                    </a:lnTo>
                    <a:lnTo>
                      <a:pt x="1827" y="27372"/>
                    </a:lnTo>
                    <a:lnTo>
                      <a:pt x="3845" y="30595"/>
                    </a:lnTo>
                    <a:lnTo>
                      <a:pt x="5071" y="32015"/>
                    </a:lnTo>
                    <a:lnTo>
                      <a:pt x="6489" y="33433"/>
                    </a:lnTo>
                    <a:lnTo>
                      <a:pt x="8102" y="34660"/>
                    </a:lnTo>
                    <a:lnTo>
                      <a:pt x="9735" y="35671"/>
                    </a:lnTo>
                    <a:lnTo>
                      <a:pt x="11345" y="36488"/>
                    </a:lnTo>
                    <a:lnTo>
                      <a:pt x="13173" y="37089"/>
                    </a:lnTo>
                    <a:lnTo>
                      <a:pt x="14783" y="37691"/>
                    </a:lnTo>
                    <a:lnTo>
                      <a:pt x="16611" y="37908"/>
                    </a:lnTo>
                    <a:lnTo>
                      <a:pt x="18436" y="38100"/>
                    </a:lnTo>
                    <a:lnTo>
                      <a:pt x="20264" y="38100"/>
                    </a:lnTo>
                    <a:lnTo>
                      <a:pt x="22091" y="37908"/>
                    </a:lnTo>
                    <a:lnTo>
                      <a:pt x="23918" y="37499"/>
                    </a:lnTo>
                    <a:lnTo>
                      <a:pt x="25744" y="36897"/>
                    </a:lnTo>
                    <a:lnTo>
                      <a:pt x="28965" y="35262"/>
                    </a:lnTo>
                    <a:lnTo>
                      <a:pt x="30600" y="34059"/>
                    </a:lnTo>
                    <a:lnTo>
                      <a:pt x="32018" y="32833"/>
                    </a:lnTo>
                    <a:lnTo>
                      <a:pt x="33436" y="31415"/>
                    </a:lnTo>
                    <a:lnTo>
                      <a:pt x="34639" y="29995"/>
                    </a:lnTo>
                    <a:lnTo>
                      <a:pt x="35648" y="28383"/>
                    </a:lnTo>
                    <a:lnTo>
                      <a:pt x="36465" y="26555"/>
                    </a:lnTo>
                    <a:lnTo>
                      <a:pt x="37066" y="24918"/>
                    </a:lnTo>
                    <a:lnTo>
                      <a:pt x="37691" y="23116"/>
                    </a:lnTo>
                    <a:lnTo>
                      <a:pt x="37883" y="21287"/>
                    </a:lnTo>
                    <a:lnTo>
                      <a:pt x="38100" y="19459"/>
                    </a:lnTo>
                    <a:lnTo>
                      <a:pt x="38100" y="17630"/>
                    </a:lnTo>
                    <a:lnTo>
                      <a:pt x="37883" y="15803"/>
                    </a:lnTo>
                    <a:lnTo>
                      <a:pt x="37476" y="13975"/>
                    </a:lnTo>
                    <a:lnTo>
                      <a:pt x="36874" y="12363"/>
                    </a:lnTo>
                    <a:lnTo>
                      <a:pt x="36057" y="10536"/>
                    </a:lnTo>
                    <a:lnTo>
                      <a:pt x="35264" y="8924"/>
                    </a:lnTo>
                    <a:lnTo>
                      <a:pt x="34038" y="7288"/>
                    </a:lnTo>
                    <a:lnTo>
                      <a:pt x="32812" y="5868"/>
                    </a:lnTo>
                    <a:lnTo>
                      <a:pt x="31394" y="4450"/>
                    </a:lnTo>
                    <a:lnTo>
                      <a:pt x="29998" y="3440"/>
                    </a:lnTo>
                    <a:lnTo>
                      <a:pt x="28365" y="2429"/>
                    </a:lnTo>
                    <a:lnTo>
                      <a:pt x="26755" y="1612"/>
                    </a:lnTo>
                    <a:lnTo>
                      <a:pt x="24927" y="818"/>
                    </a:lnTo>
                    <a:lnTo>
                      <a:pt x="21274" y="0"/>
                    </a:lnTo>
                    <a:close/>
                  </a:path>
                </a:pathLst>
              </a:custGeom>
              <a:solidFill>
                <a:srgbClr val="C75100"/>
              </a:solidFill>
              <a:ln>
                <a:noFill/>
              </a:ln>
              <a:effectLst/>
            </p:spPr>
            <p:txBody>
              <a:bodyPr vert="horz" wrap="square" lIns="0" tIns="0" rIns="0" bIns="0" numCol="1" spcCol="215900" anchor="ctr"/>
              <a:lstStyle/>
              <a:p>
                <a:pPr/>
              </a:p>
            </p:txBody>
          </p:sp>
          <p:sp>
            <p:nvSpPr>
              <p:cNvPr id="33" name="Google Shape;215;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DrGQAAbwsAAEwaAADRCwAAAAAAACYAAAAIAAAA//////////8="/>
                  </a:ext>
                </a:extLst>
              </p:cNvSpPr>
              <p:nvPr/>
            </p:nvSpPr>
            <p:spPr>
              <a:xfrm>
                <a:off x="4213225" y="1858645"/>
                <a:ext cx="61595" cy="62230"/>
              </a:xfrm>
              <a:custGeom>
                <a:avLst/>
                <a:gdLst/>
                <a:ahLst/>
                <a:cxnLst/>
                <a:rect l="0" t="0" r="61595" b="62230"/>
                <a:pathLst>
                  <a:path w="61595" h="62230">
                    <a:moveTo>
                      <a:pt x="28892" y="0"/>
                    </a:moveTo>
                    <a:lnTo>
                      <a:pt x="25849" y="219"/>
                    </a:lnTo>
                    <a:lnTo>
                      <a:pt x="22832" y="1017"/>
                    </a:lnTo>
                    <a:lnTo>
                      <a:pt x="20004" y="1841"/>
                    </a:lnTo>
                    <a:lnTo>
                      <a:pt x="17178" y="3074"/>
                    </a:lnTo>
                    <a:lnTo>
                      <a:pt x="14543" y="4503"/>
                    </a:lnTo>
                    <a:lnTo>
                      <a:pt x="11931" y="6318"/>
                    </a:lnTo>
                    <a:lnTo>
                      <a:pt x="9487" y="8568"/>
                    </a:lnTo>
                    <a:lnTo>
                      <a:pt x="7474" y="10818"/>
                    </a:lnTo>
                    <a:lnTo>
                      <a:pt x="5463" y="13264"/>
                    </a:lnTo>
                    <a:lnTo>
                      <a:pt x="3832" y="15710"/>
                    </a:lnTo>
                    <a:lnTo>
                      <a:pt x="2634" y="18565"/>
                    </a:lnTo>
                    <a:lnTo>
                      <a:pt x="1414" y="21227"/>
                    </a:lnTo>
                    <a:lnTo>
                      <a:pt x="621" y="24278"/>
                    </a:lnTo>
                    <a:lnTo>
                      <a:pt x="216" y="27133"/>
                    </a:lnTo>
                    <a:lnTo>
                      <a:pt x="0" y="30184"/>
                    </a:lnTo>
                    <a:lnTo>
                      <a:pt x="0" y="33040"/>
                    </a:lnTo>
                    <a:lnTo>
                      <a:pt x="407" y="36114"/>
                    </a:lnTo>
                    <a:lnTo>
                      <a:pt x="1029" y="38969"/>
                    </a:lnTo>
                    <a:lnTo>
                      <a:pt x="1822" y="42020"/>
                    </a:lnTo>
                    <a:lnTo>
                      <a:pt x="3042" y="44875"/>
                    </a:lnTo>
                    <a:lnTo>
                      <a:pt x="4648" y="47537"/>
                    </a:lnTo>
                    <a:lnTo>
                      <a:pt x="6467" y="50176"/>
                    </a:lnTo>
                    <a:lnTo>
                      <a:pt x="8480" y="52622"/>
                    </a:lnTo>
                    <a:lnTo>
                      <a:pt x="10707" y="54679"/>
                    </a:lnTo>
                    <a:lnTo>
                      <a:pt x="13128" y="56710"/>
                    </a:lnTo>
                    <a:lnTo>
                      <a:pt x="15549" y="58332"/>
                    </a:lnTo>
                    <a:lnTo>
                      <a:pt x="21201" y="60801"/>
                    </a:lnTo>
                    <a:lnTo>
                      <a:pt x="24030" y="61602"/>
                    </a:lnTo>
                    <a:lnTo>
                      <a:pt x="26856" y="62011"/>
                    </a:lnTo>
                    <a:lnTo>
                      <a:pt x="29899" y="62230"/>
                    </a:lnTo>
                    <a:lnTo>
                      <a:pt x="32725" y="62230"/>
                    </a:lnTo>
                    <a:lnTo>
                      <a:pt x="35745" y="61818"/>
                    </a:lnTo>
                    <a:lnTo>
                      <a:pt x="38762" y="61190"/>
                    </a:lnTo>
                    <a:lnTo>
                      <a:pt x="41590" y="60389"/>
                    </a:lnTo>
                    <a:lnTo>
                      <a:pt x="44416" y="59156"/>
                    </a:lnTo>
                    <a:lnTo>
                      <a:pt x="47051" y="57534"/>
                    </a:lnTo>
                    <a:lnTo>
                      <a:pt x="49689" y="55696"/>
                    </a:lnTo>
                    <a:lnTo>
                      <a:pt x="52107" y="53662"/>
                    </a:lnTo>
                    <a:lnTo>
                      <a:pt x="54311" y="51412"/>
                    </a:lnTo>
                    <a:lnTo>
                      <a:pt x="56131" y="48966"/>
                    </a:lnTo>
                    <a:lnTo>
                      <a:pt x="57762" y="46304"/>
                    </a:lnTo>
                    <a:lnTo>
                      <a:pt x="58960" y="43665"/>
                    </a:lnTo>
                    <a:lnTo>
                      <a:pt x="60180" y="40810"/>
                    </a:lnTo>
                    <a:lnTo>
                      <a:pt x="60973" y="37952"/>
                    </a:lnTo>
                    <a:lnTo>
                      <a:pt x="61378" y="35097"/>
                    </a:lnTo>
                    <a:lnTo>
                      <a:pt x="61595" y="32023"/>
                    </a:lnTo>
                    <a:lnTo>
                      <a:pt x="61595" y="28972"/>
                    </a:lnTo>
                    <a:lnTo>
                      <a:pt x="61187" y="26116"/>
                    </a:lnTo>
                    <a:lnTo>
                      <a:pt x="60588" y="23042"/>
                    </a:lnTo>
                    <a:lnTo>
                      <a:pt x="59772" y="20187"/>
                    </a:lnTo>
                    <a:lnTo>
                      <a:pt x="58552" y="17329"/>
                    </a:lnTo>
                    <a:lnTo>
                      <a:pt x="56946" y="14693"/>
                    </a:lnTo>
                    <a:lnTo>
                      <a:pt x="55127" y="12028"/>
                    </a:lnTo>
                    <a:lnTo>
                      <a:pt x="53114" y="9585"/>
                    </a:lnTo>
                    <a:lnTo>
                      <a:pt x="50887" y="7358"/>
                    </a:lnTo>
                    <a:lnTo>
                      <a:pt x="48466" y="5520"/>
                    </a:lnTo>
                    <a:lnTo>
                      <a:pt x="46045" y="3872"/>
                    </a:lnTo>
                    <a:lnTo>
                      <a:pt x="43219" y="2446"/>
                    </a:lnTo>
                    <a:lnTo>
                      <a:pt x="40584" y="1429"/>
                    </a:lnTo>
                    <a:lnTo>
                      <a:pt x="37564" y="605"/>
                    </a:lnTo>
                    <a:lnTo>
                      <a:pt x="34738" y="219"/>
                    </a:lnTo>
                    <a:lnTo>
                      <a:pt x="31695" y="0"/>
                    </a:lnTo>
                    <a:close/>
                  </a:path>
                </a:pathLst>
              </a:custGeom>
              <a:solidFill>
                <a:srgbClr val="C75100"/>
              </a:solidFill>
              <a:ln>
                <a:noFill/>
              </a:ln>
              <a:effectLst/>
            </p:spPr>
            <p:txBody>
              <a:bodyPr vert="horz" wrap="square" lIns="0" tIns="0" rIns="0" bIns="0" numCol="1" spcCol="215900" anchor="ctr"/>
              <a:lstStyle/>
              <a:p>
                <a:pPr/>
              </a:p>
            </p:txBody>
          </p:sp>
          <p:sp>
            <p:nvSpPr>
              <p:cNvPr id="32" name="Google Shape;216;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BAGgAAzQsAAKIaAAAvDAAAAAAAACYAAAAIAAAA//////////8="/>
                  </a:ext>
                </a:extLst>
              </p:cNvSpPr>
              <p:nvPr/>
            </p:nvSpPr>
            <p:spPr>
              <a:xfrm>
                <a:off x="4267200" y="1918335"/>
                <a:ext cx="62230" cy="62230"/>
              </a:xfrm>
              <a:custGeom>
                <a:avLst/>
                <a:gdLst/>
                <a:ahLst/>
                <a:cxnLst/>
                <a:rect l="0" t="0" r="62230" b="62230"/>
                <a:pathLst>
                  <a:path w="62230" h="62230">
                    <a:moveTo>
                      <a:pt x="32118" y="0"/>
                    </a:moveTo>
                    <a:lnTo>
                      <a:pt x="29075" y="216"/>
                    </a:lnTo>
                    <a:lnTo>
                      <a:pt x="26036" y="409"/>
                    </a:lnTo>
                    <a:lnTo>
                      <a:pt x="23189" y="1014"/>
                    </a:lnTo>
                    <a:lnTo>
                      <a:pt x="20340" y="2051"/>
                    </a:lnTo>
                    <a:lnTo>
                      <a:pt x="17494" y="3258"/>
                    </a:lnTo>
                    <a:lnTo>
                      <a:pt x="14647" y="4682"/>
                    </a:lnTo>
                    <a:lnTo>
                      <a:pt x="11994" y="6514"/>
                    </a:lnTo>
                    <a:lnTo>
                      <a:pt x="9749" y="8542"/>
                    </a:lnTo>
                    <a:lnTo>
                      <a:pt x="7528" y="10787"/>
                    </a:lnTo>
                    <a:lnTo>
                      <a:pt x="5696" y="13224"/>
                    </a:lnTo>
                    <a:lnTo>
                      <a:pt x="4054" y="15877"/>
                    </a:lnTo>
                    <a:lnTo>
                      <a:pt x="2630" y="18508"/>
                    </a:lnTo>
                    <a:lnTo>
                      <a:pt x="1616" y="21354"/>
                    </a:lnTo>
                    <a:lnTo>
                      <a:pt x="821" y="24201"/>
                    </a:lnTo>
                    <a:lnTo>
                      <a:pt x="193" y="27266"/>
                    </a:lnTo>
                    <a:lnTo>
                      <a:pt x="0" y="30112"/>
                    </a:lnTo>
                    <a:lnTo>
                      <a:pt x="0" y="33155"/>
                    </a:lnTo>
                    <a:lnTo>
                      <a:pt x="409" y="36194"/>
                    </a:lnTo>
                    <a:lnTo>
                      <a:pt x="1014" y="39041"/>
                    </a:lnTo>
                    <a:lnTo>
                      <a:pt x="2028" y="42106"/>
                    </a:lnTo>
                    <a:lnTo>
                      <a:pt x="3258" y="44736"/>
                    </a:lnTo>
                    <a:lnTo>
                      <a:pt x="4682" y="47583"/>
                    </a:lnTo>
                    <a:lnTo>
                      <a:pt x="6514" y="50236"/>
                    </a:lnTo>
                    <a:lnTo>
                      <a:pt x="8542" y="52674"/>
                    </a:lnTo>
                    <a:lnTo>
                      <a:pt x="10787" y="54702"/>
                    </a:lnTo>
                    <a:lnTo>
                      <a:pt x="13224" y="56534"/>
                    </a:lnTo>
                    <a:lnTo>
                      <a:pt x="15854" y="58176"/>
                    </a:lnTo>
                    <a:lnTo>
                      <a:pt x="18508" y="59600"/>
                    </a:lnTo>
                    <a:lnTo>
                      <a:pt x="21354" y="60614"/>
                    </a:lnTo>
                    <a:lnTo>
                      <a:pt x="24201" y="61409"/>
                    </a:lnTo>
                    <a:lnTo>
                      <a:pt x="27243" y="62037"/>
                    </a:lnTo>
                    <a:lnTo>
                      <a:pt x="30089" y="62230"/>
                    </a:lnTo>
                    <a:lnTo>
                      <a:pt x="33155" y="62230"/>
                    </a:lnTo>
                    <a:lnTo>
                      <a:pt x="36194" y="61821"/>
                    </a:lnTo>
                    <a:lnTo>
                      <a:pt x="39041" y="61216"/>
                    </a:lnTo>
                    <a:lnTo>
                      <a:pt x="44736" y="59191"/>
                    </a:lnTo>
                    <a:lnTo>
                      <a:pt x="47583" y="57548"/>
                    </a:lnTo>
                    <a:lnTo>
                      <a:pt x="50236" y="55716"/>
                    </a:lnTo>
                    <a:lnTo>
                      <a:pt x="52458" y="53688"/>
                    </a:lnTo>
                    <a:lnTo>
                      <a:pt x="54702" y="51444"/>
                    </a:lnTo>
                    <a:lnTo>
                      <a:pt x="56534" y="49006"/>
                    </a:lnTo>
                    <a:lnTo>
                      <a:pt x="58153" y="46376"/>
                    </a:lnTo>
                    <a:lnTo>
                      <a:pt x="59577" y="43722"/>
                    </a:lnTo>
                    <a:lnTo>
                      <a:pt x="60588" y="40876"/>
                    </a:lnTo>
                    <a:lnTo>
                      <a:pt x="61409" y="38029"/>
                    </a:lnTo>
                    <a:lnTo>
                      <a:pt x="62014" y="35180"/>
                    </a:lnTo>
                    <a:lnTo>
                      <a:pt x="62230" y="32141"/>
                    </a:lnTo>
                    <a:lnTo>
                      <a:pt x="62230" y="29075"/>
                    </a:lnTo>
                    <a:lnTo>
                      <a:pt x="61821" y="26229"/>
                    </a:lnTo>
                    <a:lnTo>
                      <a:pt x="61216" y="23189"/>
                    </a:lnTo>
                    <a:lnTo>
                      <a:pt x="60179" y="20340"/>
                    </a:lnTo>
                    <a:lnTo>
                      <a:pt x="58972" y="17494"/>
                    </a:lnTo>
                    <a:lnTo>
                      <a:pt x="57548" y="14647"/>
                    </a:lnTo>
                    <a:lnTo>
                      <a:pt x="55716" y="12210"/>
                    </a:lnTo>
                    <a:lnTo>
                      <a:pt x="53688" y="9772"/>
                    </a:lnTo>
                    <a:lnTo>
                      <a:pt x="51443" y="7527"/>
                    </a:lnTo>
                    <a:lnTo>
                      <a:pt x="49006" y="5696"/>
                    </a:lnTo>
                    <a:lnTo>
                      <a:pt x="46353" y="4077"/>
                    </a:lnTo>
                    <a:lnTo>
                      <a:pt x="43722" y="2653"/>
                    </a:lnTo>
                    <a:lnTo>
                      <a:pt x="40876" y="1642"/>
                    </a:lnTo>
                    <a:lnTo>
                      <a:pt x="38029" y="821"/>
                    </a:lnTo>
                    <a:lnTo>
                      <a:pt x="34964" y="216"/>
                    </a:lnTo>
                    <a:lnTo>
                      <a:pt x="32118" y="0"/>
                    </a:lnTo>
                    <a:close/>
                  </a:path>
                </a:pathLst>
              </a:custGeom>
              <a:solidFill>
                <a:srgbClr val="C75100"/>
              </a:solidFill>
              <a:ln>
                <a:noFill/>
              </a:ln>
              <a:effectLst/>
            </p:spPr>
            <p:txBody>
              <a:bodyPr vert="horz" wrap="square" lIns="0" tIns="0" rIns="0" bIns="0" numCol="1" spcCol="215900" anchor="ctr"/>
              <a:lstStyle/>
              <a:p>
                <a:pPr/>
              </a:p>
            </p:txBody>
          </p:sp>
          <p:sp>
            <p:nvSpPr>
              <p:cNvPr id="31" name="Google Shape;217;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AYGAAAEQwAAHoYAABzDAAAAAAAACYAAAAIAAAA//////////8="/>
                  </a:ext>
                </a:extLst>
              </p:cNvSpPr>
              <p:nvPr/>
            </p:nvSpPr>
            <p:spPr>
              <a:xfrm>
                <a:off x="3916680" y="1961515"/>
                <a:ext cx="62230" cy="62230"/>
              </a:xfrm>
              <a:custGeom>
                <a:avLst/>
                <a:gdLst/>
                <a:ahLst/>
                <a:cxnLst/>
                <a:rect l="0" t="0" r="62230" b="62230"/>
                <a:pathLst>
                  <a:path w="62230" h="62230">
                    <a:moveTo>
                      <a:pt x="29087" y="0"/>
                    </a:moveTo>
                    <a:lnTo>
                      <a:pt x="26240" y="409"/>
                    </a:lnTo>
                    <a:lnTo>
                      <a:pt x="23172" y="1037"/>
                    </a:lnTo>
                    <a:lnTo>
                      <a:pt x="20326" y="2051"/>
                    </a:lnTo>
                    <a:lnTo>
                      <a:pt x="17476" y="3258"/>
                    </a:lnTo>
                    <a:lnTo>
                      <a:pt x="14627" y="4682"/>
                    </a:lnTo>
                    <a:lnTo>
                      <a:pt x="12190" y="6514"/>
                    </a:lnTo>
                    <a:lnTo>
                      <a:pt x="9752" y="8542"/>
                    </a:lnTo>
                    <a:lnTo>
                      <a:pt x="7508" y="10786"/>
                    </a:lnTo>
                    <a:lnTo>
                      <a:pt x="5696" y="13224"/>
                    </a:lnTo>
                    <a:lnTo>
                      <a:pt x="4056" y="15877"/>
                    </a:lnTo>
                    <a:lnTo>
                      <a:pt x="2630" y="18508"/>
                    </a:lnTo>
                    <a:lnTo>
                      <a:pt x="1616" y="21354"/>
                    </a:lnTo>
                    <a:lnTo>
                      <a:pt x="795" y="24201"/>
                    </a:lnTo>
                    <a:lnTo>
                      <a:pt x="193" y="27266"/>
                    </a:lnTo>
                    <a:lnTo>
                      <a:pt x="0" y="30112"/>
                    </a:lnTo>
                    <a:lnTo>
                      <a:pt x="0" y="33155"/>
                    </a:lnTo>
                    <a:lnTo>
                      <a:pt x="409" y="36217"/>
                    </a:lnTo>
                    <a:lnTo>
                      <a:pt x="1014" y="39067"/>
                    </a:lnTo>
                    <a:lnTo>
                      <a:pt x="2028" y="41913"/>
                    </a:lnTo>
                    <a:lnTo>
                      <a:pt x="3235" y="44760"/>
                    </a:lnTo>
                    <a:lnTo>
                      <a:pt x="4659" y="47609"/>
                    </a:lnTo>
                    <a:lnTo>
                      <a:pt x="6494" y="50043"/>
                    </a:lnTo>
                    <a:lnTo>
                      <a:pt x="8545" y="52481"/>
                    </a:lnTo>
                    <a:lnTo>
                      <a:pt x="10766" y="54702"/>
                    </a:lnTo>
                    <a:lnTo>
                      <a:pt x="13204" y="56534"/>
                    </a:lnTo>
                    <a:lnTo>
                      <a:pt x="15860" y="58176"/>
                    </a:lnTo>
                    <a:lnTo>
                      <a:pt x="18513" y="59600"/>
                    </a:lnTo>
                    <a:lnTo>
                      <a:pt x="21363" y="60614"/>
                    </a:lnTo>
                    <a:lnTo>
                      <a:pt x="24212" y="61435"/>
                    </a:lnTo>
                    <a:lnTo>
                      <a:pt x="27252" y="62037"/>
                    </a:lnTo>
                    <a:lnTo>
                      <a:pt x="30101" y="62230"/>
                    </a:lnTo>
                    <a:lnTo>
                      <a:pt x="33143" y="62230"/>
                    </a:lnTo>
                    <a:lnTo>
                      <a:pt x="36209" y="61821"/>
                    </a:lnTo>
                    <a:lnTo>
                      <a:pt x="39058" y="61216"/>
                    </a:lnTo>
                    <a:lnTo>
                      <a:pt x="41904" y="60202"/>
                    </a:lnTo>
                    <a:lnTo>
                      <a:pt x="44754" y="58972"/>
                    </a:lnTo>
                    <a:lnTo>
                      <a:pt x="47603" y="57548"/>
                    </a:lnTo>
                    <a:lnTo>
                      <a:pt x="50233" y="55739"/>
                    </a:lnTo>
                    <a:lnTo>
                      <a:pt x="52671" y="53688"/>
                    </a:lnTo>
                    <a:lnTo>
                      <a:pt x="54722" y="51469"/>
                    </a:lnTo>
                    <a:lnTo>
                      <a:pt x="56534" y="49006"/>
                    </a:lnTo>
                    <a:lnTo>
                      <a:pt x="58174" y="46376"/>
                    </a:lnTo>
                    <a:lnTo>
                      <a:pt x="59600" y="43722"/>
                    </a:lnTo>
                    <a:lnTo>
                      <a:pt x="60614" y="40876"/>
                    </a:lnTo>
                    <a:lnTo>
                      <a:pt x="61435" y="38029"/>
                    </a:lnTo>
                    <a:lnTo>
                      <a:pt x="62037" y="34987"/>
                    </a:lnTo>
                    <a:lnTo>
                      <a:pt x="62230" y="32141"/>
                    </a:lnTo>
                    <a:lnTo>
                      <a:pt x="62230" y="29101"/>
                    </a:lnTo>
                    <a:lnTo>
                      <a:pt x="61844" y="26036"/>
                    </a:lnTo>
                    <a:lnTo>
                      <a:pt x="61216" y="23189"/>
                    </a:lnTo>
                    <a:lnTo>
                      <a:pt x="60202" y="20340"/>
                    </a:lnTo>
                    <a:lnTo>
                      <a:pt x="58995" y="17494"/>
                    </a:lnTo>
                    <a:lnTo>
                      <a:pt x="57571" y="14647"/>
                    </a:lnTo>
                    <a:lnTo>
                      <a:pt x="55736" y="12017"/>
                    </a:lnTo>
                    <a:lnTo>
                      <a:pt x="53708" y="9579"/>
                    </a:lnTo>
                    <a:lnTo>
                      <a:pt x="51464" y="7528"/>
                    </a:lnTo>
                    <a:lnTo>
                      <a:pt x="49026" y="5696"/>
                    </a:lnTo>
                    <a:lnTo>
                      <a:pt x="46370" y="4077"/>
                    </a:lnTo>
                    <a:lnTo>
                      <a:pt x="43740" y="2653"/>
                    </a:lnTo>
                    <a:lnTo>
                      <a:pt x="40890" y="1642"/>
                    </a:lnTo>
                    <a:lnTo>
                      <a:pt x="38044" y="821"/>
                    </a:lnTo>
                    <a:lnTo>
                      <a:pt x="34978" y="216"/>
                    </a:lnTo>
                    <a:lnTo>
                      <a:pt x="32129" y="0"/>
                    </a:lnTo>
                    <a:close/>
                  </a:path>
                </a:pathLst>
              </a:custGeom>
              <a:solidFill>
                <a:srgbClr val="C75100"/>
              </a:solidFill>
              <a:ln>
                <a:noFill/>
              </a:ln>
              <a:effectLst/>
            </p:spPr>
            <p:txBody>
              <a:bodyPr vert="horz" wrap="square" lIns="0" tIns="0" rIns="0" bIns="0" numCol="1" spcCol="215900" anchor="ctr"/>
              <a:lstStyle/>
              <a:p>
                <a:pPr/>
              </a:p>
            </p:txBody>
          </p:sp>
          <p:sp>
            <p:nvSpPr>
              <p:cNvPr id="30" name="Google Shape;218;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CZGAAAGwwAANUYAABXDAAAAAAAACYAAAAIAAAA//////////8="/>
                  </a:ext>
                </a:extLst>
              </p:cNvSpPr>
              <p:nvPr/>
            </p:nvSpPr>
            <p:spPr>
              <a:xfrm>
                <a:off x="3998595" y="1967865"/>
                <a:ext cx="38100" cy="38100"/>
              </a:xfrm>
              <a:custGeom>
                <a:avLst/>
                <a:gdLst/>
                <a:ahLst/>
                <a:cxnLst/>
                <a:rect l="0" t="0" r="38100" b="38100"/>
                <a:pathLst>
                  <a:path w="38100" h="38100">
                    <a:moveTo>
                      <a:pt x="17415" y="0"/>
                    </a:moveTo>
                    <a:lnTo>
                      <a:pt x="15586" y="217"/>
                    </a:lnTo>
                    <a:lnTo>
                      <a:pt x="13975" y="601"/>
                    </a:lnTo>
                    <a:lnTo>
                      <a:pt x="12146" y="1226"/>
                    </a:lnTo>
                    <a:lnTo>
                      <a:pt x="10536" y="2020"/>
                    </a:lnTo>
                    <a:lnTo>
                      <a:pt x="8899" y="2836"/>
                    </a:lnTo>
                    <a:lnTo>
                      <a:pt x="7481" y="3845"/>
                    </a:lnTo>
                    <a:lnTo>
                      <a:pt x="4643" y="6683"/>
                    </a:lnTo>
                    <a:lnTo>
                      <a:pt x="3440" y="8102"/>
                    </a:lnTo>
                    <a:lnTo>
                      <a:pt x="2429" y="9735"/>
                    </a:lnTo>
                    <a:lnTo>
                      <a:pt x="1612" y="11345"/>
                    </a:lnTo>
                    <a:lnTo>
                      <a:pt x="1011" y="13173"/>
                    </a:lnTo>
                    <a:lnTo>
                      <a:pt x="601" y="14783"/>
                    </a:lnTo>
                    <a:lnTo>
                      <a:pt x="192" y="16611"/>
                    </a:lnTo>
                    <a:lnTo>
                      <a:pt x="0" y="18436"/>
                    </a:lnTo>
                    <a:lnTo>
                      <a:pt x="385" y="22091"/>
                    </a:lnTo>
                    <a:lnTo>
                      <a:pt x="794" y="23918"/>
                    </a:lnTo>
                    <a:lnTo>
                      <a:pt x="1203" y="25721"/>
                    </a:lnTo>
                    <a:lnTo>
                      <a:pt x="2020" y="27354"/>
                    </a:lnTo>
                    <a:lnTo>
                      <a:pt x="2813" y="28965"/>
                    </a:lnTo>
                    <a:lnTo>
                      <a:pt x="4041" y="30600"/>
                    </a:lnTo>
                    <a:lnTo>
                      <a:pt x="5267" y="32210"/>
                    </a:lnTo>
                    <a:lnTo>
                      <a:pt x="6687" y="33436"/>
                    </a:lnTo>
                    <a:lnTo>
                      <a:pt x="8299" y="34639"/>
                    </a:lnTo>
                    <a:lnTo>
                      <a:pt x="9910" y="35648"/>
                    </a:lnTo>
                    <a:lnTo>
                      <a:pt x="11739" y="36682"/>
                    </a:lnTo>
                    <a:lnTo>
                      <a:pt x="13566" y="37283"/>
                    </a:lnTo>
                    <a:lnTo>
                      <a:pt x="15393" y="37691"/>
                    </a:lnTo>
                    <a:lnTo>
                      <a:pt x="17223" y="37883"/>
                    </a:lnTo>
                    <a:lnTo>
                      <a:pt x="19050" y="38100"/>
                    </a:lnTo>
                    <a:lnTo>
                      <a:pt x="20877" y="38100"/>
                    </a:lnTo>
                    <a:lnTo>
                      <a:pt x="22682" y="37691"/>
                    </a:lnTo>
                    <a:lnTo>
                      <a:pt x="24317" y="37283"/>
                    </a:lnTo>
                    <a:lnTo>
                      <a:pt x="26146" y="36682"/>
                    </a:lnTo>
                    <a:lnTo>
                      <a:pt x="27757" y="36057"/>
                    </a:lnTo>
                    <a:lnTo>
                      <a:pt x="29369" y="35047"/>
                    </a:lnTo>
                    <a:lnTo>
                      <a:pt x="30789" y="34038"/>
                    </a:lnTo>
                    <a:lnTo>
                      <a:pt x="32207" y="32812"/>
                    </a:lnTo>
                    <a:lnTo>
                      <a:pt x="33627" y="31392"/>
                    </a:lnTo>
                    <a:lnTo>
                      <a:pt x="34853" y="29976"/>
                    </a:lnTo>
                    <a:lnTo>
                      <a:pt x="35863" y="28365"/>
                    </a:lnTo>
                    <a:lnTo>
                      <a:pt x="36680" y="26755"/>
                    </a:lnTo>
                    <a:lnTo>
                      <a:pt x="37282" y="24927"/>
                    </a:lnTo>
                    <a:lnTo>
                      <a:pt x="38100" y="21274"/>
                    </a:lnTo>
                    <a:lnTo>
                      <a:pt x="38100" y="17619"/>
                    </a:lnTo>
                    <a:lnTo>
                      <a:pt x="37883" y="15792"/>
                    </a:lnTo>
                    <a:lnTo>
                      <a:pt x="37499" y="14182"/>
                    </a:lnTo>
                    <a:lnTo>
                      <a:pt x="37089" y="12356"/>
                    </a:lnTo>
                    <a:lnTo>
                      <a:pt x="36273" y="10529"/>
                    </a:lnTo>
                    <a:lnTo>
                      <a:pt x="35262" y="8918"/>
                    </a:lnTo>
                    <a:lnTo>
                      <a:pt x="34251" y="7500"/>
                    </a:lnTo>
                    <a:lnTo>
                      <a:pt x="33025" y="5890"/>
                    </a:lnTo>
                    <a:lnTo>
                      <a:pt x="31605" y="4470"/>
                    </a:lnTo>
                    <a:lnTo>
                      <a:pt x="29995" y="3246"/>
                    </a:lnTo>
                    <a:lnTo>
                      <a:pt x="28358" y="2235"/>
                    </a:lnTo>
                    <a:lnTo>
                      <a:pt x="26555" y="1418"/>
                    </a:lnTo>
                    <a:lnTo>
                      <a:pt x="24726" y="817"/>
                    </a:lnTo>
                    <a:lnTo>
                      <a:pt x="21070" y="0"/>
                    </a:lnTo>
                    <a:close/>
                  </a:path>
                </a:pathLst>
              </a:custGeom>
              <a:solidFill>
                <a:srgbClr val="C75100"/>
              </a:solidFill>
              <a:ln>
                <a:noFill/>
              </a:ln>
              <a:effectLst/>
            </p:spPr>
            <p:txBody>
              <a:bodyPr vert="horz" wrap="square" lIns="0" tIns="0" rIns="0" bIns="0" numCol="1" spcCol="215900" anchor="ctr"/>
              <a:lstStyle/>
              <a:p>
                <a:pPr/>
              </a:p>
            </p:txBody>
          </p:sp>
          <p:sp>
            <p:nvSpPr>
              <p:cNvPr id="29" name="Google Shape;219;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AOGAAArAwAAEoYAADoDAAAAAAAACYAAAAIAAAA//////////8="/>
                  </a:ext>
                </a:extLst>
              </p:cNvSpPr>
              <p:nvPr/>
            </p:nvSpPr>
            <p:spPr>
              <a:xfrm>
                <a:off x="3910330" y="2059940"/>
                <a:ext cx="38100" cy="38100"/>
              </a:xfrm>
              <a:custGeom>
                <a:avLst/>
                <a:gdLst/>
                <a:ahLst/>
                <a:cxnLst/>
                <a:rect l="0" t="0" r="38100" b="38100"/>
                <a:pathLst>
                  <a:path w="38100" h="38100">
                    <a:moveTo>
                      <a:pt x="17223" y="0"/>
                    </a:moveTo>
                    <a:lnTo>
                      <a:pt x="15610" y="409"/>
                    </a:lnTo>
                    <a:lnTo>
                      <a:pt x="13783" y="817"/>
                    </a:lnTo>
                    <a:lnTo>
                      <a:pt x="12171" y="1226"/>
                    </a:lnTo>
                    <a:lnTo>
                      <a:pt x="10536" y="2043"/>
                    </a:lnTo>
                    <a:lnTo>
                      <a:pt x="8924" y="2836"/>
                    </a:lnTo>
                    <a:lnTo>
                      <a:pt x="7505" y="4062"/>
                    </a:lnTo>
                    <a:lnTo>
                      <a:pt x="5893" y="5263"/>
                    </a:lnTo>
                    <a:lnTo>
                      <a:pt x="3440" y="8102"/>
                    </a:lnTo>
                    <a:lnTo>
                      <a:pt x="2429" y="9735"/>
                    </a:lnTo>
                    <a:lnTo>
                      <a:pt x="1635" y="11345"/>
                    </a:lnTo>
                    <a:lnTo>
                      <a:pt x="1011" y="13173"/>
                    </a:lnTo>
                    <a:lnTo>
                      <a:pt x="409" y="15000"/>
                    </a:lnTo>
                    <a:lnTo>
                      <a:pt x="217" y="16611"/>
                    </a:lnTo>
                    <a:lnTo>
                      <a:pt x="0" y="18436"/>
                    </a:lnTo>
                    <a:lnTo>
                      <a:pt x="0" y="20481"/>
                    </a:lnTo>
                    <a:lnTo>
                      <a:pt x="217" y="22091"/>
                    </a:lnTo>
                    <a:lnTo>
                      <a:pt x="601" y="23918"/>
                    </a:lnTo>
                    <a:lnTo>
                      <a:pt x="1226" y="25744"/>
                    </a:lnTo>
                    <a:lnTo>
                      <a:pt x="2020" y="27571"/>
                    </a:lnTo>
                    <a:lnTo>
                      <a:pt x="2838" y="29182"/>
                    </a:lnTo>
                    <a:lnTo>
                      <a:pt x="4066" y="30600"/>
                    </a:lnTo>
                    <a:lnTo>
                      <a:pt x="5267" y="32210"/>
                    </a:lnTo>
                    <a:lnTo>
                      <a:pt x="6687" y="33630"/>
                    </a:lnTo>
                    <a:lnTo>
                      <a:pt x="8322" y="34854"/>
                    </a:lnTo>
                    <a:lnTo>
                      <a:pt x="9934" y="35865"/>
                    </a:lnTo>
                    <a:lnTo>
                      <a:pt x="11762" y="36682"/>
                    </a:lnTo>
                    <a:lnTo>
                      <a:pt x="13374" y="37283"/>
                    </a:lnTo>
                    <a:lnTo>
                      <a:pt x="15418" y="37691"/>
                    </a:lnTo>
                    <a:lnTo>
                      <a:pt x="17223" y="38100"/>
                    </a:lnTo>
                    <a:lnTo>
                      <a:pt x="20877" y="38100"/>
                    </a:lnTo>
                    <a:lnTo>
                      <a:pt x="22707" y="37883"/>
                    </a:lnTo>
                    <a:lnTo>
                      <a:pt x="24317" y="37476"/>
                    </a:lnTo>
                    <a:lnTo>
                      <a:pt x="25954" y="36874"/>
                    </a:lnTo>
                    <a:lnTo>
                      <a:pt x="27781" y="36057"/>
                    </a:lnTo>
                    <a:lnTo>
                      <a:pt x="29201" y="35264"/>
                    </a:lnTo>
                    <a:lnTo>
                      <a:pt x="30812" y="34038"/>
                    </a:lnTo>
                    <a:lnTo>
                      <a:pt x="32232" y="32837"/>
                    </a:lnTo>
                    <a:lnTo>
                      <a:pt x="33457" y="31417"/>
                    </a:lnTo>
                    <a:lnTo>
                      <a:pt x="34660" y="29998"/>
                    </a:lnTo>
                    <a:lnTo>
                      <a:pt x="35671" y="28365"/>
                    </a:lnTo>
                    <a:lnTo>
                      <a:pt x="36488" y="26755"/>
                    </a:lnTo>
                    <a:lnTo>
                      <a:pt x="37306" y="24927"/>
                    </a:lnTo>
                    <a:lnTo>
                      <a:pt x="37715" y="23317"/>
                    </a:lnTo>
                    <a:lnTo>
                      <a:pt x="38100" y="21489"/>
                    </a:lnTo>
                    <a:lnTo>
                      <a:pt x="38100" y="17836"/>
                    </a:lnTo>
                    <a:lnTo>
                      <a:pt x="37908" y="16009"/>
                    </a:lnTo>
                    <a:lnTo>
                      <a:pt x="37499" y="14182"/>
                    </a:lnTo>
                    <a:lnTo>
                      <a:pt x="36897" y="12356"/>
                    </a:lnTo>
                    <a:lnTo>
                      <a:pt x="36296" y="10746"/>
                    </a:lnTo>
                    <a:lnTo>
                      <a:pt x="35262" y="8918"/>
                    </a:lnTo>
                    <a:lnTo>
                      <a:pt x="34251" y="7500"/>
                    </a:lnTo>
                    <a:lnTo>
                      <a:pt x="32833" y="5890"/>
                    </a:lnTo>
                    <a:lnTo>
                      <a:pt x="31413" y="4664"/>
                    </a:lnTo>
                    <a:lnTo>
                      <a:pt x="29801" y="3461"/>
                    </a:lnTo>
                    <a:lnTo>
                      <a:pt x="28190" y="2452"/>
                    </a:lnTo>
                    <a:lnTo>
                      <a:pt x="26555" y="1418"/>
                    </a:lnTo>
                    <a:lnTo>
                      <a:pt x="24726" y="817"/>
                    </a:lnTo>
                    <a:lnTo>
                      <a:pt x="22899" y="409"/>
                    </a:lnTo>
                    <a:lnTo>
                      <a:pt x="20877" y="0"/>
                    </a:lnTo>
                    <a:close/>
                  </a:path>
                </a:pathLst>
              </a:custGeom>
              <a:solidFill>
                <a:srgbClr val="C75100"/>
              </a:solidFill>
              <a:ln>
                <a:noFill/>
              </a:ln>
              <a:effectLst/>
            </p:spPr>
            <p:txBody>
              <a:bodyPr vert="horz" wrap="square" lIns="0" tIns="0" rIns="0" bIns="0" numCol="1" spcCol="215900" anchor="ctr"/>
              <a:lstStyle/>
              <a:p>
                <a:pPr/>
              </a:p>
            </p:txBody>
          </p:sp>
          <p:sp>
            <p:nvSpPr>
              <p:cNvPr id="28" name="Google Shape;220;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CzFwAATgwAAPAXAACKDAAAAAAAACYAAAAIAAAA//////////8="/>
                  </a:ext>
                </a:extLst>
              </p:cNvSpPr>
              <p:nvPr/>
            </p:nvSpPr>
            <p:spPr>
              <a:xfrm>
                <a:off x="3852545" y="2000250"/>
                <a:ext cx="38735" cy="38100"/>
              </a:xfrm>
              <a:custGeom>
                <a:avLst/>
                <a:gdLst/>
                <a:ahLst/>
                <a:cxnLst/>
                <a:rect l="0" t="0" r="38735" b="38100"/>
                <a:pathLst>
                  <a:path w="38735" h="38100">
                    <a:moveTo>
                      <a:pt x="18121" y="0"/>
                    </a:moveTo>
                    <a:lnTo>
                      <a:pt x="16261" y="217"/>
                    </a:lnTo>
                    <a:lnTo>
                      <a:pt x="14403" y="601"/>
                    </a:lnTo>
                    <a:lnTo>
                      <a:pt x="12569" y="1226"/>
                    </a:lnTo>
                    <a:lnTo>
                      <a:pt x="10906" y="1827"/>
                    </a:lnTo>
                    <a:lnTo>
                      <a:pt x="9267" y="2838"/>
                    </a:lnTo>
                    <a:lnTo>
                      <a:pt x="7605" y="3849"/>
                    </a:lnTo>
                    <a:lnTo>
                      <a:pt x="6161" y="5267"/>
                    </a:lnTo>
                    <a:lnTo>
                      <a:pt x="4719" y="6495"/>
                    </a:lnTo>
                    <a:lnTo>
                      <a:pt x="3496" y="8105"/>
                    </a:lnTo>
                    <a:lnTo>
                      <a:pt x="2469" y="9742"/>
                    </a:lnTo>
                    <a:lnTo>
                      <a:pt x="1639" y="11352"/>
                    </a:lnTo>
                    <a:lnTo>
                      <a:pt x="1027" y="13182"/>
                    </a:lnTo>
                    <a:lnTo>
                      <a:pt x="390" y="14792"/>
                    </a:lnTo>
                    <a:lnTo>
                      <a:pt x="0" y="18449"/>
                    </a:lnTo>
                    <a:lnTo>
                      <a:pt x="0" y="20276"/>
                    </a:lnTo>
                    <a:lnTo>
                      <a:pt x="195" y="22105"/>
                    </a:lnTo>
                    <a:lnTo>
                      <a:pt x="611" y="23932"/>
                    </a:lnTo>
                    <a:lnTo>
                      <a:pt x="1223" y="25737"/>
                    </a:lnTo>
                    <a:lnTo>
                      <a:pt x="2053" y="27372"/>
                    </a:lnTo>
                    <a:lnTo>
                      <a:pt x="2885" y="28984"/>
                    </a:lnTo>
                    <a:lnTo>
                      <a:pt x="4108" y="30619"/>
                    </a:lnTo>
                    <a:lnTo>
                      <a:pt x="5354" y="32232"/>
                    </a:lnTo>
                    <a:lnTo>
                      <a:pt x="6798" y="33457"/>
                    </a:lnTo>
                    <a:lnTo>
                      <a:pt x="8240" y="34660"/>
                    </a:lnTo>
                    <a:lnTo>
                      <a:pt x="9879" y="35671"/>
                    </a:lnTo>
                    <a:lnTo>
                      <a:pt x="11518" y="36488"/>
                    </a:lnTo>
                    <a:lnTo>
                      <a:pt x="13376" y="37089"/>
                    </a:lnTo>
                    <a:lnTo>
                      <a:pt x="15233" y="37715"/>
                    </a:lnTo>
                    <a:lnTo>
                      <a:pt x="18951" y="38100"/>
                    </a:lnTo>
                    <a:lnTo>
                      <a:pt x="20811" y="38100"/>
                    </a:lnTo>
                    <a:lnTo>
                      <a:pt x="22668" y="37908"/>
                    </a:lnTo>
                    <a:lnTo>
                      <a:pt x="24503" y="37499"/>
                    </a:lnTo>
                    <a:lnTo>
                      <a:pt x="26165" y="36897"/>
                    </a:lnTo>
                    <a:lnTo>
                      <a:pt x="28023" y="36080"/>
                    </a:lnTo>
                    <a:lnTo>
                      <a:pt x="29662" y="35287"/>
                    </a:lnTo>
                    <a:lnTo>
                      <a:pt x="31325" y="34059"/>
                    </a:lnTo>
                    <a:lnTo>
                      <a:pt x="32768" y="32833"/>
                    </a:lnTo>
                    <a:lnTo>
                      <a:pt x="34210" y="31413"/>
                    </a:lnTo>
                    <a:lnTo>
                      <a:pt x="35238" y="29995"/>
                    </a:lnTo>
                    <a:lnTo>
                      <a:pt x="36265" y="28383"/>
                    </a:lnTo>
                    <a:lnTo>
                      <a:pt x="37095" y="26771"/>
                    </a:lnTo>
                    <a:lnTo>
                      <a:pt x="37902" y="24943"/>
                    </a:lnTo>
                    <a:lnTo>
                      <a:pt x="38735" y="21287"/>
                    </a:lnTo>
                    <a:lnTo>
                      <a:pt x="38735" y="17630"/>
                    </a:lnTo>
                    <a:lnTo>
                      <a:pt x="38514" y="15803"/>
                    </a:lnTo>
                    <a:lnTo>
                      <a:pt x="38123" y="14190"/>
                    </a:lnTo>
                    <a:lnTo>
                      <a:pt x="37488" y="12363"/>
                    </a:lnTo>
                    <a:lnTo>
                      <a:pt x="36877" y="10536"/>
                    </a:lnTo>
                    <a:lnTo>
                      <a:pt x="34822" y="7311"/>
                    </a:lnTo>
                    <a:lnTo>
                      <a:pt x="33575" y="5893"/>
                    </a:lnTo>
                    <a:lnTo>
                      <a:pt x="32132" y="4665"/>
                    </a:lnTo>
                    <a:lnTo>
                      <a:pt x="30494" y="3440"/>
                    </a:lnTo>
                    <a:lnTo>
                      <a:pt x="28830" y="2429"/>
                    </a:lnTo>
                    <a:lnTo>
                      <a:pt x="27193" y="1635"/>
                    </a:lnTo>
                    <a:lnTo>
                      <a:pt x="25333" y="818"/>
                    </a:lnTo>
                    <a:lnTo>
                      <a:pt x="23696" y="409"/>
                    </a:lnTo>
                    <a:lnTo>
                      <a:pt x="21836" y="0"/>
                    </a:lnTo>
                    <a:close/>
                  </a:path>
                </a:pathLst>
              </a:custGeom>
              <a:solidFill>
                <a:srgbClr val="C75100"/>
              </a:solidFill>
              <a:ln>
                <a:noFill/>
              </a:ln>
              <a:effectLst/>
            </p:spPr>
            <p:txBody>
              <a:bodyPr vert="horz" wrap="square" lIns="0" tIns="0" rIns="0" bIns="0" numCol="1" spcCol="215900" anchor="ctr"/>
              <a:lstStyle/>
              <a:p>
                <a:pPr/>
              </a:p>
            </p:txBody>
          </p:sp>
          <p:sp>
            <p:nvSpPr>
              <p:cNvPr id="27" name="Google Shape;221;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DBGQAA2gsAAP0ZAAAWDAAAAAAAACYAAAAIAAAA//////////8="/>
                  </a:ext>
                </a:extLst>
              </p:cNvSpPr>
              <p:nvPr/>
            </p:nvSpPr>
            <p:spPr>
              <a:xfrm>
                <a:off x="4186555" y="1926590"/>
                <a:ext cx="38100" cy="38100"/>
              </a:xfrm>
              <a:custGeom>
                <a:avLst/>
                <a:gdLst/>
                <a:ahLst/>
                <a:cxnLst/>
                <a:rect l="0" t="0" r="38100" b="38100"/>
                <a:pathLst>
                  <a:path w="38100" h="38100">
                    <a:moveTo>
                      <a:pt x="19050" y="0"/>
                    </a:moveTo>
                    <a:lnTo>
                      <a:pt x="17223" y="192"/>
                    </a:lnTo>
                    <a:lnTo>
                      <a:pt x="15610" y="409"/>
                    </a:lnTo>
                    <a:lnTo>
                      <a:pt x="13783" y="818"/>
                    </a:lnTo>
                    <a:lnTo>
                      <a:pt x="12146" y="1420"/>
                    </a:lnTo>
                    <a:lnTo>
                      <a:pt x="10536" y="2020"/>
                    </a:lnTo>
                    <a:lnTo>
                      <a:pt x="8924" y="3030"/>
                    </a:lnTo>
                    <a:lnTo>
                      <a:pt x="7505" y="4041"/>
                    </a:lnTo>
                    <a:lnTo>
                      <a:pt x="5868" y="5267"/>
                    </a:lnTo>
                    <a:lnTo>
                      <a:pt x="4665" y="6687"/>
                    </a:lnTo>
                    <a:lnTo>
                      <a:pt x="3440" y="8105"/>
                    </a:lnTo>
                    <a:lnTo>
                      <a:pt x="2429" y="9717"/>
                    </a:lnTo>
                    <a:lnTo>
                      <a:pt x="1612" y="11545"/>
                    </a:lnTo>
                    <a:lnTo>
                      <a:pt x="1011" y="13182"/>
                    </a:lnTo>
                    <a:lnTo>
                      <a:pt x="409" y="15009"/>
                    </a:lnTo>
                    <a:lnTo>
                      <a:pt x="192" y="16813"/>
                    </a:lnTo>
                    <a:lnTo>
                      <a:pt x="0" y="18641"/>
                    </a:lnTo>
                    <a:lnTo>
                      <a:pt x="0" y="20470"/>
                    </a:lnTo>
                    <a:lnTo>
                      <a:pt x="192" y="22297"/>
                    </a:lnTo>
                    <a:lnTo>
                      <a:pt x="601" y="24125"/>
                    </a:lnTo>
                    <a:lnTo>
                      <a:pt x="1203" y="25737"/>
                    </a:lnTo>
                    <a:lnTo>
                      <a:pt x="2020" y="27564"/>
                    </a:lnTo>
                    <a:lnTo>
                      <a:pt x="2838" y="29176"/>
                    </a:lnTo>
                    <a:lnTo>
                      <a:pt x="4041" y="30812"/>
                    </a:lnTo>
                    <a:lnTo>
                      <a:pt x="5267" y="32232"/>
                    </a:lnTo>
                    <a:lnTo>
                      <a:pt x="6687" y="33652"/>
                    </a:lnTo>
                    <a:lnTo>
                      <a:pt x="8299" y="34853"/>
                    </a:lnTo>
                    <a:lnTo>
                      <a:pt x="9934" y="35886"/>
                    </a:lnTo>
                    <a:lnTo>
                      <a:pt x="11762" y="36680"/>
                    </a:lnTo>
                    <a:lnTo>
                      <a:pt x="13374" y="37306"/>
                    </a:lnTo>
                    <a:lnTo>
                      <a:pt x="15393" y="37908"/>
                    </a:lnTo>
                    <a:lnTo>
                      <a:pt x="17223" y="38100"/>
                    </a:lnTo>
                    <a:lnTo>
                      <a:pt x="20877" y="38100"/>
                    </a:lnTo>
                    <a:lnTo>
                      <a:pt x="22490" y="37908"/>
                    </a:lnTo>
                    <a:lnTo>
                      <a:pt x="24317" y="37499"/>
                    </a:lnTo>
                    <a:lnTo>
                      <a:pt x="25954" y="36897"/>
                    </a:lnTo>
                    <a:lnTo>
                      <a:pt x="29176" y="35262"/>
                    </a:lnTo>
                    <a:lnTo>
                      <a:pt x="30812" y="34251"/>
                    </a:lnTo>
                    <a:lnTo>
                      <a:pt x="32232" y="33048"/>
                    </a:lnTo>
                    <a:lnTo>
                      <a:pt x="33435" y="31630"/>
                    </a:lnTo>
                    <a:lnTo>
                      <a:pt x="34660" y="29995"/>
                    </a:lnTo>
                    <a:lnTo>
                      <a:pt x="35671" y="28383"/>
                    </a:lnTo>
                    <a:lnTo>
                      <a:pt x="36488" y="26748"/>
                    </a:lnTo>
                    <a:lnTo>
                      <a:pt x="37282" y="25135"/>
                    </a:lnTo>
                    <a:lnTo>
                      <a:pt x="38100" y="21479"/>
                    </a:lnTo>
                    <a:lnTo>
                      <a:pt x="38100" y="17847"/>
                    </a:lnTo>
                    <a:lnTo>
                      <a:pt x="37908" y="16020"/>
                    </a:lnTo>
                    <a:lnTo>
                      <a:pt x="37499" y="14190"/>
                    </a:lnTo>
                    <a:lnTo>
                      <a:pt x="36897" y="12363"/>
                    </a:lnTo>
                    <a:lnTo>
                      <a:pt x="36273" y="10751"/>
                    </a:lnTo>
                    <a:lnTo>
                      <a:pt x="35262" y="9116"/>
                    </a:lnTo>
                    <a:lnTo>
                      <a:pt x="34251" y="7505"/>
                    </a:lnTo>
                    <a:lnTo>
                      <a:pt x="31413" y="4667"/>
                    </a:lnTo>
                    <a:lnTo>
                      <a:pt x="29801" y="3440"/>
                    </a:lnTo>
                    <a:lnTo>
                      <a:pt x="28166" y="2429"/>
                    </a:lnTo>
                    <a:lnTo>
                      <a:pt x="26555" y="1612"/>
                    </a:lnTo>
                    <a:lnTo>
                      <a:pt x="24726" y="818"/>
                    </a:lnTo>
                    <a:lnTo>
                      <a:pt x="22899" y="409"/>
                    </a:lnTo>
                    <a:lnTo>
                      <a:pt x="20877" y="192"/>
                    </a:lnTo>
                    <a:lnTo>
                      <a:pt x="19050" y="0"/>
                    </a:lnTo>
                    <a:close/>
                  </a:path>
                </a:pathLst>
              </a:custGeom>
              <a:solidFill>
                <a:srgbClr val="C75100"/>
              </a:solidFill>
              <a:ln>
                <a:noFill/>
              </a:ln>
              <a:effectLst/>
            </p:spPr>
            <p:txBody>
              <a:bodyPr vert="horz" wrap="square" lIns="0" tIns="0" rIns="0" bIns="0" numCol="1" spcCol="215900" anchor="ctr"/>
              <a:lstStyle/>
              <a:p>
                <a:pPr/>
              </a:p>
            </p:txBody>
          </p:sp>
          <p:sp>
            <p:nvSpPr>
              <p:cNvPr id="26" name="Google Shape;222;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x1E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HUQAA////AQAAAAAAAAAAAAAAAAAAAAAAAAAAAAAAAAAAAAAAAAAAAAAAAn9/fwBTU1MDzMzMAMDA/wB/f38AAAAAAAAAAAAAAAAAAAAAAAAAAAAhAAAAGAAAABQAAAAsGQAAoAsAAJ4dAADKEAAAAAAAACYAAAAIAAAA//////////8="/>
                  </a:ext>
                </a:extLst>
              </p:cNvSpPr>
              <p:nvPr/>
            </p:nvSpPr>
            <p:spPr>
              <a:xfrm>
                <a:off x="4091940" y="1889760"/>
                <a:ext cx="722630" cy="839470"/>
              </a:xfrm>
              <a:custGeom>
                <a:avLst/>
                <a:gdLst/>
                <a:ahLst/>
                <a:cxnLst/>
                <a:rect l="0" t="0" r="722630" b="839470"/>
                <a:pathLst>
                  <a:path w="722630" h="839470">
                    <a:moveTo>
                      <a:pt x="620157" y="0"/>
                    </a:moveTo>
                    <a:lnTo>
                      <a:pt x="615072" y="194"/>
                    </a:lnTo>
                    <a:lnTo>
                      <a:pt x="610020" y="389"/>
                    </a:lnTo>
                    <a:lnTo>
                      <a:pt x="604935" y="777"/>
                    </a:lnTo>
                    <a:lnTo>
                      <a:pt x="599850" y="1632"/>
                    </a:lnTo>
                    <a:lnTo>
                      <a:pt x="594999" y="2643"/>
                    </a:lnTo>
                    <a:lnTo>
                      <a:pt x="589914" y="3848"/>
                    </a:lnTo>
                    <a:lnTo>
                      <a:pt x="585230" y="5286"/>
                    </a:lnTo>
                    <a:lnTo>
                      <a:pt x="580379" y="6879"/>
                    </a:lnTo>
                    <a:lnTo>
                      <a:pt x="575695" y="8706"/>
                    </a:lnTo>
                    <a:lnTo>
                      <a:pt x="571045" y="10960"/>
                    </a:lnTo>
                    <a:lnTo>
                      <a:pt x="566562" y="13175"/>
                    </a:lnTo>
                    <a:lnTo>
                      <a:pt x="562313" y="15818"/>
                    </a:lnTo>
                    <a:lnTo>
                      <a:pt x="558031" y="18655"/>
                    </a:lnTo>
                    <a:lnTo>
                      <a:pt x="554016" y="21492"/>
                    </a:lnTo>
                    <a:lnTo>
                      <a:pt x="549935" y="24757"/>
                    </a:lnTo>
                    <a:lnTo>
                      <a:pt x="546087" y="28216"/>
                    </a:lnTo>
                    <a:lnTo>
                      <a:pt x="542407" y="31636"/>
                    </a:lnTo>
                    <a:lnTo>
                      <a:pt x="535516" y="39370"/>
                    </a:lnTo>
                    <a:lnTo>
                      <a:pt x="532471" y="43606"/>
                    </a:lnTo>
                    <a:lnTo>
                      <a:pt x="529427" y="47881"/>
                    </a:lnTo>
                    <a:lnTo>
                      <a:pt x="526583" y="52545"/>
                    </a:lnTo>
                    <a:lnTo>
                      <a:pt x="524174" y="57208"/>
                    </a:lnTo>
                    <a:lnTo>
                      <a:pt x="521732" y="62105"/>
                    </a:lnTo>
                    <a:lnTo>
                      <a:pt x="483560" y="139212"/>
                    </a:lnTo>
                    <a:lnTo>
                      <a:pt x="473624" y="160937"/>
                    </a:lnTo>
                    <a:lnTo>
                      <a:pt x="467936" y="172908"/>
                    </a:lnTo>
                    <a:lnTo>
                      <a:pt x="461045" y="187132"/>
                    </a:lnTo>
                    <a:lnTo>
                      <a:pt x="453116" y="203377"/>
                    </a:lnTo>
                    <a:lnTo>
                      <a:pt x="443815" y="221216"/>
                    </a:lnTo>
                    <a:lnTo>
                      <a:pt x="433645" y="240298"/>
                    </a:lnTo>
                    <a:lnTo>
                      <a:pt x="422270" y="260819"/>
                    </a:lnTo>
                    <a:lnTo>
                      <a:pt x="410126" y="282116"/>
                    </a:lnTo>
                    <a:lnTo>
                      <a:pt x="396945" y="304036"/>
                    </a:lnTo>
                    <a:lnTo>
                      <a:pt x="390019" y="314996"/>
                    </a:lnTo>
                    <a:lnTo>
                      <a:pt x="382927" y="326344"/>
                    </a:lnTo>
                    <a:lnTo>
                      <a:pt x="375801" y="337537"/>
                    </a:lnTo>
                    <a:lnTo>
                      <a:pt x="368307" y="348691"/>
                    </a:lnTo>
                    <a:lnTo>
                      <a:pt x="360813" y="359845"/>
                    </a:lnTo>
                    <a:lnTo>
                      <a:pt x="353085" y="370999"/>
                    </a:lnTo>
                    <a:lnTo>
                      <a:pt x="345190" y="381959"/>
                    </a:lnTo>
                    <a:lnTo>
                      <a:pt x="337060" y="392724"/>
                    </a:lnTo>
                    <a:lnTo>
                      <a:pt x="328964" y="403490"/>
                    </a:lnTo>
                    <a:lnTo>
                      <a:pt x="320801" y="414061"/>
                    </a:lnTo>
                    <a:lnTo>
                      <a:pt x="312504" y="424399"/>
                    </a:lnTo>
                    <a:lnTo>
                      <a:pt x="304174" y="434348"/>
                    </a:lnTo>
                    <a:lnTo>
                      <a:pt x="295877" y="444103"/>
                    </a:lnTo>
                    <a:lnTo>
                      <a:pt x="287547" y="453625"/>
                    </a:lnTo>
                    <a:lnTo>
                      <a:pt x="279216" y="462564"/>
                    </a:lnTo>
                    <a:lnTo>
                      <a:pt x="270886" y="471502"/>
                    </a:lnTo>
                    <a:lnTo>
                      <a:pt x="254459" y="487709"/>
                    </a:lnTo>
                    <a:lnTo>
                      <a:pt x="238635" y="502555"/>
                    </a:lnTo>
                    <a:lnTo>
                      <a:pt x="223212" y="515341"/>
                    </a:lnTo>
                    <a:lnTo>
                      <a:pt x="208793" y="526495"/>
                    </a:lnTo>
                    <a:lnTo>
                      <a:pt x="195612" y="535628"/>
                    </a:lnTo>
                    <a:lnTo>
                      <a:pt x="189523" y="539670"/>
                    </a:lnTo>
                    <a:lnTo>
                      <a:pt x="183635" y="543129"/>
                    </a:lnTo>
                    <a:lnTo>
                      <a:pt x="178349" y="546588"/>
                    </a:lnTo>
                    <a:lnTo>
                      <a:pt x="173297" y="549192"/>
                    </a:lnTo>
                    <a:lnTo>
                      <a:pt x="168614" y="551679"/>
                    </a:lnTo>
                    <a:lnTo>
                      <a:pt x="164566" y="553895"/>
                    </a:lnTo>
                    <a:lnTo>
                      <a:pt x="160718" y="555721"/>
                    </a:lnTo>
                    <a:lnTo>
                      <a:pt x="157473" y="557120"/>
                    </a:lnTo>
                    <a:lnTo>
                      <a:pt x="152388" y="559375"/>
                    </a:lnTo>
                    <a:lnTo>
                      <a:pt x="148139" y="561396"/>
                    </a:lnTo>
                    <a:lnTo>
                      <a:pt x="141448" y="564427"/>
                    </a:lnTo>
                    <a:lnTo>
                      <a:pt x="104112" y="586580"/>
                    </a:lnTo>
                    <a:lnTo>
                      <a:pt x="66743" y="608499"/>
                    </a:lnTo>
                    <a:lnTo>
                      <a:pt x="61056" y="611531"/>
                    </a:lnTo>
                    <a:lnTo>
                      <a:pt x="55803" y="614756"/>
                    </a:lnTo>
                    <a:lnTo>
                      <a:pt x="50718" y="618254"/>
                    </a:lnTo>
                    <a:lnTo>
                      <a:pt x="45833" y="621868"/>
                    </a:lnTo>
                    <a:lnTo>
                      <a:pt x="41183" y="625949"/>
                    </a:lnTo>
                    <a:lnTo>
                      <a:pt x="36901" y="630030"/>
                    </a:lnTo>
                    <a:lnTo>
                      <a:pt x="32652" y="634279"/>
                    </a:lnTo>
                    <a:lnTo>
                      <a:pt x="28604" y="638736"/>
                    </a:lnTo>
                    <a:lnTo>
                      <a:pt x="24957" y="643399"/>
                    </a:lnTo>
                    <a:lnTo>
                      <a:pt x="21512" y="648063"/>
                    </a:lnTo>
                    <a:lnTo>
                      <a:pt x="18266" y="653115"/>
                    </a:lnTo>
                    <a:lnTo>
                      <a:pt x="12579" y="663298"/>
                    </a:lnTo>
                    <a:lnTo>
                      <a:pt x="10137" y="668778"/>
                    </a:lnTo>
                    <a:lnTo>
                      <a:pt x="7895" y="674258"/>
                    </a:lnTo>
                    <a:lnTo>
                      <a:pt x="6055" y="679738"/>
                    </a:lnTo>
                    <a:lnTo>
                      <a:pt x="4249" y="685217"/>
                    </a:lnTo>
                    <a:lnTo>
                      <a:pt x="3044" y="691086"/>
                    </a:lnTo>
                    <a:lnTo>
                      <a:pt x="1807" y="696760"/>
                    </a:lnTo>
                    <a:lnTo>
                      <a:pt x="1004" y="702667"/>
                    </a:lnTo>
                    <a:lnTo>
                      <a:pt x="401" y="708342"/>
                    </a:lnTo>
                    <a:lnTo>
                      <a:pt x="0" y="714249"/>
                    </a:lnTo>
                    <a:lnTo>
                      <a:pt x="0" y="720312"/>
                    </a:lnTo>
                    <a:lnTo>
                      <a:pt x="401" y="726219"/>
                    </a:lnTo>
                    <a:lnTo>
                      <a:pt x="1004" y="732088"/>
                    </a:lnTo>
                    <a:lnTo>
                      <a:pt x="1807" y="737995"/>
                    </a:lnTo>
                    <a:lnTo>
                      <a:pt x="3044" y="743864"/>
                    </a:lnTo>
                    <a:lnTo>
                      <a:pt x="4450" y="749771"/>
                    </a:lnTo>
                    <a:lnTo>
                      <a:pt x="6290" y="755640"/>
                    </a:lnTo>
                    <a:lnTo>
                      <a:pt x="8297" y="761547"/>
                    </a:lnTo>
                    <a:lnTo>
                      <a:pt x="10739" y="767221"/>
                    </a:lnTo>
                    <a:lnTo>
                      <a:pt x="13382" y="772895"/>
                    </a:lnTo>
                    <a:lnTo>
                      <a:pt x="16426" y="778375"/>
                    </a:lnTo>
                    <a:lnTo>
                      <a:pt x="19672" y="783661"/>
                    </a:lnTo>
                    <a:lnTo>
                      <a:pt x="23117" y="788713"/>
                    </a:lnTo>
                    <a:lnTo>
                      <a:pt x="26764" y="793571"/>
                    </a:lnTo>
                    <a:lnTo>
                      <a:pt x="30645" y="798274"/>
                    </a:lnTo>
                    <a:lnTo>
                      <a:pt x="34894" y="802704"/>
                    </a:lnTo>
                    <a:lnTo>
                      <a:pt x="39142" y="806952"/>
                    </a:lnTo>
                    <a:lnTo>
                      <a:pt x="43592" y="810827"/>
                    </a:lnTo>
                    <a:lnTo>
                      <a:pt x="52959" y="818172"/>
                    </a:lnTo>
                    <a:lnTo>
                      <a:pt x="58045" y="821204"/>
                    </a:lnTo>
                    <a:lnTo>
                      <a:pt x="63096" y="824235"/>
                    </a:lnTo>
                    <a:lnTo>
                      <a:pt x="68181" y="826878"/>
                    </a:lnTo>
                    <a:lnTo>
                      <a:pt x="73668" y="829521"/>
                    </a:lnTo>
                    <a:lnTo>
                      <a:pt x="78921" y="831542"/>
                    </a:lnTo>
                    <a:lnTo>
                      <a:pt x="84608" y="833563"/>
                    </a:lnTo>
                    <a:lnTo>
                      <a:pt x="90095" y="835195"/>
                    </a:lnTo>
                    <a:lnTo>
                      <a:pt x="95748" y="836633"/>
                    </a:lnTo>
                    <a:lnTo>
                      <a:pt x="101670" y="837838"/>
                    </a:lnTo>
                    <a:lnTo>
                      <a:pt x="107357" y="838654"/>
                    </a:lnTo>
                    <a:lnTo>
                      <a:pt x="113212" y="839237"/>
                    </a:lnTo>
                    <a:lnTo>
                      <a:pt x="119134" y="839470"/>
                    </a:lnTo>
                    <a:lnTo>
                      <a:pt x="125189" y="839470"/>
                    </a:lnTo>
                    <a:lnTo>
                      <a:pt x="131077" y="839237"/>
                    </a:lnTo>
                    <a:lnTo>
                      <a:pt x="136965" y="838654"/>
                    </a:lnTo>
                    <a:lnTo>
                      <a:pt x="142853" y="837838"/>
                    </a:lnTo>
                    <a:lnTo>
                      <a:pt x="148741" y="836633"/>
                    </a:lnTo>
                    <a:lnTo>
                      <a:pt x="154629" y="835195"/>
                    </a:lnTo>
                    <a:lnTo>
                      <a:pt x="160518" y="833368"/>
                    </a:lnTo>
                    <a:lnTo>
                      <a:pt x="166406" y="831347"/>
                    </a:lnTo>
                    <a:lnTo>
                      <a:pt x="172060" y="828938"/>
                    </a:lnTo>
                    <a:lnTo>
                      <a:pt x="177747" y="826062"/>
                    </a:lnTo>
                    <a:lnTo>
                      <a:pt x="215284" y="803948"/>
                    </a:lnTo>
                    <a:lnTo>
                      <a:pt x="242483" y="788130"/>
                    </a:lnTo>
                    <a:lnTo>
                      <a:pt x="257303" y="779580"/>
                    </a:lnTo>
                    <a:lnTo>
                      <a:pt x="267641" y="774333"/>
                    </a:lnTo>
                    <a:lnTo>
                      <a:pt x="274131" y="770836"/>
                    </a:lnTo>
                    <a:lnTo>
                      <a:pt x="281257" y="766794"/>
                    </a:lnTo>
                    <a:lnTo>
                      <a:pt x="297483" y="757039"/>
                    </a:lnTo>
                    <a:lnTo>
                      <a:pt x="306616" y="751170"/>
                    </a:lnTo>
                    <a:lnTo>
                      <a:pt x="311266" y="748139"/>
                    </a:lnTo>
                    <a:lnTo>
                      <a:pt x="315950" y="744874"/>
                    </a:lnTo>
                    <a:lnTo>
                      <a:pt x="325886" y="737995"/>
                    </a:lnTo>
                    <a:lnTo>
                      <a:pt x="336056" y="730455"/>
                    </a:lnTo>
                    <a:lnTo>
                      <a:pt x="346394" y="722333"/>
                    </a:lnTo>
                    <a:lnTo>
                      <a:pt x="357133" y="713822"/>
                    </a:lnTo>
                    <a:lnTo>
                      <a:pt x="378645" y="695167"/>
                    </a:lnTo>
                    <a:lnTo>
                      <a:pt x="400558" y="674646"/>
                    </a:lnTo>
                    <a:lnTo>
                      <a:pt x="422270" y="652338"/>
                    </a:lnTo>
                    <a:lnTo>
                      <a:pt x="443815" y="628592"/>
                    </a:lnTo>
                    <a:lnTo>
                      <a:pt x="454153" y="616000"/>
                    </a:lnTo>
                    <a:lnTo>
                      <a:pt x="464725" y="603408"/>
                    </a:lnTo>
                    <a:lnTo>
                      <a:pt x="474862" y="590622"/>
                    </a:lnTo>
                    <a:lnTo>
                      <a:pt x="484998" y="577447"/>
                    </a:lnTo>
                    <a:lnTo>
                      <a:pt x="494734" y="564038"/>
                    </a:lnTo>
                    <a:lnTo>
                      <a:pt x="504469" y="550630"/>
                    </a:lnTo>
                    <a:lnTo>
                      <a:pt x="514004" y="537066"/>
                    </a:lnTo>
                    <a:lnTo>
                      <a:pt x="523171" y="523231"/>
                    </a:lnTo>
                    <a:lnTo>
                      <a:pt x="532271" y="509628"/>
                    </a:lnTo>
                    <a:lnTo>
                      <a:pt x="541002" y="495831"/>
                    </a:lnTo>
                    <a:lnTo>
                      <a:pt x="549533" y="482035"/>
                    </a:lnTo>
                    <a:lnTo>
                      <a:pt x="557864" y="468238"/>
                    </a:lnTo>
                    <a:lnTo>
                      <a:pt x="565960" y="454441"/>
                    </a:lnTo>
                    <a:lnTo>
                      <a:pt x="573889" y="440838"/>
                    </a:lnTo>
                    <a:lnTo>
                      <a:pt x="581383" y="427236"/>
                    </a:lnTo>
                    <a:lnTo>
                      <a:pt x="588709" y="413828"/>
                    </a:lnTo>
                    <a:lnTo>
                      <a:pt x="595802" y="400653"/>
                    </a:lnTo>
                    <a:lnTo>
                      <a:pt x="602493" y="387672"/>
                    </a:lnTo>
                    <a:lnTo>
                      <a:pt x="609184" y="375080"/>
                    </a:lnTo>
                    <a:lnTo>
                      <a:pt x="615273" y="362488"/>
                    </a:lnTo>
                    <a:lnTo>
                      <a:pt x="627049" y="338547"/>
                    </a:lnTo>
                    <a:lnTo>
                      <a:pt x="637621" y="315812"/>
                    </a:lnTo>
                    <a:lnTo>
                      <a:pt x="647155" y="294903"/>
                    </a:lnTo>
                    <a:lnTo>
                      <a:pt x="655251" y="275820"/>
                    </a:lnTo>
                    <a:lnTo>
                      <a:pt x="662344" y="258992"/>
                    </a:lnTo>
                    <a:lnTo>
                      <a:pt x="668232" y="244573"/>
                    </a:lnTo>
                    <a:lnTo>
                      <a:pt x="676562" y="223664"/>
                    </a:lnTo>
                    <a:lnTo>
                      <a:pt x="678804" y="218573"/>
                    </a:lnTo>
                    <a:lnTo>
                      <a:pt x="683454" y="208624"/>
                    </a:lnTo>
                    <a:lnTo>
                      <a:pt x="697070" y="180836"/>
                    </a:lnTo>
                    <a:lnTo>
                      <a:pt x="716140" y="142088"/>
                    </a:lnTo>
                    <a:lnTo>
                      <a:pt x="717779" y="137191"/>
                    </a:lnTo>
                    <a:lnTo>
                      <a:pt x="719184" y="132333"/>
                    </a:lnTo>
                    <a:lnTo>
                      <a:pt x="720389" y="127436"/>
                    </a:lnTo>
                    <a:lnTo>
                      <a:pt x="721392" y="122578"/>
                    </a:lnTo>
                    <a:lnTo>
                      <a:pt x="722028" y="117720"/>
                    </a:lnTo>
                    <a:lnTo>
                      <a:pt x="722429" y="112629"/>
                    </a:lnTo>
                    <a:lnTo>
                      <a:pt x="722630" y="107771"/>
                    </a:lnTo>
                    <a:lnTo>
                      <a:pt x="722630" y="102874"/>
                    </a:lnTo>
                    <a:lnTo>
                      <a:pt x="722429" y="98016"/>
                    </a:lnTo>
                    <a:lnTo>
                      <a:pt x="722028" y="93158"/>
                    </a:lnTo>
                    <a:lnTo>
                      <a:pt x="721225" y="88300"/>
                    </a:lnTo>
                    <a:lnTo>
                      <a:pt x="720389" y="83636"/>
                    </a:lnTo>
                    <a:lnTo>
                      <a:pt x="719385" y="78739"/>
                    </a:lnTo>
                    <a:lnTo>
                      <a:pt x="717946" y="74075"/>
                    </a:lnTo>
                    <a:lnTo>
                      <a:pt x="716340" y="69606"/>
                    </a:lnTo>
                    <a:lnTo>
                      <a:pt x="714701" y="64942"/>
                    </a:lnTo>
                    <a:lnTo>
                      <a:pt x="712694" y="60667"/>
                    </a:lnTo>
                    <a:lnTo>
                      <a:pt x="710653" y="56198"/>
                    </a:lnTo>
                    <a:lnTo>
                      <a:pt x="708244" y="51962"/>
                    </a:lnTo>
                    <a:lnTo>
                      <a:pt x="705568" y="47881"/>
                    </a:lnTo>
                    <a:lnTo>
                      <a:pt x="702925" y="43839"/>
                    </a:lnTo>
                    <a:lnTo>
                      <a:pt x="696870" y="36144"/>
                    </a:lnTo>
                    <a:lnTo>
                      <a:pt x="693624" y="32452"/>
                    </a:lnTo>
                    <a:lnTo>
                      <a:pt x="690179" y="29007"/>
                    </a:lnTo>
                    <a:lnTo>
                      <a:pt x="686499" y="25767"/>
                    </a:lnTo>
                    <a:lnTo>
                      <a:pt x="682651" y="22502"/>
                    </a:lnTo>
                    <a:lnTo>
                      <a:pt x="678603" y="19471"/>
                    </a:lnTo>
                    <a:lnTo>
                      <a:pt x="674321" y="16634"/>
                    </a:lnTo>
                    <a:lnTo>
                      <a:pt x="670072" y="13991"/>
                    </a:lnTo>
                    <a:lnTo>
                      <a:pt x="665388" y="11543"/>
                    </a:lnTo>
                    <a:lnTo>
                      <a:pt x="660738" y="9327"/>
                    </a:lnTo>
                    <a:lnTo>
                      <a:pt x="655854" y="7306"/>
                    </a:lnTo>
                    <a:lnTo>
                      <a:pt x="650802" y="5480"/>
                    </a:lnTo>
                    <a:lnTo>
                      <a:pt x="645717" y="3848"/>
                    </a:lnTo>
                    <a:lnTo>
                      <a:pt x="640632" y="2643"/>
                    </a:lnTo>
                    <a:lnTo>
                      <a:pt x="635580" y="1632"/>
                    </a:lnTo>
                    <a:lnTo>
                      <a:pt x="630294" y="777"/>
                    </a:lnTo>
                    <a:lnTo>
                      <a:pt x="625242" y="389"/>
                    </a:lnTo>
                    <a:lnTo>
                      <a:pt x="620157" y="0"/>
                    </a:lnTo>
                    <a:close/>
                  </a:path>
                </a:pathLst>
              </a:custGeom>
              <a:solidFill>
                <a:srgbClr val="C75100"/>
              </a:solidFill>
              <a:ln>
                <a:noFill/>
              </a:ln>
              <a:effectLst/>
            </p:spPr>
            <p:txBody>
              <a:bodyPr vert="horz" wrap="square" lIns="0" tIns="0" rIns="0" bIns="0" numCol="1" spcCol="215900" anchor="ctr"/>
              <a:lstStyle/>
              <a:p>
                <a:pPr/>
              </a:p>
            </p:txBody>
          </p:sp>
          <p:sp>
            <p:nvSpPr>
              <p:cNvPr id="25" name="Google Shape;224;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jGQAABBAAABoaAAB7EAAAAAAAACYAAAAIAAAA//////////8="/>
                  </a:ext>
                </a:extLst>
              </p:cNvSpPr>
              <p:nvPr/>
            </p:nvSpPr>
            <p:spPr>
              <a:xfrm>
                <a:off x="4167505" y="2603500"/>
                <a:ext cx="75565" cy="75565"/>
              </a:xfrm>
              <a:custGeom>
                <a:avLst/>
                <a:gdLst/>
                <a:ahLst/>
                <a:cxnLst/>
                <a:rect l="0" t="0" r="75565" b="75565"/>
                <a:pathLst>
                  <a:path w="75565" h="75565">
                    <a:moveTo>
                      <a:pt x="35337" y="0"/>
                    </a:moveTo>
                    <a:lnTo>
                      <a:pt x="31695" y="409"/>
                    </a:lnTo>
                    <a:lnTo>
                      <a:pt x="28032" y="1227"/>
                    </a:lnTo>
                    <a:lnTo>
                      <a:pt x="24586" y="2434"/>
                    </a:lnTo>
                    <a:lnTo>
                      <a:pt x="21115" y="3855"/>
                    </a:lnTo>
                    <a:lnTo>
                      <a:pt x="17882" y="5688"/>
                    </a:lnTo>
                    <a:lnTo>
                      <a:pt x="14629" y="7930"/>
                    </a:lnTo>
                    <a:lnTo>
                      <a:pt x="11569" y="10365"/>
                    </a:lnTo>
                    <a:lnTo>
                      <a:pt x="6699" y="16054"/>
                    </a:lnTo>
                    <a:lnTo>
                      <a:pt x="3036" y="22561"/>
                    </a:lnTo>
                    <a:lnTo>
                      <a:pt x="1833" y="26006"/>
                    </a:lnTo>
                    <a:lnTo>
                      <a:pt x="818" y="29456"/>
                    </a:lnTo>
                    <a:lnTo>
                      <a:pt x="192" y="32926"/>
                    </a:lnTo>
                    <a:lnTo>
                      <a:pt x="0" y="36565"/>
                    </a:lnTo>
                    <a:lnTo>
                      <a:pt x="0" y="40227"/>
                    </a:lnTo>
                    <a:lnTo>
                      <a:pt x="409" y="43894"/>
                    </a:lnTo>
                    <a:lnTo>
                      <a:pt x="1227" y="47340"/>
                    </a:lnTo>
                    <a:lnTo>
                      <a:pt x="2242" y="51002"/>
                    </a:lnTo>
                    <a:lnTo>
                      <a:pt x="3855" y="54448"/>
                    </a:lnTo>
                    <a:lnTo>
                      <a:pt x="5688" y="57705"/>
                    </a:lnTo>
                    <a:lnTo>
                      <a:pt x="7930" y="60959"/>
                    </a:lnTo>
                    <a:lnTo>
                      <a:pt x="10365" y="63778"/>
                    </a:lnTo>
                    <a:lnTo>
                      <a:pt x="12992" y="66405"/>
                    </a:lnTo>
                    <a:lnTo>
                      <a:pt x="16054" y="68669"/>
                    </a:lnTo>
                    <a:lnTo>
                      <a:pt x="19090" y="70695"/>
                    </a:lnTo>
                    <a:lnTo>
                      <a:pt x="22536" y="72311"/>
                    </a:lnTo>
                    <a:lnTo>
                      <a:pt x="25790" y="73731"/>
                    </a:lnTo>
                    <a:lnTo>
                      <a:pt x="29456" y="74553"/>
                    </a:lnTo>
                    <a:lnTo>
                      <a:pt x="32902" y="75155"/>
                    </a:lnTo>
                    <a:lnTo>
                      <a:pt x="36565" y="75565"/>
                    </a:lnTo>
                    <a:lnTo>
                      <a:pt x="40227" y="75565"/>
                    </a:lnTo>
                    <a:lnTo>
                      <a:pt x="43869" y="75155"/>
                    </a:lnTo>
                    <a:lnTo>
                      <a:pt x="47340" y="74361"/>
                    </a:lnTo>
                    <a:lnTo>
                      <a:pt x="50978" y="73130"/>
                    </a:lnTo>
                    <a:lnTo>
                      <a:pt x="54231" y="71709"/>
                    </a:lnTo>
                    <a:lnTo>
                      <a:pt x="57681" y="69876"/>
                    </a:lnTo>
                    <a:lnTo>
                      <a:pt x="60742" y="67658"/>
                    </a:lnTo>
                    <a:lnTo>
                      <a:pt x="63778" y="65199"/>
                    </a:lnTo>
                    <a:lnTo>
                      <a:pt x="66430" y="62355"/>
                    </a:lnTo>
                    <a:lnTo>
                      <a:pt x="68669" y="59535"/>
                    </a:lnTo>
                    <a:lnTo>
                      <a:pt x="70695" y="56281"/>
                    </a:lnTo>
                    <a:lnTo>
                      <a:pt x="72311" y="53028"/>
                    </a:lnTo>
                    <a:lnTo>
                      <a:pt x="73539" y="49582"/>
                    </a:lnTo>
                    <a:lnTo>
                      <a:pt x="74553" y="46108"/>
                    </a:lnTo>
                    <a:lnTo>
                      <a:pt x="75155" y="42470"/>
                    </a:lnTo>
                    <a:lnTo>
                      <a:pt x="75565" y="38999"/>
                    </a:lnTo>
                    <a:lnTo>
                      <a:pt x="75372" y="35361"/>
                    </a:lnTo>
                    <a:lnTo>
                      <a:pt x="74963" y="31695"/>
                    </a:lnTo>
                    <a:lnTo>
                      <a:pt x="74361" y="28032"/>
                    </a:lnTo>
                    <a:lnTo>
                      <a:pt x="73130" y="24586"/>
                    </a:lnTo>
                    <a:lnTo>
                      <a:pt x="71709" y="21137"/>
                    </a:lnTo>
                    <a:lnTo>
                      <a:pt x="69876" y="17882"/>
                    </a:lnTo>
                    <a:lnTo>
                      <a:pt x="67634" y="14629"/>
                    </a:lnTo>
                    <a:lnTo>
                      <a:pt x="65006" y="11786"/>
                    </a:lnTo>
                    <a:lnTo>
                      <a:pt x="62355" y="9135"/>
                    </a:lnTo>
                    <a:lnTo>
                      <a:pt x="59318" y="6699"/>
                    </a:lnTo>
                    <a:lnTo>
                      <a:pt x="56257" y="4894"/>
                    </a:lnTo>
                    <a:lnTo>
                      <a:pt x="53028" y="3253"/>
                    </a:lnTo>
                    <a:lnTo>
                      <a:pt x="49558" y="1833"/>
                    </a:lnTo>
                    <a:lnTo>
                      <a:pt x="46108" y="1011"/>
                    </a:lnTo>
                    <a:lnTo>
                      <a:pt x="42445" y="216"/>
                    </a:lnTo>
                    <a:lnTo>
                      <a:pt x="38807" y="0"/>
                    </a:lnTo>
                    <a:close/>
                  </a:path>
                </a:pathLst>
              </a:custGeom>
              <a:solidFill>
                <a:srgbClr val="F6751F"/>
              </a:solidFill>
              <a:ln>
                <a:noFill/>
              </a:ln>
              <a:effectLst/>
            </p:spPr>
            <p:txBody>
              <a:bodyPr vert="horz" wrap="square" lIns="0" tIns="0" rIns="0" bIns="0" numCol="1" spcCol="215900" anchor="ctr"/>
              <a:lstStyle/>
              <a:p>
                <a:pPr/>
              </a:p>
            </p:txBody>
          </p:sp>
          <p:sp>
            <p:nvSpPr>
              <p:cNvPr id="24" name="Google Shape;225;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eGQAAcA8AAD8aAADRDwAAAAAAACYAAAAIAAAA//////////8="/>
                  </a:ext>
                </a:extLst>
              </p:cNvSpPr>
              <p:nvPr/>
            </p:nvSpPr>
            <p:spPr>
              <a:xfrm>
                <a:off x="4204970" y="2509520"/>
                <a:ext cx="61595" cy="61595"/>
              </a:xfrm>
              <a:custGeom>
                <a:avLst/>
                <a:gdLst/>
                <a:ahLst/>
                <a:cxnLst/>
                <a:rect l="0" t="0" r="61595" b="61595"/>
                <a:pathLst>
                  <a:path w="61595" h="61595">
                    <a:moveTo>
                      <a:pt x="28373" y="0"/>
                    </a:moveTo>
                    <a:lnTo>
                      <a:pt x="25770" y="407"/>
                    </a:lnTo>
                    <a:lnTo>
                      <a:pt x="23334" y="815"/>
                    </a:lnTo>
                    <a:lnTo>
                      <a:pt x="20922" y="1628"/>
                    </a:lnTo>
                    <a:lnTo>
                      <a:pt x="18723" y="2421"/>
                    </a:lnTo>
                    <a:lnTo>
                      <a:pt x="16288" y="3641"/>
                    </a:lnTo>
                    <a:lnTo>
                      <a:pt x="14089" y="4862"/>
                    </a:lnTo>
                    <a:lnTo>
                      <a:pt x="11871" y="6467"/>
                    </a:lnTo>
                    <a:lnTo>
                      <a:pt x="9649" y="8480"/>
                    </a:lnTo>
                    <a:lnTo>
                      <a:pt x="7451" y="10707"/>
                    </a:lnTo>
                    <a:lnTo>
                      <a:pt x="5637" y="13128"/>
                    </a:lnTo>
                    <a:lnTo>
                      <a:pt x="4012" y="15763"/>
                    </a:lnTo>
                    <a:lnTo>
                      <a:pt x="2603" y="18375"/>
                    </a:lnTo>
                    <a:lnTo>
                      <a:pt x="1599" y="21201"/>
                    </a:lnTo>
                    <a:lnTo>
                      <a:pt x="812" y="24030"/>
                    </a:lnTo>
                    <a:lnTo>
                      <a:pt x="191" y="26856"/>
                    </a:lnTo>
                    <a:lnTo>
                      <a:pt x="0" y="29899"/>
                    </a:lnTo>
                    <a:lnTo>
                      <a:pt x="0" y="32919"/>
                    </a:lnTo>
                    <a:lnTo>
                      <a:pt x="404" y="35745"/>
                    </a:lnTo>
                    <a:lnTo>
                      <a:pt x="1003" y="38762"/>
                    </a:lnTo>
                    <a:lnTo>
                      <a:pt x="2007" y="41590"/>
                    </a:lnTo>
                    <a:lnTo>
                      <a:pt x="3225" y="44416"/>
                    </a:lnTo>
                    <a:lnTo>
                      <a:pt x="4633" y="47051"/>
                    </a:lnTo>
                    <a:lnTo>
                      <a:pt x="6447" y="49663"/>
                    </a:lnTo>
                    <a:lnTo>
                      <a:pt x="8859" y="52489"/>
                    </a:lnTo>
                    <a:lnTo>
                      <a:pt x="11463" y="54933"/>
                    </a:lnTo>
                    <a:lnTo>
                      <a:pt x="14496" y="56946"/>
                    </a:lnTo>
                    <a:lnTo>
                      <a:pt x="17506" y="58552"/>
                    </a:lnTo>
                    <a:lnTo>
                      <a:pt x="20731" y="59966"/>
                    </a:lnTo>
                    <a:lnTo>
                      <a:pt x="23953" y="60973"/>
                    </a:lnTo>
                    <a:lnTo>
                      <a:pt x="27369" y="61595"/>
                    </a:lnTo>
                    <a:lnTo>
                      <a:pt x="33198" y="61595"/>
                    </a:lnTo>
                    <a:lnTo>
                      <a:pt x="35824" y="61378"/>
                    </a:lnTo>
                    <a:lnTo>
                      <a:pt x="40649" y="60180"/>
                    </a:lnTo>
                    <a:lnTo>
                      <a:pt x="42871" y="59173"/>
                    </a:lnTo>
                    <a:lnTo>
                      <a:pt x="45283" y="58144"/>
                    </a:lnTo>
                    <a:lnTo>
                      <a:pt x="47505" y="56732"/>
                    </a:lnTo>
                    <a:lnTo>
                      <a:pt x="49700" y="55318"/>
                    </a:lnTo>
                    <a:lnTo>
                      <a:pt x="51922" y="53096"/>
                    </a:lnTo>
                    <a:lnTo>
                      <a:pt x="54143" y="50875"/>
                    </a:lnTo>
                    <a:lnTo>
                      <a:pt x="55957" y="48466"/>
                    </a:lnTo>
                    <a:lnTo>
                      <a:pt x="57559" y="46045"/>
                    </a:lnTo>
                    <a:lnTo>
                      <a:pt x="58968" y="43219"/>
                    </a:lnTo>
                    <a:lnTo>
                      <a:pt x="59969" y="40584"/>
                    </a:lnTo>
                    <a:lnTo>
                      <a:pt x="60782" y="37564"/>
                    </a:lnTo>
                    <a:lnTo>
                      <a:pt x="61381" y="34738"/>
                    </a:lnTo>
                    <a:lnTo>
                      <a:pt x="61595" y="31695"/>
                    </a:lnTo>
                    <a:lnTo>
                      <a:pt x="61595" y="28869"/>
                    </a:lnTo>
                    <a:lnTo>
                      <a:pt x="61190" y="25849"/>
                    </a:lnTo>
                    <a:lnTo>
                      <a:pt x="60591" y="22832"/>
                    </a:lnTo>
                    <a:lnTo>
                      <a:pt x="59564" y="20004"/>
                    </a:lnTo>
                    <a:lnTo>
                      <a:pt x="58369" y="17178"/>
                    </a:lnTo>
                    <a:lnTo>
                      <a:pt x="56961" y="14543"/>
                    </a:lnTo>
                    <a:lnTo>
                      <a:pt x="55147" y="11931"/>
                    </a:lnTo>
                    <a:lnTo>
                      <a:pt x="52735" y="9105"/>
                    </a:lnTo>
                    <a:lnTo>
                      <a:pt x="50105" y="6661"/>
                    </a:lnTo>
                    <a:lnTo>
                      <a:pt x="47097" y="4648"/>
                    </a:lnTo>
                    <a:lnTo>
                      <a:pt x="44066" y="3042"/>
                    </a:lnTo>
                    <a:lnTo>
                      <a:pt x="40863" y="1628"/>
                    </a:lnTo>
                    <a:lnTo>
                      <a:pt x="37641" y="621"/>
                    </a:lnTo>
                    <a:lnTo>
                      <a:pt x="34225" y="216"/>
                    </a:lnTo>
                    <a:lnTo>
                      <a:pt x="30786" y="0"/>
                    </a:lnTo>
                    <a:close/>
                  </a:path>
                </a:pathLst>
              </a:custGeom>
              <a:solidFill>
                <a:srgbClr val="F6751F"/>
              </a:solidFill>
              <a:ln>
                <a:noFill/>
              </a:ln>
              <a:effectLst/>
            </p:spPr>
            <p:txBody>
              <a:bodyPr vert="horz" wrap="square" lIns="0" tIns="0" rIns="0" bIns="0" numCol="1" spcCol="215900" anchor="ctr"/>
              <a:lstStyle/>
              <a:p>
                <a:pPr/>
              </a:p>
            </p:txBody>
          </p:sp>
          <p:sp>
            <p:nvSpPr>
              <p:cNvPr id="23" name="Google Shape;226;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A0GgAAzg8AAJUaAAAwEAAAAAAAACYAAAAIAAAA//////////8="/>
                  </a:ext>
                </a:extLst>
              </p:cNvSpPr>
              <p:nvPr/>
            </p:nvSpPr>
            <p:spPr>
              <a:xfrm>
                <a:off x="4259580" y="2569210"/>
                <a:ext cx="61595" cy="62230"/>
              </a:xfrm>
              <a:custGeom>
                <a:avLst/>
                <a:gdLst/>
                <a:ahLst/>
                <a:cxnLst/>
                <a:rect l="0" t="0" r="61595" b="62230"/>
                <a:pathLst>
                  <a:path w="61595" h="62230">
                    <a:moveTo>
                      <a:pt x="31707" y="0"/>
                    </a:moveTo>
                    <a:lnTo>
                      <a:pt x="28881" y="216"/>
                    </a:lnTo>
                    <a:lnTo>
                      <a:pt x="25861" y="409"/>
                    </a:lnTo>
                    <a:lnTo>
                      <a:pt x="22815" y="1037"/>
                    </a:lnTo>
                    <a:lnTo>
                      <a:pt x="19987" y="2051"/>
                    </a:lnTo>
                    <a:lnTo>
                      <a:pt x="17161" y="3258"/>
                    </a:lnTo>
                    <a:lnTo>
                      <a:pt x="14548" y="4682"/>
                    </a:lnTo>
                    <a:lnTo>
                      <a:pt x="11911" y="6514"/>
                    </a:lnTo>
                    <a:lnTo>
                      <a:pt x="9490" y="8758"/>
                    </a:lnTo>
                    <a:lnTo>
                      <a:pt x="7263" y="10985"/>
                    </a:lnTo>
                    <a:lnTo>
                      <a:pt x="5440" y="13440"/>
                    </a:lnTo>
                    <a:lnTo>
                      <a:pt x="3835" y="15877"/>
                    </a:lnTo>
                    <a:lnTo>
                      <a:pt x="2612" y="18724"/>
                    </a:lnTo>
                    <a:lnTo>
                      <a:pt x="1414" y="21354"/>
                    </a:lnTo>
                    <a:lnTo>
                      <a:pt x="598" y="24201"/>
                    </a:lnTo>
                    <a:lnTo>
                      <a:pt x="191" y="27266"/>
                    </a:lnTo>
                    <a:lnTo>
                      <a:pt x="0" y="30305"/>
                    </a:lnTo>
                    <a:lnTo>
                      <a:pt x="0" y="33155"/>
                    </a:lnTo>
                    <a:lnTo>
                      <a:pt x="407" y="36217"/>
                    </a:lnTo>
                    <a:lnTo>
                      <a:pt x="1006" y="39067"/>
                    </a:lnTo>
                    <a:lnTo>
                      <a:pt x="1822" y="42106"/>
                    </a:lnTo>
                    <a:lnTo>
                      <a:pt x="3019" y="44953"/>
                    </a:lnTo>
                    <a:lnTo>
                      <a:pt x="4650" y="47583"/>
                    </a:lnTo>
                    <a:lnTo>
                      <a:pt x="6256" y="50236"/>
                    </a:lnTo>
                    <a:lnTo>
                      <a:pt x="8483" y="52674"/>
                    </a:lnTo>
                    <a:lnTo>
                      <a:pt x="10687" y="54702"/>
                    </a:lnTo>
                    <a:lnTo>
                      <a:pt x="13133" y="56753"/>
                    </a:lnTo>
                    <a:lnTo>
                      <a:pt x="15555" y="58369"/>
                    </a:lnTo>
                    <a:lnTo>
                      <a:pt x="18381" y="59600"/>
                    </a:lnTo>
                    <a:lnTo>
                      <a:pt x="20993" y="60807"/>
                    </a:lnTo>
                    <a:lnTo>
                      <a:pt x="24039" y="61435"/>
                    </a:lnTo>
                    <a:lnTo>
                      <a:pt x="26867" y="62037"/>
                    </a:lnTo>
                    <a:lnTo>
                      <a:pt x="29887" y="62230"/>
                    </a:lnTo>
                    <a:lnTo>
                      <a:pt x="32712" y="62230"/>
                    </a:lnTo>
                    <a:lnTo>
                      <a:pt x="35759" y="61821"/>
                    </a:lnTo>
                    <a:lnTo>
                      <a:pt x="38779" y="61216"/>
                    </a:lnTo>
                    <a:lnTo>
                      <a:pt x="41607" y="60395"/>
                    </a:lnTo>
                    <a:lnTo>
                      <a:pt x="44433" y="59191"/>
                    </a:lnTo>
                    <a:lnTo>
                      <a:pt x="47046" y="57548"/>
                    </a:lnTo>
                    <a:lnTo>
                      <a:pt x="49683" y="55739"/>
                    </a:lnTo>
                    <a:lnTo>
                      <a:pt x="52104" y="53688"/>
                    </a:lnTo>
                    <a:lnTo>
                      <a:pt x="54118" y="51469"/>
                    </a:lnTo>
                    <a:lnTo>
                      <a:pt x="56154" y="49006"/>
                    </a:lnTo>
                    <a:lnTo>
                      <a:pt x="57759" y="46376"/>
                    </a:lnTo>
                    <a:lnTo>
                      <a:pt x="58982" y="43722"/>
                    </a:lnTo>
                    <a:lnTo>
                      <a:pt x="60180" y="40876"/>
                    </a:lnTo>
                    <a:lnTo>
                      <a:pt x="60996" y="38029"/>
                    </a:lnTo>
                    <a:lnTo>
                      <a:pt x="61403" y="35180"/>
                    </a:lnTo>
                    <a:lnTo>
                      <a:pt x="61595" y="32141"/>
                    </a:lnTo>
                    <a:lnTo>
                      <a:pt x="61595" y="29101"/>
                    </a:lnTo>
                    <a:lnTo>
                      <a:pt x="61187" y="26252"/>
                    </a:lnTo>
                    <a:lnTo>
                      <a:pt x="60588" y="23189"/>
                    </a:lnTo>
                    <a:lnTo>
                      <a:pt x="59772" y="20340"/>
                    </a:lnTo>
                    <a:lnTo>
                      <a:pt x="58575" y="17494"/>
                    </a:lnTo>
                    <a:lnTo>
                      <a:pt x="56944" y="14863"/>
                    </a:lnTo>
                    <a:lnTo>
                      <a:pt x="55147" y="12210"/>
                    </a:lnTo>
                    <a:lnTo>
                      <a:pt x="53111" y="9772"/>
                    </a:lnTo>
                    <a:lnTo>
                      <a:pt x="50907" y="7528"/>
                    </a:lnTo>
                    <a:lnTo>
                      <a:pt x="48460" y="5696"/>
                    </a:lnTo>
                    <a:lnTo>
                      <a:pt x="46039" y="4077"/>
                    </a:lnTo>
                    <a:lnTo>
                      <a:pt x="43213" y="2653"/>
                    </a:lnTo>
                    <a:lnTo>
                      <a:pt x="40384" y="1642"/>
                    </a:lnTo>
                    <a:lnTo>
                      <a:pt x="37555" y="821"/>
                    </a:lnTo>
                    <a:lnTo>
                      <a:pt x="34727" y="409"/>
                    </a:lnTo>
                    <a:lnTo>
                      <a:pt x="31707" y="0"/>
                    </a:lnTo>
                    <a:close/>
                  </a:path>
                </a:pathLst>
              </a:custGeom>
              <a:solidFill>
                <a:srgbClr val="F6751F"/>
              </a:solidFill>
              <a:ln>
                <a:noFill/>
              </a:ln>
              <a:effectLst/>
            </p:spPr>
            <p:txBody>
              <a:bodyPr vert="horz" wrap="square" lIns="0" tIns="0" rIns="0" bIns="0" numCol="1" spcCol="215900" anchor="ctr"/>
              <a:lstStyle/>
              <a:p>
                <a:pPr/>
              </a:p>
            </p:txBody>
          </p:sp>
          <p:sp>
            <p:nvSpPr>
              <p:cNvPr id="22" name="Google Shape;227;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eGgAAeg8AAJoaAAC2DwAAAAAAACYAAAAIAAAA//////////8="/>
                  </a:ext>
                </a:extLst>
              </p:cNvSpPr>
              <p:nvPr/>
            </p:nvSpPr>
            <p:spPr>
              <a:xfrm>
                <a:off x="4286250" y="2515870"/>
                <a:ext cx="38100" cy="38100"/>
              </a:xfrm>
              <a:custGeom>
                <a:avLst/>
                <a:gdLst/>
                <a:ahLst/>
                <a:cxnLst/>
                <a:rect l="0" t="0" r="38100" b="38100"/>
                <a:pathLst>
                  <a:path w="38100" h="38100">
                    <a:moveTo>
                      <a:pt x="19651" y="0"/>
                    </a:moveTo>
                    <a:lnTo>
                      <a:pt x="15995" y="383"/>
                    </a:lnTo>
                    <a:lnTo>
                      <a:pt x="14190" y="790"/>
                    </a:lnTo>
                    <a:lnTo>
                      <a:pt x="12363" y="1196"/>
                    </a:lnTo>
                    <a:lnTo>
                      <a:pt x="10728" y="2011"/>
                    </a:lnTo>
                    <a:lnTo>
                      <a:pt x="7505" y="4020"/>
                    </a:lnTo>
                    <a:lnTo>
                      <a:pt x="6085" y="5241"/>
                    </a:lnTo>
                    <a:lnTo>
                      <a:pt x="4665" y="6661"/>
                    </a:lnTo>
                    <a:lnTo>
                      <a:pt x="3440" y="8257"/>
                    </a:lnTo>
                    <a:lnTo>
                      <a:pt x="2429" y="9885"/>
                    </a:lnTo>
                    <a:lnTo>
                      <a:pt x="1612" y="11488"/>
                    </a:lnTo>
                    <a:lnTo>
                      <a:pt x="1011" y="13092"/>
                    </a:lnTo>
                    <a:lnTo>
                      <a:pt x="409" y="14910"/>
                    </a:lnTo>
                    <a:lnTo>
                      <a:pt x="192" y="16729"/>
                    </a:lnTo>
                    <a:lnTo>
                      <a:pt x="0" y="18547"/>
                    </a:lnTo>
                    <a:lnTo>
                      <a:pt x="0" y="20366"/>
                    </a:lnTo>
                    <a:lnTo>
                      <a:pt x="409" y="22184"/>
                    </a:lnTo>
                    <a:lnTo>
                      <a:pt x="601" y="23980"/>
                    </a:lnTo>
                    <a:lnTo>
                      <a:pt x="1203" y="25799"/>
                    </a:lnTo>
                    <a:lnTo>
                      <a:pt x="2020" y="27427"/>
                    </a:lnTo>
                    <a:lnTo>
                      <a:pt x="2838" y="29030"/>
                    </a:lnTo>
                    <a:lnTo>
                      <a:pt x="4041" y="30656"/>
                    </a:lnTo>
                    <a:lnTo>
                      <a:pt x="5267" y="32069"/>
                    </a:lnTo>
                    <a:lnTo>
                      <a:pt x="6687" y="33489"/>
                    </a:lnTo>
                    <a:lnTo>
                      <a:pt x="8105" y="34678"/>
                    </a:lnTo>
                    <a:lnTo>
                      <a:pt x="9717" y="35683"/>
                    </a:lnTo>
                    <a:lnTo>
                      <a:pt x="11545" y="36497"/>
                    </a:lnTo>
                    <a:lnTo>
                      <a:pt x="13157" y="37095"/>
                    </a:lnTo>
                    <a:lnTo>
                      <a:pt x="16813" y="37908"/>
                    </a:lnTo>
                    <a:lnTo>
                      <a:pt x="18641" y="38100"/>
                    </a:lnTo>
                    <a:lnTo>
                      <a:pt x="22297" y="37717"/>
                    </a:lnTo>
                    <a:lnTo>
                      <a:pt x="24125" y="37310"/>
                    </a:lnTo>
                    <a:lnTo>
                      <a:pt x="25737" y="36904"/>
                    </a:lnTo>
                    <a:lnTo>
                      <a:pt x="27564" y="36089"/>
                    </a:lnTo>
                    <a:lnTo>
                      <a:pt x="29176" y="35084"/>
                    </a:lnTo>
                    <a:lnTo>
                      <a:pt x="30812" y="34080"/>
                    </a:lnTo>
                    <a:lnTo>
                      <a:pt x="32232" y="32859"/>
                    </a:lnTo>
                    <a:lnTo>
                      <a:pt x="33650" y="31441"/>
                    </a:lnTo>
                    <a:lnTo>
                      <a:pt x="34660" y="29843"/>
                    </a:lnTo>
                    <a:lnTo>
                      <a:pt x="35671" y="28432"/>
                    </a:lnTo>
                    <a:lnTo>
                      <a:pt x="36680" y="26612"/>
                    </a:lnTo>
                    <a:lnTo>
                      <a:pt x="37282" y="25008"/>
                    </a:lnTo>
                    <a:lnTo>
                      <a:pt x="38100" y="21371"/>
                    </a:lnTo>
                    <a:lnTo>
                      <a:pt x="38100" y="17734"/>
                    </a:lnTo>
                    <a:lnTo>
                      <a:pt x="37908" y="15916"/>
                    </a:lnTo>
                    <a:lnTo>
                      <a:pt x="37499" y="14095"/>
                    </a:lnTo>
                    <a:lnTo>
                      <a:pt x="36897" y="12492"/>
                    </a:lnTo>
                    <a:lnTo>
                      <a:pt x="36273" y="10673"/>
                    </a:lnTo>
                    <a:lnTo>
                      <a:pt x="35262" y="9070"/>
                    </a:lnTo>
                    <a:lnTo>
                      <a:pt x="34251" y="7444"/>
                    </a:lnTo>
                    <a:lnTo>
                      <a:pt x="33025" y="6031"/>
                    </a:lnTo>
                    <a:lnTo>
                      <a:pt x="31605" y="4611"/>
                    </a:lnTo>
                    <a:lnTo>
                      <a:pt x="29995" y="3422"/>
                    </a:lnTo>
                    <a:lnTo>
                      <a:pt x="28383" y="2417"/>
                    </a:lnTo>
                    <a:lnTo>
                      <a:pt x="26748" y="1603"/>
                    </a:lnTo>
                    <a:lnTo>
                      <a:pt x="25135" y="1005"/>
                    </a:lnTo>
                    <a:lnTo>
                      <a:pt x="21479" y="192"/>
                    </a:lnTo>
                    <a:lnTo>
                      <a:pt x="19651" y="0"/>
                    </a:lnTo>
                    <a:close/>
                  </a:path>
                </a:pathLst>
              </a:custGeom>
              <a:solidFill>
                <a:srgbClr val="F6751F"/>
              </a:solidFill>
              <a:ln>
                <a:noFill/>
              </a:ln>
              <a:effectLst/>
            </p:spPr>
            <p:txBody>
              <a:bodyPr vert="horz" wrap="square" lIns="0" tIns="0" rIns="0" bIns="0" numCol="1" spcCol="215900" anchor="ctr"/>
              <a:lstStyle/>
              <a:p>
                <a:pPr/>
              </a:p>
            </p:txBody>
          </p:sp>
          <p:sp>
            <p:nvSpPr>
              <p:cNvPr id="21" name="Google Shape;228;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SHAAA8QsAAPQcAABTDAAAAAAAACYAAAAIAAAA//////////8="/>
                  </a:ext>
                </a:extLst>
              </p:cNvSpPr>
              <p:nvPr/>
            </p:nvSpPr>
            <p:spPr>
              <a:xfrm>
                <a:off x="4644390" y="1941195"/>
                <a:ext cx="62230" cy="62230"/>
              </a:xfrm>
              <a:custGeom>
                <a:avLst/>
                <a:gdLst/>
                <a:ahLst/>
                <a:cxnLst/>
                <a:rect l="0" t="0" r="62230" b="62230"/>
                <a:pathLst>
                  <a:path w="62230" h="62230">
                    <a:moveTo>
                      <a:pt x="32118" y="0"/>
                    </a:moveTo>
                    <a:lnTo>
                      <a:pt x="29075" y="216"/>
                    </a:lnTo>
                    <a:lnTo>
                      <a:pt x="26229" y="409"/>
                    </a:lnTo>
                    <a:lnTo>
                      <a:pt x="23189" y="1014"/>
                    </a:lnTo>
                    <a:lnTo>
                      <a:pt x="20340" y="2028"/>
                    </a:lnTo>
                    <a:lnTo>
                      <a:pt x="17494" y="3258"/>
                    </a:lnTo>
                    <a:lnTo>
                      <a:pt x="14840" y="4682"/>
                    </a:lnTo>
                    <a:lnTo>
                      <a:pt x="12187" y="6514"/>
                    </a:lnTo>
                    <a:lnTo>
                      <a:pt x="9749" y="8542"/>
                    </a:lnTo>
                    <a:lnTo>
                      <a:pt x="7528" y="10980"/>
                    </a:lnTo>
                    <a:lnTo>
                      <a:pt x="5696" y="13417"/>
                    </a:lnTo>
                    <a:lnTo>
                      <a:pt x="4054" y="15854"/>
                    </a:lnTo>
                    <a:lnTo>
                      <a:pt x="2630" y="18508"/>
                    </a:lnTo>
                    <a:lnTo>
                      <a:pt x="1616" y="21354"/>
                    </a:lnTo>
                    <a:lnTo>
                      <a:pt x="821" y="24201"/>
                    </a:lnTo>
                    <a:lnTo>
                      <a:pt x="409" y="27243"/>
                    </a:lnTo>
                    <a:lnTo>
                      <a:pt x="0" y="30305"/>
                    </a:lnTo>
                    <a:lnTo>
                      <a:pt x="193" y="33155"/>
                    </a:lnTo>
                    <a:lnTo>
                      <a:pt x="409" y="36194"/>
                    </a:lnTo>
                    <a:lnTo>
                      <a:pt x="1014" y="39041"/>
                    </a:lnTo>
                    <a:lnTo>
                      <a:pt x="2028" y="42106"/>
                    </a:lnTo>
                    <a:lnTo>
                      <a:pt x="3258" y="44953"/>
                    </a:lnTo>
                    <a:lnTo>
                      <a:pt x="4682" y="47583"/>
                    </a:lnTo>
                    <a:lnTo>
                      <a:pt x="6491" y="50236"/>
                    </a:lnTo>
                    <a:lnTo>
                      <a:pt x="8542" y="52674"/>
                    </a:lnTo>
                    <a:lnTo>
                      <a:pt x="10980" y="54702"/>
                    </a:lnTo>
                    <a:lnTo>
                      <a:pt x="13224" y="56727"/>
                    </a:lnTo>
                    <a:lnTo>
                      <a:pt x="15854" y="58369"/>
                    </a:lnTo>
                    <a:lnTo>
                      <a:pt x="18508" y="59577"/>
                    </a:lnTo>
                    <a:lnTo>
                      <a:pt x="21354" y="60614"/>
                    </a:lnTo>
                    <a:lnTo>
                      <a:pt x="24201" y="61409"/>
                    </a:lnTo>
                    <a:lnTo>
                      <a:pt x="27243" y="62037"/>
                    </a:lnTo>
                    <a:lnTo>
                      <a:pt x="30089" y="62230"/>
                    </a:lnTo>
                    <a:lnTo>
                      <a:pt x="33129" y="62230"/>
                    </a:lnTo>
                    <a:lnTo>
                      <a:pt x="36194" y="61821"/>
                    </a:lnTo>
                    <a:lnTo>
                      <a:pt x="39041" y="61216"/>
                    </a:lnTo>
                    <a:lnTo>
                      <a:pt x="42083" y="60395"/>
                    </a:lnTo>
                    <a:lnTo>
                      <a:pt x="44736" y="59191"/>
                    </a:lnTo>
                    <a:lnTo>
                      <a:pt x="47583" y="57548"/>
                    </a:lnTo>
                    <a:lnTo>
                      <a:pt x="50213" y="55716"/>
                    </a:lnTo>
                    <a:lnTo>
                      <a:pt x="52674" y="53688"/>
                    </a:lnTo>
                    <a:lnTo>
                      <a:pt x="54702" y="51443"/>
                    </a:lnTo>
                    <a:lnTo>
                      <a:pt x="56727" y="49006"/>
                    </a:lnTo>
                    <a:lnTo>
                      <a:pt x="58153" y="46376"/>
                    </a:lnTo>
                    <a:lnTo>
                      <a:pt x="59577" y="43722"/>
                    </a:lnTo>
                    <a:lnTo>
                      <a:pt x="60588" y="40876"/>
                    </a:lnTo>
                    <a:lnTo>
                      <a:pt x="61409" y="38029"/>
                    </a:lnTo>
                    <a:lnTo>
                      <a:pt x="62014" y="35180"/>
                    </a:lnTo>
                    <a:lnTo>
                      <a:pt x="62230" y="32141"/>
                    </a:lnTo>
                    <a:lnTo>
                      <a:pt x="62230" y="29075"/>
                    </a:lnTo>
                    <a:lnTo>
                      <a:pt x="61821" y="26229"/>
                    </a:lnTo>
                    <a:lnTo>
                      <a:pt x="61193" y="23189"/>
                    </a:lnTo>
                    <a:lnTo>
                      <a:pt x="60395" y="20340"/>
                    </a:lnTo>
                    <a:lnTo>
                      <a:pt x="59165" y="17494"/>
                    </a:lnTo>
                    <a:lnTo>
                      <a:pt x="57548" y="14840"/>
                    </a:lnTo>
                    <a:lnTo>
                      <a:pt x="55716" y="12210"/>
                    </a:lnTo>
                    <a:lnTo>
                      <a:pt x="53688" y="9772"/>
                    </a:lnTo>
                    <a:lnTo>
                      <a:pt x="51443" y="7527"/>
                    </a:lnTo>
                    <a:lnTo>
                      <a:pt x="49006" y="5696"/>
                    </a:lnTo>
                    <a:lnTo>
                      <a:pt x="46353" y="4077"/>
                    </a:lnTo>
                    <a:lnTo>
                      <a:pt x="43722" y="2653"/>
                    </a:lnTo>
                    <a:lnTo>
                      <a:pt x="40876" y="1642"/>
                    </a:lnTo>
                    <a:lnTo>
                      <a:pt x="38029" y="821"/>
                    </a:lnTo>
                    <a:lnTo>
                      <a:pt x="35180" y="409"/>
                    </a:lnTo>
                    <a:lnTo>
                      <a:pt x="32118" y="0"/>
                    </a:lnTo>
                    <a:close/>
                  </a:path>
                </a:pathLst>
              </a:custGeom>
              <a:solidFill>
                <a:srgbClr val="F6751F"/>
              </a:solidFill>
              <a:ln>
                <a:noFill/>
              </a:ln>
              <a:effectLst/>
            </p:spPr>
            <p:txBody>
              <a:bodyPr vert="horz" wrap="square" lIns="0" tIns="0" rIns="0" bIns="0" numCol="1" spcCol="215900" anchor="ctr"/>
              <a:lstStyle/>
              <a:p>
                <a:pPr/>
              </a:p>
            </p:txBody>
          </p:sp>
          <p:sp>
            <p:nvSpPr>
              <p:cNvPr id="20" name="Google Shape;229;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oHAAAUAwAAEodAACyDAAAAAAAACYAAAAIAAAA//////////8="/>
                  </a:ext>
                </a:extLst>
              </p:cNvSpPr>
              <p:nvPr/>
            </p:nvSpPr>
            <p:spPr>
              <a:xfrm>
                <a:off x="4699000" y="2001520"/>
                <a:ext cx="62230" cy="62230"/>
              </a:xfrm>
              <a:custGeom>
                <a:avLst/>
                <a:gdLst/>
                <a:ahLst/>
                <a:cxnLst/>
                <a:rect l="0" t="0" r="62230" b="62230"/>
                <a:pathLst>
                  <a:path w="62230" h="62230">
                    <a:moveTo>
                      <a:pt x="29075" y="0"/>
                    </a:moveTo>
                    <a:lnTo>
                      <a:pt x="26036" y="409"/>
                    </a:lnTo>
                    <a:lnTo>
                      <a:pt x="23189" y="1014"/>
                    </a:lnTo>
                    <a:lnTo>
                      <a:pt x="20124" y="2028"/>
                    </a:lnTo>
                    <a:lnTo>
                      <a:pt x="17277" y="3258"/>
                    </a:lnTo>
                    <a:lnTo>
                      <a:pt x="14647" y="4682"/>
                    </a:lnTo>
                    <a:lnTo>
                      <a:pt x="11994" y="6491"/>
                    </a:lnTo>
                    <a:lnTo>
                      <a:pt x="9556" y="8542"/>
                    </a:lnTo>
                    <a:lnTo>
                      <a:pt x="7528" y="10761"/>
                    </a:lnTo>
                    <a:lnTo>
                      <a:pt x="5477" y="13198"/>
                    </a:lnTo>
                    <a:lnTo>
                      <a:pt x="3861" y="15854"/>
                    </a:lnTo>
                    <a:lnTo>
                      <a:pt x="2630" y="18508"/>
                    </a:lnTo>
                    <a:lnTo>
                      <a:pt x="1423" y="21354"/>
                    </a:lnTo>
                    <a:lnTo>
                      <a:pt x="821" y="24201"/>
                    </a:lnTo>
                    <a:lnTo>
                      <a:pt x="193" y="27243"/>
                    </a:lnTo>
                    <a:lnTo>
                      <a:pt x="0" y="30089"/>
                    </a:lnTo>
                    <a:lnTo>
                      <a:pt x="0" y="33129"/>
                    </a:lnTo>
                    <a:lnTo>
                      <a:pt x="409" y="36194"/>
                    </a:lnTo>
                    <a:lnTo>
                      <a:pt x="1014" y="39041"/>
                    </a:lnTo>
                    <a:lnTo>
                      <a:pt x="1835" y="41890"/>
                    </a:lnTo>
                    <a:lnTo>
                      <a:pt x="3039" y="44736"/>
                    </a:lnTo>
                    <a:lnTo>
                      <a:pt x="4682" y="47583"/>
                    </a:lnTo>
                    <a:lnTo>
                      <a:pt x="6491" y="50213"/>
                    </a:lnTo>
                    <a:lnTo>
                      <a:pt x="8542" y="52458"/>
                    </a:lnTo>
                    <a:lnTo>
                      <a:pt x="10761" y="54702"/>
                    </a:lnTo>
                    <a:lnTo>
                      <a:pt x="13224" y="56534"/>
                    </a:lnTo>
                    <a:lnTo>
                      <a:pt x="15854" y="58153"/>
                    </a:lnTo>
                    <a:lnTo>
                      <a:pt x="18508" y="59577"/>
                    </a:lnTo>
                    <a:lnTo>
                      <a:pt x="21354" y="60588"/>
                    </a:lnTo>
                    <a:lnTo>
                      <a:pt x="24201" y="61409"/>
                    </a:lnTo>
                    <a:lnTo>
                      <a:pt x="27050" y="62014"/>
                    </a:lnTo>
                    <a:lnTo>
                      <a:pt x="30089" y="62230"/>
                    </a:lnTo>
                    <a:lnTo>
                      <a:pt x="33129" y="62230"/>
                    </a:lnTo>
                    <a:lnTo>
                      <a:pt x="35978" y="61821"/>
                    </a:lnTo>
                    <a:lnTo>
                      <a:pt x="39041" y="61193"/>
                    </a:lnTo>
                    <a:lnTo>
                      <a:pt x="41890" y="60179"/>
                    </a:lnTo>
                    <a:lnTo>
                      <a:pt x="44736" y="58972"/>
                    </a:lnTo>
                    <a:lnTo>
                      <a:pt x="47367" y="57548"/>
                    </a:lnTo>
                    <a:lnTo>
                      <a:pt x="50020" y="55716"/>
                    </a:lnTo>
                    <a:lnTo>
                      <a:pt x="52458" y="53688"/>
                    </a:lnTo>
                    <a:lnTo>
                      <a:pt x="54702" y="51444"/>
                    </a:lnTo>
                    <a:lnTo>
                      <a:pt x="56534" y="49006"/>
                    </a:lnTo>
                    <a:lnTo>
                      <a:pt x="58153" y="46353"/>
                    </a:lnTo>
                    <a:lnTo>
                      <a:pt x="59577" y="43722"/>
                    </a:lnTo>
                    <a:lnTo>
                      <a:pt x="60588" y="40876"/>
                    </a:lnTo>
                    <a:lnTo>
                      <a:pt x="61409" y="38029"/>
                    </a:lnTo>
                    <a:lnTo>
                      <a:pt x="61821" y="34964"/>
                    </a:lnTo>
                    <a:lnTo>
                      <a:pt x="62230" y="32118"/>
                    </a:lnTo>
                    <a:lnTo>
                      <a:pt x="62014" y="29075"/>
                    </a:lnTo>
                    <a:lnTo>
                      <a:pt x="61821" y="26013"/>
                    </a:lnTo>
                    <a:lnTo>
                      <a:pt x="61193" y="23163"/>
                    </a:lnTo>
                    <a:lnTo>
                      <a:pt x="60179" y="20317"/>
                    </a:lnTo>
                    <a:lnTo>
                      <a:pt x="58972" y="17470"/>
                    </a:lnTo>
                    <a:lnTo>
                      <a:pt x="57548" y="14621"/>
                    </a:lnTo>
                    <a:lnTo>
                      <a:pt x="55716" y="11994"/>
                    </a:lnTo>
                    <a:lnTo>
                      <a:pt x="51250" y="7528"/>
                    </a:lnTo>
                    <a:lnTo>
                      <a:pt x="48790" y="5696"/>
                    </a:lnTo>
                    <a:lnTo>
                      <a:pt x="46353" y="4054"/>
                    </a:lnTo>
                    <a:lnTo>
                      <a:pt x="43506" y="2630"/>
                    </a:lnTo>
                    <a:lnTo>
                      <a:pt x="40876" y="1616"/>
                    </a:lnTo>
                    <a:lnTo>
                      <a:pt x="38029" y="795"/>
                    </a:lnTo>
                    <a:lnTo>
                      <a:pt x="34964" y="193"/>
                    </a:lnTo>
                    <a:lnTo>
                      <a:pt x="31925" y="0"/>
                    </a:lnTo>
                    <a:close/>
                  </a:path>
                </a:pathLst>
              </a:custGeom>
              <a:solidFill>
                <a:srgbClr val="F6751F"/>
              </a:solidFill>
              <a:ln>
                <a:noFill/>
              </a:ln>
              <a:effectLst/>
            </p:spPr>
            <p:txBody>
              <a:bodyPr vert="horz" wrap="square" lIns="0" tIns="0" rIns="0" bIns="0" numCol="1" spcCol="215900" anchor="ctr"/>
              <a:lstStyle/>
              <a:p>
                <a:pPr/>
              </a:p>
            </p:txBody>
          </p:sp>
          <p:sp>
            <p:nvSpPr>
              <p:cNvPr id="19" name="Google Shape;230;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BpHAAAXAwAAKUcAACYDAAAAAAAACYAAAAIAAAA//////////8="/>
                  </a:ext>
                </a:extLst>
              </p:cNvSpPr>
              <p:nvPr/>
            </p:nvSpPr>
            <p:spPr>
              <a:xfrm>
                <a:off x="4618355" y="2009140"/>
                <a:ext cx="38100" cy="38100"/>
              </a:xfrm>
              <a:custGeom>
                <a:avLst/>
                <a:gdLst/>
                <a:ahLst/>
                <a:cxnLst/>
                <a:rect l="0" t="0" r="38100" b="38100"/>
                <a:pathLst>
                  <a:path w="38100" h="38100">
                    <a:moveTo>
                      <a:pt x="19050" y="0"/>
                    </a:moveTo>
                    <a:lnTo>
                      <a:pt x="17223" y="217"/>
                    </a:lnTo>
                    <a:lnTo>
                      <a:pt x="15393" y="409"/>
                    </a:lnTo>
                    <a:lnTo>
                      <a:pt x="13783" y="817"/>
                    </a:lnTo>
                    <a:lnTo>
                      <a:pt x="12146" y="1418"/>
                    </a:lnTo>
                    <a:lnTo>
                      <a:pt x="10319" y="2043"/>
                    </a:lnTo>
                    <a:lnTo>
                      <a:pt x="8899" y="3053"/>
                    </a:lnTo>
                    <a:lnTo>
                      <a:pt x="7288" y="4062"/>
                    </a:lnTo>
                    <a:lnTo>
                      <a:pt x="5868" y="5263"/>
                    </a:lnTo>
                    <a:lnTo>
                      <a:pt x="4450" y="6681"/>
                    </a:lnTo>
                    <a:lnTo>
                      <a:pt x="3440" y="8102"/>
                    </a:lnTo>
                    <a:lnTo>
                      <a:pt x="2429" y="9735"/>
                    </a:lnTo>
                    <a:lnTo>
                      <a:pt x="1612" y="11345"/>
                    </a:lnTo>
                    <a:lnTo>
                      <a:pt x="794" y="13173"/>
                    </a:lnTo>
                    <a:lnTo>
                      <a:pt x="409" y="15000"/>
                    </a:lnTo>
                    <a:lnTo>
                      <a:pt x="0" y="16826"/>
                    </a:lnTo>
                    <a:lnTo>
                      <a:pt x="0" y="20481"/>
                    </a:lnTo>
                    <a:lnTo>
                      <a:pt x="192" y="22283"/>
                    </a:lnTo>
                    <a:lnTo>
                      <a:pt x="601" y="24111"/>
                    </a:lnTo>
                    <a:lnTo>
                      <a:pt x="1203" y="25744"/>
                    </a:lnTo>
                    <a:lnTo>
                      <a:pt x="1827" y="27571"/>
                    </a:lnTo>
                    <a:lnTo>
                      <a:pt x="3849" y="30792"/>
                    </a:lnTo>
                    <a:lnTo>
                      <a:pt x="5052" y="32210"/>
                    </a:lnTo>
                    <a:lnTo>
                      <a:pt x="6687" y="33629"/>
                    </a:lnTo>
                    <a:lnTo>
                      <a:pt x="8105" y="34854"/>
                    </a:lnTo>
                    <a:lnTo>
                      <a:pt x="9934" y="35865"/>
                    </a:lnTo>
                    <a:lnTo>
                      <a:pt x="11545" y="36682"/>
                    </a:lnTo>
                    <a:lnTo>
                      <a:pt x="13374" y="37283"/>
                    </a:lnTo>
                    <a:lnTo>
                      <a:pt x="17030" y="38100"/>
                    </a:lnTo>
                    <a:lnTo>
                      <a:pt x="20877" y="38100"/>
                    </a:lnTo>
                    <a:lnTo>
                      <a:pt x="22490" y="37883"/>
                    </a:lnTo>
                    <a:lnTo>
                      <a:pt x="24317" y="37476"/>
                    </a:lnTo>
                    <a:lnTo>
                      <a:pt x="25929" y="36874"/>
                    </a:lnTo>
                    <a:lnTo>
                      <a:pt x="27564" y="36057"/>
                    </a:lnTo>
                    <a:lnTo>
                      <a:pt x="29176" y="35264"/>
                    </a:lnTo>
                    <a:lnTo>
                      <a:pt x="30595" y="34255"/>
                    </a:lnTo>
                    <a:lnTo>
                      <a:pt x="32015" y="33029"/>
                    </a:lnTo>
                    <a:lnTo>
                      <a:pt x="33435" y="31609"/>
                    </a:lnTo>
                    <a:lnTo>
                      <a:pt x="34660" y="29998"/>
                    </a:lnTo>
                    <a:lnTo>
                      <a:pt x="35671" y="28365"/>
                    </a:lnTo>
                    <a:lnTo>
                      <a:pt x="36488" y="26755"/>
                    </a:lnTo>
                    <a:lnTo>
                      <a:pt x="37089" y="24927"/>
                    </a:lnTo>
                    <a:lnTo>
                      <a:pt x="37691" y="23317"/>
                    </a:lnTo>
                    <a:lnTo>
                      <a:pt x="37908" y="21489"/>
                    </a:lnTo>
                    <a:lnTo>
                      <a:pt x="38100" y="19664"/>
                    </a:lnTo>
                    <a:lnTo>
                      <a:pt x="38100" y="17836"/>
                    </a:lnTo>
                    <a:lnTo>
                      <a:pt x="37908" y="16009"/>
                    </a:lnTo>
                    <a:lnTo>
                      <a:pt x="37499" y="14182"/>
                    </a:lnTo>
                    <a:lnTo>
                      <a:pt x="36874" y="12356"/>
                    </a:lnTo>
                    <a:lnTo>
                      <a:pt x="36080" y="10746"/>
                    </a:lnTo>
                    <a:lnTo>
                      <a:pt x="35262" y="9135"/>
                    </a:lnTo>
                    <a:lnTo>
                      <a:pt x="34034" y="7500"/>
                    </a:lnTo>
                    <a:lnTo>
                      <a:pt x="32833" y="6082"/>
                    </a:lnTo>
                    <a:lnTo>
                      <a:pt x="31413" y="4662"/>
                    </a:lnTo>
                    <a:lnTo>
                      <a:pt x="29778" y="3461"/>
                    </a:lnTo>
                    <a:lnTo>
                      <a:pt x="28166" y="2427"/>
                    </a:lnTo>
                    <a:lnTo>
                      <a:pt x="26338" y="1635"/>
                    </a:lnTo>
                    <a:lnTo>
                      <a:pt x="24509" y="817"/>
                    </a:lnTo>
                    <a:lnTo>
                      <a:pt x="22707" y="409"/>
                    </a:lnTo>
                    <a:lnTo>
                      <a:pt x="20877" y="217"/>
                    </a:lnTo>
                    <a:lnTo>
                      <a:pt x="19050" y="0"/>
                    </a:lnTo>
                    <a:close/>
                  </a:path>
                </a:pathLst>
              </a:custGeom>
              <a:solidFill>
                <a:srgbClr val="F6751F"/>
              </a:solidFill>
              <a:ln>
                <a:noFill/>
              </a:ln>
              <a:effectLst/>
            </p:spPr>
            <p:txBody>
              <a:bodyPr vert="horz" wrap="square" lIns="0" tIns="0" rIns="0" bIns="0" numCol="1" spcCol="215900" anchor="ctr"/>
              <a:lstStyle/>
              <a:p>
                <a:pPr/>
              </a:p>
            </p:txBody>
          </p:sp>
          <p:sp>
            <p:nvSpPr>
              <p:cNvPr id="18" name="Google Shape;231;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YHAAAsAwAAPocAAASDQAAAAAAACYAAAAIAAAA//////////8="/>
                  </a:ext>
                </a:extLst>
              </p:cNvSpPr>
              <p:nvPr/>
            </p:nvSpPr>
            <p:spPr>
              <a:xfrm>
                <a:off x="4648200" y="2062480"/>
                <a:ext cx="62230" cy="62230"/>
              </a:xfrm>
              <a:custGeom>
                <a:avLst/>
                <a:gdLst/>
                <a:ahLst/>
                <a:cxnLst/>
                <a:rect l="0" t="0" r="62230" b="62230"/>
                <a:pathLst>
                  <a:path w="62230" h="62230">
                    <a:moveTo>
                      <a:pt x="31017" y="0"/>
                    </a:moveTo>
                    <a:lnTo>
                      <a:pt x="28574" y="193"/>
                    </a:lnTo>
                    <a:lnTo>
                      <a:pt x="26128" y="409"/>
                    </a:lnTo>
                    <a:lnTo>
                      <a:pt x="23682" y="1014"/>
                    </a:lnTo>
                    <a:lnTo>
                      <a:pt x="21210" y="1616"/>
                    </a:lnTo>
                    <a:lnTo>
                      <a:pt x="18767" y="2630"/>
                    </a:lnTo>
                    <a:lnTo>
                      <a:pt x="16537" y="3644"/>
                    </a:lnTo>
                    <a:lnTo>
                      <a:pt x="12034" y="6491"/>
                    </a:lnTo>
                    <a:lnTo>
                      <a:pt x="9588" y="8542"/>
                    </a:lnTo>
                    <a:lnTo>
                      <a:pt x="7338" y="10980"/>
                    </a:lnTo>
                    <a:lnTo>
                      <a:pt x="5497" y="13417"/>
                    </a:lnTo>
                    <a:lnTo>
                      <a:pt x="3875" y="15854"/>
                    </a:lnTo>
                    <a:lnTo>
                      <a:pt x="2446" y="18508"/>
                    </a:lnTo>
                    <a:lnTo>
                      <a:pt x="1429" y="21354"/>
                    </a:lnTo>
                    <a:lnTo>
                      <a:pt x="605" y="24201"/>
                    </a:lnTo>
                    <a:lnTo>
                      <a:pt x="193" y="27243"/>
                    </a:lnTo>
                    <a:lnTo>
                      <a:pt x="0" y="30089"/>
                    </a:lnTo>
                    <a:lnTo>
                      <a:pt x="0" y="33129"/>
                    </a:lnTo>
                    <a:lnTo>
                      <a:pt x="193" y="36194"/>
                    </a:lnTo>
                    <a:lnTo>
                      <a:pt x="1017" y="39041"/>
                    </a:lnTo>
                    <a:lnTo>
                      <a:pt x="1841" y="42083"/>
                    </a:lnTo>
                    <a:lnTo>
                      <a:pt x="3051" y="44736"/>
                    </a:lnTo>
                    <a:lnTo>
                      <a:pt x="4480" y="47583"/>
                    </a:lnTo>
                    <a:lnTo>
                      <a:pt x="6321" y="50213"/>
                    </a:lnTo>
                    <a:lnTo>
                      <a:pt x="8764" y="52867"/>
                    </a:lnTo>
                    <a:lnTo>
                      <a:pt x="11622" y="55304"/>
                    </a:lnTo>
                    <a:lnTo>
                      <a:pt x="14480" y="57548"/>
                    </a:lnTo>
                    <a:lnTo>
                      <a:pt x="17554" y="59165"/>
                    </a:lnTo>
                    <a:lnTo>
                      <a:pt x="20824" y="60588"/>
                    </a:lnTo>
                    <a:lnTo>
                      <a:pt x="24287" y="61409"/>
                    </a:lnTo>
                    <a:lnTo>
                      <a:pt x="27557" y="62014"/>
                    </a:lnTo>
                    <a:lnTo>
                      <a:pt x="31213" y="62230"/>
                    </a:lnTo>
                    <a:lnTo>
                      <a:pt x="33656" y="62230"/>
                    </a:lnTo>
                    <a:lnTo>
                      <a:pt x="36128" y="61821"/>
                    </a:lnTo>
                    <a:lnTo>
                      <a:pt x="38574" y="61409"/>
                    </a:lnTo>
                    <a:lnTo>
                      <a:pt x="43463" y="59770"/>
                    </a:lnTo>
                    <a:lnTo>
                      <a:pt x="45716" y="58562"/>
                    </a:lnTo>
                    <a:lnTo>
                      <a:pt x="47943" y="57332"/>
                    </a:lnTo>
                    <a:lnTo>
                      <a:pt x="50196" y="55716"/>
                    </a:lnTo>
                    <a:lnTo>
                      <a:pt x="52642" y="53688"/>
                    </a:lnTo>
                    <a:lnTo>
                      <a:pt x="54676" y="51443"/>
                    </a:lnTo>
                    <a:lnTo>
                      <a:pt x="56733" y="49006"/>
                    </a:lnTo>
                    <a:lnTo>
                      <a:pt x="58355" y="46353"/>
                    </a:lnTo>
                    <a:lnTo>
                      <a:pt x="59591" y="43722"/>
                    </a:lnTo>
                    <a:lnTo>
                      <a:pt x="60801" y="40876"/>
                    </a:lnTo>
                    <a:lnTo>
                      <a:pt x="61625" y="38029"/>
                    </a:lnTo>
                    <a:lnTo>
                      <a:pt x="62037" y="35180"/>
                    </a:lnTo>
                    <a:lnTo>
                      <a:pt x="62230" y="32118"/>
                    </a:lnTo>
                    <a:lnTo>
                      <a:pt x="62230" y="29075"/>
                    </a:lnTo>
                    <a:lnTo>
                      <a:pt x="61818" y="26229"/>
                    </a:lnTo>
                    <a:lnTo>
                      <a:pt x="61213" y="23189"/>
                    </a:lnTo>
                    <a:lnTo>
                      <a:pt x="60389" y="20340"/>
                    </a:lnTo>
                    <a:lnTo>
                      <a:pt x="59179" y="17494"/>
                    </a:lnTo>
                    <a:lnTo>
                      <a:pt x="57531" y="14840"/>
                    </a:lnTo>
                    <a:lnTo>
                      <a:pt x="55716" y="12187"/>
                    </a:lnTo>
                    <a:lnTo>
                      <a:pt x="53270" y="9337"/>
                    </a:lnTo>
                    <a:lnTo>
                      <a:pt x="50608" y="6900"/>
                    </a:lnTo>
                    <a:lnTo>
                      <a:pt x="47750" y="4875"/>
                    </a:lnTo>
                    <a:lnTo>
                      <a:pt x="44699" y="3039"/>
                    </a:lnTo>
                    <a:lnTo>
                      <a:pt x="41429" y="1835"/>
                    </a:lnTo>
                    <a:lnTo>
                      <a:pt x="37943" y="821"/>
                    </a:lnTo>
                    <a:lnTo>
                      <a:pt x="34480" y="193"/>
                    </a:lnTo>
                    <a:lnTo>
                      <a:pt x="31017" y="0"/>
                    </a:lnTo>
                    <a:close/>
                  </a:path>
                </a:pathLst>
              </a:custGeom>
              <a:solidFill>
                <a:srgbClr val="F6751F"/>
              </a:solidFill>
              <a:ln>
                <a:noFill/>
              </a:ln>
              <a:effectLst/>
            </p:spPr>
            <p:txBody>
              <a:bodyPr vert="horz" wrap="square" lIns="0" tIns="0" rIns="0" bIns="0" numCol="1" spcCol="215900" anchor="ctr"/>
              <a:lstStyle/>
              <a:p>
                <a:pPr/>
              </a:p>
            </p:txBody>
          </p:sp>
          <p:sp>
            <p:nvSpPr>
              <p:cNvPr id="17" name="Google Shape;232;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qGwAADA4AAEwcAABuDgAAAAAAACYAAAAIAAAA//////////8="/>
                  </a:ext>
                </a:extLst>
              </p:cNvSpPr>
              <p:nvPr/>
            </p:nvSpPr>
            <p:spPr>
              <a:xfrm>
                <a:off x="4537710" y="2283460"/>
                <a:ext cx="62230" cy="62230"/>
              </a:xfrm>
              <a:custGeom>
                <a:avLst/>
                <a:gdLst/>
                <a:ahLst/>
                <a:cxnLst/>
                <a:rect l="0" t="0" r="62230" b="62230"/>
                <a:pathLst>
                  <a:path w="62230" h="62230">
                    <a:moveTo>
                      <a:pt x="28562" y="0"/>
                    </a:moveTo>
                    <a:lnTo>
                      <a:pt x="23673" y="821"/>
                    </a:lnTo>
                    <a:lnTo>
                      <a:pt x="21227" y="1616"/>
                    </a:lnTo>
                    <a:lnTo>
                      <a:pt x="18781" y="2437"/>
                    </a:lnTo>
                    <a:lnTo>
                      <a:pt x="16531" y="3668"/>
                    </a:lnTo>
                    <a:lnTo>
                      <a:pt x="14281" y="4875"/>
                    </a:lnTo>
                    <a:lnTo>
                      <a:pt x="12054" y="6514"/>
                    </a:lnTo>
                    <a:lnTo>
                      <a:pt x="9585" y="8542"/>
                    </a:lnTo>
                    <a:lnTo>
                      <a:pt x="7551" y="10787"/>
                    </a:lnTo>
                    <a:lnTo>
                      <a:pt x="5520" y="13224"/>
                    </a:lnTo>
                    <a:lnTo>
                      <a:pt x="3872" y="15854"/>
                    </a:lnTo>
                    <a:lnTo>
                      <a:pt x="2662" y="18508"/>
                    </a:lnTo>
                    <a:lnTo>
                      <a:pt x="1429" y="21354"/>
                    </a:lnTo>
                    <a:lnTo>
                      <a:pt x="628" y="24201"/>
                    </a:lnTo>
                    <a:lnTo>
                      <a:pt x="219" y="27050"/>
                    </a:lnTo>
                    <a:lnTo>
                      <a:pt x="0" y="30089"/>
                    </a:lnTo>
                    <a:lnTo>
                      <a:pt x="0" y="33155"/>
                    </a:lnTo>
                    <a:lnTo>
                      <a:pt x="412" y="36001"/>
                    </a:lnTo>
                    <a:lnTo>
                      <a:pt x="1040" y="39041"/>
                    </a:lnTo>
                    <a:lnTo>
                      <a:pt x="1841" y="41890"/>
                    </a:lnTo>
                    <a:lnTo>
                      <a:pt x="3074" y="44736"/>
                    </a:lnTo>
                    <a:lnTo>
                      <a:pt x="4696" y="47583"/>
                    </a:lnTo>
                    <a:lnTo>
                      <a:pt x="6534" y="50020"/>
                    </a:lnTo>
                    <a:lnTo>
                      <a:pt x="8980" y="52867"/>
                    </a:lnTo>
                    <a:lnTo>
                      <a:pt x="11642" y="55304"/>
                    </a:lnTo>
                    <a:lnTo>
                      <a:pt x="14497" y="57332"/>
                    </a:lnTo>
                    <a:lnTo>
                      <a:pt x="17548" y="59165"/>
                    </a:lnTo>
                    <a:lnTo>
                      <a:pt x="20815" y="60395"/>
                    </a:lnTo>
                    <a:lnTo>
                      <a:pt x="24278" y="61409"/>
                    </a:lnTo>
                    <a:lnTo>
                      <a:pt x="27761" y="62014"/>
                    </a:lnTo>
                    <a:lnTo>
                      <a:pt x="31224" y="62230"/>
                    </a:lnTo>
                    <a:lnTo>
                      <a:pt x="33668" y="62014"/>
                    </a:lnTo>
                    <a:lnTo>
                      <a:pt x="36114" y="61821"/>
                    </a:lnTo>
                    <a:lnTo>
                      <a:pt x="38557" y="61216"/>
                    </a:lnTo>
                    <a:lnTo>
                      <a:pt x="41003" y="60588"/>
                    </a:lnTo>
                    <a:lnTo>
                      <a:pt x="43449" y="59577"/>
                    </a:lnTo>
                    <a:lnTo>
                      <a:pt x="45699" y="58562"/>
                    </a:lnTo>
                    <a:lnTo>
                      <a:pt x="50202" y="55716"/>
                    </a:lnTo>
                    <a:lnTo>
                      <a:pt x="52645" y="53688"/>
                    </a:lnTo>
                    <a:lnTo>
                      <a:pt x="54872" y="51461"/>
                    </a:lnTo>
                    <a:lnTo>
                      <a:pt x="56710" y="49006"/>
                    </a:lnTo>
                    <a:lnTo>
                      <a:pt x="58358" y="46353"/>
                    </a:lnTo>
                    <a:lnTo>
                      <a:pt x="59568" y="43722"/>
                    </a:lnTo>
                    <a:lnTo>
                      <a:pt x="60801" y="40876"/>
                    </a:lnTo>
                    <a:lnTo>
                      <a:pt x="61602" y="38029"/>
                    </a:lnTo>
                    <a:lnTo>
                      <a:pt x="62011" y="34964"/>
                    </a:lnTo>
                    <a:lnTo>
                      <a:pt x="62230" y="32118"/>
                    </a:lnTo>
                    <a:lnTo>
                      <a:pt x="62230" y="29075"/>
                    </a:lnTo>
                    <a:lnTo>
                      <a:pt x="62011" y="26036"/>
                    </a:lnTo>
                    <a:lnTo>
                      <a:pt x="61213" y="23189"/>
                    </a:lnTo>
                    <a:lnTo>
                      <a:pt x="60389" y="20340"/>
                    </a:lnTo>
                    <a:lnTo>
                      <a:pt x="59156" y="17494"/>
                    </a:lnTo>
                    <a:lnTo>
                      <a:pt x="57534" y="14647"/>
                    </a:lnTo>
                    <a:lnTo>
                      <a:pt x="55912" y="11994"/>
                    </a:lnTo>
                    <a:lnTo>
                      <a:pt x="53443" y="9363"/>
                    </a:lnTo>
                    <a:lnTo>
                      <a:pt x="50588" y="6900"/>
                    </a:lnTo>
                    <a:lnTo>
                      <a:pt x="47733" y="4682"/>
                    </a:lnTo>
                    <a:lnTo>
                      <a:pt x="44682" y="3039"/>
                    </a:lnTo>
                    <a:lnTo>
                      <a:pt x="41415" y="1616"/>
                    </a:lnTo>
                    <a:lnTo>
                      <a:pt x="37952" y="821"/>
                    </a:lnTo>
                    <a:lnTo>
                      <a:pt x="34685" y="193"/>
                    </a:lnTo>
                    <a:lnTo>
                      <a:pt x="31006" y="0"/>
                    </a:lnTo>
                    <a:close/>
                  </a:path>
                </a:pathLst>
              </a:custGeom>
              <a:solidFill>
                <a:srgbClr val="F6751F"/>
              </a:solidFill>
              <a:ln>
                <a:noFill/>
              </a:ln>
              <a:effectLst/>
            </p:spPr>
            <p:txBody>
              <a:bodyPr vert="horz" wrap="square" lIns="0" tIns="0" rIns="0" bIns="0" numCol="1" spcCol="215900" anchor="ctr"/>
              <a:lstStyle/>
              <a:p>
                <a:pPr/>
              </a:p>
            </p:txBody>
          </p:sp>
          <p:sp>
            <p:nvSpPr>
              <p:cNvPr id="16" name="Google Shape;233;p17"/>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DlGwAAlQ0AAD0cAADtDQAAAAAAACYAAAAIAAAA//////////8="/>
                  </a:ext>
                </a:extLst>
              </p:cNvSpPr>
              <p:nvPr/>
            </p:nvSpPr>
            <p:spPr>
              <a:xfrm>
                <a:off x="4534535" y="2207895"/>
                <a:ext cx="55880" cy="55880"/>
              </a:xfrm>
              <a:custGeom>
                <a:avLst/>
                <a:gdLst/>
                <a:ahLst/>
                <a:cxnLst/>
                <a:rect l="0" t="0" r="55880" b="55880"/>
                <a:pathLst>
                  <a:path w="55880" h="55880">
                    <a:moveTo>
                      <a:pt x="28651" y="0"/>
                    </a:moveTo>
                    <a:lnTo>
                      <a:pt x="26000" y="194"/>
                    </a:lnTo>
                    <a:lnTo>
                      <a:pt x="23369" y="409"/>
                    </a:lnTo>
                    <a:lnTo>
                      <a:pt x="20717" y="1014"/>
                    </a:lnTo>
                    <a:lnTo>
                      <a:pt x="18089" y="1834"/>
                    </a:lnTo>
                    <a:lnTo>
                      <a:pt x="15628" y="2846"/>
                    </a:lnTo>
                    <a:lnTo>
                      <a:pt x="13191" y="4269"/>
                    </a:lnTo>
                    <a:lnTo>
                      <a:pt x="10757" y="5886"/>
                    </a:lnTo>
                    <a:lnTo>
                      <a:pt x="8514" y="7717"/>
                    </a:lnTo>
                    <a:lnTo>
                      <a:pt x="6706" y="9743"/>
                    </a:lnTo>
                    <a:lnTo>
                      <a:pt x="4871" y="11986"/>
                    </a:lnTo>
                    <a:lnTo>
                      <a:pt x="3449" y="14229"/>
                    </a:lnTo>
                    <a:lnTo>
                      <a:pt x="2220" y="16666"/>
                    </a:lnTo>
                    <a:lnTo>
                      <a:pt x="1423" y="19317"/>
                    </a:lnTo>
                    <a:lnTo>
                      <a:pt x="603" y="21754"/>
                    </a:lnTo>
                    <a:lnTo>
                      <a:pt x="194" y="24383"/>
                    </a:lnTo>
                    <a:lnTo>
                      <a:pt x="0" y="27229"/>
                    </a:lnTo>
                    <a:lnTo>
                      <a:pt x="0" y="29880"/>
                    </a:lnTo>
                    <a:lnTo>
                      <a:pt x="194" y="32511"/>
                    </a:lnTo>
                    <a:lnTo>
                      <a:pt x="797" y="35163"/>
                    </a:lnTo>
                    <a:lnTo>
                      <a:pt x="1617" y="37791"/>
                    </a:lnTo>
                    <a:lnTo>
                      <a:pt x="2846" y="40252"/>
                    </a:lnTo>
                    <a:lnTo>
                      <a:pt x="4051" y="42880"/>
                    </a:lnTo>
                    <a:lnTo>
                      <a:pt x="5668" y="45123"/>
                    </a:lnTo>
                    <a:lnTo>
                      <a:pt x="7717" y="47366"/>
                    </a:lnTo>
                    <a:lnTo>
                      <a:pt x="9743" y="49174"/>
                    </a:lnTo>
                    <a:lnTo>
                      <a:pt x="11768" y="51009"/>
                    </a:lnTo>
                    <a:lnTo>
                      <a:pt x="14205" y="52431"/>
                    </a:lnTo>
                    <a:lnTo>
                      <a:pt x="16666" y="53660"/>
                    </a:lnTo>
                    <a:lnTo>
                      <a:pt x="19100" y="54674"/>
                    </a:lnTo>
                    <a:lnTo>
                      <a:pt x="21729" y="55277"/>
                    </a:lnTo>
                    <a:lnTo>
                      <a:pt x="24383" y="55686"/>
                    </a:lnTo>
                    <a:lnTo>
                      <a:pt x="27011" y="55880"/>
                    </a:lnTo>
                    <a:lnTo>
                      <a:pt x="29666" y="55880"/>
                    </a:lnTo>
                    <a:lnTo>
                      <a:pt x="32317" y="55686"/>
                    </a:lnTo>
                    <a:lnTo>
                      <a:pt x="34946" y="55083"/>
                    </a:lnTo>
                    <a:lnTo>
                      <a:pt x="37600" y="54263"/>
                    </a:lnTo>
                    <a:lnTo>
                      <a:pt x="40228" y="53034"/>
                    </a:lnTo>
                    <a:lnTo>
                      <a:pt x="42663" y="51829"/>
                    </a:lnTo>
                    <a:lnTo>
                      <a:pt x="44906" y="50189"/>
                    </a:lnTo>
                    <a:lnTo>
                      <a:pt x="47149" y="48380"/>
                    </a:lnTo>
                    <a:lnTo>
                      <a:pt x="49174" y="46329"/>
                    </a:lnTo>
                    <a:lnTo>
                      <a:pt x="50791" y="44112"/>
                    </a:lnTo>
                    <a:lnTo>
                      <a:pt x="52214" y="41675"/>
                    </a:lnTo>
                    <a:lnTo>
                      <a:pt x="53443" y="39214"/>
                    </a:lnTo>
                    <a:lnTo>
                      <a:pt x="54457" y="36780"/>
                    </a:lnTo>
                    <a:lnTo>
                      <a:pt x="55060" y="34151"/>
                    </a:lnTo>
                    <a:lnTo>
                      <a:pt x="55686" y="31497"/>
                    </a:lnTo>
                    <a:lnTo>
                      <a:pt x="55880" y="28869"/>
                    </a:lnTo>
                    <a:lnTo>
                      <a:pt x="55686" y="26214"/>
                    </a:lnTo>
                    <a:lnTo>
                      <a:pt x="55471" y="23563"/>
                    </a:lnTo>
                    <a:lnTo>
                      <a:pt x="54866" y="20934"/>
                    </a:lnTo>
                    <a:lnTo>
                      <a:pt x="54046" y="18280"/>
                    </a:lnTo>
                    <a:lnTo>
                      <a:pt x="53034" y="15652"/>
                    </a:lnTo>
                    <a:lnTo>
                      <a:pt x="51611" y="13217"/>
                    </a:lnTo>
                    <a:lnTo>
                      <a:pt x="49994" y="10974"/>
                    </a:lnTo>
                    <a:lnTo>
                      <a:pt x="48163" y="8731"/>
                    </a:lnTo>
                    <a:lnTo>
                      <a:pt x="46137" y="6897"/>
                    </a:lnTo>
                    <a:lnTo>
                      <a:pt x="43894" y="5089"/>
                    </a:lnTo>
                    <a:lnTo>
                      <a:pt x="41651" y="3666"/>
                    </a:lnTo>
                    <a:lnTo>
                      <a:pt x="39214" y="2437"/>
                    </a:lnTo>
                    <a:lnTo>
                      <a:pt x="36563" y="1423"/>
                    </a:lnTo>
                    <a:lnTo>
                      <a:pt x="34126" y="820"/>
                    </a:lnTo>
                    <a:lnTo>
                      <a:pt x="31497" y="194"/>
                    </a:lnTo>
                    <a:lnTo>
                      <a:pt x="28651" y="0"/>
                    </a:lnTo>
                    <a:close/>
                  </a:path>
                </a:pathLst>
              </a:custGeom>
              <a:solidFill>
                <a:srgbClr val="F6751F"/>
              </a:solidFill>
              <a:ln>
                <a:noFill/>
              </a:ln>
              <a:effectLst/>
            </p:spPr>
            <p:txBody>
              <a:bodyPr vert="horz" wrap="square" lIns="0" tIns="0" rIns="0" bIns="0" numCol="1" spcCol="215900" anchor="ctr"/>
              <a:lstStyle/>
              <a:p>
                <a:pPr/>
              </a:p>
            </p:txBody>
          </p:sp>
        </p:grpSp>
      </p:grpSp>
      <p:sp>
        <p:nvSpPr>
          <p:cNvPr id="62" name="Google Shape;235;p17"/>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CgHwAA1QUAAMwuAAAnCwAAEAAAACYAAAAIAAAA//////////8="/>
              </a:ext>
            </a:extLst>
          </p:cNvSpPr>
          <p:nvPr/>
        </p:nvSpPr>
        <p:spPr>
          <a:xfrm flipH="1">
            <a:off x="5140960" y="948055"/>
            <a:ext cx="2466340" cy="864870"/>
          </a:xfrm>
          <a:custGeom>
            <a:avLst/>
            <a:gdLst/>
            <a:ahLst/>
            <a:cxnLst/>
            <a:rect l="0" t="0" r="2466340" b="864870"/>
            <a:pathLst>
              <a:path w="2466340" h="864870">
                <a:moveTo>
                  <a:pt x="0" y="0"/>
                </a:moveTo>
                <a:lnTo>
                  <a:pt x="2466340" y="0"/>
                </a:lnTo>
                <a:lnTo>
                  <a:pt x="2466340" y="864870"/>
                </a:lnTo>
              </a:path>
            </a:pathLst>
          </a:custGeom>
          <a:noFill/>
          <a:ln w="9525" cap="flat" cmpd="sng" algn="ctr">
            <a:solidFill>
              <a:srgbClr val="666666"/>
            </a:solidFill>
            <a:prstDash val="dash"/>
            <a:headEnd type="none"/>
            <a:tailEnd type="oval" w="med" len="med"/>
          </a:ln>
          <a:effectLst/>
        </p:spPr>
        <p:txBody>
          <a:bodyPr vert="horz" wrap="square" lIns="0" tIns="0" rIns="0" bIns="0" numCol="1" spcCol="215900" anchor="t"/>
          <a:lstStyle/>
          <a:p>
            <a:pPr/>
          </a:p>
        </p:txBody>
      </p:sp>
      <p:sp>
        <p:nvSpPr>
          <p:cNvPr id="63" name="Google Shape;161;p17"/>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1r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0AMAAMAAAAEAAAAAAAAAAAAAAAAAAAAAAAAAAeAAAAaAAAAAAAAAAAAAAAAAAAAAAAAAAAAAAAECcAABAnAAAAAAAAAAAAAAAAAAAAAAAAAAAAAAAAAAAAAAAAAAAAABQAAAAAAAAAwMD/AAAAAABkAAAAMgAAAAAAAABkAAAAAAAAAH9/fwAKAAAAHwAAAFQAAAD/xasA////AQAAAAAAAAAAAAAAAAAAAAAAAAAAAAAAAAAAAAAAAAAA/7WvAH9/fwBTU1MDzMzMAMDA/wB/f38AAAAAAAAAAAAAAAAAAAAAAAAAAAAhAAAAGAAAABQAAABlAwAAsgAAAD0sAABbBAAAEAAAACYAAAAIAAAAAYAAAP8fAAA="/>
              </a:ext>
            </a:extLst>
          </p:cNvSpPr>
          <p:nvPr>
            <p:ph type="title"/>
          </p:nvPr>
        </p:nvSpPr>
        <p:spPr>
          <a:xfrm>
            <a:off x="551815" y="113030"/>
            <a:ext cx="6639560" cy="594995"/>
          </a:xfrm>
          <a:solidFill>
            <a:srgbClr val="FFC5AB"/>
          </a:solidFill>
          <a:ln w="25400" cap="flat" cmpd="sng" algn="ctr">
            <a:solidFill>
              <a:srgbClr val="FFB5AF"/>
            </a:solidFill>
            <a:prstDash val="solid"/>
            <a:headEnd type="none"/>
            <a:tailEnd type="none"/>
          </a:ln>
        </p:spPr>
        <p:txBody>
          <a:bodyPr/>
          <a:lstStyle>
            <a:lvl1pPr algn="l" defTabSz="475615">
              <a:tabLst/>
              <a:defRPr sz="2495"/>
            </a:lvl1pPr>
          </a:lstStyle>
          <a:p>
            <a:pPr/>
            <a:r>
              <a:t>Clostridium difficile,</a:t>
            </a:r>
          </a:p>
        </p:txBody>
      </p:sp>
      <p:sp>
        <p:nvSpPr>
          <p:cNvPr id="64" name="Clostridium difficile, an anaerobic toxigenic bacterium, causes a severe infectious colitis that leads to significant morbidity and mortality worldwide"/>
          <p:cNvSpPr>
            <a:extLst>
              <a:ext uri="smNativeData">
                <pr:smNativeData xmlns:pr="smNativeData" val="SMDATA_13_A8aMYhMAAAAlAAAAZAAAAE0AAAAAAAAAAAAAAAAAAAAAAAAAAAAAAAAAAAAAAAAAAAEAAABQAAAAAAAAAAAA4D8AAAAAAADgPwAAAAAAAOA/AAAAAAAA4D8AAAAAAADgPwAAAAAAAOA/AAAAAAAA4D8AAAAAAADgPwAAAAAAAOA/AAAAAAAA4D8CAAAAjAAAAAEAAAAAAAAAy/D/AP///wgAAAAAAAAAAAAAAAAAAAAAAAAAAAAAAAAAAAAAeAAAAAEAAABAAAAAAAAAAAAAAABaAAAAAAAAAAAAAAAAAAAAAAAAAAAAAAAAAAAAAAAAAAAAAAAAAAAAAAAAAAAAAAAAAAAAAAAAAAAAAAAAAAAAAAAAAAAAAAAAAAAAFAAAADwAAAABAAAAAAAAAMvw/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8MAAAAEAAAAAAAAAAAAAAAAAAAAAAAAAAeAAAAaAAAAAAAAAAAAAAAAAAAAAAAAAAAAAAAECcAABAnAAAAAAAAAAAAAAAAAAAAAAAAAAAAAAAAAAAAAAAAAAAAABQAAAAAAAAAwMD/AAAAAABkAAAAMgAAAAAAAABkAAAAAAAAAH9/fwAKAAAAHwAAAFQAAADL8P8A////AQAAAAAAAAAAAAAAAAAAAAAAAAAAAAAAAAAAAAAAAAAAy/D/AH9/fwBTU1MDzMzMAMDA/wB/f38AAAAAAAAAAAAAAAAAAAAAAAAAAAAhAAAAGAAAABQAAAAxJAAAEg8AAE01AABxFQAAECAAACYAAAAIAAAA//////////8="/>
              </a:ext>
            </a:extLst>
          </p:cNvSpPr>
          <p:nvPr/>
        </p:nvSpPr>
        <p:spPr>
          <a:xfrm>
            <a:off x="5883275" y="2449830"/>
            <a:ext cx="2781300" cy="1035685"/>
          </a:xfrm>
          <a:prstGeom prst="rect">
            <a:avLst/>
          </a:prstGeom>
          <a:solidFill>
            <a:srgbClr val="CBF0FF"/>
          </a:solidFill>
          <a:ln w="25400" cap="flat" cmpd="sng" algn="ctr">
            <a:solidFill>
              <a:srgbClr val="CBF0FF"/>
            </a:solidFill>
            <a:prstDash val="solid"/>
            <a:headEnd type="none"/>
            <a:tailEnd type="none"/>
          </a:ln>
          <a:effectLst/>
        </p:spPr>
        <p:txBody>
          <a:bodyPr vert="horz" wrap="square" lIns="0" tIns="0" rIns="0" bIns="0" numCol="1" spcCol="215900" anchor="t"/>
          <a:lstStyle/>
          <a:p>
            <a:pPr/>
            <a:r>
              <a:t>Clostridium difficile, an anaerobic toxigenic bacterium, causes a severe infectious colitis that leads to significant morbidity and mortality worldwide</a:t>
            </a:r>
          </a:p>
        </p:txBody>
      </p:sp>
      <p:pic>
        <p:nvPicPr>
          <p:cNvPr id="65" name="pasted-movie.gif" descr="pasted-movie.gif"/>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6ALo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egsAAGUXAABVFQAA3x8AABAAAAAmAAAACAAAAP//////////"/>
              </a:ext>
            </a:extLst>
          </p:cNvPicPr>
          <p:nvPr/>
        </p:nvPicPr>
        <p:blipFill>
          <a:blip r:embed="rId2"/>
          <a:stretch>
            <a:fillRect/>
          </a:stretch>
        </p:blipFill>
        <p:spPr>
          <a:xfrm>
            <a:off x="1865630" y="3803015"/>
            <a:ext cx="1602105" cy="1377950"/>
          </a:xfrm>
          <a:prstGeom prst="rect">
            <a:avLst/>
          </a:prstGeom>
          <a:noFill/>
          <a:ln>
            <a:noFill/>
          </a:ln>
          <a:effectLst/>
        </p:spPr>
      </p:pic>
      <p:sp>
        <p:nvSpPr>
          <p:cNvPr id="66" name="Google Shape;182;p17"/>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B4FwAAeRIAAMUgAAB8GgAAEAAAACYAAAAIAAAA//////////8="/>
              </a:ext>
            </a:extLst>
          </p:cNvSpPr>
          <p:nvPr/>
        </p:nvSpPr>
        <p:spPr>
          <a:xfrm flipH="1">
            <a:off x="3815080" y="3002915"/>
            <a:ext cx="1511935" cy="1302385"/>
          </a:xfrm>
          <a:custGeom>
            <a:avLst/>
            <a:gdLst/>
            <a:ahLst/>
            <a:cxnLst/>
            <a:rect l="0" t="0" r="1511935" b="1302385"/>
            <a:pathLst>
              <a:path w="1511935" h="1302385">
                <a:moveTo>
                  <a:pt x="0" y="1302385"/>
                </a:moveTo>
                <a:lnTo>
                  <a:pt x="755967" y="1302385"/>
                </a:lnTo>
                <a:lnTo>
                  <a:pt x="755967" y="0"/>
                </a:lnTo>
                <a:lnTo>
                  <a:pt x="1511935" y="0"/>
                </a:lnTo>
              </a:path>
            </a:pathLst>
          </a:custGeom>
          <a:noFill/>
          <a:ln w="9525" cap="flat" cmpd="sng" algn="ctr">
            <a:solidFill>
              <a:srgbClr val="666666"/>
            </a:solidFill>
            <a:prstDash val="dash"/>
            <a:headEnd type="none"/>
            <a:tailEnd type="oval" w="med" len="med"/>
          </a:ln>
          <a:effectLst/>
        </p:spPr>
        <p:txBody>
          <a:bodyPr vert="horz" wrap="square" lIns="0" tIns="0" rIns="0" bIns="0" numCol="1" spcCol="215900" anchor="t"/>
          <a:lstStyle/>
          <a:p>
            <a:pPr/>
            <a:r>
              <a:t>. .</a:t>
            </a:r>
          </a:p>
        </p:txBody>
      </p:sp>
      <p:sp>
        <p:nvSpPr>
          <p:cNvPr id="67" name="Clostridium difficile infection (CDI) is a common and sometimes fatal health-care–associated infection"/>
          <p:cNvSpPr>
            <a:extLst>
              <a:ext uri="smNativeData">
                <pr:smNativeData xmlns:pr="smNativeData" val="SMDATA_13_A8aMYhMAAAAlAAAAZAAAAE0AAAAAAAAAAAAAAAAAAAAAAAAAAAAAAAAAAAAAAAAAAAEAAABQAAAAAAAAAAAA4D8AAAAAAADgPwAAAAAAAOA/AAAAAAAA4D8AAAAAAADgPwAAAAAAAOA/AAAAAAAA4D8AAAAAAADgPwAAAAAAAOA/AAAAAAAA4D8CAAAAjAAAAAEAAAAAAAAAy/D/AP///wgAAAAAAAAAAAAAAAAAAAAAAAAAAAAAAAAAAAAAeAAAAAEAAABAAAAAAAAAAAAAAABaAAAAAAAAAAAAAAAAAAAAAAAAAAAAAAAAAAAAAAAAAAAAAAAAAAAAAAAAAAAAAAAAAAAAAAAAAAAAAAAAAAAAAAAAAAAAAAAAAAAAFAAAADwAAAABAAAAAAAAAMvw/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L8P8A////AQAAAAAAAAAAAAAAAAAAAAAAAAAAAAAAAAAAAAAAAAAAy/D/AH9/fwBTU1MDzMzMAMDA/wB/f38AAAAAAAAAAAAAAAAAAAAAAAAAAAAhAAAAGAAAABQAAAAVIQAAixgAAIoyAABIHgAAECAAACYAAAAIAAAA//////////8="/>
              </a:ext>
            </a:extLst>
          </p:cNvSpPr>
          <p:nvPr/>
        </p:nvSpPr>
        <p:spPr>
          <a:xfrm>
            <a:off x="5377815" y="3989705"/>
            <a:ext cx="2837815" cy="932815"/>
          </a:xfrm>
          <a:prstGeom prst="rect">
            <a:avLst/>
          </a:prstGeom>
          <a:solidFill>
            <a:srgbClr val="CBF0FF"/>
          </a:solidFill>
          <a:ln w="25400" cap="flat" cmpd="sng" algn="ctr">
            <a:solidFill>
              <a:srgbClr val="CBF0FF"/>
            </a:solidFill>
            <a:prstDash val="solid"/>
            <a:headEnd type="none"/>
            <a:tailEnd type="none"/>
          </a:ln>
          <a:effectLst/>
        </p:spPr>
        <p:txBody>
          <a:bodyPr vert="horz" wrap="square" lIns="0" tIns="0" rIns="0" bIns="0" numCol="1" spcCol="215900" anchor="t"/>
          <a:lstStyle/>
          <a:p>
            <a:pPr>
              <a:defRPr sz="1600"/>
            </a:pPr>
            <a:r>
              <a:rPr i="1"/>
              <a:t>Clostridium difficile</a:t>
            </a:r>
            <a:r>
              <a:t> infection (CDI) is a common and sometimes fatal health-care–associated infection</a:t>
            </a:r>
          </a:p>
        </p:txBody>
      </p:sp>
      <p:sp>
        <p:nvSpPr>
          <p:cNvPr id="68" name="05"/>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HuWg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BXHQAA/BcAAE8gAABAGgAAECAAACYAAAAIAAAA//////////8="/>
              </a:ext>
            </a:extLst>
          </p:cNvSpPr>
          <p:nvPr/>
        </p:nvSpPr>
        <p:spPr>
          <a:xfrm>
            <a:off x="4769485" y="3898900"/>
            <a:ext cx="482600" cy="368300"/>
          </a:xfrm>
          <a:prstGeom prst="rect">
            <a:avLst/>
          </a:prstGeom>
          <a:noFill/>
          <a:ln>
            <a:noFill/>
          </a:ln>
          <a:effectLst/>
        </p:spPr>
        <p:txBody>
          <a:bodyPr vert="horz" wrap="square" lIns="0" tIns="0" rIns="0" bIns="0" numCol="1" spcCol="215900" anchor="t"/>
          <a:lstStyle>
            <a:lvl1pPr>
              <a:defRPr sz="2400" b="1">
                <a:solidFill>
                  <a:schemeClr val="accent4"/>
                </a:solidFill>
                <a:latin typeface="Fira Sans Extra Condensed" pitchFamily="0" charset="0"/>
                <a:ea typeface="Arial" pitchFamily="2" charset="0"/>
                <a:cs typeface="Arial" pitchFamily="2" charset="0"/>
              </a:defRPr>
            </a:lvl1pPr>
          </a:lstStyle>
          <a:p>
            <a:pPr/>
            <a:r>
              <a:t>05</a:t>
            </a:r>
          </a:p>
        </p:txBody>
      </p:sp>
      <p:sp>
        <p:nvSpPr>
          <p:cNvPr id="69" name="04"/>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AaLQAA8AsAAFcwAAA0DgAAECAAACYAAAAIAAAA//////////8="/>
              </a:ext>
            </a:extLst>
          </p:cNvSpPr>
          <p:nvPr/>
        </p:nvSpPr>
        <p:spPr>
          <a:xfrm>
            <a:off x="7331710" y="1940560"/>
            <a:ext cx="526415" cy="368300"/>
          </a:xfrm>
          <a:prstGeom prst="rect">
            <a:avLst/>
          </a:prstGeom>
          <a:noFill/>
          <a:ln>
            <a:noFill/>
          </a:ln>
          <a:effectLst/>
        </p:spPr>
        <p:txBody>
          <a:bodyPr vert="horz" wrap="square" lIns="0" tIns="0" rIns="0" bIns="0" numCol="1" spcCol="215900" anchor="t"/>
          <a:lstStyle>
            <a:lvl1pPr algn="r">
              <a:defRPr sz="2400" b="1">
                <a:solidFill>
                  <a:schemeClr val="accent2"/>
                </a:solidFill>
                <a:latin typeface="Fira Sans Extra Condensed" pitchFamily="0" charset="0"/>
                <a:ea typeface="Arial" pitchFamily="2" charset="0"/>
                <a:cs typeface="Arial" pitchFamily="2" charset="0"/>
              </a:defRPr>
            </a:lvl1pPr>
          </a:lstStyle>
          <a:p>
            <a:pPr/>
            <a:r>
              <a:t>04</a:t>
            </a:r>
          </a:p>
        </p:txBody>
      </p:sp>
      <p:sp>
        <p:nvSpPr>
          <p:cNvPr id="70" name="مربع_نص1"/>
          <p:cNvSpPr txBox="1">
            <a:extLst>
              <a:ext uri="smNativeData">
                <pr:smNativeData xmlns:pr="smNativeData" val="SMDATA_13_A8aMYhMAAAAlAAAAEgAAAA8B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AL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zxsAACcKAACTHQAAEAAAACYAAAAIAAAA//////////8="/>
              </a:ext>
            </a:extLst>
          </p:cNvSpPr>
          <p:nvPr/>
        </p:nvSpPr>
        <p:spPr>
          <a:xfrm>
            <a:off x="-635" y="4520565"/>
            <a:ext cx="1651000" cy="287020"/>
          </a:xfrm>
          <a:prstGeom prst="rect">
            <a:avLst/>
          </a:prstGeom>
          <a:noFill/>
          <a:ln>
            <a:noFill/>
          </a:ln>
          <a:effectLst/>
        </p:spPr>
        <p:txBody>
          <a:bodyPr vert="horz" wrap="square" numCol="1" spcCol="215900" anchor="t"/>
          <a:lstStyle/>
          <a:p>
            <a:pPr/>
            <a:fld id="{74E9FA1C-5299-BC0C-D751-A459B41F21F1}" type="slidenum">
              <a:t>5</a:t>
            </a:fld>
          </a:p>
        </p:txBody>
      </p:sp>
    </p:spTree>
  </p:cSld>
  <p:clrMapOvr>
    <a:masterClrMapping/>
  </p:clrMapOvr>
  <p:transition spd="med" p14:dur="1500">
    <p:fade/>
    <p:extLst>
      <p:ext uri="smNativeData">
        <pr:smNativeData xmlns:pr="smNativeData" val="A8aMYgAAAADcBQ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63">
                                            <p:bg/>
                                          </p:spTgt>
                                        </p:tgtEl>
                                        <p:attrNameLst>
                                          <p:attrName>style.visibility</p:attrName>
                                        </p:attrNameLst>
                                      </p:cBhvr>
                                      <p:to>
                                        <p:strVal val="visible"/>
                                      </p:to>
                                    </p:set>
                                    <p:anim calcmode="lin" valueType="num">
                                      <p:cBhvr>
                                        <p:cTn id="7" dur="1000" fill="hold"/>
                                        <p:tgtEl>
                                          <p:spTgt spid="63">
                                            <p:bg/>
                                          </p:spTgt>
                                        </p:tgtEl>
                                        <p:attrNameLst>
                                          <p:attrName>ppt_x</p:attrName>
                                        </p:attrNameLst>
                                      </p:cBhvr>
                                      <p:tavLst>
                                        <p:tav tm="0">
                                          <p:val>
                                            <p:strVal val="#ppt_x"/>
                                          </p:val>
                                        </p:tav>
                                        <p:tav tm="100000">
                                          <p:val>
                                            <p:strVal val="#ppt_x"/>
                                          </p:val>
                                        </p:tav>
                                      </p:tavLst>
                                    </p:anim>
                                    <p:anim calcmode="lin" valueType="num">
                                      <p:cBhvr>
                                        <p:cTn id="8" dur="1000" fill="hold"/>
                                        <p:tgtEl>
                                          <p:spTgt spid="63">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63">
                                            <p:txEl>
                                              <p:charRg st="4294967295" end="4294967295"/>
                                            </p:txEl>
                                          </p:spTgt>
                                        </p:tgtEl>
                                        <p:attrNameLst>
                                          <p:attrName>style.visibility</p:attrName>
                                        </p:attrNameLst>
                                      </p:cBhvr>
                                      <p:to>
                                        <p:strVal val="visible"/>
                                      </p:to>
                                    </p:set>
                                    <p:anim calcmode="lin" valueType="num">
                                      <p:cBhvr>
                                        <p:cTn id="11" dur="1000" fill="hold"/>
                                        <p:tgtEl>
                                          <p:spTgt spid="63">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63">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grpId="0" nodeType="clickEffect">
                                  <p:stCondLst>
                                    <p:cond delay="0"/>
                                  </p:stCondLst>
                                  <p:iterate type="lt">
                                    <p:tmAbs val="0"/>
                                  </p:iterate>
                                  <p:childTnLst>
                                    <p:set>
                                      <p:cBhvr>
                                        <p:cTn id="34" dur="1" fill="hold">
                                          <p:stCondLst>
                                            <p:cond delay="0"/>
                                          </p:stCondLst>
                                        </p:cTn>
                                        <p:tgtEl>
                                          <p:spTgt spid="69">
                                            <p:bg/>
                                          </p:spTgt>
                                        </p:tgtEl>
                                        <p:attrNameLst>
                                          <p:attrName>style.visibility</p:attrName>
                                        </p:attrNameLst>
                                      </p:cBhvr>
                                      <p:to>
                                        <p:strVal val="visible"/>
                                      </p:to>
                                    </p:set>
                                    <p:anim calcmode="lin" valueType="num">
                                      <p:cBhvr>
                                        <p:cTn id="35" dur="1000" fill="hold"/>
                                        <p:tgtEl>
                                          <p:spTgt spid="69">
                                            <p:bg/>
                                          </p:spTgt>
                                        </p:tgtEl>
                                        <p:attrNameLst>
                                          <p:attrName>ppt_x</p:attrName>
                                        </p:attrNameLst>
                                      </p:cBhvr>
                                      <p:tavLst>
                                        <p:tav tm="0">
                                          <p:val>
                                            <p:strVal val="#ppt_x"/>
                                          </p:val>
                                        </p:tav>
                                        <p:tav tm="100000">
                                          <p:val>
                                            <p:strVal val="#ppt_x"/>
                                          </p:val>
                                        </p:tav>
                                      </p:tavLst>
                                    </p:anim>
                                    <p:anim calcmode="lin" valueType="num">
                                      <p:cBhvr>
                                        <p:cTn id="36" dur="1000" fill="hold"/>
                                        <p:tgtEl>
                                          <p:spTgt spid="69">
                                            <p:bg/>
                                          </p:spTgt>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iterate type="lt">
                                    <p:tmAbs val="0"/>
                                  </p:iterate>
                                  <p:childTnLst>
                                    <p:set>
                                      <p:cBhvr>
                                        <p:cTn id="38" dur="1" fill="hold">
                                          <p:stCondLst>
                                            <p:cond delay="0"/>
                                          </p:stCondLst>
                                        </p:cTn>
                                        <p:tgtEl>
                                          <p:spTgt spid="69">
                                            <p:txEl>
                                              <p:charRg st="4294967295" end="4294967295"/>
                                            </p:txEl>
                                          </p:spTgt>
                                        </p:tgtEl>
                                        <p:attrNameLst>
                                          <p:attrName>style.visibility</p:attrName>
                                        </p:attrNameLst>
                                      </p:cBhvr>
                                      <p:to>
                                        <p:strVal val="visible"/>
                                      </p:to>
                                    </p:set>
                                    <p:anim calcmode="lin" valueType="num">
                                      <p:cBhvr>
                                        <p:cTn id="39" dur="1000" fill="hold"/>
                                        <p:tgtEl>
                                          <p:spTgt spid="69">
                                            <p:txEl>
                                              <p:charRg st="4294967295" end="4294967295"/>
                                            </p:txEl>
                                          </p:spTgt>
                                        </p:tgtEl>
                                        <p:attrNameLst>
                                          <p:attrName>ppt_x</p:attrName>
                                        </p:attrNameLst>
                                      </p:cBhvr>
                                      <p:tavLst>
                                        <p:tav tm="0">
                                          <p:val>
                                            <p:strVal val="#ppt_x"/>
                                          </p:val>
                                        </p:tav>
                                        <p:tav tm="100000">
                                          <p:val>
                                            <p:strVal val="#ppt_x"/>
                                          </p:val>
                                        </p:tav>
                                      </p:tavLst>
                                    </p:anim>
                                    <p:anim calcmode="lin" valueType="num">
                                      <p:cBhvr>
                                        <p:cTn id="40" dur="1000" fill="hold"/>
                                        <p:tgtEl>
                                          <p:spTgt spid="69">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1" fill="hold" grpId="0" nodeType="clickEffect">
                                  <p:stCondLst>
                                    <p:cond delay="0"/>
                                  </p:stCondLst>
                                  <p:iterate type="lt">
                                    <p:tmAbs val="0"/>
                                  </p:iterate>
                                  <p:childTnLst>
                                    <p:set>
                                      <p:cBhvr>
                                        <p:cTn id="44" dur="1" fill="hold">
                                          <p:stCondLst>
                                            <p:cond delay="0"/>
                                          </p:stCondLst>
                                        </p:cTn>
                                        <p:tgtEl>
                                          <p:spTgt spid="64">
                                            <p:bg/>
                                          </p:spTgt>
                                        </p:tgtEl>
                                        <p:attrNameLst>
                                          <p:attrName>style.visibility</p:attrName>
                                        </p:attrNameLst>
                                      </p:cBhvr>
                                      <p:to>
                                        <p:strVal val="visible"/>
                                      </p:to>
                                    </p:set>
                                    <p:anim calcmode="lin" valueType="num">
                                      <p:cBhvr>
                                        <p:cTn id="45" dur="1000" fill="hold"/>
                                        <p:tgtEl>
                                          <p:spTgt spid="64">
                                            <p:bg/>
                                          </p:spTgt>
                                        </p:tgtEl>
                                        <p:attrNameLst>
                                          <p:attrName>ppt_x</p:attrName>
                                        </p:attrNameLst>
                                      </p:cBhvr>
                                      <p:tavLst>
                                        <p:tav tm="0">
                                          <p:val>
                                            <p:strVal val="#ppt_x"/>
                                          </p:val>
                                        </p:tav>
                                        <p:tav tm="100000">
                                          <p:val>
                                            <p:strVal val="#ppt_x"/>
                                          </p:val>
                                        </p:tav>
                                      </p:tavLst>
                                    </p:anim>
                                    <p:anim calcmode="lin" valueType="num">
                                      <p:cBhvr>
                                        <p:cTn id="46" dur="1000" fill="hold"/>
                                        <p:tgtEl>
                                          <p:spTgt spid="64">
                                            <p:bg/>
                                          </p:spTgt>
                                        </p:tgtEl>
                                        <p:attrNameLst>
                                          <p:attrName>ppt_y</p:attrName>
                                        </p:attrNameLst>
                                      </p:cBhvr>
                                      <p:tavLst>
                                        <p:tav tm="0">
                                          <p:val>
                                            <p:strVal val="0-#ppt_h/2"/>
                                          </p:val>
                                        </p:tav>
                                        <p:tav tm="100000">
                                          <p:val>
                                            <p:strVal val="#ppt_y"/>
                                          </p:val>
                                        </p:tav>
                                      </p:tavLst>
                                    </p:anim>
                                  </p:childTnLst>
                                </p:cTn>
                              </p:par>
                              <p:par>
                                <p:cTn id="47" presetID="2" presetClass="entr" presetSubtype="1" fill="hold" grpId="0" nodeType="withEffect">
                                  <p:stCondLst>
                                    <p:cond delay="0"/>
                                  </p:stCondLst>
                                  <p:iterate type="lt">
                                    <p:tmAbs val="0"/>
                                  </p:iterate>
                                  <p:childTnLst>
                                    <p:set>
                                      <p:cBhvr>
                                        <p:cTn id="48" dur="1" fill="hold">
                                          <p:stCondLst>
                                            <p:cond delay="0"/>
                                          </p:stCondLst>
                                        </p:cTn>
                                        <p:tgtEl>
                                          <p:spTgt spid="64">
                                            <p:txEl>
                                              <p:charRg st="4294967295" end="4294967295"/>
                                            </p:txEl>
                                          </p:spTgt>
                                        </p:tgtEl>
                                        <p:attrNameLst>
                                          <p:attrName>style.visibility</p:attrName>
                                        </p:attrNameLst>
                                      </p:cBhvr>
                                      <p:to>
                                        <p:strVal val="visible"/>
                                      </p:to>
                                    </p:set>
                                    <p:anim calcmode="lin" valueType="num">
                                      <p:cBhvr>
                                        <p:cTn id="49" dur="1000" fill="hold"/>
                                        <p:tgtEl>
                                          <p:spTgt spid="64">
                                            <p:txEl>
                                              <p:charRg st="4294967295" end="4294967295"/>
                                            </p:txEl>
                                          </p:spTgt>
                                        </p:tgtEl>
                                        <p:attrNameLst>
                                          <p:attrName>ppt_x</p:attrName>
                                        </p:attrNameLst>
                                      </p:cBhvr>
                                      <p:tavLst>
                                        <p:tav tm="0">
                                          <p:val>
                                            <p:strVal val="#ppt_x"/>
                                          </p:val>
                                        </p:tav>
                                        <p:tav tm="100000">
                                          <p:val>
                                            <p:strVal val="#ppt_x"/>
                                          </p:val>
                                        </p:tav>
                                      </p:tavLst>
                                    </p:anim>
                                    <p:anim calcmode="lin" valueType="num">
                                      <p:cBhvr>
                                        <p:cTn id="50" dur="1000" fill="hold"/>
                                        <p:tgtEl>
                                          <p:spTgt spid="64">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iterate type="lt">
                                    <p:tmAbs val="0"/>
                                  </p:iterate>
                                  <p:childTnLst>
                                    <p:set>
                                      <p:cBhvr>
                                        <p:cTn id="54" dur="1" fill="hold">
                                          <p:stCondLst>
                                            <p:cond delay="0"/>
                                          </p:stCondLst>
                                        </p:cTn>
                                        <p:tgtEl>
                                          <p:spTgt spid="68">
                                            <p:bg/>
                                          </p:spTgt>
                                        </p:tgtEl>
                                        <p:attrNameLst>
                                          <p:attrName>style.visibility</p:attrName>
                                        </p:attrNameLst>
                                      </p:cBhvr>
                                      <p:to>
                                        <p:strVal val="visible"/>
                                      </p:to>
                                    </p:set>
                                    <p:anim calcmode="lin" valueType="num">
                                      <p:cBhvr>
                                        <p:cTn id="55" dur="1000" fill="hold"/>
                                        <p:tgtEl>
                                          <p:spTgt spid="68">
                                            <p:bg/>
                                          </p:spTgt>
                                        </p:tgtEl>
                                        <p:attrNameLst>
                                          <p:attrName>ppt_x</p:attrName>
                                        </p:attrNameLst>
                                      </p:cBhvr>
                                      <p:tavLst>
                                        <p:tav tm="0">
                                          <p:val>
                                            <p:strVal val="#ppt_x"/>
                                          </p:val>
                                        </p:tav>
                                        <p:tav tm="100000">
                                          <p:val>
                                            <p:strVal val="#ppt_x"/>
                                          </p:val>
                                        </p:tav>
                                      </p:tavLst>
                                    </p:anim>
                                    <p:anim calcmode="lin" valueType="num">
                                      <p:cBhvr>
                                        <p:cTn id="56" dur="1000" fill="hold"/>
                                        <p:tgtEl>
                                          <p:spTgt spid="68">
                                            <p:bg/>
                                          </p:spTgt>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iterate type="lt">
                                    <p:tmAbs val="0"/>
                                  </p:iterate>
                                  <p:childTnLst>
                                    <p:set>
                                      <p:cBhvr>
                                        <p:cTn id="58" dur="1" fill="hold">
                                          <p:stCondLst>
                                            <p:cond delay="0"/>
                                          </p:stCondLst>
                                        </p:cTn>
                                        <p:tgtEl>
                                          <p:spTgt spid="68">
                                            <p:txEl>
                                              <p:charRg st="4294967295" end="4294967295"/>
                                            </p:txEl>
                                          </p:spTgt>
                                        </p:tgtEl>
                                        <p:attrNameLst>
                                          <p:attrName>style.visibility</p:attrName>
                                        </p:attrNameLst>
                                      </p:cBhvr>
                                      <p:to>
                                        <p:strVal val="visible"/>
                                      </p:to>
                                    </p:set>
                                    <p:anim calcmode="lin" valueType="num">
                                      <p:cBhvr>
                                        <p:cTn id="59" dur="1000" fill="hold"/>
                                        <p:tgtEl>
                                          <p:spTgt spid="68">
                                            <p:txEl>
                                              <p:charRg st="4294967295" end="4294967295"/>
                                            </p:txEl>
                                          </p:spTgt>
                                        </p:tgtEl>
                                        <p:attrNameLst>
                                          <p:attrName>ppt_x</p:attrName>
                                        </p:attrNameLst>
                                      </p:cBhvr>
                                      <p:tavLst>
                                        <p:tav tm="0">
                                          <p:val>
                                            <p:strVal val="#ppt_x"/>
                                          </p:val>
                                        </p:tav>
                                        <p:tav tm="100000">
                                          <p:val>
                                            <p:strVal val="#ppt_x"/>
                                          </p:val>
                                        </p:tav>
                                      </p:tavLst>
                                    </p:anim>
                                    <p:anim calcmode="lin" valueType="num">
                                      <p:cBhvr>
                                        <p:cTn id="60" dur="1000" fill="hold"/>
                                        <p:tgtEl>
                                          <p:spTgt spid="68">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1" fill="hold" grpId="0" nodeType="clickEffect">
                                  <p:stCondLst>
                                    <p:cond delay="0"/>
                                  </p:stCondLst>
                                  <p:iterate type="lt">
                                    <p:tmAbs val="0"/>
                                  </p:iterate>
                                  <p:childTnLst>
                                    <p:set>
                                      <p:cBhvr>
                                        <p:cTn id="64" dur="1" fill="hold">
                                          <p:stCondLst>
                                            <p:cond delay="0"/>
                                          </p:stCondLst>
                                        </p:cTn>
                                        <p:tgtEl>
                                          <p:spTgt spid="67">
                                            <p:bg/>
                                          </p:spTgt>
                                        </p:tgtEl>
                                        <p:attrNameLst>
                                          <p:attrName>style.visibility</p:attrName>
                                        </p:attrNameLst>
                                      </p:cBhvr>
                                      <p:to>
                                        <p:strVal val="visible"/>
                                      </p:to>
                                    </p:set>
                                    <p:anim calcmode="lin" valueType="num">
                                      <p:cBhvr>
                                        <p:cTn id="65" dur="1000" fill="hold"/>
                                        <p:tgtEl>
                                          <p:spTgt spid="67">
                                            <p:bg/>
                                          </p:spTgt>
                                        </p:tgtEl>
                                        <p:attrNameLst>
                                          <p:attrName>ppt_x</p:attrName>
                                        </p:attrNameLst>
                                      </p:cBhvr>
                                      <p:tavLst>
                                        <p:tav tm="0">
                                          <p:val>
                                            <p:strVal val="#ppt_x"/>
                                          </p:val>
                                        </p:tav>
                                        <p:tav tm="100000">
                                          <p:val>
                                            <p:strVal val="#ppt_x"/>
                                          </p:val>
                                        </p:tav>
                                      </p:tavLst>
                                    </p:anim>
                                    <p:anim calcmode="lin" valueType="num">
                                      <p:cBhvr>
                                        <p:cTn id="66" dur="1000" fill="hold"/>
                                        <p:tgtEl>
                                          <p:spTgt spid="67">
                                            <p:bg/>
                                          </p:spTgt>
                                        </p:tgtEl>
                                        <p:attrNameLst>
                                          <p:attrName>ppt_y</p:attrName>
                                        </p:attrNameLst>
                                      </p:cBhvr>
                                      <p:tavLst>
                                        <p:tav tm="0">
                                          <p:val>
                                            <p:strVal val="0-#ppt_h/2"/>
                                          </p:val>
                                        </p:tav>
                                        <p:tav tm="100000">
                                          <p:val>
                                            <p:strVal val="#ppt_y"/>
                                          </p:val>
                                        </p:tav>
                                      </p:tavLst>
                                    </p:anim>
                                  </p:childTnLst>
                                </p:cTn>
                              </p:par>
                              <p:par>
                                <p:cTn id="67" presetID="2" presetClass="entr" presetSubtype="1" fill="hold" grpId="0" nodeType="withEffect">
                                  <p:stCondLst>
                                    <p:cond delay="0"/>
                                  </p:stCondLst>
                                  <p:iterate type="lt">
                                    <p:tmAbs val="0"/>
                                  </p:iterate>
                                  <p:childTnLst>
                                    <p:set>
                                      <p:cBhvr>
                                        <p:cTn id="68" dur="1" fill="hold">
                                          <p:stCondLst>
                                            <p:cond delay="0"/>
                                          </p:stCondLst>
                                        </p:cTn>
                                        <p:tgtEl>
                                          <p:spTgt spid="67">
                                            <p:txEl>
                                              <p:charRg st="4294967295" end="4294967295"/>
                                            </p:txEl>
                                          </p:spTgt>
                                        </p:tgtEl>
                                        <p:attrNameLst>
                                          <p:attrName>style.visibility</p:attrName>
                                        </p:attrNameLst>
                                      </p:cBhvr>
                                      <p:to>
                                        <p:strVal val="visible"/>
                                      </p:to>
                                    </p:set>
                                    <p:anim calcmode="lin" valueType="num">
                                      <p:cBhvr>
                                        <p:cTn id="69" dur="1000" fill="hold"/>
                                        <p:tgtEl>
                                          <p:spTgt spid="67">
                                            <p:txEl>
                                              <p:charRg st="4294967295" end="4294967295"/>
                                            </p:txEl>
                                          </p:spTgt>
                                        </p:tgtEl>
                                        <p:attrNameLst>
                                          <p:attrName>ppt_x</p:attrName>
                                        </p:attrNameLst>
                                      </p:cBhvr>
                                      <p:tavLst>
                                        <p:tav tm="0">
                                          <p:val>
                                            <p:strVal val="#ppt_x"/>
                                          </p:val>
                                        </p:tav>
                                        <p:tav tm="100000">
                                          <p:val>
                                            <p:strVal val="#ppt_x"/>
                                          </p:val>
                                        </p:tav>
                                      </p:tavLst>
                                    </p:anim>
                                    <p:anim calcmode="lin" valueType="num">
                                      <p:cBhvr>
                                        <p:cTn id="70" dur="1000" fill="hold"/>
                                        <p:tgtEl>
                                          <p:spTgt spid="67">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5" grpId="0" animBg="1" advAuto="0"/>
      <p:bldP spid="8" grpId="0" animBg="1" advAuto="0"/>
      <p:bldP spid="63" grpId="0" animBg="1" advAuto="0"/>
      <p:bldP spid="64" grpId="0" animBg="1" advAuto="0"/>
      <p:bldP spid="67" grpId="0" animBg="1" advAuto="0"/>
      <p:bldP spid="68" grpId="0" animBg="1" advAuto="0"/>
      <p:bldP spid="69" grpId="0" animBg="1" advAuto="0"/>
    </p:bldLst>
    <p:extLst>
      <p:ext uri="smNativeData">
        <pr:smNativeData xmlns:pr="smNativeData" val="A8aMYg0AAAAFAAAA/v///wEAAAACAAAAAQAAAAAAAAAAAAAAAAAAAAkAAAD/////AQAAAAIAAAABAAAAAAAAAAAAAAAAAAAADwAAAP3///8BAAAAAgAAAAEAAAAAAAAAAAAAAAAAAAAVAAAA/f///wEAAAACAAAAAQAAAAAAAAAAAAAAAAAAABsAAAD9////AQAAAAIAAAABAAAAAAAAAAAAAAAAAAAAIQAAAP7///8BAAAAAgAAAAEAAAAAAAAAAAAAAAAAAAAlAAAA/////wEAAAACAAAAAQAAAAAAAAAAAAAAAAAAACsAAAD+////AQAAAAIAAAABAAAAAAAAAAAAAAAAAAAALwAAAP////8BAAAAAgAAAAEAAAAAAAAAAAAAAAAAAAA1AAAA/v///wEAAAACAAAAAQAAAAAAAAAAAAAAAAAAADkAAAD/////AQAAAAIAAAABAAAAAAAAAAAAAAAAAAAAPwAAAP7///8BAAAAAgAAAAEAAAAAAAAAAAAAAAAAAABDAAAA/////wEAAAACAAAAAQAAAAAAAAAAAAAAAAAAAA=="/>
      </p:ext>
    </p:extLst>
  </p:timing>
</p:sld>
</file>

<file path=ppt/slides/slide6.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Transmission of c.difficilen"/>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Fq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8WrAH9/fwBTU1MDzMzMAMDA/wB/f38AAAAAAAAAAAAAAAAAAAAAAAAAAAAhAAAAGAAAABQAAADCAQAArQAAANMxAABMBAAAEAAAACYAAAAIAAAAAYAAAP8fAAA="/>
              </a:ext>
            </a:extLst>
          </p:cNvSpPr>
          <p:nvPr>
            <p:ph type="title"/>
          </p:nvPr>
        </p:nvSpPr>
        <p:spPr>
          <a:xfrm>
            <a:off x="285750" y="109855"/>
            <a:ext cx="7813675" cy="588645"/>
          </a:xfrm>
          <a:solidFill>
            <a:srgbClr val="FFC5AB"/>
          </a:solidFill>
          <a:ln w="25400" cap="flat" cmpd="sng" algn="ctr">
            <a:solidFill>
              <a:srgbClr val="FFC5AB"/>
            </a:solidFill>
            <a:prstDash val="solid"/>
            <a:headEnd type="none"/>
            <a:tailEnd type="none"/>
          </a:ln>
        </p:spPr>
        <p:txBody>
          <a:bodyPr/>
          <a:lstStyle>
            <a:lvl1pPr algn="l" defTabSz="457200">
              <a:tabLst/>
              <a:defRPr sz="2400"/>
            </a:lvl1pPr>
          </a:lstStyle>
          <a:p>
            <a:pPr/>
            <a:r>
              <a:t>Transmission of c.difficilen </a:t>
            </a:r>
          </a:p>
        </p:txBody>
      </p:sp>
      <p:sp>
        <p:nvSpPr>
          <p:cNvPr id="3" name="It is transmitted by the fecal–oral route. The hands of hospital personnel are important intermediaries."/>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DUAAAA2AQAALAfAAD4BwAAECAAACYAAAAIAAAA//////////8="/>
              </a:ext>
            </a:extLst>
          </p:cNvSpPr>
          <p:nvPr/>
        </p:nvSpPr>
        <p:spPr>
          <a:xfrm>
            <a:off x="134620" y="787400"/>
            <a:ext cx="5016500" cy="508000"/>
          </a:xfrm>
          <a:prstGeom prst="rect">
            <a:avLst/>
          </a:prstGeom>
          <a:noFill/>
          <a:ln>
            <a:noFill/>
          </a:ln>
          <a:effectLst/>
        </p:spPr>
        <p:txBody>
          <a:bodyPr vert="horz" wrap="square" lIns="0" tIns="0" rIns="0" bIns="0" numCol="1" spcCol="215900" anchor="t"/>
          <a:lstStyle>
            <a:lvl1pPr marL="170180" indent="-170180" defTabSz="457200">
              <a:buSzTx/>
              <a:buChar char="•"/>
              <a:tabLst/>
              <a:defRPr sz="1700">
                <a:latin typeface="Helvetica" pitchFamily="0" charset="0"/>
                <a:ea typeface="Arial" pitchFamily="2" charset="0"/>
                <a:cs typeface="Arial" pitchFamily="2" charset="0"/>
              </a:defRPr>
            </a:lvl1pPr>
          </a:lstStyle>
          <a:p>
            <a:pPr/>
            <a:r>
              <a:t>It is transmitted by the fecal–oral route. The hands of hospital personnel are important intermediaries.</a:t>
            </a:r>
          </a:p>
        </p:txBody>
      </p:sp>
      <p:pic>
        <p:nvPicPr>
          <p:cNvPr id="4" name="صورة2"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SCkAAKoLAACyNwAAqB8AABAAAAAmAAAACAAAAP//////////"/>
              </a:ext>
            </a:extLst>
          </p:cNvPicPr>
          <p:nvPr/>
        </p:nvPicPr>
        <p:blipFill>
          <a:blip r:embed="rId2"/>
          <a:stretch>
            <a:fillRect/>
          </a:stretch>
        </p:blipFill>
        <p:spPr>
          <a:xfrm>
            <a:off x="6710680" y="1896110"/>
            <a:ext cx="2343150" cy="3249930"/>
          </a:xfrm>
          <a:prstGeom prst="rect">
            <a:avLst/>
          </a:prstGeom>
          <a:noFill/>
          <a:ln>
            <a:noFill/>
          </a:ln>
          <a:effectLst/>
        </p:spPr>
      </p:pic>
      <p:pic>
        <p:nvPicPr>
          <p:cNvPr id="5" name="Image"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QAAAAOUWAADLDwAAoB8AABAAAAAmAAAACAAAAP//////////"/>
              </a:ext>
            </a:extLst>
          </p:cNvPicPr>
          <p:nvPr/>
        </p:nvPicPr>
        <p:blipFill>
          <a:blip r:embed="rId3"/>
          <a:stretch>
            <a:fillRect/>
          </a:stretch>
        </p:blipFill>
        <p:spPr>
          <a:xfrm>
            <a:off x="40640" y="3721735"/>
            <a:ext cx="2526665" cy="1419225"/>
          </a:xfrm>
          <a:prstGeom prst="rect">
            <a:avLst/>
          </a:prstGeom>
          <a:noFill/>
          <a:ln>
            <a:noFill/>
          </a:ln>
          <a:effectLst/>
        </p:spPr>
      </p:pic>
      <p:pic>
        <p:nvPicPr>
          <p:cNvPr id="6" name="Image" descr="Image"/>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5A8AABIWAABeKAAAoR8AABAAAAAmAAAACAAAAP//////////"/>
              </a:ext>
            </a:extLst>
          </p:cNvPicPr>
          <p:nvPr/>
        </p:nvPicPr>
        <p:blipFill>
          <a:blip r:embed="rId4"/>
          <a:stretch>
            <a:fillRect/>
          </a:stretch>
        </p:blipFill>
        <p:spPr>
          <a:xfrm>
            <a:off x="2583180" y="3587750"/>
            <a:ext cx="3978910" cy="1553845"/>
          </a:xfrm>
          <a:prstGeom prst="rect">
            <a:avLst/>
          </a:prstGeom>
          <a:noFill/>
          <a:ln>
            <a:noFill/>
          </a:ln>
          <a:effectLst/>
        </p:spPr>
      </p:pic>
      <p:sp>
        <p:nvSpPr>
          <p:cNvPr id="7" name="C.diff germs are carried from person to person in poop"/>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CeAAAAFAkAAF0eAACkDAAAECAAACYAAAAIAAAA//////////8="/>
              </a:ext>
            </a:extLst>
          </p:cNvSpPr>
          <p:nvPr/>
        </p:nvSpPr>
        <p:spPr>
          <a:xfrm>
            <a:off x="100330" y="1475740"/>
            <a:ext cx="4835525" cy="579120"/>
          </a:xfrm>
          <a:prstGeom prst="rect">
            <a:avLst/>
          </a:prstGeom>
          <a:noFill/>
          <a:ln>
            <a:noFill/>
          </a:ln>
          <a:effectLst/>
        </p:spPr>
        <p:txBody>
          <a:bodyPr vert="horz" wrap="square" lIns="0" tIns="0" rIns="0" bIns="0" numCol="1" spcCol="215900" anchor="t"/>
          <a:lstStyle>
            <a:lvl1pPr marL="170180" indent="-170180">
              <a:buSzTx/>
              <a:buChar char="•"/>
              <a:defRPr sz="1700"/>
            </a:lvl1pPr>
          </a:lstStyle>
          <a:p>
            <a:pPr/>
            <a:r>
              <a:rPr sz="2100">
                <a:latin typeface="Arial Rounded MT Bold" pitchFamily="0" charset="0"/>
                <a:ea typeface="Arial Rounded MT Bold" pitchFamily="0" charset="0"/>
                <a:cs typeface="Arial Rounded MT Bold" pitchFamily="0" charset="0"/>
              </a:rPr>
              <a:t>Clostridiodes difficils </a:t>
            </a:r>
            <a:r>
              <a:t> germs are carried from person to person in poop</a:t>
            </a:r>
          </a:p>
        </p:txBody>
      </p:sp>
      <p:sp>
        <p:nvSpPr>
          <p:cNvPr id="8" name="If someone with C. diff (or caring for someone with C. diff) doesn’t clean their hands with soap and water after using the bathroom, they can spread the germs to people and things they touch."/>
          <p:cNvSpPr>
            <a:extLst>
              <a:ext uri="smNativeData">
                <pr:smNativeData xmlns:pr="smNativeData" val="SMDATA_13_A8aMYhMAAAAlAAAAZAAAAE0AAAAAAAAAAAAAAAAAAAAAAAAAAAAAAAAAAAAAAAAAAAEAAABQAAAAAAAAAAAA4D8AAAAAAADgPwAAAAAAAOA/AAAAAAAA4D8AAAAAAADgPwAAAAAAAOA/AAAAAAAA4D8AAAAAAADgPwAAAAAAAOA/AAAAAAAA4D8CAAAAjAAAAAEAAAAAAAAAy/D/AP///wgAAAAAAAAAAAAAAAAAAAAAAAAAAAAAAAAAAAAAeAAAAAEAAABAAAAAAAAAAAAAAABaAAAAAAAAAAAAAAAAAAAAAAAAAAAAAAAAAAAAAAAAAAAAAAAAAAAAAAAAAAAAAAAAAAAAAAAAAAAAAAAAAAAAAAAAAAAAAAAAAAAAFAAAADwAAAABAAAAAAAAAMvw/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L8P8A////AQAAAAAAAAAAAAAAAAAAAAAAAAAAAAAAAAAAAAAAAAAAy/D/AH9/fwBTU1MDzMzMAMDA/wB/f38AAAAAAAAAAAAAAAAAAAAAAAAAAAAhAAAAGAAAABQAAACjAAAAeg0AAAAoAAA6FAAAECAAACYAAAAIAAAA//////////8="/>
              </a:ext>
            </a:extLst>
          </p:cNvSpPr>
          <p:nvPr/>
        </p:nvSpPr>
        <p:spPr>
          <a:xfrm>
            <a:off x="103505" y="2190750"/>
            <a:ext cx="6398895" cy="1097280"/>
          </a:xfrm>
          <a:prstGeom prst="rect">
            <a:avLst/>
          </a:prstGeom>
          <a:solidFill>
            <a:srgbClr val="CBF0FF"/>
          </a:solidFill>
          <a:ln w="25400" cap="flat" cmpd="sng" algn="ctr">
            <a:solidFill>
              <a:srgbClr val="CBF0FF"/>
            </a:solidFill>
            <a:prstDash val="solid"/>
            <a:headEnd type="none"/>
            <a:tailEnd type="none"/>
          </a:ln>
          <a:effectLst/>
        </p:spPr>
        <p:txBody>
          <a:bodyPr vert="horz" wrap="square" lIns="0" tIns="0" rIns="0" bIns="0" numCol="1" spcCol="215900" anchor="t"/>
          <a:lstStyle>
            <a:lvl1pPr marL="170180" indent="-170180">
              <a:buSzTx/>
              <a:buChar char="•"/>
              <a:defRPr sz="1700"/>
            </a:lvl1pPr>
          </a:lstStyle>
          <a:p>
            <a:pPr/>
            <a:r>
              <a:t>If someone with </a:t>
            </a:r>
            <a:r>
              <a:rPr sz="2100">
                <a:latin typeface="Arial Rounded MT Bold" pitchFamily="0" charset="0"/>
                <a:ea typeface="Arial Rounded MT Bold" pitchFamily="0" charset="0"/>
                <a:cs typeface="Arial Rounded MT Bold" pitchFamily="0" charset="0"/>
              </a:rPr>
              <a:t>Clostridiodes difficils </a:t>
            </a:r>
            <a:r>
              <a:t> (or caring for someone with C. diff) doesn’t clean their hands with soap and water after using the bathroom, they can spread the germs to people and things they touch.</a:t>
            </a:r>
          </a:p>
        </p:txBody>
      </p:sp>
      <p:sp>
        <p:nvSpPr>
          <p:cNvPr id="9" name="C. diff can also live on people’s skin"/>
          <p:cNvSpPr>
            <a:extLst>
              <a:ext uri="smNativeData">
                <pr:smNativeData xmlns:pr="smNativeData" val="SMDATA_13_A8aMYhMAAAAlAAAAZAAAAE0AAAAAAAAAAAAAAAAAAAAAAAAAAAAAAAAAAAAAAAAAAAEAAABQAAAAAAAAAAAA4D8AAAAAAADgPwAAAAAAAOA/AAAAAAAA4D8AAAAAAADgPwAAAAAAAOA/AAAAAAAA4D8AAAAAAADgPwAAAAAAAOA/AAAAAAAA4D8CAAAAjAAAAAEAAAAAAAAAy/D/AP///wgAAAAAAAAAAAAAAAAAAAAAAAAAAAAAAAAAAAAAeAAAAAEAAABAAAAAAAAAAAAAAABaAAAAAAAAAAAAAAAAAAAAAAAAAAAAAAAAAAAAAAAAAAAAAAAAAAAAAAAAAAAAAAAAAAAAAAAAAAAAAAAAAAAAAAAAAAAAAAAAAAAAFAAAADwAAAABAAAAAAAAAMvw/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L8P8A////AQAAAAAAAAAAAAAAAAAAAAAAAAAAAAAAAAAAAAAAAAAAy/D/AH9/fwBTU1MDzMzMAMDA/wB/f38AAAAAAAAAAAAAAAAAAAAAAAAAAAAhAAAAGAAAABQAAAD+AAAAiRIAAEQXAAA2FAAAECAAACYAAAAIAAAA//////////8="/>
              </a:ext>
            </a:extLst>
          </p:cNvSpPr>
          <p:nvPr/>
        </p:nvSpPr>
        <p:spPr>
          <a:xfrm>
            <a:off x="161290" y="3013075"/>
            <a:ext cx="3620770" cy="272415"/>
          </a:xfrm>
          <a:prstGeom prst="rect">
            <a:avLst/>
          </a:prstGeom>
          <a:solidFill>
            <a:srgbClr val="CBF0FF"/>
          </a:solidFill>
          <a:ln w="25400" cap="flat" cmpd="sng" algn="ctr">
            <a:solidFill>
              <a:srgbClr val="CBF0FF"/>
            </a:solidFill>
            <a:prstDash val="solid"/>
            <a:headEnd type="none"/>
            <a:tailEnd type="none"/>
          </a:ln>
          <a:effectLst/>
        </p:spPr>
        <p:txBody>
          <a:bodyPr vert="horz" wrap="none" lIns="0" tIns="0" rIns="0" bIns="0" numCol="1" spcCol="215900" anchor="t"/>
          <a:lstStyle>
            <a:lvl1pPr marL="170180" indent="-170180">
              <a:buSzTx/>
              <a:buChar char="•"/>
              <a:defRPr sz="1700"/>
            </a:lvl1pPr>
          </a:lstStyle>
          <a:p>
            <a:pPr/>
            <a:r>
              <a:t>C. diff can also live on people’s skin</a:t>
            </a:r>
          </a:p>
        </p:txBody>
      </p:sp>
    </p:spTree>
  </p:cSld>
  <p:clrMapOvr>
    <a:masterClrMapping/>
  </p:clrMapOvr>
  <p:transition spd="med" p14:dur="1500">
    <p:fade/>
    <p:extLst>
      <p:ext uri="smNativeData">
        <pr:smNativeData xmlns:pr="smNativeData" val="A8aMYgAAAADcBQ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2">
                                            <p:bg/>
                                          </p:spTgt>
                                        </p:tgtEl>
                                        <p:attrNameLst>
                                          <p:attrName>style.visibility</p:attrName>
                                        </p:attrNameLst>
                                      </p:cBhvr>
                                      <p:to>
                                        <p:strVal val="visible"/>
                                      </p:to>
                                    </p:set>
                                    <p:anim calcmode="lin" valueType="num">
                                      <p:cBhvr>
                                        <p:cTn id="7" dur="1000" fill="hold"/>
                                        <p:tgtEl>
                                          <p:spTgt spid="2">
                                            <p:bg/>
                                          </p:spTgt>
                                        </p:tgtEl>
                                        <p:attrNameLst>
                                          <p:attrName>ppt_x</p:attrName>
                                        </p:attrNameLst>
                                      </p:cBhvr>
                                      <p:tavLst>
                                        <p:tav tm="0">
                                          <p:val>
                                            <p:strVal val="#ppt_x"/>
                                          </p:val>
                                        </p:tav>
                                        <p:tav tm="100000">
                                          <p:val>
                                            <p:strVal val="#ppt_x"/>
                                          </p:val>
                                        </p:tav>
                                      </p:tavLst>
                                    </p:anim>
                                    <p:anim calcmode="lin" valueType="num">
                                      <p:cBhvr>
                                        <p:cTn id="8" dur="1000" fill="hold"/>
                                        <p:tgtEl>
                                          <p:spTgt spid="2">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p:cTn id="11" dur="1000" fill="hold"/>
                                        <p:tgtEl>
                                          <p:spTgt spid="2">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2">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iterate type="lt">
                                    <p:tmAbs val="0"/>
                                  </p:iterate>
                                  <p:childTnLst>
                                    <p:set>
                                      <p:cBhvr>
                                        <p:cTn id="16" dur="1" fill="hold">
                                          <p:stCondLst>
                                            <p:cond delay="0"/>
                                          </p:stCondLst>
                                        </p:cTn>
                                        <p:tgtEl>
                                          <p:spTgt spid="3">
                                            <p:bg/>
                                          </p:spTgt>
                                        </p:tgtEl>
                                        <p:attrNameLst>
                                          <p:attrName>style.visibility</p:attrName>
                                        </p:attrNameLst>
                                      </p:cBhvr>
                                      <p:to>
                                        <p:strVal val="visible"/>
                                      </p:to>
                                    </p:set>
                                    <p:anim calcmode="lin" valueType="num">
                                      <p:cBhvr>
                                        <p:cTn id="17" dur="1000" fill="hold"/>
                                        <p:tgtEl>
                                          <p:spTgt spid="3">
                                            <p:bg/>
                                          </p:spTgt>
                                        </p:tgtEl>
                                        <p:attrNameLst>
                                          <p:attrName>ppt_x</p:attrName>
                                        </p:attrNameLst>
                                      </p:cBhvr>
                                      <p:tavLst>
                                        <p:tav tm="0">
                                          <p:val>
                                            <p:strVal val="#ppt_x"/>
                                          </p:val>
                                        </p:tav>
                                        <p:tav tm="100000">
                                          <p:val>
                                            <p:strVal val="#ppt_x"/>
                                          </p:val>
                                        </p:tav>
                                      </p:tavLst>
                                    </p:anim>
                                    <p:anim calcmode="lin" valueType="num">
                                      <p:cBhvr>
                                        <p:cTn id="18" dur="1000" fill="hold"/>
                                        <p:tgtEl>
                                          <p:spTgt spid="3">
                                            <p:bg/>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iterate type="lt">
                                    <p:tmAbs val="0"/>
                                  </p:iterate>
                                  <p:childTnLst>
                                    <p:set>
                                      <p:cBhvr>
                                        <p:cTn id="20" dur="1" fill="hold">
                                          <p:stCondLst>
                                            <p:cond delay="0"/>
                                          </p:stCondLst>
                                        </p:cTn>
                                        <p:tgtEl>
                                          <p:spTgt spid="3">
                                            <p:txEl>
                                              <p:charRg st="4294967295" end="4294967295"/>
                                            </p:txEl>
                                          </p:spTgt>
                                        </p:tgtEl>
                                        <p:attrNameLst>
                                          <p:attrName>style.visibility</p:attrName>
                                        </p:attrNameLst>
                                      </p:cBhvr>
                                      <p:to>
                                        <p:strVal val="visible"/>
                                      </p:to>
                                    </p:set>
                                    <p:anim calcmode="lin" valueType="num">
                                      <p:cBhvr>
                                        <p:cTn id="21" dur="1000" fill="hold"/>
                                        <p:tgtEl>
                                          <p:spTgt spid="3">
                                            <p:txEl>
                                              <p:charRg st="4294967295" end="4294967295"/>
                                            </p:txEl>
                                          </p:spTgt>
                                        </p:tgtEl>
                                        <p:attrNameLst>
                                          <p:attrName>ppt_x</p:attrName>
                                        </p:attrNameLst>
                                      </p:cBhvr>
                                      <p:tavLst>
                                        <p:tav tm="0">
                                          <p:val>
                                            <p:strVal val="#ppt_x"/>
                                          </p:val>
                                        </p:tav>
                                        <p:tav tm="100000">
                                          <p:val>
                                            <p:strVal val="#ppt_x"/>
                                          </p:val>
                                        </p:tav>
                                      </p:tavLst>
                                    </p:anim>
                                    <p:anim calcmode="lin" valueType="num">
                                      <p:cBhvr>
                                        <p:cTn id="22" dur="1000" fill="hold"/>
                                        <p:tgtEl>
                                          <p:spTgt spid="3">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iterate type="lt">
                                    <p:tmAbs val="0"/>
                                  </p:iterate>
                                  <p:childTnLst>
                                    <p:set>
                                      <p:cBhvr>
                                        <p:cTn id="26" dur="1" fill="hold">
                                          <p:stCondLst>
                                            <p:cond delay="0"/>
                                          </p:stCondLst>
                                        </p:cTn>
                                        <p:tgtEl>
                                          <p:spTgt spid="7">
                                            <p:bg/>
                                          </p:spTgt>
                                        </p:tgtEl>
                                        <p:attrNameLst>
                                          <p:attrName>style.visibility</p:attrName>
                                        </p:attrNameLst>
                                      </p:cBhvr>
                                      <p:to>
                                        <p:strVal val="visible"/>
                                      </p:to>
                                    </p:set>
                                    <p:anim calcmode="lin" valueType="num">
                                      <p:cBhvr>
                                        <p:cTn id="27" dur="1000" fill="hold"/>
                                        <p:tgtEl>
                                          <p:spTgt spid="7">
                                            <p:bg/>
                                          </p:spTgt>
                                        </p:tgtEl>
                                        <p:attrNameLst>
                                          <p:attrName>ppt_x</p:attrName>
                                        </p:attrNameLst>
                                      </p:cBhvr>
                                      <p:tavLst>
                                        <p:tav tm="0">
                                          <p:val>
                                            <p:strVal val="#ppt_x"/>
                                          </p:val>
                                        </p:tav>
                                        <p:tav tm="100000">
                                          <p:val>
                                            <p:strVal val="#ppt_x"/>
                                          </p:val>
                                        </p:tav>
                                      </p:tavLst>
                                    </p:anim>
                                    <p:anim calcmode="lin" valueType="num">
                                      <p:cBhvr>
                                        <p:cTn id="28" dur="1000" fill="hold"/>
                                        <p:tgtEl>
                                          <p:spTgt spid="7">
                                            <p:bg/>
                                          </p:spTgt>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iterate type="lt">
                                    <p:tmAbs val="0"/>
                                  </p:iterate>
                                  <p:childTnLst>
                                    <p:set>
                                      <p:cBhvr>
                                        <p:cTn id="30" dur="1" fill="hold">
                                          <p:stCondLst>
                                            <p:cond delay="0"/>
                                          </p:stCondLst>
                                        </p:cTn>
                                        <p:tgtEl>
                                          <p:spTgt spid="7">
                                            <p:txEl>
                                              <p:charRg st="4294967295" end="4294967295"/>
                                            </p:txEl>
                                          </p:spTgt>
                                        </p:tgtEl>
                                        <p:attrNameLst>
                                          <p:attrName>style.visibility</p:attrName>
                                        </p:attrNameLst>
                                      </p:cBhvr>
                                      <p:to>
                                        <p:strVal val="visible"/>
                                      </p:to>
                                    </p:set>
                                    <p:anim calcmode="lin" valueType="num">
                                      <p:cBhvr>
                                        <p:cTn id="31" dur="1000" fill="hold"/>
                                        <p:tgtEl>
                                          <p:spTgt spid="7">
                                            <p:txEl>
                                              <p:charRg st="4294967295" end="4294967295"/>
                                            </p:txEl>
                                          </p:spTgt>
                                        </p:tgtEl>
                                        <p:attrNameLst>
                                          <p:attrName>ppt_x</p:attrName>
                                        </p:attrNameLst>
                                      </p:cBhvr>
                                      <p:tavLst>
                                        <p:tav tm="0">
                                          <p:val>
                                            <p:strVal val="#ppt_x"/>
                                          </p:val>
                                        </p:tav>
                                        <p:tav tm="100000">
                                          <p:val>
                                            <p:strVal val="#ppt_x"/>
                                          </p:val>
                                        </p:tav>
                                      </p:tavLst>
                                    </p:anim>
                                    <p:anim calcmode="lin" valueType="num">
                                      <p:cBhvr>
                                        <p:cTn id="32" dur="1000" fill="hold"/>
                                        <p:tgtEl>
                                          <p:spTgt spid="7">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iterate type="lt">
                                    <p:tmAbs val="0"/>
                                  </p:iterate>
                                  <p:childTnLst>
                                    <p:set>
                                      <p:cBhvr>
                                        <p:cTn id="36" dur="1" fill="hold">
                                          <p:stCondLst>
                                            <p:cond delay="0"/>
                                          </p:stCondLst>
                                        </p:cTn>
                                        <p:tgtEl>
                                          <p:spTgt spid="8">
                                            <p:bg/>
                                          </p:spTgt>
                                        </p:tgtEl>
                                        <p:attrNameLst>
                                          <p:attrName>style.visibility</p:attrName>
                                        </p:attrNameLst>
                                      </p:cBhvr>
                                      <p:to>
                                        <p:strVal val="visible"/>
                                      </p:to>
                                    </p:set>
                                    <p:anim calcmode="lin" valueType="num">
                                      <p:cBhvr>
                                        <p:cTn id="37" dur="1000" fill="hold"/>
                                        <p:tgtEl>
                                          <p:spTgt spid="8">
                                            <p:bg/>
                                          </p:spTgt>
                                        </p:tgtEl>
                                        <p:attrNameLst>
                                          <p:attrName>ppt_x</p:attrName>
                                        </p:attrNameLst>
                                      </p:cBhvr>
                                      <p:tavLst>
                                        <p:tav tm="0">
                                          <p:val>
                                            <p:strVal val="#ppt_x"/>
                                          </p:val>
                                        </p:tav>
                                        <p:tav tm="100000">
                                          <p:val>
                                            <p:strVal val="#ppt_x"/>
                                          </p:val>
                                        </p:tav>
                                      </p:tavLst>
                                    </p:anim>
                                    <p:anim calcmode="lin" valueType="num">
                                      <p:cBhvr>
                                        <p:cTn id="38" dur="1000" fill="hold"/>
                                        <p:tgtEl>
                                          <p:spTgt spid="8">
                                            <p:bg/>
                                          </p:spTgt>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0"/>
                                  </p:stCondLst>
                                  <p:iterate type="lt">
                                    <p:tmAbs val="0"/>
                                  </p:iterate>
                                  <p:childTnLst>
                                    <p:set>
                                      <p:cBhvr>
                                        <p:cTn id="40" dur="1" fill="hold">
                                          <p:stCondLst>
                                            <p:cond delay="0"/>
                                          </p:stCondLst>
                                        </p:cTn>
                                        <p:tgtEl>
                                          <p:spTgt spid="8">
                                            <p:txEl>
                                              <p:charRg st="4294967295" end="4294967295"/>
                                            </p:txEl>
                                          </p:spTgt>
                                        </p:tgtEl>
                                        <p:attrNameLst>
                                          <p:attrName>style.visibility</p:attrName>
                                        </p:attrNameLst>
                                      </p:cBhvr>
                                      <p:to>
                                        <p:strVal val="visible"/>
                                      </p:to>
                                    </p:set>
                                    <p:anim calcmode="lin" valueType="num">
                                      <p:cBhvr>
                                        <p:cTn id="41" dur="10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p:cTn id="42" dur="1000" fill="hold"/>
                                        <p:tgtEl>
                                          <p:spTgt spid="8">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1" fill="hold" grpId="0" nodeType="clickEffect">
                                  <p:stCondLst>
                                    <p:cond delay="0"/>
                                  </p:stCondLst>
                                  <p:iterate type="lt">
                                    <p:tmAbs val="0"/>
                                  </p:iterate>
                                  <p:childTnLst>
                                    <p:set>
                                      <p:cBhvr>
                                        <p:cTn id="46" dur="1" fill="hold">
                                          <p:stCondLst>
                                            <p:cond delay="0"/>
                                          </p:stCondLst>
                                        </p:cTn>
                                        <p:tgtEl>
                                          <p:spTgt spid="9">
                                            <p:bg/>
                                          </p:spTgt>
                                        </p:tgtEl>
                                        <p:attrNameLst>
                                          <p:attrName>style.visibility</p:attrName>
                                        </p:attrNameLst>
                                      </p:cBhvr>
                                      <p:to>
                                        <p:strVal val="visible"/>
                                      </p:to>
                                    </p:set>
                                    <p:anim calcmode="lin" valueType="num">
                                      <p:cBhvr>
                                        <p:cTn id="47" dur="1000" fill="hold"/>
                                        <p:tgtEl>
                                          <p:spTgt spid="9">
                                            <p:bg/>
                                          </p:spTgt>
                                        </p:tgtEl>
                                        <p:attrNameLst>
                                          <p:attrName>ppt_x</p:attrName>
                                        </p:attrNameLst>
                                      </p:cBhvr>
                                      <p:tavLst>
                                        <p:tav tm="0">
                                          <p:val>
                                            <p:strVal val="#ppt_x"/>
                                          </p:val>
                                        </p:tav>
                                        <p:tav tm="100000">
                                          <p:val>
                                            <p:strVal val="#ppt_x"/>
                                          </p:val>
                                        </p:tav>
                                      </p:tavLst>
                                    </p:anim>
                                    <p:anim calcmode="lin" valueType="num">
                                      <p:cBhvr>
                                        <p:cTn id="48" dur="1000" fill="hold"/>
                                        <p:tgtEl>
                                          <p:spTgt spid="9">
                                            <p:bg/>
                                          </p:spTgt>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iterate type="lt">
                                    <p:tmAbs val="0"/>
                                  </p:iterate>
                                  <p:childTnLst>
                                    <p:set>
                                      <p:cBhvr>
                                        <p:cTn id="50" dur="1" fill="hold">
                                          <p:stCondLst>
                                            <p:cond delay="0"/>
                                          </p:stCondLst>
                                        </p:cTn>
                                        <p:tgtEl>
                                          <p:spTgt spid="9">
                                            <p:txEl>
                                              <p:charRg st="4294967295" end="4294967295"/>
                                            </p:txEl>
                                          </p:spTgt>
                                        </p:tgtEl>
                                        <p:attrNameLst>
                                          <p:attrName>style.visibility</p:attrName>
                                        </p:attrNameLst>
                                      </p:cBhvr>
                                      <p:to>
                                        <p:strVal val="visible"/>
                                      </p:to>
                                    </p:set>
                                    <p:anim calcmode="lin" valueType="num">
                                      <p:cBhvr>
                                        <p:cTn id="51" dur="1000" fill="hold"/>
                                        <p:tgtEl>
                                          <p:spTgt spid="9">
                                            <p:txEl>
                                              <p:charRg st="4294967295" end="4294967295"/>
                                            </p:txEl>
                                          </p:spTgt>
                                        </p:tgtEl>
                                        <p:attrNameLst>
                                          <p:attrName>ppt_x</p:attrName>
                                        </p:attrNameLst>
                                      </p:cBhvr>
                                      <p:tavLst>
                                        <p:tav tm="0">
                                          <p:val>
                                            <p:strVal val="#ppt_x"/>
                                          </p:val>
                                        </p:tav>
                                        <p:tav tm="100000">
                                          <p:val>
                                            <p:strVal val="#ppt_x"/>
                                          </p:val>
                                        </p:tav>
                                      </p:tavLst>
                                    </p:anim>
                                    <p:anim calcmode="lin" valueType="num">
                                      <p:cBhvr>
                                        <p:cTn id="52" dur="1000" fill="hold"/>
                                        <p:tgtEl>
                                          <p:spTgt spid="9">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1" fill="hold" grpId="0" nodeType="click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1000" fill="hold"/>
                                        <p:tgtEl>
                                          <p:spTgt spid="5"/>
                                        </p:tgtEl>
                                        <p:attrNameLst>
                                          <p:attrName>ppt_x</p:attrName>
                                        </p:attrNameLst>
                                      </p:cBhvr>
                                      <p:tavLst>
                                        <p:tav tm="0">
                                          <p:val>
                                            <p:strVal val="#ppt_x"/>
                                          </p:val>
                                        </p:tav>
                                        <p:tav tm="100000">
                                          <p:val>
                                            <p:strVal val="#ppt_x"/>
                                          </p:val>
                                        </p:tav>
                                      </p:tavLst>
                                    </p:anim>
                                    <p:anim calcmode="lin" valueType="num">
                                      <p:cBhvr>
                                        <p:cTn id="5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1"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1000" fill="hold"/>
                                        <p:tgtEl>
                                          <p:spTgt spid="6"/>
                                        </p:tgtEl>
                                        <p:attrNameLst>
                                          <p:attrName>ppt_x</p:attrName>
                                        </p:attrNameLst>
                                      </p:cBhvr>
                                      <p:tavLst>
                                        <p:tav tm="0">
                                          <p:val>
                                            <p:strVal val="#ppt_x"/>
                                          </p:val>
                                        </p:tav>
                                        <p:tav tm="100000">
                                          <p:val>
                                            <p:strVal val="#ppt_x"/>
                                          </p:val>
                                        </p:tav>
                                      </p:tavLst>
                                    </p:anim>
                                    <p:anim calcmode="lin" valueType="num">
                                      <p:cBhvr>
                                        <p:cTn id="64"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1" fill="hold" grpId="0" nodeType="clickEffect">
                                  <p:stCondLst>
                                    <p:cond delay="0"/>
                                  </p:stCondLst>
                                  <p:childTnLst>
                                    <p:set>
                                      <p:cBhvr>
                                        <p:cTn id="68" dur="1" fill="hold">
                                          <p:stCondLst>
                                            <p:cond delay="0"/>
                                          </p:stCondLst>
                                        </p:cTn>
                                        <p:tgtEl>
                                          <p:spTgt spid="4"/>
                                        </p:tgtEl>
                                        <p:attrNameLst>
                                          <p:attrName>style.visibility</p:attrName>
                                        </p:attrNameLst>
                                      </p:cBhvr>
                                      <p:to>
                                        <p:strVal val="visible"/>
                                      </p:to>
                                    </p:set>
                                    <p:anim calcmode="lin" valueType="num">
                                      <p:cBhvr>
                                        <p:cTn id="69" dur="1000" fill="hold"/>
                                        <p:tgtEl>
                                          <p:spTgt spid="4"/>
                                        </p:tgtEl>
                                        <p:attrNameLst>
                                          <p:attrName>ppt_x</p:attrName>
                                        </p:attrNameLst>
                                      </p:cBhvr>
                                      <p:tavLst>
                                        <p:tav tm="0">
                                          <p:val>
                                            <p:strVal val="#ppt_x"/>
                                          </p:val>
                                        </p:tav>
                                        <p:tav tm="100000">
                                          <p:val>
                                            <p:strVal val="#ppt_x"/>
                                          </p:val>
                                        </p:tav>
                                      </p:tavLst>
                                    </p:anim>
                                    <p:anim calcmode="lin" valueType="num">
                                      <p:cBhvr>
                                        <p:cTn id="70"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P spid="4" grpId="0" animBg="1" advAuto="0"/>
      <p:bldP spid="5" grpId="0" animBg="1" advAuto="0"/>
      <p:bldP spid="6" grpId="0" animBg="1" advAuto="0"/>
      <p:bldP spid="7" grpId="0" animBg="1" advAuto="0"/>
      <p:bldP spid="8" grpId="0" animBg="1" advAuto="0"/>
      <p:bldP spid="9" grpId="0" animBg="1" advAuto="0"/>
    </p:bldLst>
    <p:extLst>
      <p:ext uri="smNativeData">
        <pr:smNativeData xmlns:pr="smNativeData" val="A8aMYg0AAAAFAAAA/v///wEAAAACAAAAAQAAAAAAAAAAAAAAAAAAAAkAAAD/////AQAAAAIAAAABAAAAAAAAAAAAAAAAAAAADwAAAP7///8BAAAAAgAAAAEAAAAAAAAAAAAAAAAAAAATAAAA/////wEAAAACAAAAAQAAAAAAAAAAAAAAAAAAABkAAAD+////AQAAAAIAAAABAAAAAAAAAAAAAAAAAAAAHQAAAP////8BAAAAAgAAAAEAAAAAAAAAAAAAAAAAAAAjAAAA/v///wEAAAACAAAAAQAAAAAAAAAAAAAAAAAAACcAAAD/////AQAAAAIAAAABAAAAAAAAAAAAAAAAAAAALQAAAP7///8BAAAAAgAAAAEAAAAAAAAAAAAAAAAAAAAxAAAA/////wEAAAACAAAAAQAAAAAAAAAAAAAAAAAAADcAAAD9////AQAAAAIAAAABAAAAAAAAAAAAAAAAAAAAPQAAAP3///8BAAAAAgAAAAEAAAAAAAAAAAAAAAAAAABDAAAA/f///wEAAAACAAAAAQAAAAAAAAAAAAAAAAAAAA=="/>
      </p:ext>
    </p:extLst>
  </p:timing>
</p:sld>
</file>

<file path=ppt/slides/slide7.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Google Shape;430;p22"/>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Fq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8WrAH9/fwBTU1MDzMzMAMDA/wB/f38AAAAAAAAAAAAAAAAAAAAAAAAAAAAhAAAAGAAAABQAAADQAgAAEgEAAHA1AADkBAAAEAAAACYAAAAIAAAAAYAAAP8fAAA="/>
              </a:ext>
            </a:extLst>
          </p:cNvSpPr>
          <p:nvPr>
            <p:ph type="title"/>
          </p:nvPr>
        </p:nvSpPr>
        <p:spPr>
          <a:xfrm>
            <a:off x="457200" y="173990"/>
            <a:ext cx="8229600" cy="621030"/>
          </a:xfrm>
          <a:solidFill>
            <a:srgbClr val="FFC5AB"/>
          </a:solidFill>
          <a:ln w="25400" cap="flat" cmpd="sng" algn="ctr">
            <a:solidFill>
              <a:srgbClr val="FFC5AB"/>
            </a:solidFill>
            <a:prstDash val="solid"/>
            <a:headEnd type="none"/>
            <a:tailEnd type="none"/>
          </a:ln>
        </p:spPr>
        <p:txBody>
          <a:bodyPr/>
          <a:lstStyle>
            <a:lvl1pPr algn="l" defTabSz="530225">
              <a:tabLst/>
              <a:defRPr sz="2780"/>
            </a:lvl1pPr>
          </a:lstStyle>
          <a:p>
            <a:pPr/>
            <a:r>
              <a:t>laboratory tests </a:t>
            </a:r>
            <a:endParaRPr sz="2400"/>
          </a:p>
        </p:txBody>
      </p:sp>
      <p:grpSp>
        <p:nvGrpSpPr>
          <p:cNvPr id="3" name="Google Shape;431;p22"/>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MQAAABzBQAAsw4AAKoOAAAQAAAAJgAAAAgAAAD/////AAAAAA=="/>
              </a:ext>
            </a:extLst>
          </p:cNvGrpSpPr>
          <p:nvPr/>
        </p:nvGrpSpPr>
        <p:grpSpPr>
          <a:xfrm>
            <a:off x="124460" y="885825"/>
            <a:ext cx="2265045" cy="1497965"/>
            <a:chOff x="124460" y="885825"/>
            <a:chExt cx="2265045" cy="1497965"/>
          </a:xfrm>
        </p:grpSpPr>
        <p:grpSp>
          <p:nvGrpSpPr>
            <p:cNvPr id="7" name="Google Shape;432;p22"/>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NEJAABzBQAAfg4AAB8KAAAAAAAAJgAAAAgAAAD/////AAAAAA=="/>
                </a:ext>
              </a:extLst>
            </p:cNvGrpSpPr>
            <p:nvPr/>
          </p:nvGrpSpPr>
          <p:grpSpPr>
            <a:xfrm>
              <a:off x="1595755" y="885825"/>
              <a:ext cx="760095" cy="759460"/>
              <a:chOff x="1595755" y="885825"/>
              <a:chExt cx="760095" cy="759460"/>
            </a:xfrm>
          </p:grpSpPr>
          <p:sp>
            <p:nvSpPr>
              <p:cNvPr id="9" name="Circle"/>
              <p:cNvSpPr>
                <a:extLst>
                  <a:ext uri="smNativeData">
                    <pr:smNativeData xmlns:pr="smNativeData" val="SMDATA_13_A8aMYhMAAAAlAAAAZgAAAA0AAAAAAAAAAAAAAAAAAAAAAAAAAAAAAAABAAAAAAAAAAEAAABQAAAAAAAAAAAA8D8AAAAAAADw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RCQAAcwUAAH4OAAAfCgAAAAAAACYAAAAIAAAA//////////8="/>
                  </a:ext>
                </a:extLst>
              </p:cNvSpPr>
              <p:nvPr/>
            </p:nvSpPr>
            <p:spPr>
              <a:xfrm>
                <a:off x="1595755" y="885825"/>
                <a:ext cx="760095" cy="759460"/>
              </a:xfrm>
              <a:prstGeom prst="ellipse">
                <a:avLst/>
              </a:prstGeom>
              <a:solidFill>
                <a:schemeClr val="accent2"/>
              </a:solidFill>
              <a:ln>
                <a:noFill/>
              </a:ln>
              <a:effectLst/>
            </p:spPr>
            <p:txBody>
              <a:bodyPr vert="horz" wrap="square" lIns="0" tIns="0" rIns="0" bIns="0" numCol="1" spcCol="215900" anchor="ctr"/>
              <a:lstStyle/>
              <a:p>
                <a:pPr algn="ctr">
                  <a:defRPr sz="1800" b="1">
                    <a:solidFill>
                      <a:srgbClr val="FFFFFF"/>
                    </a:solidFill>
                    <a:latin typeface="Fira Sans Extra Condensed" pitchFamily="0" charset="0"/>
                    <a:ea typeface="Fira Sans Extra Condensed" pitchFamily="0" charset="0"/>
                    <a:cs typeface="Fira Sans Extra Condensed" pitchFamily="0" charset="0"/>
                  </a:defRPr>
                </a:pPr>
              </a:p>
            </p:txBody>
          </p:sp>
          <p:sp>
            <p:nvSpPr>
              <p:cNvPr id="8" name="02"/>
              <p:cNvSpPr>
                <a:extLst>
                  <a:ext uri="smNativeData">
                    <pr:smNativeData xmlns:pr="smNativeData" val="SMDATA_13_A8aMYhMAAAAlAAAAZAAAAA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ACgAAPgYAAM8NAABUCQAAAAAAACYAAAAIAAAA//////////8="/>
                  </a:ext>
                </a:extLst>
              </p:cNvSpPr>
              <p:nvPr/>
            </p:nvSpPr>
            <p:spPr>
              <a:xfrm>
                <a:off x="1706880" y="1014730"/>
                <a:ext cx="537845" cy="501650"/>
              </a:xfrm>
              <a:prstGeom prst="rect">
                <a:avLst/>
              </a:prstGeom>
              <a:noFill/>
              <a:ln>
                <a:noFill/>
              </a:ln>
              <a:effectLst/>
            </p:spPr>
            <p:txBody>
              <a:bodyPr vert="horz" wrap="square" lIns="91440" tIns="91440" rIns="91440" bIns="91440" numCol="1" spcCol="215900" anchor="ctr"/>
              <a:lstStyle>
                <a:lvl1pPr algn="ctr">
                  <a:defRPr sz="1800" b="1">
                    <a:solidFill>
                      <a:srgbClr val="FFFFFF"/>
                    </a:solidFill>
                    <a:latin typeface="Fira Sans Extra Condensed" pitchFamily="0" charset="0"/>
                    <a:ea typeface="Arial" pitchFamily="2" charset="0"/>
                    <a:cs typeface="Arial" pitchFamily="2" charset="0"/>
                  </a:defRPr>
                </a:lvl1pPr>
              </a:lstStyle>
              <a:p>
                <a:pPr/>
                <a:r>
                  <a:t>02</a:t>
                </a:r>
              </a:p>
            </p:txBody>
          </p:sp>
        </p:grpSp>
        <p:grpSp>
          <p:nvGrpSpPr>
            <p:cNvPr id="4" name="Google Shape;433;p22"/>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MQAAAB4BwAAsw4AAKoOAAAAAAAAJgAAAAgAAAD/////AAAAAA=="/>
                </a:ext>
              </a:extLst>
            </p:cNvGrpSpPr>
            <p:nvPr/>
          </p:nvGrpSpPr>
          <p:grpSpPr>
            <a:xfrm>
              <a:off x="124460" y="1214120"/>
              <a:ext cx="2265045" cy="1169670"/>
              <a:chOff x="124460" y="1214120"/>
              <a:chExt cx="2265045" cy="1169670"/>
            </a:xfrm>
          </p:grpSpPr>
          <p:sp>
            <p:nvSpPr>
              <p:cNvPr id="6" name="Google Shape;434;p22"/>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ICAg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EAAAAeAcAAHENAAB4BwAAACAAACYAAAAIAAAA//////////8="/>
                  </a:ext>
                </a:extLst>
              </p:cNvSpPr>
              <p:nvPr/>
            </p:nvSpPr>
            <p:spPr>
              <a:xfrm>
                <a:off x="124460" y="1214120"/>
                <a:ext cx="2060575" cy="0"/>
              </a:xfrm>
              <a:custGeom>
                <a:avLst/>
                <a:gdLst/>
                <a:ahLst/>
                <a:cxnLst/>
                <a:rect l="0" t="0" r="2060575" b="0"/>
                <a:pathLst>
                  <a:path w="2060575" h="0">
                    <a:moveTo>
                      <a:pt x="0" y="0"/>
                    </a:moveTo>
                    <a:lnTo>
                      <a:pt x="2060575" y="0"/>
                    </a:lnTo>
                    <a:lnTo>
                      <a:pt x="0" y="0"/>
                    </a:lnTo>
                    <a:close/>
                  </a:path>
                </a:pathLst>
              </a:custGeom>
              <a:noFill/>
              <a:ln>
                <a:noFill/>
              </a:ln>
              <a:effectLst/>
            </p:spPr>
            <p:txBody>
              <a:bodyPr vert="horz" wrap="square" lIns="91440" tIns="91440" rIns="91440" bIns="91440" numCol="1" spcCol="215900" anchor="ctr"/>
              <a:lstStyle>
                <a:lvl1pPr>
                  <a:defRPr sz="1800" b="1">
                    <a:latin typeface="Fira Sans Extra Condensed" pitchFamily="0" charset="0"/>
                    <a:ea typeface="Arial" pitchFamily="2" charset="0"/>
                    <a:cs typeface="Arial" pitchFamily="2" charset="0"/>
                  </a:defRPr>
                </a:lvl1pPr>
              </a:lstStyle>
              <a:p>
                <a:pPr/>
                <a:r>
                  <a:rPr sz="2000"/>
                  <a:t>PCR asssy</a:t>
                </a:r>
                <a:endParaRPr sz="2000"/>
              </a:p>
            </p:txBody>
          </p:sp>
          <p:sp>
            <p:nvSpPr>
              <p:cNvPr id="5" name="Google Shape;435;p22"/>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8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GAgAAqg4AALMOAACqDgAAACAAACYAAAAIAAAA//////////8="/>
                  </a:ext>
                </a:extLst>
              </p:cNvSpPr>
              <p:nvPr/>
            </p:nvSpPr>
            <p:spPr>
              <a:xfrm>
                <a:off x="328930" y="2383790"/>
                <a:ext cx="2060575" cy="0"/>
              </a:xfrm>
              <a:custGeom>
                <a:avLst/>
                <a:gdLst/>
                <a:ahLst/>
                <a:cxnLst/>
                <a:rect l="0" t="0" r="2060575" b="0"/>
                <a:pathLst>
                  <a:path w="2060575" h="0">
                    <a:moveTo>
                      <a:pt x="0" y="0"/>
                    </a:moveTo>
                    <a:lnTo>
                      <a:pt x="2060575" y="0"/>
                    </a:lnTo>
                    <a:lnTo>
                      <a:pt x="0" y="0"/>
                    </a:lnTo>
                    <a:close/>
                  </a:path>
                </a:pathLst>
              </a:custGeom>
              <a:noFill/>
              <a:ln>
                <a:noFill/>
              </a:ln>
              <a:effectLst/>
            </p:spPr>
            <p:txBody>
              <a:bodyPr vert="horz" wrap="square" lIns="91440" tIns="91440" rIns="91440" bIns="91440" numCol="1" spcCol="215900" anchor="ctr"/>
              <a:lstStyle>
                <a:lvl1pPr algn="r">
                  <a:defRPr>
                    <a:latin typeface="Roboto" pitchFamily="0" charset="0"/>
                    <a:ea typeface="Arial" pitchFamily="2" charset="0"/>
                    <a:cs typeface="Arial" pitchFamily="2" charset="0"/>
                  </a:defRPr>
                </a:lvl1pPr>
              </a:lstStyle>
              <a:p>
                <a:pPr/>
              </a:p>
            </p:txBody>
          </p:sp>
        </p:grpSp>
      </p:grpSp>
      <p:grpSp>
        <p:nvGrpSpPr>
          <p:cNvPr id="10" name="Google Shape;436;p22"/>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NgmAAAuBgAAvDYAAOsLAAAQAAAAJgAAAAgAAAD/////AAAAAA=="/>
              </a:ext>
            </a:extLst>
          </p:cNvGrpSpPr>
          <p:nvPr/>
        </p:nvGrpSpPr>
        <p:grpSpPr>
          <a:xfrm>
            <a:off x="6314440" y="1004570"/>
            <a:ext cx="2583180" cy="932815"/>
            <a:chOff x="6314440" y="1004570"/>
            <a:chExt cx="2583180" cy="932815"/>
          </a:xfrm>
        </p:grpSpPr>
        <p:grpSp>
          <p:nvGrpSpPr>
            <p:cNvPr id="14" name="Google Shape;437;p22"/>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NgmAAAuBgAAjisAAO4KAAAAAAAAJgAAAAgAAAD/////AAAAAA=="/>
                </a:ext>
              </a:extLst>
            </p:cNvGrpSpPr>
            <p:nvPr/>
          </p:nvGrpSpPr>
          <p:grpSpPr>
            <a:xfrm>
              <a:off x="6314440" y="1004570"/>
              <a:ext cx="765810" cy="772160"/>
              <a:chOff x="6314440" y="1004570"/>
              <a:chExt cx="765810" cy="772160"/>
            </a:xfrm>
          </p:grpSpPr>
          <p:sp>
            <p:nvSpPr>
              <p:cNvPr id="16" name="Circle"/>
              <p:cNvSpPr>
                <a:extLst>
                  <a:ext uri="smNativeData">
                    <pr:smNativeData xmlns:pr="smNativeData" val="SMDATA_13_A8aMYhMAAAAlAAAAZgAAAA0AAAAAAAAAAAAAAAAAAAAAAAAAAAAAAAABAAAAAAAAAAEAAABQAAAAAAAAAAAA8D8AAAAAAADw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YJgAALgYAAI4rAADuCgAAAAAAACYAAAAIAAAA//////////8="/>
                  </a:ext>
                </a:extLst>
              </p:cNvSpPr>
              <p:nvPr/>
            </p:nvSpPr>
            <p:spPr>
              <a:xfrm>
                <a:off x="6314440" y="1004570"/>
                <a:ext cx="765810" cy="772160"/>
              </a:xfrm>
              <a:prstGeom prst="ellipse">
                <a:avLst/>
              </a:prstGeom>
              <a:solidFill>
                <a:schemeClr val="accent2"/>
              </a:solidFill>
              <a:ln>
                <a:noFill/>
              </a:ln>
              <a:effectLst/>
            </p:spPr>
            <p:txBody>
              <a:bodyPr vert="horz" wrap="square" lIns="0" tIns="0" rIns="0" bIns="0" numCol="1" spcCol="215900" anchor="ctr"/>
              <a:lstStyle/>
              <a:p>
                <a:pPr algn="ctr">
                  <a:defRPr sz="1800" b="1">
                    <a:solidFill>
                      <a:srgbClr val="FFFFFF"/>
                    </a:solidFill>
                    <a:latin typeface="Fira Sans Extra Condensed" pitchFamily="0" charset="0"/>
                    <a:ea typeface="Fira Sans Extra Condensed" pitchFamily="0" charset="0"/>
                    <a:cs typeface="Fira Sans Extra Condensed" pitchFamily="0" charset="0"/>
                  </a:defRPr>
                </a:pPr>
              </a:p>
            </p:txBody>
          </p:sp>
          <p:sp>
            <p:nvSpPr>
              <p:cNvPr id="15" name="01"/>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IJwAAjwgAAN4qAACPCAAAACAAACYAAAAIAAAA//////////8="/>
                  </a:ext>
                </a:extLst>
              </p:cNvSpPr>
              <p:nvPr/>
            </p:nvSpPr>
            <p:spPr>
              <a:xfrm>
                <a:off x="6426200" y="1391285"/>
                <a:ext cx="542290" cy="0"/>
              </a:xfrm>
              <a:custGeom>
                <a:avLst/>
                <a:gdLst/>
                <a:ahLst/>
                <a:cxnLst/>
                <a:rect l="0" t="0" r="542290" b="0"/>
                <a:pathLst>
                  <a:path w="542290" h="0">
                    <a:moveTo>
                      <a:pt x="0" y="0"/>
                    </a:moveTo>
                    <a:lnTo>
                      <a:pt x="542290" y="0"/>
                    </a:lnTo>
                    <a:lnTo>
                      <a:pt x="0" y="0"/>
                    </a:lnTo>
                    <a:close/>
                  </a:path>
                </a:pathLst>
              </a:custGeom>
              <a:noFill/>
              <a:ln>
                <a:noFill/>
              </a:ln>
              <a:effectLst/>
            </p:spPr>
            <p:txBody>
              <a:bodyPr vert="horz" wrap="square" lIns="91440" tIns="91440" rIns="91440" bIns="91440" numCol="1" spcCol="215900" anchor="ctr"/>
              <a:lstStyle>
                <a:lvl1pPr algn="ctr">
                  <a:defRPr sz="1800" b="1">
                    <a:solidFill>
                      <a:srgbClr val="FFFFFF"/>
                    </a:solidFill>
                    <a:latin typeface="Fira Sans Extra Condensed" pitchFamily="0" charset="0"/>
                    <a:ea typeface="Arial" pitchFamily="2" charset="0"/>
                    <a:cs typeface="Arial" pitchFamily="2" charset="0"/>
                  </a:defRPr>
                </a:lvl1pPr>
              </a:lstStyle>
              <a:p>
                <a:pPr/>
                <a:r>
                  <a:t>01</a:t>
                </a:r>
              </a:p>
            </p:txBody>
          </p:sp>
        </p:grpSp>
        <p:grpSp>
          <p:nvGrpSpPr>
            <p:cNvPr id="11" name="Google Shape;438;p22"/>
            <p:cNvGrpSpPr>
              <a:extLst>
                <a:ext uri="smNativeData">
                  <pr:smNativeData xmlns:pr="smNativeData" val="SMDATA_7_A8aMY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LInAAB/CAAAvDYAAOsLAAAAAAAAJgAAAAgAAAD/////AAAAAA=="/>
                </a:ext>
              </a:extLst>
            </p:cNvGrpSpPr>
            <p:nvPr/>
          </p:nvGrpSpPr>
          <p:grpSpPr>
            <a:xfrm>
              <a:off x="6452870" y="1381125"/>
              <a:ext cx="2444750" cy="556260"/>
              <a:chOff x="6452870" y="1381125"/>
              <a:chExt cx="2444750" cy="556260"/>
            </a:xfrm>
          </p:grpSpPr>
          <p:sp>
            <p:nvSpPr>
              <p:cNvPr id="13" name="Google Shape;439;p22"/>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yJwAAfwgAAJY1AAB/CAAAACAAACYAAAAIAAAA//////////8="/>
                  </a:ext>
                </a:extLst>
              </p:cNvSpPr>
              <p:nvPr/>
            </p:nvSpPr>
            <p:spPr>
              <a:xfrm>
                <a:off x="6452870" y="1381125"/>
                <a:ext cx="2258060" cy="0"/>
              </a:xfrm>
              <a:custGeom>
                <a:avLst/>
                <a:gdLst/>
                <a:ahLst/>
                <a:cxnLst/>
                <a:rect l="0" t="0" r="2258060" b="0"/>
                <a:pathLst>
                  <a:path w="2258060" h="0">
                    <a:moveTo>
                      <a:pt x="0" y="0"/>
                    </a:moveTo>
                    <a:lnTo>
                      <a:pt x="2258060" y="0"/>
                    </a:lnTo>
                    <a:lnTo>
                      <a:pt x="0" y="0"/>
                    </a:lnTo>
                    <a:close/>
                  </a:path>
                </a:pathLst>
              </a:custGeom>
              <a:noFill/>
              <a:ln>
                <a:noFill/>
              </a:ln>
              <a:effectLst/>
            </p:spPr>
            <p:txBody>
              <a:bodyPr vert="horz" wrap="square" lIns="91440" tIns="91440" rIns="91440" bIns="91440" numCol="1" spcCol="215900" anchor="ctr"/>
              <a:lstStyle>
                <a:lvl1pPr algn="r">
                  <a:defRPr sz="1800" b="1">
                    <a:latin typeface="Fira Sans Extra Condensed" pitchFamily="0" charset="0"/>
                    <a:ea typeface="Arial" pitchFamily="2" charset="0"/>
                    <a:cs typeface="Arial" pitchFamily="2" charset="0"/>
                  </a:defRPr>
                </a:lvl1pPr>
              </a:lstStyle>
              <a:p>
                <a:pPr/>
                <a:r>
                  <a:rPr sz="2000"/>
                  <a:t>ELASA test</a:t>
                </a:r>
                <a:endParaRPr sz="2000"/>
              </a:p>
            </p:txBody>
          </p:sp>
          <p:sp>
            <p:nvSpPr>
              <p:cNvPr id="12" name="Google Shape;440;p22"/>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ICAg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YKAAA6wsAALw2AADrCwAAACAAACYAAAAIAAAA//////////8="/>
                  </a:ext>
                </a:extLst>
              </p:cNvSpPr>
              <p:nvPr/>
            </p:nvSpPr>
            <p:spPr>
              <a:xfrm>
                <a:off x="6639560" y="1937385"/>
                <a:ext cx="2258060" cy="0"/>
              </a:xfrm>
              <a:custGeom>
                <a:avLst/>
                <a:gdLst/>
                <a:ahLst/>
                <a:cxnLst/>
                <a:rect l="0" t="0" r="2258060" b="0"/>
                <a:pathLst>
                  <a:path w="2258060" h="0">
                    <a:moveTo>
                      <a:pt x="0" y="0"/>
                    </a:moveTo>
                    <a:lnTo>
                      <a:pt x="2258060" y="0"/>
                    </a:lnTo>
                    <a:lnTo>
                      <a:pt x="0" y="0"/>
                    </a:lnTo>
                    <a:close/>
                  </a:path>
                </a:pathLst>
              </a:custGeom>
              <a:noFill/>
              <a:ln>
                <a:noFill/>
              </a:ln>
              <a:effectLst/>
            </p:spPr>
            <p:txBody>
              <a:bodyPr vert="horz" wrap="square" lIns="91440" tIns="91440" rIns="91440" bIns="91440" numCol="1" spcCol="215900" anchor="ctr"/>
              <a:lstStyle>
                <a:lvl1pPr algn="r">
                  <a:defRPr>
                    <a:latin typeface="Roboto" pitchFamily="0" charset="0"/>
                    <a:ea typeface="Arial" pitchFamily="2" charset="0"/>
                    <a:cs typeface="Arial" pitchFamily="2" charset="0"/>
                  </a:defRPr>
                </a:lvl1pPr>
              </a:lstStyle>
              <a:p>
                <a:pPr/>
              </a:p>
            </p:txBody>
          </p:sp>
        </p:grpSp>
      </p:grpSp>
      <p:grpSp>
        <p:nvGrpSpPr>
          <p:cNvPr id="17" name="Google Shape;441;p22"/>
          <p:cNvGrpSpPr>
            <a:extLst>
              <a:ext uri="smNativeData">
                <pr:smNativeData xmlns:pr="smNativeData" val="SMDATA_7_A8aMYhMAAAAlAAAAAQAAAA8BAAAAkAAAAEgAAACQAAAASAAAAAAAAAAAAAAAAAAAABcAAAAUAAAAAAAAAAAAAAD/fwAA/38AAAAAAAAJAAAABAAAAMv///8MAAAAEAAAAAAAAAAAAAAAAAAAAAAAAAAfAAAAVAAAAAAAAAAAAAAAAAAAAAAAAAAAAAAAAAAAAAAAAAAAAAAAAAAAAAAAAAAAAAAAAAAAAAAAAAAAAAAAAAAAAAAAAAAAAAAAAAAAAAAAAAAAAAAAAAAAACEAAAAYAAAAFAAAABkiAAAhEwAA2jUAAEcYAAAQAAAAJgAAAAgAAAD/////AAAAAA=="/>
              </a:ext>
            </a:extLst>
          </p:cNvGrpSpPr>
          <p:nvPr/>
        </p:nvGrpSpPr>
        <p:grpSpPr>
          <a:xfrm>
            <a:off x="5542915" y="3109595"/>
            <a:ext cx="3211195" cy="836930"/>
            <a:chOff x="5542915" y="3109595"/>
            <a:chExt cx="3211195" cy="836930"/>
          </a:xfrm>
        </p:grpSpPr>
        <p:grpSp>
          <p:nvGrpSpPr>
            <p:cNvPr id="21" name="تجميع1"/>
            <p:cNvGrpSpPr>
              <a:extLst>
                <a:ext uri="smNativeData">
                  <pr:smNativeData xmlns:pr="smNativeData" val="SMDATA_7_A8aMYhMAAAAlAAAAAQAAAA8BAAAAkAAAAEgAAACQAAAASAAAAAAAAAAAAAAAAAAAABcAAAAUAAAAAAAAAAAAAAD/fwAA/38AAAAAAAAJAAAABAAAAM////8MAAAAEAAAAAAAAAAAAAAAAAAAAAAAAAAfAAAAVAAAAAAAAAAAAAAAAAAAAAAAAAAAAAAAAAAAAAAAAAAAAAAAAAAAAAAAAAAAAAAAAAAAAAAAAAAAAAAAAAAAAAAAAAAAAAAAAAAAAAAAAAAAAAAAAAAAACEAAAAYAAAAFAAAABkiAAAhEwAAWicAAL8XAAAAAAAAJgAAAAgAAAD/////AAAAAA=="/>
                </a:ext>
              </a:extLst>
            </p:cNvGrpSpPr>
            <p:nvPr/>
          </p:nvGrpSpPr>
          <p:grpSpPr>
            <a:xfrm>
              <a:off x="5542915" y="3109595"/>
              <a:ext cx="854075" cy="750570"/>
              <a:chOff x="5542915" y="3109595"/>
              <a:chExt cx="854075" cy="750570"/>
            </a:xfrm>
          </p:grpSpPr>
          <p:sp>
            <p:nvSpPr>
              <p:cNvPr id="23" name="بيضاوي2"/>
              <p:cNvSpPr>
                <a:extLst>
                  <a:ext uri="smNativeData">
                    <pr:smNativeData xmlns:pr="smNativeData" val="SMDATA_13_A8aMYhMAAAAlAAAAZgAAAA0AAAAAAAAAAAAAAAAAAAAAAAAAAAAAAAABAAAAAAAAAAEAAABQAAAAAAAAAAAA8D8AAAAAAADwPwAAAAAAAOA/AAAAAAAA4D8AAAAAAADgPwAAAAAAAOA/AAAAAAAA4D8AAAAAAADgPwAAAAAAAOA/AAAAAAAA4D8CAAAAjAAAAAEAAAAAAAAAZJ2x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knbEA////AQAAAAAAAAAAAAAAAAAAAAAAAAAAAAAAAAAAAAAAAAAAAAAAAn9/fwBTU1MDzMzMAMDA/wB/f38AAAAAAAAAAAAAAAAAAAAAAAAAAAAhAAAAGAAAABQAAAAZIgAAIRMAAFonAAC/FwAAAAAAACYAAAAIAAAA//////////8="/>
                  </a:ext>
                </a:extLst>
              </p:cNvSpPr>
              <p:nvPr/>
            </p:nvSpPr>
            <p:spPr>
              <a:xfrm>
                <a:off x="5542915" y="3109595"/>
                <a:ext cx="854075" cy="750570"/>
              </a:xfrm>
              <a:prstGeom prst="ellipse">
                <a:avLst/>
              </a:prstGeom>
              <a:solidFill>
                <a:srgbClr val="649DB1"/>
              </a:solidFill>
              <a:ln>
                <a:noFill/>
              </a:ln>
              <a:effectLst/>
            </p:spPr>
            <p:txBody>
              <a:bodyPr vert="horz" wrap="square" lIns="0" tIns="0" rIns="0" bIns="0" numCol="1" spcCol="215900" anchor="ctr"/>
              <a:lstStyle/>
              <a:p>
                <a:pPr algn="ctr">
                  <a:defRPr sz="1800" b="1">
                    <a:solidFill>
                      <a:srgbClr val="FFFFFF"/>
                    </a:solidFill>
                    <a:latin typeface="Fira Sans Extra Condensed" pitchFamily="0" charset="0"/>
                    <a:ea typeface="Fira Sans Extra Condensed" pitchFamily="0" charset="0"/>
                    <a:cs typeface="Fira Sans Extra Condensed" pitchFamily="0" charset="0"/>
                  </a:defRPr>
                </a:pPr>
              </a:p>
            </p:txBody>
          </p:sp>
          <p:sp>
            <p:nvSpPr>
              <p:cNvPr id="22" name="منحنى1"/>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B0IHg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eIgAAcRUAAJUmAABxFQAAACAAACYAAAAIAAAA//////////8="/>
                  </a:ext>
                </a:extLst>
              </p:cNvSpPr>
              <p:nvPr/>
            </p:nvSpPr>
            <p:spPr>
              <a:xfrm>
                <a:off x="5668010" y="3485515"/>
                <a:ext cx="603885" cy="0"/>
              </a:xfrm>
              <a:custGeom>
                <a:avLst/>
                <a:gdLst/>
                <a:ahLst/>
                <a:cxnLst/>
                <a:rect l="0" t="0" r="603885" b="0"/>
                <a:pathLst>
                  <a:path w="603885" h="0">
                    <a:moveTo>
                      <a:pt x="0" y="0"/>
                    </a:moveTo>
                    <a:lnTo>
                      <a:pt x="603885" y="0"/>
                    </a:lnTo>
                    <a:lnTo>
                      <a:pt x="0" y="0"/>
                    </a:lnTo>
                    <a:close/>
                  </a:path>
                </a:pathLst>
              </a:custGeom>
              <a:noFill/>
              <a:ln>
                <a:noFill/>
              </a:ln>
              <a:effectLst/>
            </p:spPr>
            <p:txBody>
              <a:bodyPr vert="horz" wrap="square" lIns="91440" tIns="91440" rIns="91440" bIns="91440" numCol="1" spcCol="215900" anchor="ctr"/>
              <a:lstStyle>
                <a:lvl1pPr algn="ctr">
                  <a:defRPr sz="1800" b="1">
                    <a:solidFill>
                      <a:srgbClr val="FFFFFF"/>
                    </a:solidFill>
                    <a:latin typeface="Fira Sans Extra Condensed" pitchFamily="0" charset="0"/>
                    <a:ea typeface="Arial" pitchFamily="2" charset="0"/>
                    <a:cs typeface="Arial" pitchFamily="2" charset="0"/>
                  </a:defRPr>
                </a:lvl1pPr>
              </a:lstStyle>
              <a:p>
                <a:pPr/>
                <a:r>
                  <a:t>04</a:t>
                </a:r>
              </a:p>
            </p:txBody>
          </p:sp>
        </p:grpSp>
        <p:grpSp>
          <p:nvGrpSpPr>
            <p:cNvPr id="18" name="Google Shape;443;p22"/>
            <p:cNvGrpSpPr>
              <a:extLst>
                <a:ext uri="smNativeData">
                  <pr:smNativeData xmlns:pr="smNativeData" val="SMDATA_7_A8aMYhMAAAAlAAAAAQAAAA8BAAAAkAAAAEgAAACQAAAASAAAAAAAAAAAAAAAAAAAABcAAAAUAAAAAAAAAAAAAAD/fwAA/38AAAAAAAAJAAAABAAAAM3///8MAAAAEAAAAAAAAAAAAAAAAAAAAAAAAAAfAAAAVAAAAAAAAAAAAAAAAAAAAAAAAAAAAAAAAAAAAAAAAAAAAAAAAAAAAAAAAAAAAAAAAAAAAAAAAAAAAAAAAAAAAAAAAAAAAAAAAAAAAAAAAAAAAAAAAAAAACEAAAAYAAAAFAAAABYlAAD0FAAA2jUAAEcYAAAAAAAAJgAAAAgAAAD/////AAAAAA=="/>
                </a:ext>
              </a:extLst>
            </p:cNvGrpSpPr>
            <p:nvPr/>
          </p:nvGrpSpPr>
          <p:grpSpPr>
            <a:xfrm>
              <a:off x="6028690" y="3406140"/>
              <a:ext cx="2725420" cy="540385"/>
              <a:chOff x="6028690" y="3406140"/>
              <a:chExt cx="2725420" cy="540385"/>
            </a:xfrm>
          </p:grpSpPr>
          <p:sp>
            <p:nvSpPr>
              <p:cNvPr id="20" name="Google Shape;444;p22"/>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M3Ni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dJgAA9BQAANo1AAD0FAAAACAAACYAAAAIAAAA//////////8="/>
                  </a:ext>
                </a:extLst>
              </p:cNvSpPr>
              <p:nvPr/>
            </p:nvSpPr>
            <p:spPr>
              <a:xfrm>
                <a:off x="6236335" y="3406140"/>
                <a:ext cx="2517775" cy="0"/>
              </a:xfrm>
              <a:custGeom>
                <a:avLst/>
                <a:gdLst/>
                <a:ahLst/>
                <a:cxnLst/>
                <a:rect l="0" t="0" r="2517775" b="0"/>
                <a:pathLst>
                  <a:path w="2517775" h="0">
                    <a:moveTo>
                      <a:pt x="0" y="0"/>
                    </a:moveTo>
                    <a:lnTo>
                      <a:pt x="2517775" y="0"/>
                    </a:lnTo>
                    <a:lnTo>
                      <a:pt x="0" y="0"/>
                    </a:lnTo>
                    <a:close/>
                  </a:path>
                </a:pathLst>
              </a:custGeom>
              <a:noFill/>
              <a:ln>
                <a:noFill/>
              </a:ln>
              <a:effectLst/>
            </p:spPr>
            <p:txBody>
              <a:bodyPr vert="horz" wrap="square" lIns="91440" tIns="91440" rIns="91440" bIns="91440" numCol="1" spcCol="215900" anchor="ctr"/>
              <a:lstStyle>
                <a:lvl1pPr algn="r">
                  <a:defRPr sz="1800" b="1">
                    <a:latin typeface="Fira Sans Extra Condensed" pitchFamily="0" charset="0"/>
                    <a:ea typeface="Arial" pitchFamily="2" charset="0"/>
                    <a:cs typeface="Arial" pitchFamily="2" charset="0"/>
                  </a:defRPr>
                </a:lvl1pPr>
              </a:lstStyle>
              <a:p>
                <a:pPr/>
                <a:r>
                  <a:rPr sz="2000"/>
                  <a:t>cytotoxicity test</a:t>
                </a:r>
                <a:endParaRPr sz="2000"/>
              </a:p>
            </p:txBody>
          </p:sp>
          <p:sp>
            <p:nvSpPr>
              <p:cNvPr id="19" name="Google Shape;445;p22"/>
              <p:cNvSpPr>
                <a:extLst>
                  <a:ext uri="smNativeData">
                    <pr:smNativeData xmlns:pr="smNativeData" val="SMDATA_13_A8aMYhMAAAAlAAAACwAAAE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RvPjw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WJQAARxgAAJM0AABHGAAAACAAACYAAAAIAAAA//////////8="/>
                  </a:ext>
                </a:extLst>
              </p:cNvSpPr>
              <p:nvPr/>
            </p:nvSpPr>
            <p:spPr>
              <a:xfrm>
                <a:off x="6028690" y="3946525"/>
                <a:ext cx="2517775" cy="0"/>
              </a:xfrm>
              <a:custGeom>
                <a:avLst/>
                <a:gdLst/>
                <a:ahLst/>
                <a:cxnLst/>
                <a:rect l="0" t="0" r="2517775" b="0"/>
                <a:pathLst>
                  <a:path w="2517775" h="0">
                    <a:moveTo>
                      <a:pt x="0" y="0"/>
                    </a:moveTo>
                    <a:lnTo>
                      <a:pt x="2517775" y="0"/>
                    </a:lnTo>
                    <a:lnTo>
                      <a:pt x="0" y="0"/>
                    </a:lnTo>
                    <a:close/>
                  </a:path>
                </a:pathLst>
              </a:custGeom>
              <a:noFill/>
              <a:ln>
                <a:noFill/>
              </a:ln>
              <a:effectLst/>
            </p:spPr>
            <p:txBody>
              <a:bodyPr vert="horz" wrap="square" lIns="91440" tIns="91440" rIns="91440" bIns="91440" numCol="1" spcCol="215900" anchor="ctr"/>
              <a:lstStyle>
                <a:lvl1pPr algn="r">
                  <a:defRPr>
                    <a:latin typeface="Roboto" pitchFamily="0" charset="0"/>
                    <a:ea typeface="Arial" pitchFamily="2" charset="0"/>
                    <a:cs typeface="Arial" pitchFamily="2" charset="0"/>
                  </a:defRPr>
                </a:lvl1pPr>
              </a:lstStyle>
              <a:p>
                <a:pPr/>
              </a:p>
            </p:txBody>
          </p:sp>
        </p:grpSp>
      </p:grpSp>
      <p:sp>
        <p:nvSpPr>
          <p:cNvPr id="24" name="Google Shape;446;p22"/>
          <p:cNvSpPr>
            <a:extLst>
              <a:ext uri="smNativeData">
                <pr:smNativeData xmlns:pr="smNativeData" val="SMDATA_13_A8aMYhMAAAAlAAAACg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psblQ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CjGwAANQgAALYnAAA1CAAAEAAAACYAAAAIAAAA//////////8="/>
              </a:ext>
            </a:extLst>
          </p:cNvSpPr>
          <p:nvPr/>
        </p:nvSpPr>
        <p:spPr>
          <a:xfrm>
            <a:off x="4492625" y="1334135"/>
            <a:ext cx="1962785" cy="0"/>
          </a:xfrm>
          <a:prstGeom prst="line">
            <a:avLst/>
          </a:prstGeom>
          <a:noFill/>
          <a:ln w="9525" cap="flat" cmpd="sng" algn="ctr">
            <a:solidFill>
              <a:srgbClr val="666666"/>
            </a:solidFill>
            <a:prstDash val="solid"/>
            <a:headEnd type="none"/>
            <a:tailEnd type="oval" w="med" len="med"/>
          </a:ln>
          <a:effectLst/>
        </p:spPr>
        <p:txBody>
          <a:bodyPr vert="horz" wrap="square" lIns="0" tIns="0" rIns="0" bIns="0" numCol="1" spcCol="215900" anchor="t"/>
          <a:lstStyle/>
          <a:p>
            <a:pPr/>
          </a:p>
        </p:txBody>
      </p:sp>
      <p:grpSp>
        <p:nvGrpSpPr>
          <p:cNvPr id="25" name="Google Shape;449;p22"/>
          <p:cNvGrpSpPr>
            <a:extLst>
              <a:ext uri="smNativeData">
                <pr:smNativeData xmlns:pr="smNativeData" val="SMDATA_7_A8aMYhMAAAAlAAAAAQAAAA8BAAAAkAAAAEgAAACQAAAASAAAAAAAAAAAAAAAAAAAABcAAAAUAAAAAAAAAAAAAAD/fwAA/38AAAAAAAAJAAAABAAAAAICAgIMAAAAEAAAAAAAAAAAAAAAAAAAAAAAAAAfAAAAVAAAAAAAAAAAAAAAAAAAAAAAAAAAAAAAAAAAAAAAAAAAAAAAAAAAAAAAAAAAAAAAAAAAAAAAAAAAAAAAAAAAAAAAAAAAAAAAAAAAAAAAAAAAAAAAAAAAACEAAAAYAAAAFAAAAKERAACGBQAA1CAAABoUAAAQAAAAJgAAAAgAAAD/////AAAAAA=="/>
              </a:ext>
            </a:extLst>
          </p:cNvGrpSpPr>
          <p:nvPr/>
        </p:nvGrpSpPr>
        <p:grpSpPr>
          <a:xfrm rot="3374301">
            <a:off x="2915920" y="847725"/>
            <a:ext cx="2369820" cy="2470785"/>
            <a:chOff x="2915920" y="847725"/>
            <a:chExt cx="2369820" cy="2470785"/>
          </a:xfrm>
        </p:grpSpPr>
        <p:grpSp>
          <p:nvGrpSpPr>
            <p:cNvPr id="65" name="Google Shape;450;p22"/>
            <p:cNvGrpSpPr>
              <a:extLst>
                <a:ext uri="smNativeData">
                  <pr:smNativeData xmlns:pr="smNativeData" val="SMDATA_7_A8aMYhMAAAAlAAAAAQAAAA8BAAAAkAAAAEgAAACQAAAASAAAAAAAAAAAAAAAAAAAABcAAAAUAAAAAAAAAAAAAAD/fwAA/38AAAAAAAAJAAAABAAAAAEAAQAMAAAAEAAAAAAAAAAAAAAAAAAAAAAAAAAfAAAAVAAAAAAAAAAAAAAAAAAAAAAAAAAAAAAAAAAAAAAAAAAAAAAAAAAAAAAAAAAAAAAAAAAAAAAAAAAAAAAAAAAAAAAAAAAAAAAAAAAAAAAAAAAAAAAAAAAAACEAAAAYAAAAFAAAABEUAAA3BQAAhCAAAKIQAAAAAAAAJgAAAAgAAAD/////AAAAAA=="/>
                </a:ext>
              </a:extLst>
            </p:cNvGrpSpPr>
            <p:nvPr/>
          </p:nvGrpSpPr>
          <p:grpSpPr>
            <a:xfrm>
              <a:off x="3261995" y="847725"/>
              <a:ext cx="2023745" cy="1856105"/>
              <a:chOff x="3261995" y="847725"/>
              <a:chExt cx="2023745" cy="1856105"/>
            </a:xfrm>
          </p:grpSpPr>
          <p:sp>
            <p:nvSpPr>
              <p:cNvPr id="103" name="Google Shape;45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q1v3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Q5Ii8MAAAAEAAAAAAAAAAAAAAAAAAAAAAAAAAeAAAAaAAAAAAAAAAAAAAAAAAAAAAAAAAAAAAAECcAABAnAAAAAAAAAAAAAAAAAAAAAAAAAAAAAAAAAAAAAAAAAAAAABQAAAAAAAAAwMD/AAAAAABkAAAAMgAAAAAAAABkAAAAAAAAAH9/fwAKAAAAHwAAAFQAAACrW/cA////AQAAAAAAAAAAAAAAAAAAAAAAAAAAAAAAAAAAAAAAAAAAAAAAAn9/fwBTU1MDzMzMAMDA/wB/f38AAAAAAAAAAAAAAAAAAAAAAAAAAAAhAAAAGAAAABQAAACDGgAACAcAAB0fAACnDwAAAAAAACYAAAAIAAAA//////////8="/>
                  </a:ext>
                </a:extLst>
              </p:cNvSpPr>
              <p:nvPr/>
            </p:nvSpPr>
            <p:spPr>
              <a:xfrm>
                <a:off x="4309745" y="1143000"/>
                <a:ext cx="748030" cy="1401445"/>
              </a:xfrm>
              <a:custGeom>
                <a:avLst/>
                <a:gdLst/>
                <a:ahLst/>
                <a:cxnLst/>
                <a:rect l="0" t="0" r="748030" b="1401445"/>
                <a:pathLst>
                  <a:path w="748030" h="1401445">
                    <a:moveTo>
                      <a:pt x="306173" y="1341364"/>
                    </a:moveTo>
                    <a:lnTo>
                      <a:pt x="306450" y="1341688"/>
                    </a:lnTo>
                    <a:lnTo>
                      <a:pt x="306173" y="1341364"/>
                    </a:lnTo>
                    <a:close/>
                    <a:moveTo>
                      <a:pt x="660621" y="1270124"/>
                    </a:moveTo>
                    <a:lnTo>
                      <a:pt x="656881" y="1276482"/>
                    </a:lnTo>
                    <a:lnTo>
                      <a:pt x="653176" y="1282776"/>
                    </a:lnTo>
                    <a:lnTo>
                      <a:pt x="649124" y="1289134"/>
                    </a:lnTo>
                    <a:lnTo>
                      <a:pt x="645107" y="1295168"/>
                    </a:lnTo>
                    <a:lnTo>
                      <a:pt x="640778" y="1300878"/>
                    </a:lnTo>
                    <a:lnTo>
                      <a:pt x="636172" y="1306652"/>
                    </a:lnTo>
                    <a:lnTo>
                      <a:pt x="631878" y="1312362"/>
                    </a:lnTo>
                    <a:lnTo>
                      <a:pt x="626995" y="1317812"/>
                    </a:lnTo>
                    <a:lnTo>
                      <a:pt x="622389" y="1323262"/>
                    </a:lnTo>
                    <a:lnTo>
                      <a:pt x="617471" y="1328453"/>
                    </a:lnTo>
                    <a:lnTo>
                      <a:pt x="612623" y="1333301"/>
                    </a:lnTo>
                    <a:lnTo>
                      <a:pt x="607463" y="1338250"/>
                    </a:lnTo>
                    <a:lnTo>
                      <a:pt x="602268" y="1342856"/>
                    </a:lnTo>
                    <a:lnTo>
                      <a:pt x="597073" y="1347398"/>
                    </a:lnTo>
                    <a:lnTo>
                      <a:pt x="591636" y="1352005"/>
                    </a:lnTo>
                    <a:lnTo>
                      <a:pt x="586165" y="1356352"/>
                    </a:lnTo>
                    <a:lnTo>
                      <a:pt x="575256" y="1364397"/>
                    </a:lnTo>
                    <a:lnTo>
                      <a:pt x="569507" y="1368095"/>
                    </a:lnTo>
                    <a:lnTo>
                      <a:pt x="563758" y="1371534"/>
                    </a:lnTo>
                    <a:lnTo>
                      <a:pt x="558010" y="1374973"/>
                    </a:lnTo>
                    <a:lnTo>
                      <a:pt x="552226" y="1378476"/>
                    </a:lnTo>
                    <a:lnTo>
                      <a:pt x="546200" y="1381331"/>
                    </a:lnTo>
                    <a:lnTo>
                      <a:pt x="540452" y="1384510"/>
                    </a:lnTo>
                    <a:lnTo>
                      <a:pt x="534426" y="1387041"/>
                    </a:lnTo>
                    <a:lnTo>
                      <a:pt x="528400" y="1389636"/>
                    </a:lnTo>
                    <a:lnTo>
                      <a:pt x="522340" y="1391972"/>
                    </a:lnTo>
                    <a:lnTo>
                      <a:pt x="516314" y="1394243"/>
                    </a:lnTo>
                    <a:lnTo>
                      <a:pt x="510288" y="1396254"/>
                    </a:lnTo>
                    <a:lnTo>
                      <a:pt x="503951" y="1398265"/>
                    </a:lnTo>
                    <a:lnTo>
                      <a:pt x="497925" y="1400017"/>
                    </a:lnTo>
                    <a:lnTo>
                      <a:pt x="491899" y="1401445"/>
                    </a:lnTo>
                    <a:lnTo>
                      <a:pt x="497925" y="1400017"/>
                    </a:lnTo>
                    <a:lnTo>
                      <a:pt x="503951" y="1398265"/>
                    </a:lnTo>
                    <a:lnTo>
                      <a:pt x="510288" y="1396254"/>
                    </a:lnTo>
                    <a:lnTo>
                      <a:pt x="516314" y="1394243"/>
                    </a:lnTo>
                    <a:lnTo>
                      <a:pt x="522340" y="1391972"/>
                    </a:lnTo>
                    <a:lnTo>
                      <a:pt x="528400" y="1389636"/>
                    </a:lnTo>
                    <a:lnTo>
                      <a:pt x="534426" y="1387041"/>
                    </a:lnTo>
                    <a:lnTo>
                      <a:pt x="540452" y="1384510"/>
                    </a:lnTo>
                    <a:lnTo>
                      <a:pt x="546200" y="1381331"/>
                    </a:lnTo>
                    <a:lnTo>
                      <a:pt x="552226" y="1378476"/>
                    </a:lnTo>
                    <a:lnTo>
                      <a:pt x="558010" y="1374973"/>
                    </a:lnTo>
                    <a:lnTo>
                      <a:pt x="563758" y="1371534"/>
                    </a:lnTo>
                    <a:lnTo>
                      <a:pt x="569507" y="1368095"/>
                    </a:lnTo>
                    <a:lnTo>
                      <a:pt x="575256" y="1364397"/>
                    </a:lnTo>
                    <a:lnTo>
                      <a:pt x="586165" y="1356352"/>
                    </a:lnTo>
                    <a:lnTo>
                      <a:pt x="591636" y="1352005"/>
                    </a:lnTo>
                    <a:lnTo>
                      <a:pt x="597073" y="1347398"/>
                    </a:lnTo>
                    <a:lnTo>
                      <a:pt x="602268" y="1342856"/>
                    </a:lnTo>
                    <a:lnTo>
                      <a:pt x="607463" y="1338250"/>
                    </a:lnTo>
                    <a:lnTo>
                      <a:pt x="612623" y="1333319"/>
                    </a:lnTo>
                    <a:lnTo>
                      <a:pt x="617471" y="1328471"/>
                    </a:lnTo>
                    <a:lnTo>
                      <a:pt x="622389" y="1323262"/>
                    </a:lnTo>
                    <a:lnTo>
                      <a:pt x="626995" y="1317812"/>
                    </a:lnTo>
                    <a:lnTo>
                      <a:pt x="631878" y="1312362"/>
                    </a:lnTo>
                    <a:lnTo>
                      <a:pt x="636172" y="1306652"/>
                    </a:lnTo>
                    <a:lnTo>
                      <a:pt x="640778" y="1300878"/>
                    </a:lnTo>
                    <a:lnTo>
                      <a:pt x="645107" y="1295168"/>
                    </a:lnTo>
                    <a:lnTo>
                      <a:pt x="649124" y="1289134"/>
                    </a:lnTo>
                    <a:lnTo>
                      <a:pt x="653176" y="1282776"/>
                    </a:lnTo>
                    <a:lnTo>
                      <a:pt x="656881" y="1276482"/>
                    </a:lnTo>
                    <a:lnTo>
                      <a:pt x="660621" y="1270124"/>
                    </a:lnTo>
                    <a:close/>
                    <a:moveTo>
                      <a:pt x="669244" y="1254358"/>
                    </a:moveTo>
                    <a:lnTo>
                      <a:pt x="665193" y="1262079"/>
                    </a:lnTo>
                    <a:lnTo>
                      <a:pt x="660898" y="1269605"/>
                    </a:lnTo>
                    <a:lnTo>
                      <a:pt x="665193" y="1262079"/>
                    </a:lnTo>
                    <a:lnTo>
                      <a:pt x="669244" y="1254358"/>
                    </a:lnTo>
                    <a:close/>
                    <a:moveTo>
                      <a:pt x="748030" y="918206"/>
                    </a:moveTo>
                    <a:lnTo>
                      <a:pt x="748030" y="927419"/>
                    </a:lnTo>
                    <a:lnTo>
                      <a:pt x="747718" y="936567"/>
                    </a:lnTo>
                    <a:lnTo>
                      <a:pt x="746887" y="954409"/>
                    </a:lnTo>
                    <a:lnTo>
                      <a:pt x="745710" y="974523"/>
                    </a:lnTo>
                    <a:lnTo>
                      <a:pt x="744290" y="994052"/>
                    </a:lnTo>
                    <a:lnTo>
                      <a:pt x="743424" y="1003849"/>
                    </a:lnTo>
                    <a:lnTo>
                      <a:pt x="742281" y="1013322"/>
                    </a:lnTo>
                    <a:lnTo>
                      <a:pt x="740827" y="1022470"/>
                    </a:lnTo>
                    <a:lnTo>
                      <a:pt x="739407" y="1032008"/>
                    </a:lnTo>
                    <a:lnTo>
                      <a:pt x="736498" y="1049786"/>
                    </a:lnTo>
                    <a:lnTo>
                      <a:pt x="733346" y="1067304"/>
                    </a:lnTo>
                    <a:lnTo>
                      <a:pt x="729918" y="1084238"/>
                    </a:lnTo>
                    <a:lnTo>
                      <a:pt x="726178" y="1100328"/>
                    </a:lnTo>
                    <a:lnTo>
                      <a:pt x="722126" y="1115900"/>
                    </a:lnTo>
                    <a:lnTo>
                      <a:pt x="717832" y="1130823"/>
                    </a:lnTo>
                    <a:lnTo>
                      <a:pt x="713815" y="1145162"/>
                    </a:lnTo>
                    <a:lnTo>
                      <a:pt x="709486" y="1158657"/>
                    </a:lnTo>
                    <a:lnTo>
                      <a:pt x="705191" y="1171633"/>
                    </a:lnTo>
                    <a:lnTo>
                      <a:pt x="700863" y="1183701"/>
                    </a:lnTo>
                    <a:lnTo>
                      <a:pt x="696291" y="1195186"/>
                    </a:lnTo>
                    <a:lnTo>
                      <a:pt x="691685" y="1205826"/>
                    </a:lnTo>
                    <a:lnTo>
                      <a:pt x="683305" y="1224772"/>
                    </a:lnTo>
                    <a:lnTo>
                      <a:pt x="676171" y="1240538"/>
                    </a:lnTo>
                    <a:lnTo>
                      <a:pt x="683305" y="1224772"/>
                    </a:lnTo>
                    <a:lnTo>
                      <a:pt x="691685" y="1205826"/>
                    </a:lnTo>
                    <a:lnTo>
                      <a:pt x="696291" y="1195186"/>
                    </a:lnTo>
                    <a:lnTo>
                      <a:pt x="700863" y="1183701"/>
                    </a:lnTo>
                    <a:lnTo>
                      <a:pt x="705191" y="1171633"/>
                    </a:lnTo>
                    <a:lnTo>
                      <a:pt x="709486" y="1158657"/>
                    </a:lnTo>
                    <a:lnTo>
                      <a:pt x="713815" y="1145162"/>
                    </a:lnTo>
                    <a:lnTo>
                      <a:pt x="717832" y="1130823"/>
                    </a:lnTo>
                    <a:lnTo>
                      <a:pt x="722126" y="1115900"/>
                    </a:lnTo>
                    <a:lnTo>
                      <a:pt x="726178" y="1100328"/>
                    </a:lnTo>
                    <a:lnTo>
                      <a:pt x="729918" y="1084238"/>
                    </a:lnTo>
                    <a:lnTo>
                      <a:pt x="733346" y="1067304"/>
                    </a:lnTo>
                    <a:lnTo>
                      <a:pt x="736498" y="1049786"/>
                    </a:lnTo>
                    <a:lnTo>
                      <a:pt x="739407" y="1032008"/>
                    </a:lnTo>
                    <a:lnTo>
                      <a:pt x="740827" y="1022470"/>
                    </a:lnTo>
                    <a:lnTo>
                      <a:pt x="742281" y="1013322"/>
                    </a:lnTo>
                    <a:lnTo>
                      <a:pt x="743424" y="1003849"/>
                    </a:lnTo>
                    <a:lnTo>
                      <a:pt x="744290" y="994052"/>
                    </a:lnTo>
                    <a:lnTo>
                      <a:pt x="745710" y="974523"/>
                    </a:lnTo>
                    <a:lnTo>
                      <a:pt x="746887" y="954409"/>
                    </a:lnTo>
                    <a:lnTo>
                      <a:pt x="747718" y="936567"/>
                    </a:lnTo>
                    <a:lnTo>
                      <a:pt x="748030" y="927419"/>
                    </a:lnTo>
                    <a:lnTo>
                      <a:pt x="748030" y="918206"/>
                    </a:lnTo>
                    <a:close/>
                    <a:moveTo>
                      <a:pt x="723303" y="718564"/>
                    </a:moveTo>
                    <a:lnTo>
                      <a:pt x="727598" y="738094"/>
                    </a:lnTo>
                    <a:lnTo>
                      <a:pt x="731338" y="757623"/>
                    </a:lnTo>
                    <a:lnTo>
                      <a:pt x="735078" y="776828"/>
                    </a:lnTo>
                    <a:lnTo>
                      <a:pt x="737952" y="795839"/>
                    </a:lnTo>
                    <a:lnTo>
                      <a:pt x="740827" y="814460"/>
                    </a:lnTo>
                    <a:lnTo>
                      <a:pt x="743112" y="833146"/>
                    </a:lnTo>
                    <a:lnTo>
                      <a:pt x="744844" y="851832"/>
                    </a:lnTo>
                    <a:lnTo>
                      <a:pt x="746298" y="869934"/>
                    </a:lnTo>
                    <a:lnTo>
                      <a:pt x="747130" y="888879"/>
                    </a:lnTo>
                    <a:lnTo>
                      <a:pt x="748030" y="907565"/>
                    </a:lnTo>
                    <a:lnTo>
                      <a:pt x="747130" y="888879"/>
                    </a:lnTo>
                    <a:lnTo>
                      <a:pt x="746298" y="869934"/>
                    </a:lnTo>
                    <a:lnTo>
                      <a:pt x="744844" y="851832"/>
                    </a:lnTo>
                    <a:lnTo>
                      <a:pt x="743112" y="833146"/>
                    </a:lnTo>
                    <a:lnTo>
                      <a:pt x="740827" y="814460"/>
                    </a:lnTo>
                    <a:lnTo>
                      <a:pt x="737952" y="795839"/>
                    </a:lnTo>
                    <a:lnTo>
                      <a:pt x="735078" y="776828"/>
                    </a:lnTo>
                    <a:lnTo>
                      <a:pt x="731338" y="757623"/>
                    </a:lnTo>
                    <a:lnTo>
                      <a:pt x="727598" y="738094"/>
                    </a:lnTo>
                    <a:lnTo>
                      <a:pt x="723303" y="718564"/>
                    </a:lnTo>
                    <a:close/>
                    <a:moveTo>
                      <a:pt x="398153" y="211708"/>
                    </a:moveTo>
                    <a:lnTo>
                      <a:pt x="407365" y="219494"/>
                    </a:lnTo>
                    <a:lnTo>
                      <a:pt x="438706" y="246485"/>
                    </a:lnTo>
                    <a:lnTo>
                      <a:pt x="407365" y="219494"/>
                    </a:lnTo>
                    <a:lnTo>
                      <a:pt x="398153" y="211708"/>
                    </a:lnTo>
                    <a:close/>
                    <a:moveTo>
                      <a:pt x="382361" y="199640"/>
                    </a:moveTo>
                    <a:lnTo>
                      <a:pt x="392993" y="207686"/>
                    </a:lnTo>
                    <a:lnTo>
                      <a:pt x="398153" y="211708"/>
                    </a:lnTo>
                    <a:lnTo>
                      <a:pt x="392993" y="207686"/>
                    </a:lnTo>
                    <a:lnTo>
                      <a:pt x="382361" y="199640"/>
                    </a:lnTo>
                    <a:close/>
                    <a:moveTo>
                      <a:pt x="4606" y="1167"/>
                    </a:moveTo>
                    <a:lnTo>
                      <a:pt x="21298" y="6358"/>
                    </a:lnTo>
                    <a:lnTo>
                      <a:pt x="38233" y="11808"/>
                    </a:lnTo>
                    <a:lnTo>
                      <a:pt x="55202" y="17518"/>
                    </a:lnTo>
                    <a:lnTo>
                      <a:pt x="72171" y="23552"/>
                    </a:lnTo>
                    <a:lnTo>
                      <a:pt x="106075" y="36787"/>
                    </a:lnTo>
                    <a:lnTo>
                      <a:pt x="122767" y="43989"/>
                    </a:lnTo>
                    <a:lnTo>
                      <a:pt x="139736" y="51451"/>
                    </a:lnTo>
                    <a:lnTo>
                      <a:pt x="122767" y="43989"/>
                    </a:lnTo>
                    <a:lnTo>
                      <a:pt x="106075" y="36787"/>
                    </a:lnTo>
                    <a:lnTo>
                      <a:pt x="72171" y="23552"/>
                    </a:lnTo>
                    <a:lnTo>
                      <a:pt x="55202" y="17518"/>
                    </a:lnTo>
                    <a:lnTo>
                      <a:pt x="38233" y="11808"/>
                    </a:lnTo>
                    <a:lnTo>
                      <a:pt x="21298" y="6358"/>
                    </a:lnTo>
                    <a:lnTo>
                      <a:pt x="4606" y="1167"/>
                    </a:lnTo>
                    <a:close/>
                  </a:path>
                </a:pathLst>
              </a:custGeom>
              <a:solidFill>
                <a:srgbClr val="AB5BF7"/>
              </a:solidFill>
              <a:ln>
                <a:noFill/>
              </a:ln>
              <a:effectLst/>
            </p:spPr>
            <p:txBody>
              <a:bodyPr vert="horz" wrap="square" lIns="0" tIns="0" rIns="0" bIns="0" numCol="1" spcCol="215900" anchor="ctr"/>
              <a:lstStyle/>
              <a:p>
                <a:pPr/>
              </a:p>
            </p:txBody>
          </p:sp>
          <p:sp>
            <p:nvSpPr>
              <p:cNvPr id="102" name="Google Shape;46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ZJ2x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E6cHQMAAAAEAAAAAAAAAAAAAAAAAAAAAAAAAAeAAAAaAAAAAAAAAAAAAAAAAAAAAAAAAAAAAAAECcAABAnAAAAAAAAAAAAAAAAAAAAAAAAAAAAAAAAAAAAAAAAAAAAABQAAAAAAAAAwMD/AAAAAABkAAAAMgAAAAAAAABkAAAAAAAAAH9/fwAKAAAAHwAAAFQAAABknbEA////AQAAAAAAAAAAAAAAAAAAAAAAAAAAAAAAAAAAAAAAAAAAAAAAAn9/fwBTU1MDzMzMAMDA/wB/f38AAAAAAAAAAAAAAAAAAAAAAAAAAAAhAAAAGAAAABQAAACBFQAAxAYAAB0fAACvDwAAAAAAACYAAAAIAAAA//////////8="/>
                  </a:ext>
                </a:extLst>
              </p:cNvSpPr>
              <p:nvPr/>
            </p:nvSpPr>
            <p:spPr>
              <a:xfrm>
                <a:off x="3495675" y="1099820"/>
                <a:ext cx="1562100" cy="1449705"/>
              </a:xfrm>
              <a:custGeom>
                <a:avLst/>
                <a:gdLst/>
                <a:ahLst/>
                <a:cxnLst/>
                <a:rect l="0" t="0" r="1562100" b="1449705"/>
                <a:pathLst>
                  <a:path w="1562100" h="1449705">
                    <a:moveTo>
                      <a:pt x="485625" y="0"/>
                    </a:moveTo>
                    <a:lnTo>
                      <a:pt x="465810" y="335"/>
                    </a:lnTo>
                    <a:lnTo>
                      <a:pt x="446573" y="872"/>
                    </a:lnTo>
                    <a:lnTo>
                      <a:pt x="427625" y="1409"/>
                    </a:lnTo>
                    <a:lnTo>
                      <a:pt x="418368" y="2013"/>
                    </a:lnTo>
                    <a:lnTo>
                      <a:pt x="408894" y="2885"/>
                    </a:lnTo>
                    <a:lnTo>
                      <a:pt x="399710" y="3758"/>
                    </a:lnTo>
                    <a:lnTo>
                      <a:pt x="390814" y="4899"/>
                    </a:lnTo>
                    <a:lnTo>
                      <a:pt x="372662" y="7181"/>
                    </a:lnTo>
                    <a:lnTo>
                      <a:pt x="355161" y="10335"/>
                    </a:lnTo>
                    <a:lnTo>
                      <a:pt x="337876" y="13490"/>
                    </a:lnTo>
                    <a:lnTo>
                      <a:pt x="321243" y="17248"/>
                    </a:lnTo>
                    <a:lnTo>
                      <a:pt x="304899" y="21544"/>
                    </a:lnTo>
                    <a:lnTo>
                      <a:pt x="289061" y="26175"/>
                    </a:lnTo>
                    <a:lnTo>
                      <a:pt x="273874" y="31007"/>
                    </a:lnTo>
                    <a:lnTo>
                      <a:pt x="258904" y="35907"/>
                    </a:lnTo>
                    <a:lnTo>
                      <a:pt x="244801" y="41410"/>
                    </a:lnTo>
                    <a:lnTo>
                      <a:pt x="230988" y="46846"/>
                    </a:lnTo>
                    <a:lnTo>
                      <a:pt x="217826" y="52551"/>
                    </a:lnTo>
                    <a:lnTo>
                      <a:pt x="205460" y="58055"/>
                    </a:lnTo>
                    <a:lnTo>
                      <a:pt x="193382" y="64095"/>
                    </a:lnTo>
                    <a:lnTo>
                      <a:pt x="182173" y="69532"/>
                    </a:lnTo>
                    <a:lnTo>
                      <a:pt x="171542" y="75304"/>
                    </a:lnTo>
                    <a:lnTo>
                      <a:pt x="161489" y="81076"/>
                    </a:lnTo>
                    <a:lnTo>
                      <a:pt x="152015" y="86512"/>
                    </a:lnTo>
                    <a:lnTo>
                      <a:pt x="143409" y="91680"/>
                    </a:lnTo>
                    <a:lnTo>
                      <a:pt x="135310" y="96848"/>
                    </a:lnTo>
                    <a:lnTo>
                      <a:pt x="128150" y="101412"/>
                    </a:lnTo>
                    <a:lnTo>
                      <a:pt x="120990" y="105774"/>
                    </a:lnTo>
                    <a:lnTo>
                      <a:pt x="114626" y="109801"/>
                    </a:lnTo>
                    <a:lnTo>
                      <a:pt x="105152" y="116379"/>
                    </a:lnTo>
                    <a:lnTo>
                      <a:pt x="99150" y="121815"/>
                    </a:lnTo>
                    <a:lnTo>
                      <a:pt x="91050" y="129600"/>
                    </a:lnTo>
                    <a:lnTo>
                      <a:pt x="83023" y="137627"/>
                    </a:lnTo>
                    <a:lnTo>
                      <a:pt x="74127" y="147453"/>
                    </a:lnTo>
                    <a:lnTo>
                      <a:pt x="65811" y="157521"/>
                    </a:lnTo>
                    <a:lnTo>
                      <a:pt x="58000" y="167521"/>
                    </a:lnTo>
                    <a:lnTo>
                      <a:pt x="50551" y="178125"/>
                    </a:lnTo>
                    <a:lnTo>
                      <a:pt x="43681" y="188797"/>
                    </a:lnTo>
                    <a:lnTo>
                      <a:pt x="37317" y="199737"/>
                    </a:lnTo>
                    <a:lnTo>
                      <a:pt x="31604" y="210677"/>
                    </a:lnTo>
                    <a:lnTo>
                      <a:pt x="26180" y="221817"/>
                    </a:lnTo>
                    <a:lnTo>
                      <a:pt x="21262" y="233026"/>
                    </a:lnTo>
                    <a:lnTo>
                      <a:pt x="16923" y="244301"/>
                    </a:lnTo>
                    <a:lnTo>
                      <a:pt x="12945" y="255777"/>
                    </a:lnTo>
                    <a:lnTo>
                      <a:pt x="9474" y="267255"/>
                    </a:lnTo>
                    <a:lnTo>
                      <a:pt x="6581" y="278732"/>
                    </a:lnTo>
                    <a:lnTo>
                      <a:pt x="4267" y="290208"/>
                    </a:lnTo>
                    <a:lnTo>
                      <a:pt x="2604" y="302021"/>
                    </a:lnTo>
                    <a:lnTo>
                      <a:pt x="1157" y="313497"/>
                    </a:lnTo>
                    <a:lnTo>
                      <a:pt x="289" y="324707"/>
                    </a:lnTo>
                    <a:lnTo>
                      <a:pt x="0" y="336183"/>
                    </a:lnTo>
                    <a:lnTo>
                      <a:pt x="289" y="347392"/>
                    </a:lnTo>
                    <a:lnTo>
                      <a:pt x="868" y="358600"/>
                    </a:lnTo>
                    <a:lnTo>
                      <a:pt x="2314" y="369540"/>
                    </a:lnTo>
                    <a:lnTo>
                      <a:pt x="4050" y="380480"/>
                    </a:lnTo>
                    <a:lnTo>
                      <a:pt x="6292" y="391084"/>
                    </a:lnTo>
                    <a:lnTo>
                      <a:pt x="9185" y="401420"/>
                    </a:lnTo>
                    <a:lnTo>
                      <a:pt x="12656" y="411823"/>
                    </a:lnTo>
                    <a:lnTo>
                      <a:pt x="16344" y="421823"/>
                    </a:lnTo>
                    <a:lnTo>
                      <a:pt x="20973" y="431621"/>
                    </a:lnTo>
                    <a:lnTo>
                      <a:pt x="25818" y="440817"/>
                    </a:lnTo>
                    <a:lnTo>
                      <a:pt x="31314" y="450012"/>
                    </a:lnTo>
                    <a:lnTo>
                      <a:pt x="37678" y="458939"/>
                    </a:lnTo>
                    <a:lnTo>
                      <a:pt x="44260" y="467261"/>
                    </a:lnTo>
                    <a:lnTo>
                      <a:pt x="51419" y="475248"/>
                    </a:lnTo>
                    <a:lnTo>
                      <a:pt x="51708" y="475852"/>
                    </a:lnTo>
                    <a:lnTo>
                      <a:pt x="56626" y="481020"/>
                    </a:lnTo>
                    <a:lnTo>
                      <a:pt x="58289" y="483637"/>
                    </a:lnTo>
                    <a:lnTo>
                      <a:pt x="60314" y="486792"/>
                    </a:lnTo>
                    <a:lnTo>
                      <a:pt x="62629" y="490550"/>
                    </a:lnTo>
                    <a:lnTo>
                      <a:pt x="65232" y="494510"/>
                    </a:lnTo>
                    <a:lnTo>
                      <a:pt x="72970" y="503772"/>
                    </a:lnTo>
                    <a:lnTo>
                      <a:pt x="82733" y="514376"/>
                    </a:lnTo>
                    <a:lnTo>
                      <a:pt x="88230" y="520148"/>
                    </a:lnTo>
                    <a:lnTo>
                      <a:pt x="94232" y="525853"/>
                    </a:lnTo>
                    <a:lnTo>
                      <a:pt x="100524" y="531894"/>
                    </a:lnTo>
                    <a:lnTo>
                      <a:pt x="107467" y="537934"/>
                    </a:lnTo>
                    <a:lnTo>
                      <a:pt x="114626" y="544243"/>
                    </a:lnTo>
                    <a:lnTo>
                      <a:pt x="122075" y="550552"/>
                    </a:lnTo>
                    <a:lnTo>
                      <a:pt x="130175" y="556928"/>
                    </a:lnTo>
                    <a:lnTo>
                      <a:pt x="138202" y="563237"/>
                    </a:lnTo>
                    <a:lnTo>
                      <a:pt x="147098" y="569546"/>
                    </a:lnTo>
                    <a:lnTo>
                      <a:pt x="156065" y="576123"/>
                    </a:lnTo>
                    <a:lnTo>
                      <a:pt x="165250" y="582499"/>
                    </a:lnTo>
                    <a:lnTo>
                      <a:pt x="175013" y="588539"/>
                    </a:lnTo>
                    <a:lnTo>
                      <a:pt x="185065" y="594848"/>
                    </a:lnTo>
                    <a:lnTo>
                      <a:pt x="195407" y="600889"/>
                    </a:lnTo>
                    <a:lnTo>
                      <a:pt x="206038" y="606862"/>
                    </a:lnTo>
                    <a:lnTo>
                      <a:pt x="217248" y="612634"/>
                    </a:lnTo>
                    <a:lnTo>
                      <a:pt x="228457" y="618406"/>
                    </a:lnTo>
                    <a:lnTo>
                      <a:pt x="239956" y="623842"/>
                    </a:lnTo>
                    <a:lnTo>
                      <a:pt x="264111" y="634178"/>
                    </a:lnTo>
                    <a:lnTo>
                      <a:pt x="289061" y="645722"/>
                    </a:lnTo>
                    <a:lnTo>
                      <a:pt x="314373" y="657468"/>
                    </a:lnTo>
                    <a:lnTo>
                      <a:pt x="340263" y="669817"/>
                    </a:lnTo>
                    <a:lnTo>
                      <a:pt x="366660" y="683039"/>
                    </a:lnTo>
                    <a:lnTo>
                      <a:pt x="393129" y="696596"/>
                    </a:lnTo>
                    <a:lnTo>
                      <a:pt x="419814" y="710355"/>
                    </a:lnTo>
                    <a:lnTo>
                      <a:pt x="446790" y="724449"/>
                    </a:lnTo>
                    <a:lnTo>
                      <a:pt x="473548" y="739081"/>
                    </a:lnTo>
                    <a:lnTo>
                      <a:pt x="480780" y="742504"/>
                    </a:lnTo>
                    <a:lnTo>
                      <a:pt x="487361" y="745994"/>
                    </a:lnTo>
                    <a:lnTo>
                      <a:pt x="500884" y="753779"/>
                    </a:lnTo>
                    <a:lnTo>
                      <a:pt x="514047" y="761497"/>
                    </a:lnTo>
                    <a:lnTo>
                      <a:pt x="520700" y="765256"/>
                    </a:lnTo>
                    <a:lnTo>
                      <a:pt x="527570" y="768947"/>
                    </a:lnTo>
                    <a:lnTo>
                      <a:pt x="534513" y="772706"/>
                    </a:lnTo>
                    <a:lnTo>
                      <a:pt x="541094" y="776397"/>
                    </a:lnTo>
                    <a:lnTo>
                      <a:pt x="554329" y="784182"/>
                    </a:lnTo>
                    <a:lnTo>
                      <a:pt x="567274" y="792236"/>
                    </a:lnTo>
                    <a:lnTo>
                      <a:pt x="580436" y="800290"/>
                    </a:lnTo>
                    <a:lnTo>
                      <a:pt x="593670" y="808343"/>
                    </a:lnTo>
                    <a:lnTo>
                      <a:pt x="606326" y="816667"/>
                    </a:lnTo>
                    <a:lnTo>
                      <a:pt x="618693" y="825525"/>
                    </a:lnTo>
                    <a:lnTo>
                      <a:pt x="630987" y="834184"/>
                    </a:lnTo>
                    <a:lnTo>
                      <a:pt x="637351" y="838546"/>
                    </a:lnTo>
                    <a:lnTo>
                      <a:pt x="643643" y="842842"/>
                    </a:lnTo>
                    <a:lnTo>
                      <a:pt x="650007" y="847137"/>
                    </a:lnTo>
                    <a:lnTo>
                      <a:pt x="655720" y="851701"/>
                    </a:lnTo>
                    <a:lnTo>
                      <a:pt x="678718" y="870963"/>
                    </a:lnTo>
                    <a:lnTo>
                      <a:pt x="697955" y="886198"/>
                    </a:lnTo>
                    <a:lnTo>
                      <a:pt x="728184" y="914052"/>
                    </a:lnTo>
                    <a:lnTo>
                      <a:pt x="736212" y="922978"/>
                    </a:lnTo>
                    <a:lnTo>
                      <a:pt x="740262" y="927028"/>
                    </a:lnTo>
                    <a:lnTo>
                      <a:pt x="744239" y="931301"/>
                    </a:lnTo>
                    <a:lnTo>
                      <a:pt x="748868" y="935930"/>
                    </a:lnTo>
                    <a:lnTo>
                      <a:pt x="753496" y="941368"/>
                    </a:lnTo>
                    <a:lnTo>
                      <a:pt x="762970" y="952040"/>
                    </a:lnTo>
                    <a:lnTo>
                      <a:pt x="772444" y="962912"/>
                    </a:lnTo>
                    <a:lnTo>
                      <a:pt x="781629" y="973584"/>
                    </a:lnTo>
                    <a:lnTo>
                      <a:pt x="799419" y="995396"/>
                    </a:lnTo>
                    <a:lnTo>
                      <a:pt x="816703" y="1017276"/>
                    </a:lnTo>
                    <a:lnTo>
                      <a:pt x="834205" y="1038485"/>
                    </a:lnTo>
                    <a:lnTo>
                      <a:pt x="900883" y="1123252"/>
                    </a:lnTo>
                    <a:lnTo>
                      <a:pt x="916649" y="1144260"/>
                    </a:lnTo>
                    <a:lnTo>
                      <a:pt x="932198" y="1165200"/>
                    </a:lnTo>
                    <a:lnTo>
                      <a:pt x="947168" y="1186207"/>
                    </a:lnTo>
                    <a:lnTo>
                      <a:pt x="961776" y="1206879"/>
                    </a:lnTo>
                    <a:lnTo>
                      <a:pt x="969514" y="1216678"/>
                    </a:lnTo>
                    <a:lnTo>
                      <a:pt x="977036" y="1226678"/>
                    </a:lnTo>
                    <a:lnTo>
                      <a:pt x="991934" y="1246008"/>
                    </a:lnTo>
                    <a:lnTo>
                      <a:pt x="995694" y="1250840"/>
                    </a:lnTo>
                    <a:lnTo>
                      <a:pt x="999455" y="1255471"/>
                    </a:lnTo>
                    <a:lnTo>
                      <a:pt x="1007193" y="1264330"/>
                    </a:lnTo>
                    <a:lnTo>
                      <a:pt x="1014642" y="1273592"/>
                    </a:lnTo>
                    <a:lnTo>
                      <a:pt x="1018402" y="1278156"/>
                    </a:lnTo>
                    <a:lnTo>
                      <a:pt x="1022091" y="1282451"/>
                    </a:lnTo>
                    <a:lnTo>
                      <a:pt x="1037061" y="1299432"/>
                    </a:lnTo>
                    <a:lnTo>
                      <a:pt x="1051452" y="1315473"/>
                    </a:lnTo>
                    <a:lnTo>
                      <a:pt x="1065193" y="1330708"/>
                    </a:lnTo>
                    <a:lnTo>
                      <a:pt x="1078789" y="1344534"/>
                    </a:lnTo>
                    <a:lnTo>
                      <a:pt x="1102872" y="1368617"/>
                    </a:lnTo>
                    <a:lnTo>
                      <a:pt x="1122470" y="1386481"/>
                    </a:lnTo>
                    <a:lnTo>
                      <a:pt x="1135922" y="1397690"/>
                    </a:lnTo>
                    <a:lnTo>
                      <a:pt x="1140839" y="1401448"/>
                    </a:lnTo>
                    <a:lnTo>
                      <a:pt x="1163548" y="1418361"/>
                    </a:lnTo>
                    <a:lnTo>
                      <a:pt x="1169550" y="1422724"/>
                    </a:lnTo>
                    <a:lnTo>
                      <a:pt x="1175842" y="1426751"/>
                    </a:lnTo>
                    <a:lnTo>
                      <a:pt x="1182206" y="1430174"/>
                    </a:lnTo>
                    <a:lnTo>
                      <a:pt x="1189076" y="1433597"/>
                    </a:lnTo>
                    <a:lnTo>
                      <a:pt x="1197972" y="1437624"/>
                    </a:lnTo>
                    <a:lnTo>
                      <a:pt x="1207228" y="1441047"/>
                    </a:lnTo>
                    <a:lnTo>
                      <a:pt x="1216702" y="1443933"/>
                    </a:lnTo>
                    <a:lnTo>
                      <a:pt x="1226176" y="1445946"/>
                    </a:lnTo>
                    <a:lnTo>
                      <a:pt x="1235650" y="1447691"/>
                    </a:lnTo>
                    <a:lnTo>
                      <a:pt x="1245413" y="1448832"/>
                    </a:lnTo>
                    <a:lnTo>
                      <a:pt x="1255176" y="1449705"/>
                    </a:lnTo>
                    <a:lnTo>
                      <a:pt x="1265229" y="1449705"/>
                    </a:lnTo>
                    <a:lnTo>
                      <a:pt x="1275064" y="1449100"/>
                    </a:lnTo>
                    <a:lnTo>
                      <a:pt x="1285044" y="1448295"/>
                    </a:lnTo>
                    <a:lnTo>
                      <a:pt x="1294807" y="1446819"/>
                    </a:lnTo>
                    <a:lnTo>
                      <a:pt x="1304932" y="1444805"/>
                    </a:lnTo>
                    <a:lnTo>
                      <a:pt x="1314984" y="1442523"/>
                    </a:lnTo>
                    <a:lnTo>
                      <a:pt x="1324675" y="1439637"/>
                    </a:lnTo>
                    <a:lnTo>
                      <a:pt x="1334511" y="1436214"/>
                    </a:lnTo>
                    <a:lnTo>
                      <a:pt x="1344274" y="1432456"/>
                    </a:lnTo>
                    <a:lnTo>
                      <a:pt x="1354037" y="1428160"/>
                    </a:lnTo>
                    <a:lnTo>
                      <a:pt x="1363511" y="1423261"/>
                    </a:lnTo>
                    <a:lnTo>
                      <a:pt x="1372985" y="1418093"/>
                    </a:lnTo>
                    <a:lnTo>
                      <a:pt x="1382169" y="1412321"/>
                    </a:lnTo>
                    <a:lnTo>
                      <a:pt x="1391426" y="1406280"/>
                    </a:lnTo>
                    <a:lnTo>
                      <a:pt x="1400321" y="1399703"/>
                    </a:lnTo>
                    <a:lnTo>
                      <a:pt x="1408927" y="1392790"/>
                    </a:lnTo>
                    <a:lnTo>
                      <a:pt x="1417244" y="1385609"/>
                    </a:lnTo>
                    <a:lnTo>
                      <a:pt x="1425633" y="1377890"/>
                    </a:lnTo>
                    <a:lnTo>
                      <a:pt x="1433588" y="1369568"/>
                    </a:lnTo>
                    <a:lnTo>
                      <a:pt x="1441399" y="1361179"/>
                    </a:lnTo>
                    <a:lnTo>
                      <a:pt x="1448848" y="1352319"/>
                    </a:lnTo>
                    <a:lnTo>
                      <a:pt x="1455718" y="1343057"/>
                    </a:lnTo>
                    <a:lnTo>
                      <a:pt x="1462661" y="1333325"/>
                    </a:lnTo>
                    <a:lnTo>
                      <a:pt x="1468953" y="1323258"/>
                    </a:lnTo>
                    <a:lnTo>
                      <a:pt x="1475027" y="1312922"/>
                    </a:lnTo>
                    <a:lnTo>
                      <a:pt x="1479294" y="1305472"/>
                    </a:lnTo>
                    <a:lnTo>
                      <a:pt x="1490287" y="1283861"/>
                    </a:lnTo>
                    <a:lnTo>
                      <a:pt x="1497446" y="1268089"/>
                    </a:lnTo>
                    <a:lnTo>
                      <a:pt x="1505763" y="1249162"/>
                    </a:lnTo>
                    <a:lnTo>
                      <a:pt x="1510392" y="1238491"/>
                    </a:lnTo>
                    <a:lnTo>
                      <a:pt x="1514948" y="1227014"/>
                    </a:lnTo>
                    <a:lnTo>
                      <a:pt x="1519287" y="1214933"/>
                    </a:lnTo>
                    <a:lnTo>
                      <a:pt x="1523554" y="1201979"/>
                    </a:lnTo>
                    <a:lnTo>
                      <a:pt x="1527893" y="1188489"/>
                    </a:lnTo>
                    <a:lnTo>
                      <a:pt x="1531943" y="1174126"/>
                    </a:lnTo>
                    <a:lnTo>
                      <a:pt x="1536210" y="1159227"/>
                    </a:lnTo>
                    <a:lnTo>
                      <a:pt x="1540260" y="1143656"/>
                    </a:lnTo>
                    <a:lnTo>
                      <a:pt x="1544020" y="1127615"/>
                    </a:lnTo>
                    <a:lnTo>
                      <a:pt x="1547419" y="1110635"/>
                    </a:lnTo>
                    <a:lnTo>
                      <a:pt x="1550601" y="1093050"/>
                    </a:lnTo>
                    <a:lnTo>
                      <a:pt x="1553494" y="1075264"/>
                    </a:lnTo>
                    <a:lnTo>
                      <a:pt x="1554940" y="1065801"/>
                    </a:lnTo>
                    <a:lnTo>
                      <a:pt x="1556314" y="1056606"/>
                    </a:lnTo>
                    <a:lnTo>
                      <a:pt x="1557472" y="1047143"/>
                    </a:lnTo>
                    <a:lnTo>
                      <a:pt x="1558339" y="1037344"/>
                    </a:lnTo>
                    <a:lnTo>
                      <a:pt x="1559786" y="1017813"/>
                    </a:lnTo>
                    <a:lnTo>
                      <a:pt x="1560943" y="997746"/>
                    </a:lnTo>
                    <a:lnTo>
                      <a:pt x="1561811" y="977275"/>
                    </a:lnTo>
                    <a:lnTo>
                      <a:pt x="1562100" y="966671"/>
                    </a:lnTo>
                    <a:lnTo>
                      <a:pt x="1562100" y="956335"/>
                    </a:lnTo>
                    <a:lnTo>
                      <a:pt x="1561521" y="935059"/>
                    </a:lnTo>
                    <a:lnTo>
                      <a:pt x="1560364" y="913247"/>
                    </a:lnTo>
                    <a:lnTo>
                      <a:pt x="1559497" y="902307"/>
                    </a:lnTo>
                    <a:lnTo>
                      <a:pt x="1558629" y="891367"/>
                    </a:lnTo>
                    <a:lnTo>
                      <a:pt x="1556314" y="868950"/>
                    </a:lnTo>
                    <a:lnTo>
                      <a:pt x="1553132" y="846532"/>
                    </a:lnTo>
                    <a:lnTo>
                      <a:pt x="1549733" y="823512"/>
                    </a:lnTo>
                    <a:lnTo>
                      <a:pt x="1545394" y="800559"/>
                    </a:lnTo>
                    <a:lnTo>
                      <a:pt x="1540838" y="777337"/>
                    </a:lnTo>
                    <a:lnTo>
                      <a:pt x="1535342" y="753779"/>
                    </a:lnTo>
                    <a:lnTo>
                      <a:pt x="1529629" y="729886"/>
                    </a:lnTo>
                    <a:lnTo>
                      <a:pt x="1522975" y="706060"/>
                    </a:lnTo>
                    <a:lnTo>
                      <a:pt x="1515526" y="682502"/>
                    </a:lnTo>
                    <a:lnTo>
                      <a:pt x="1507499" y="658609"/>
                    </a:lnTo>
                    <a:lnTo>
                      <a:pt x="1503160" y="646528"/>
                    </a:lnTo>
                    <a:lnTo>
                      <a:pt x="1498604" y="634782"/>
                    </a:lnTo>
                    <a:lnTo>
                      <a:pt x="1493975" y="622970"/>
                    </a:lnTo>
                    <a:lnTo>
                      <a:pt x="1488840" y="610889"/>
                    </a:lnTo>
                    <a:lnTo>
                      <a:pt x="1483923" y="599144"/>
                    </a:lnTo>
                    <a:lnTo>
                      <a:pt x="1478426" y="587331"/>
                    </a:lnTo>
                    <a:lnTo>
                      <a:pt x="1473002" y="575586"/>
                    </a:lnTo>
                    <a:lnTo>
                      <a:pt x="1467578" y="564042"/>
                    </a:lnTo>
                    <a:lnTo>
                      <a:pt x="1461504" y="552565"/>
                    </a:lnTo>
                    <a:lnTo>
                      <a:pt x="1455501" y="540820"/>
                    </a:lnTo>
                    <a:lnTo>
                      <a:pt x="1449137" y="529612"/>
                    </a:lnTo>
                    <a:lnTo>
                      <a:pt x="1442556" y="518135"/>
                    </a:lnTo>
                    <a:lnTo>
                      <a:pt x="1435903" y="506859"/>
                    </a:lnTo>
                    <a:lnTo>
                      <a:pt x="1429032" y="495718"/>
                    </a:lnTo>
                    <a:lnTo>
                      <a:pt x="1421873" y="484778"/>
                    </a:lnTo>
                    <a:lnTo>
                      <a:pt x="1414641" y="473570"/>
                    </a:lnTo>
                    <a:lnTo>
                      <a:pt x="1407192" y="462965"/>
                    </a:lnTo>
                    <a:lnTo>
                      <a:pt x="1399454" y="452026"/>
                    </a:lnTo>
                    <a:lnTo>
                      <a:pt x="1391643" y="441353"/>
                    </a:lnTo>
                    <a:lnTo>
                      <a:pt x="1383616" y="430749"/>
                    </a:lnTo>
                    <a:lnTo>
                      <a:pt x="1375588" y="420414"/>
                    </a:lnTo>
                    <a:lnTo>
                      <a:pt x="1367271" y="409810"/>
                    </a:lnTo>
                    <a:lnTo>
                      <a:pt x="1358882" y="399741"/>
                    </a:lnTo>
                    <a:lnTo>
                      <a:pt x="1350349" y="389406"/>
                    </a:lnTo>
                    <a:lnTo>
                      <a:pt x="1332775" y="369540"/>
                    </a:lnTo>
                    <a:lnTo>
                      <a:pt x="1314695" y="350009"/>
                    </a:lnTo>
                    <a:lnTo>
                      <a:pt x="1305511" y="340210"/>
                    </a:lnTo>
                    <a:lnTo>
                      <a:pt x="1295675" y="330143"/>
                    </a:lnTo>
                    <a:lnTo>
                      <a:pt x="1274413" y="309740"/>
                    </a:lnTo>
                    <a:lnTo>
                      <a:pt x="1252934" y="289672"/>
                    </a:lnTo>
                    <a:lnTo>
                      <a:pt x="1221548" y="262624"/>
                    </a:lnTo>
                    <a:lnTo>
                      <a:pt x="1212363" y="254905"/>
                    </a:lnTo>
                    <a:lnTo>
                      <a:pt x="1207228" y="250879"/>
                    </a:lnTo>
                    <a:lnTo>
                      <a:pt x="1196598" y="242825"/>
                    </a:lnTo>
                    <a:lnTo>
                      <a:pt x="1175625" y="226986"/>
                    </a:lnTo>
                    <a:lnTo>
                      <a:pt x="1154291" y="211213"/>
                    </a:lnTo>
                    <a:lnTo>
                      <a:pt x="1133029" y="195710"/>
                    </a:lnTo>
                    <a:lnTo>
                      <a:pt x="1122470" y="188193"/>
                    </a:lnTo>
                    <a:lnTo>
                      <a:pt x="1111478" y="181078"/>
                    </a:lnTo>
                    <a:lnTo>
                      <a:pt x="1100557" y="173830"/>
                    </a:lnTo>
                    <a:lnTo>
                      <a:pt x="1089348" y="167253"/>
                    </a:lnTo>
                    <a:lnTo>
                      <a:pt x="1067218" y="153762"/>
                    </a:lnTo>
                    <a:lnTo>
                      <a:pt x="1044799" y="140540"/>
                    </a:lnTo>
                    <a:lnTo>
                      <a:pt x="1033951" y="133896"/>
                    </a:lnTo>
                    <a:lnTo>
                      <a:pt x="1022669" y="127855"/>
                    </a:lnTo>
                    <a:lnTo>
                      <a:pt x="1011243" y="121815"/>
                    </a:lnTo>
                    <a:lnTo>
                      <a:pt x="999744" y="116379"/>
                    </a:lnTo>
                    <a:lnTo>
                      <a:pt x="977036" y="105170"/>
                    </a:lnTo>
                    <a:lnTo>
                      <a:pt x="954038" y="94566"/>
                    </a:lnTo>
                    <a:lnTo>
                      <a:pt x="931041" y="84163"/>
                    </a:lnTo>
                    <a:lnTo>
                      <a:pt x="908043" y="75035"/>
                    </a:lnTo>
                    <a:lnTo>
                      <a:pt x="884756" y="66109"/>
                    </a:lnTo>
                    <a:lnTo>
                      <a:pt x="861469" y="57786"/>
                    </a:lnTo>
                    <a:lnTo>
                      <a:pt x="838472" y="50269"/>
                    </a:lnTo>
                    <a:lnTo>
                      <a:pt x="815257" y="43424"/>
                    </a:lnTo>
                    <a:lnTo>
                      <a:pt x="791970" y="36779"/>
                    </a:lnTo>
                    <a:lnTo>
                      <a:pt x="768973" y="31007"/>
                    </a:lnTo>
                    <a:lnTo>
                      <a:pt x="745975" y="25906"/>
                    </a:lnTo>
                    <a:lnTo>
                      <a:pt x="722977" y="21275"/>
                    </a:lnTo>
                    <a:lnTo>
                      <a:pt x="700342" y="16913"/>
                    </a:lnTo>
                    <a:lnTo>
                      <a:pt x="677850" y="13490"/>
                    </a:lnTo>
                    <a:lnTo>
                      <a:pt x="655431" y="10335"/>
                    </a:lnTo>
                    <a:lnTo>
                      <a:pt x="633301" y="7785"/>
                    </a:lnTo>
                    <a:lnTo>
                      <a:pt x="611172" y="5436"/>
                    </a:lnTo>
                    <a:lnTo>
                      <a:pt x="589693" y="3422"/>
                    </a:lnTo>
                    <a:lnTo>
                      <a:pt x="568142" y="2349"/>
                    </a:lnTo>
                    <a:lnTo>
                      <a:pt x="547169" y="1140"/>
                    </a:lnTo>
                    <a:lnTo>
                      <a:pt x="526124" y="604"/>
                    </a:lnTo>
                    <a:lnTo>
                      <a:pt x="505730" y="0"/>
                    </a:lnTo>
                    <a:close/>
                  </a:path>
                </a:pathLst>
              </a:custGeom>
              <a:solidFill>
                <a:srgbClr val="649DB1"/>
              </a:solidFill>
              <a:ln>
                <a:noFill/>
              </a:ln>
              <a:effectLst/>
            </p:spPr>
            <p:txBody>
              <a:bodyPr vert="horz" wrap="square" lIns="0" tIns="0" rIns="0" bIns="0" numCol="1" spcCol="215900" anchor="ctr"/>
              <a:lstStyle/>
              <a:p>
                <a:pPr/>
              </a:p>
            </p:txBody>
          </p:sp>
          <p:sp>
            <p:nvSpPr>
              <p:cNvPr id="101" name="Google Shape;462;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AiLz4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YFAAAdgYAAJoWAAAnCAAAAAAAACYAAAAIAAAA//////////8="/>
                  </a:ext>
                </a:extLst>
              </p:cNvSpPr>
              <p:nvPr/>
            </p:nvSpPr>
            <p:spPr>
              <a:xfrm>
                <a:off x="3388360" y="1050290"/>
                <a:ext cx="285750" cy="274955"/>
              </a:xfrm>
              <a:custGeom>
                <a:avLst/>
                <a:gdLst/>
                <a:ahLst/>
                <a:cxnLst/>
                <a:rect l="0" t="0" r="285750" b="274955"/>
                <a:pathLst>
                  <a:path w="285750" h="274955">
                    <a:moveTo>
                      <a:pt x="66066" y="0"/>
                    </a:moveTo>
                    <a:lnTo>
                      <a:pt x="59465" y="305"/>
                    </a:lnTo>
                    <a:lnTo>
                      <a:pt x="53128" y="1425"/>
                    </a:lnTo>
                    <a:lnTo>
                      <a:pt x="46818" y="2864"/>
                    </a:lnTo>
                    <a:lnTo>
                      <a:pt x="40786" y="5180"/>
                    </a:lnTo>
                    <a:lnTo>
                      <a:pt x="35057" y="8044"/>
                    </a:lnTo>
                    <a:lnTo>
                      <a:pt x="29580" y="11214"/>
                    </a:lnTo>
                    <a:lnTo>
                      <a:pt x="24434" y="14931"/>
                    </a:lnTo>
                    <a:lnTo>
                      <a:pt x="19526" y="19259"/>
                    </a:lnTo>
                    <a:lnTo>
                      <a:pt x="15227" y="24134"/>
                    </a:lnTo>
                    <a:lnTo>
                      <a:pt x="11483" y="29010"/>
                    </a:lnTo>
                    <a:lnTo>
                      <a:pt x="8043" y="34775"/>
                    </a:lnTo>
                    <a:lnTo>
                      <a:pt x="5490" y="40504"/>
                    </a:lnTo>
                    <a:lnTo>
                      <a:pt x="3175" y="46537"/>
                    </a:lnTo>
                    <a:lnTo>
                      <a:pt x="1468" y="53145"/>
                    </a:lnTo>
                    <a:lnTo>
                      <a:pt x="886" y="56314"/>
                    </a:lnTo>
                    <a:lnTo>
                      <a:pt x="304" y="59764"/>
                    </a:lnTo>
                    <a:lnTo>
                      <a:pt x="304" y="63200"/>
                    </a:lnTo>
                    <a:lnTo>
                      <a:pt x="0" y="66650"/>
                    </a:lnTo>
                    <a:lnTo>
                      <a:pt x="582" y="73270"/>
                    </a:lnTo>
                    <a:lnTo>
                      <a:pt x="1468" y="79876"/>
                    </a:lnTo>
                    <a:lnTo>
                      <a:pt x="3175" y="85910"/>
                    </a:lnTo>
                    <a:lnTo>
                      <a:pt x="5186" y="91944"/>
                    </a:lnTo>
                    <a:lnTo>
                      <a:pt x="8043" y="97978"/>
                    </a:lnTo>
                    <a:lnTo>
                      <a:pt x="11483" y="103439"/>
                    </a:lnTo>
                    <a:lnTo>
                      <a:pt x="15227" y="108314"/>
                    </a:lnTo>
                    <a:lnTo>
                      <a:pt x="19526" y="113215"/>
                    </a:lnTo>
                    <a:lnTo>
                      <a:pt x="24130" y="117517"/>
                    </a:lnTo>
                    <a:lnTo>
                      <a:pt x="29303" y="121260"/>
                    </a:lnTo>
                    <a:lnTo>
                      <a:pt x="34753" y="124709"/>
                    </a:lnTo>
                    <a:lnTo>
                      <a:pt x="40521" y="127574"/>
                    </a:lnTo>
                    <a:lnTo>
                      <a:pt x="46818" y="129585"/>
                    </a:lnTo>
                    <a:lnTo>
                      <a:pt x="53128" y="131291"/>
                    </a:lnTo>
                    <a:lnTo>
                      <a:pt x="56594" y="131863"/>
                    </a:lnTo>
                    <a:lnTo>
                      <a:pt x="60034" y="132449"/>
                    </a:lnTo>
                    <a:lnTo>
                      <a:pt x="68077" y="133302"/>
                    </a:lnTo>
                    <a:lnTo>
                      <a:pt x="75816" y="135046"/>
                    </a:lnTo>
                    <a:lnTo>
                      <a:pt x="83278" y="136777"/>
                    </a:lnTo>
                    <a:lnTo>
                      <a:pt x="90474" y="139068"/>
                    </a:lnTo>
                    <a:lnTo>
                      <a:pt x="97076" y="141652"/>
                    </a:lnTo>
                    <a:lnTo>
                      <a:pt x="103690" y="144822"/>
                    </a:lnTo>
                    <a:lnTo>
                      <a:pt x="109723" y="147966"/>
                    </a:lnTo>
                    <a:lnTo>
                      <a:pt x="115755" y="151403"/>
                    </a:lnTo>
                    <a:lnTo>
                      <a:pt x="121470" y="155158"/>
                    </a:lnTo>
                    <a:lnTo>
                      <a:pt x="126934" y="159181"/>
                    </a:lnTo>
                    <a:lnTo>
                      <a:pt x="137861" y="167226"/>
                    </a:lnTo>
                    <a:lnTo>
                      <a:pt x="148193" y="175538"/>
                    </a:lnTo>
                    <a:lnTo>
                      <a:pt x="158816" y="184168"/>
                    </a:lnTo>
                    <a:lnTo>
                      <a:pt x="168870" y="193066"/>
                    </a:lnTo>
                    <a:lnTo>
                      <a:pt x="178924" y="202002"/>
                    </a:lnTo>
                    <a:lnTo>
                      <a:pt x="188674" y="211167"/>
                    </a:lnTo>
                    <a:lnTo>
                      <a:pt x="198146" y="220639"/>
                    </a:lnTo>
                    <a:lnTo>
                      <a:pt x="207341" y="230707"/>
                    </a:lnTo>
                    <a:lnTo>
                      <a:pt x="216244" y="240763"/>
                    </a:lnTo>
                    <a:lnTo>
                      <a:pt x="224592" y="251125"/>
                    </a:lnTo>
                    <a:lnTo>
                      <a:pt x="228878" y="256573"/>
                    </a:lnTo>
                    <a:lnTo>
                      <a:pt x="232899" y="262301"/>
                    </a:lnTo>
                    <a:lnTo>
                      <a:pt x="234633" y="264618"/>
                    </a:lnTo>
                    <a:lnTo>
                      <a:pt x="236643" y="266910"/>
                    </a:lnTo>
                    <a:lnTo>
                      <a:pt x="239210" y="268921"/>
                    </a:lnTo>
                    <a:lnTo>
                      <a:pt x="241789" y="270665"/>
                    </a:lnTo>
                    <a:lnTo>
                      <a:pt x="244382" y="272090"/>
                    </a:lnTo>
                    <a:lnTo>
                      <a:pt x="246975" y="273249"/>
                    </a:lnTo>
                    <a:lnTo>
                      <a:pt x="249833" y="274102"/>
                    </a:lnTo>
                    <a:lnTo>
                      <a:pt x="252426" y="274687"/>
                    </a:lnTo>
                    <a:lnTo>
                      <a:pt x="255283" y="274955"/>
                    </a:lnTo>
                    <a:lnTo>
                      <a:pt x="258180" y="274955"/>
                    </a:lnTo>
                    <a:lnTo>
                      <a:pt x="261051" y="274687"/>
                    </a:lnTo>
                    <a:lnTo>
                      <a:pt x="263631" y="274102"/>
                    </a:lnTo>
                    <a:lnTo>
                      <a:pt x="266224" y="273249"/>
                    </a:lnTo>
                    <a:lnTo>
                      <a:pt x="268817" y="272090"/>
                    </a:lnTo>
                    <a:lnTo>
                      <a:pt x="271370" y="270932"/>
                    </a:lnTo>
                    <a:lnTo>
                      <a:pt x="273685" y="269226"/>
                    </a:lnTo>
                    <a:lnTo>
                      <a:pt x="275974" y="267482"/>
                    </a:lnTo>
                    <a:lnTo>
                      <a:pt x="277984" y="265472"/>
                    </a:lnTo>
                    <a:lnTo>
                      <a:pt x="279995" y="263193"/>
                    </a:lnTo>
                    <a:lnTo>
                      <a:pt x="281424" y="260876"/>
                    </a:lnTo>
                    <a:lnTo>
                      <a:pt x="282853" y="258279"/>
                    </a:lnTo>
                    <a:lnTo>
                      <a:pt x="284017" y="255415"/>
                    </a:lnTo>
                    <a:lnTo>
                      <a:pt x="284864" y="252831"/>
                    </a:lnTo>
                    <a:lnTo>
                      <a:pt x="285446" y="249967"/>
                    </a:lnTo>
                    <a:lnTo>
                      <a:pt x="285750" y="247103"/>
                    </a:lnTo>
                    <a:lnTo>
                      <a:pt x="285750" y="244506"/>
                    </a:lnTo>
                    <a:lnTo>
                      <a:pt x="285446" y="241642"/>
                    </a:lnTo>
                    <a:lnTo>
                      <a:pt x="284864" y="238752"/>
                    </a:lnTo>
                    <a:lnTo>
                      <a:pt x="284017" y="236193"/>
                    </a:lnTo>
                    <a:lnTo>
                      <a:pt x="282853" y="233597"/>
                    </a:lnTo>
                    <a:lnTo>
                      <a:pt x="281728" y="231013"/>
                    </a:lnTo>
                    <a:lnTo>
                      <a:pt x="280300" y="228696"/>
                    </a:lnTo>
                    <a:lnTo>
                      <a:pt x="278289" y="226685"/>
                    </a:lnTo>
                    <a:lnTo>
                      <a:pt x="276278" y="224393"/>
                    </a:lnTo>
                    <a:lnTo>
                      <a:pt x="274267" y="222662"/>
                    </a:lnTo>
                    <a:lnTo>
                      <a:pt x="271674" y="220956"/>
                    </a:lnTo>
                    <a:lnTo>
                      <a:pt x="265919" y="217507"/>
                    </a:lnTo>
                    <a:lnTo>
                      <a:pt x="260191" y="213484"/>
                    </a:lnTo>
                    <a:lnTo>
                      <a:pt x="249251" y="205707"/>
                    </a:lnTo>
                    <a:lnTo>
                      <a:pt x="238654" y="197394"/>
                    </a:lnTo>
                    <a:lnTo>
                      <a:pt x="228296" y="188764"/>
                    </a:lnTo>
                    <a:lnTo>
                      <a:pt x="218242" y="179866"/>
                    </a:lnTo>
                    <a:lnTo>
                      <a:pt x="208505" y="170663"/>
                    </a:lnTo>
                    <a:lnTo>
                      <a:pt x="198729" y="161192"/>
                    </a:lnTo>
                    <a:lnTo>
                      <a:pt x="189561" y="151708"/>
                    </a:lnTo>
                    <a:lnTo>
                      <a:pt x="171159" y="131596"/>
                    </a:lnTo>
                    <a:lnTo>
                      <a:pt x="162534" y="121540"/>
                    </a:lnTo>
                    <a:lnTo>
                      <a:pt x="158247" y="116079"/>
                    </a:lnTo>
                    <a:lnTo>
                      <a:pt x="154226" y="110631"/>
                    </a:lnTo>
                    <a:lnTo>
                      <a:pt x="150469" y="104864"/>
                    </a:lnTo>
                    <a:lnTo>
                      <a:pt x="146764" y="98831"/>
                    </a:lnTo>
                    <a:lnTo>
                      <a:pt x="143589" y="92529"/>
                    </a:lnTo>
                    <a:lnTo>
                      <a:pt x="140428" y="85910"/>
                    </a:lnTo>
                    <a:lnTo>
                      <a:pt x="137861" y="79024"/>
                    </a:lnTo>
                    <a:lnTo>
                      <a:pt x="135546" y="71831"/>
                    </a:lnTo>
                    <a:lnTo>
                      <a:pt x="133535" y="64054"/>
                    </a:lnTo>
                    <a:lnTo>
                      <a:pt x="131829" y="56009"/>
                    </a:lnTo>
                    <a:lnTo>
                      <a:pt x="130942" y="50561"/>
                    </a:lnTo>
                    <a:lnTo>
                      <a:pt x="129249" y="45404"/>
                    </a:lnTo>
                    <a:lnTo>
                      <a:pt x="127503" y="40224"/>
                    </a:lnTo>
                    <a:lnTo>
                      <a:pt x="124923" y="35349"/>
                    </a:lnTo>
                    <a:lnTo>
                      <a:pt x="122330" y="30753"/>
                    </a:lnTo>
                    <a:lnTo>
                      <a:pt x="119195" y="26426"/>
                    </a:lnTo>
                    <a:lnTo>
                      <a:pt x="116020" y="22123"/>
                    </a:lnTo>
                    <a:lnTo>
                      <a:pt x="112316" y="18381"/>
                    </a:lnTo>
                    <a:lnTo>
                      <a:pt x="108294" y="14931"/>
                    </a:lnTo>
                    <a:lnTo>
                      <a:pt x="103968" y="11494"/>
                    </a:lnTo>
                    <a:lnTo>
                      <a:pt x="99364" y="8630"/>
                    </a:lnTo>
                    <a:lnTo>
                      <a:pt x="94483" y="6339"/>
                    </a:lnTo>
                    <a:lnTo>
                      <a:pt x="89310" y="4022"/>
                    </a:lnTo>
                    <a:lnTo>
                      <a:pt x="84164" y="2316"/>
                    </a:lnTo>
                    <a:lnTo>
                      <a:pt x="78714" y="1158"/>
                    </a:lnTo>
                    <a:lnTo>
                      <a:pt x="72959" y="305"/>
                    </a:lnTo>
                    <a:lnTo>
                      <a:pt x="69506" y="0"/>
                    </a:lnTo>
                    <a:close/>
                  </a:path>
                </a:pathLst>
              </a:custGeom>
              <a:solidFill>
                <a:schemeClr val="accent2"/>
              </a:solidFill>
              <a:ln>
                <a:noFill/>
              </a:ln>
              <a:effectLst/>
            </p:spPr>
            <p:txBody>
              <a:bodyPr vert="horz" wrap="square" lIns="0" tIns="0" rIns="0" bIns="0" numCol="1" spcCol="215900" anchor="ctr"/>
              <a:lstStyle/>
              <a:p>
                <a:pPr/>
              </a:p>
            </p:txBody>
          </p:sp>
          <p:sp>
            <p:nvSpPr>
              <p:cNvPr id="100" name="Google Shape;464;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5Ubz4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iFQAAfAgAAGAWAAA6CQAAAAAAACYAAAAIAAAA//////////8="/>
                  </a:ext>
                </a:extLst>
              </p:cNvSpPr>
              <p:nvPr/>
            </p:nvSpPr>
            <p:spPr>
              <a:xfrm>
                <a:off x="3516630" y="1379220"/>
                <a:ext cx="120650" cy="120650"/>
              </a:xfrm>
              <a:custGeom>
                <a:avLst/>
                <a:gdLst/>
                <a:ahLst/>
                <a:cxnLst/>
                <a:rect l="0" t="0" r="120650" b="120650"/>
                <a:pathLst>
                  <a:path w="120650" h="120650">
                    <a:moveTo>
                      <a:pt x="60325" y="0"/>
                    </a:moveTo>
                    <a:lnTo>
                      <a:pt x="54293" y="274"/>
                    </a:lnTo>
                    <a:lnTo>
                      <a:pt x="48260" y="1123"/>
                    </a:lnTo>
                    <a:lnTo>
                      <a:pt x="42535" y="2592"/>
                    </a:lnTo>
                    <a:lnTo>
                      <a:pt x="36776" y="4603"/>
                    </a:lnTo>
                    <a:lnTo>
                      <a:pt x="31626" y="7161"/>
                    </a:lnTo>
                    <a:lnTo>
                      <a:pt x="26722" y="10060"/>
                    </a:lnTo>
                    <a:lnTo>
                      <a:pt x="21845" y="13774"/>
                    </a:lnTo>
                    <a:lnTo>
                      <a:pt x="17550" y="17522"/>
                    </a:lnTo>
                    <a:lnTo>
                      <a:pt x="13802" y="21818"/>
                    </a:lnTo>
                    <a:lnTo>
                      <a:pt x="10361" y="26420"/>
                    </a:lnTo>
                    <a:lnTo>
                      <a:pt x="7189" y="31604"/>
                    </a:lnTo>
                    <a:lnTo>
                      <a:pt x="4603" y="36748"/>
                    </a:lnTo>
                    <a:lnTo>
                      <a:pt x="2592" y="42239"/>
                    </a:lnTo>
                    <a:lnTo>
                      <a:pt x="1156" y="47970"/>
                    </a:lnTo>
                    <a:lnTo>
                      <a:pt x="307" y="54002"/>
                    </a:lnTo>
                    <a:lnTo>
                      <a:pt x="0" y="60342"/>
                    </a:lnTo>
                    <a:lnTo>
                      <a:pt x="307" y="66374"/>
                    </a:lnTo>
                    <a:lnTo>
                      <a:pt x="1156" y="72379"/>
                    </a:lnTo>
                    <a:lnTo>
                      <a:pt x="2592" y="78138"/>
                    </a:lnTo>
                    <a:lnTo>
                      <a:pt x="4603" y="83902"/>
                    </a:lnTo>
                    <a:lnTo>
                      <a:pt x="7189" y="89046"/>
                    </a:lnTo>
                    <a:lnTo>
                      <a:pt x="10361" y="93956"/>
                    </a:lnTo>
                    <a:lnTo>
                      <a:pt x="13802" y="98832"/>
                    </a:lnTo>
                    <a:lnTo>
                      <a:pt x="17550" y="103128"/>
                    </a:lnTo>
                    <a:lnTo>
                      <a:pt x="21845" y="106876"/>
                    </a:lnTo>
                    <a:lnTo>
                      <a:pt x="26722" y="110322"/>
                    </a:lnTo>
                    <a:lnTo>
                      <a:pt x="31626" y="113489"/>
                    </a:lnTo>
                    <a:lnTo>
                      <a:pt x="36776" y="116047"/>
                    </a:lnTo>
                    <a:lnTo>
                      <a:pt x="42535" y="118058"/>
                    </a:lnTo>
                    <a:lnTo>
                      <a:pt x="48260" y="119527"/>
                    </a:lnTo>
                    <a:lnTo>
                      <a:pt x="54293" y="120376"/>
                    </a:lnTo>
                    <a:lnTo>
                      <a:pt x="60325" y="120650"/>
                    </a:lnTo>
                    <a:lnTo>
                      <a:pt x="66665" y="120376"/>
                    </a:lnTo>
                    <a:lnTo>
                      <a:pt x="72390" y="119527"/>
                    </a:lnTo>
                    <a:lnTo>
                      <a:pt x="78423" y="118058"/>
                    </a:lnTo>
                    <a:lnTo>
                      <a:pt x="83874" y="116047"/>
                    </a:lnTo>
                    <a:lnTo>
                      <a:pt x="89058" y="113489"/>
                    </a:lnTo>
                    <a:lnTo>
                      <a:pt x="94235" y="110322"/>
                    </a:lnTo>
                    <a:lnTo>
                      <a:pt x="98838" y="106876"/>
                    </a:lnTo>
                    <a:lnTo>
                      <a:pt x="103133" y="103128"/>
                    </a:lnTo>
                    <a:lnTo>
                      <a:pt x="106881" y="98832"/>
                    </a:lnTo>
                    <a:lnTo>
                      <a:pt x="110322" y="93956"/>
                    </a:lnTo>
                    <a:lnTo>
                      <a:pt x="113461" y="89046"/>
                    </a:lnTo>
                    <a:lnTo>
                      <a:pt x="116047" y="83902"/>
                    </a:lnTo>
                    <a:lnTo>
                      <a:pt x="118058" y="78138"/>
                    </a:lnTo>
                    <a:lnTo>
                      <a:pt x="119494" y="72379"/>
                    </a:lnTo>
                    <a:lnTo>
                      <a:pt x="120376" y="66374"/>
                    </a:lnTo>
                    <a:lnTo>
                      <a:pt x="120650" y="60342"/>
                    </a:lnTo>
                    <a:lnTo>
                      <a:pt x="120376" y="54002"/>
                    </a:lnTo>
                    <a:lnTo>
                      <a:pt x="119494" y="47970"/>
                    </a:lnTo>
                    <a:lnTo>
                      <a:pt x="118058" y="42239"/>
                    </a:lnTo>
                    <a:lnTo>
                      <a:pt x="116047" y="36748"/>
                    </a:lnTo>
                    <a:lnTo>
                      <a:pt x="113461" y="31604"/>
                    </a:lnTo>
                    <a:lnTo>
                      <a:pt x="110322" y="26420"/>
                    </a:lnTo>
                    <a:lnTo>
                      <a:pt x="106881" y="21818"/>
                    </a:lnTo>
                    <a:lnTo>
                      <a:pt x="103133" y="17522"/>
                    </a:lnTo>
                    <a:lnTo>
                      <a:pt x="98838" y="13774"/>
                    </a:lnTo>
                    <a:lnTo>
                      <a:pt x="94235" y="10060"/>
                    </a:lnTo>
                    <a:lnTo>
                      <a:pt x="89058" y="7161"/>
                    </a:lnTo>
                    <a:lnTo>
                      <a:pt x="83874" y="4603"/>
                    </a:lnTo>
                    <a:lnTo>
                      <a:pt x="78423" y="2592"/>
                    </a:lnTo>
                    <a:lnTo>
                      <a:pt x="72390" y="1123"/>
                    </a:lnTo>
                    <a:lnTo>
                      <a:pt x="66665" y="274"/>
                    </a:lnTo>
                    <a:lnTo>
                      <a:pt x="60325" y="0"/>
                    </a:lnTo>
                    <a:close/>
                  </a:path>
                </a:pathLst>
              </a:custGeom>
              <a:solidFill>
                <a:schemeClr val="accent1"/>
              </a:solidFill>
              <a:ln>
                <a:noFill/>
              </a:ln>
              <a:effectLst/>
            </p:spPr>
            <p:txBody>
              <a:bodyPr vert="horz" wrap="square" lIns="0" tIns="0" rIns="0" bIns="0" numCol="1" spcCol="215900" anchor="ctr"/>
              <a:lstStyle/>
              <a:p>
                <a:pPr/>
              </a:p>
            </p:txBody>
          </p:sp>
          <p:sp>
            <p:nvSpPr>
              <p:cNvPr id="99" name="Google Shape;465;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xhOnM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ARFAAAFwgAADkWAAAHCQAAAAAAACYAAAAIAAAA//////////8="/>
                  </a:ext>
                </a:extLst>
              </p:cNvSpPr>
              <p:nvPr/>
            </p:nvSpPr>
            <p:spPr>
              <a:xfrm>
                <a:off x="3261995" y="1315085"/>
                <a:ext cx="350520" cy="152400"/>
              </a:xfrm>
              <a:custGeom>
                <a:avLst/>
                <a:gdLst/>
                <a:ahLst/>
                <a:cxnLst/>
                <a:rect l="0" t="0" r="350520" b="152400"/>
                <a:pathLst>
                  <a:path w="350520" h="152400">
                    <a:moveTo>
                      <a:pt x="65171" y="0"/>
                    </a:moveTo>
                    <a:lnTo>
                      <a:pt x="59718" y="303"/>
                    </a:lnTo>
                    <a:lnTo>
                      <a:pt x="54266" y="1157"/>
                    </a:lnTo>
                    <a:lnTo>
                      <a:pt x="48781" y="2314"/>
                    </a:lnTo>
                    <a:lnTo>
                      <a:pt x="43636" y="4022"/>
                    </a:lnTo>
                    <a:lnTo>
                      <a:pt x="38184" y="6336"/>
                    </a:lnTo>
                    <a:lnTo>
                      <a:pt x="35295" y="7768"/>
                    </a:lnTo>
                    <a:lnTo>
                      <a:pt x="32163" y="9504"/>
                    </a:lnTo>
                    <a:lnTo>
                      <a:pt x="26678" y="13215"/>
                    </a:lnTo>
                    <a:lnTo>
                      <a:pt x="21794" y="17540"/>
                    </a:lnTo>
                    <a:lnTo>
                      <a:pt x="17201" y="22133"/>
                    </a:lnTo>
                    <a:lnTo>
                      <a:pt x="12917" y="27009"/>
                    </a:lnTo>
                    <a:lnTo>
                      <a:pt x="9477" y="32152"/>
                    </a:lnTo>
                    <a:lnTo>
                      <a:pt x="6605" y="37902"/>
                    </a:lnTo>
                    <a:lnTo>
                      <a:pt x="4024" y="43625"/>
                    </a:lnTo>
                    <a:lnTo>
                      <a:pt x="2288" y="49960"/>
                    </a:lnTo>
                    <a:lnTo>
                      <a:pt x="844" y="55986"/>
                    </a:lnTo>
                    <a:lnTo>
                      <a:pt x="276" y="62597"/>
                    </a:lnTo>
                    <a:lnTo>
                      <a:pt x="0" y="68898"/>
                    </a:lnTo>
                    <a:lnTo>
                      <a:pt x="584" y="75198"/>
                    </a:lnTo>
                    <a:lnTo>
                      <a:pt x="2012" y="81802"/>
                    </a:lnTo>
                    <a:lnTo>
                      <a:pt x="3716" y="88138"/>
                    </a:lnTo>
                    <a:lnTo>
                      <a:pt x="4868" y="91271"/>
                    </a:lnTo>
                    <a:lnTo>
                      <a:pt x="6296" y="94439"/>
                    </a:lnTo>
                    <a:lnTo>
                      <a:pt x="8033" y="97607"/>
                    </a:lnTo>
                    <a:lnTo>
                      <a:pt x="9477" y="100464"/>
                    </a:lnTo>
                    <a:lnTo>
                      <a:pt x="13177" y="105911"/>
                    </a:lnTo>
                    <a:lnTo>
                      <a:pt x="17510" y="111090"/>
                    </a:lnTo>
                    <a:lnTo>
                      <a:pt x="22102" y="115682"/>
                    </a:lnTo>
                    <a:lnTo>
                      <a:pt x="26987" y="119705"/>
                    </a:lnTo>
                    <a:lnTo>
                      <a:pt x="32423" y="123148"/>
                    </a:lnTo>
                    <a:lnTo>
                      <a:pt x="37876" y="126316"/>
                    </a:lnTo>
                    <a:lnTo>
                      <a:pt x="43912" y="128595"/>
                    </a:lnTo>
                    <a:lnTo>
                      <a:pt x="49933" y="130605"/>
                    </a:lnTo>
                    <a:lnTo>
                      <a:pt x="56278" y="131763"/>
                    </a:lnTo>
                    <a:lnTo>
                      <a:pt x="62574" y="132616"/>
                    </a:lnTo>
                    <a:lnTo>
                      <a:pt x="68871" y="132616"/>
                    </a:lnTo>
                    <a:lnTo>
                      <a:pt x="75492" y="132038"/>
                    </a:lnTo>
                    <a:lnTo>
                      <a:pt x="81820" y="130874"/>
                    </a:lnTo>
                    <a:lnTo>
                      <a:pt x="88117" y="128870"/>
                    </a:lnTo>
                    <a:lnTo>
                      <a:pt x="91297" y="127741"/>
                    </a:lnTo>
                    <a:lnTo>
                      <a:pt x="94429" y="126316"/>
                    </a:lnTo>
                    <a:lnTo>
                      <a:pt x="102186" y="123148"/>
                    </a:lnTo>
                    <a:lnTo>
                      <a:pt x="109651" y="120283"/>
                    </a:lnTo>
                    <a:lnTo>
                      <a:pt x="116840" y="118279"/>
                    </a:lnTo>
                    <a:lnTo>
                      <a:pt x="124305" y="116537"/>
                    </a:lnTo>
                    <a:lnTo>
                      <a:pt x="131494" y="115380"/>
                    </a:lnTo>
                    <a:lnTo>
                      <a:pt x="138374" y="114801"/>
                    </a:lnTo>
                    <a:lnTo>
                      <a:pt x="145255" y="114258"/>
                    </a:lnTo>
                    <a:lnTo>
                      <a:pt x="152135" y="114258"/>
                    </a:lnTo>
                    <a:lnTo>
                      <a:pt x="159048" y="114533"/>
                    </a:lnTo>
                    <a:lnTo>
                      <a:pt x="165929" y="115111"/>
                    </a:lnTo>
                    <a:lnTo>
                      <a:pt x="179106" y="116537"/>
                    </a:lnTo>
                    <a:lnTo>
                      <a:pt x="192640" y="118279"/>
                    </a:lnTo>
                    <a:lnTo>
                      <a:pt x="205817" y="120283"/>
                    </a:lnTo>
                    <a:lnTo>
                      <a:pt x="219026" y="122837"/>
                    </a:lnTo>
                    <a:lnTo>
                      <a:pt x="232252" y="125427"/>
                    </a:lnTo>
                    <a:lnTo>
                      <a:pt x="245429" y="128319"/>
                    </a:lnTo>
                    <a:lnTo>
                      <a:pt x="258346" y="131763"/>
                    </a:lnTo>
                    <a:lnTo>
                      <a:pt x="271280" y="135474"/>
                    </a:lnTo>
                    <a:lnTo>
                      <a:pt x="284197" y="139495"/>
                    </a:lnTo>
                    <a:lnTo>
                      <a:pt x="296839" y="144364"/>
                    </a:lnTo>
                    <a:lnTo>
                      <a:pt x="303135" y="146953"/>
                    </a:lnTo>
                    <a:lnTo>
                      <a:pt x="309480" y="149543"/>
                    </a:lnTo>
                    <a:lnTo>
                      <a:pt x="312028" y="150700"/>
                    </a:lnTo>
                    <a:lnTo>
                      <a:pt x="315192" y="151546"/>
                    </a:lnTo>
                    <a:lnTo>
                      <a:pt x="318064" y="152125"/>
                    </a:lnTo>
                    <a:lnTo>
                      <a:pt x="321229" y="152400"/>
                    </a:lnTo>
                    <a:lnTo>
                      <a:pt x="324393" y="152125"/>
                    </a:lnTo>
                    <a:lnTo>
                      <a:pt x="327249" y="151857"/>
                    </a:lnTo>
                    <a:lnTo>
                      <a:pt x="330122" y="150968"/>
                    </a:lnTo>
                    <a:lnTo>
                      <a:pt x="332702" y="150121"/>
                    </a:lnTo>
                    <a:lnTo>
                      <a:pt x="335298" y="148957"/>
                    </a:lnTo>
                    <a:lnTo>
                      <a:pt x="337570" y="147532"/>
                    </a:lnTo>
                    <a:lnTo>
                      <a:pt x="339891" y="145824"/>
                    </a:lnTo>
                    <a:lnTo>
                      <a:pt x="343915" y="141800"/>
                    </a:lnTo>
                    <a:lnTo>
                      <a:pt x="345343" y="139799"/>
                    </a:lnTo>
                    <a:lnTo>
                      <a:pt x="347080" y="137209"/>
                    </a:lnTo>
                    <a:lnTo>
                      <a:pt x="348199" y="134620"/>
                    </a:lnTo>
                    <a:lnTo>
                      <a:pt x="349092" y="132038"/>
                    </a:lnTo>
                    <a:lnTo>
                      <a:pt x="349936" y="129448"/>
                    </a:lnTo>
                    <a:lnTo>
                      <a:pt x="350520" y="126584"/>
                    </a:lnTo>
                    <a:lnTo>
                      <a:pt x="350520" y="120558"/>
                    </a:lnTo>
                    <a:lnTo>
                      <a:pt x="349936" y="117694"/>
                    </a:lnTo>
                    <a:lnTo>
                      <a:pt x="349368" y="114801"/>
                    </a:lnTo>
                    <a:lnTo>
                      <a:pt x="348199" y="112247"/>
                    </a:lnTo>
                    <a:lnTo>
                      <a:pt x="347080" y="109657"/>
                    </a:lnTo>
                    <a:lnTo>
                      <a:pt x="345619" y="107343"/>
                    </a:lnTo>
                    <a:lnTo>
                      <a:pt x="343915" y="105064"/>
                    </a:lnTo>
                    <a:lnTo>
                      <a:pt x="342179" y="103053"/>
                    </a:lnTo>
                    <a:lnTo>
                      <a:pt x="340167" y="101041"/>
                    </a:lnTo>
                    <a:lnTo>
                      <a:pt x="337879" y="99307"/>
                    </a:lnTo>
                    <a:lnTo>
                      <a:pt x="335558" y="97875"/>
                    </a:lnTo>
                    <a:lnTo>
                      <a:pt x="333010" y="96753"/>
                    </a:lnTo>
                    <a:lnTo>
                      <a:pt x="330430" y="95596"/>
                    </a:lnTo>
                    <a:lnTo>
                      <a:pt x="327525" y="95017"/>
                    </a:lnTo>
                    <a:lnTo>
                      <a:pt x="324669" y="94439"/>
                    </a:lnTo>
                    <a:lnTo>
                      <a:pt x="321797" y="94439"/>
                    </a:lnTo>
                    <a:lnTo>
                      <a:pt x="314916" y="94163"/>
                    </a:lnTo>
                    <a:lnTo>
                      <a:pt x="308003" y="93860"/>
                    </a:lnTo>
                    <a:lnTo>
                      <a:pt x="294518" y="92731"/>
                    </a:lnTo>
                    <a:lnTo>
                      <a:pt x="281341" y="90996"/>
                    </a:lnTo>
                    <a:lnTo>
                      <a:pt x="267839" y="88717"/>
                    </a:lnTo>
                    <a:lnTo>
                      <a:pt x="254630" y="86402"/>
                    </a:lnTo>
                    <a:lnTo>
                      <a:pt x="241713" y="83538"/>
                    </a:lnTo>
                    <a:lnTo>
                      <a:pt x="228503" y="80102"/>
                    </a:lnTo>
                    <a:lnTo>
                      <a:pt x="215586" y="76659"/>
                    </a:lnTo>
                    <a:lnTo>
                      <a:pt x="202685" y="72912"/>
                    </a:lnTo>
                    <a:lnTo>
                      <a:pt x="189735" y="68898"/>
                    </a:lnTo>
                    <a:lnTo>
                      <a:pt x="177094" y="64601"/>
                    </a:lnTo>
                    <a:lnTo>
                      <a:pt x="164501" y="59429"/>
                    </a:lnTo>
                    <a:lnTo>
                      <a:pt x="158156" y="56564"/>
                    </a:lnTo>
                    <a:lnTo>
                      <a:pt x="152135" y="53128"/>
                    </a:lnTo>
                    <a:lnTo>
                      <a:pt x="146099" y="49382"/>
                    </a:lnTo>
                    <a:lnTo>
                      <a:pt x="140078" y="45360"/>
                    </a:lnTo>
                    <a:lnTo>
                      <a:pt x="134350" y="40767"/>
                    </a:lnTo>
                    <a:lnTo>
                      <a:pt x="128589" y="35892"/>
                    </a:lnTo>
                    <a:lnTo>
                      <a:pt x="122877" y="30180"/>
                    </a:lnTo>
                    <a:lnTo>
                      <a:pt x="117424" y="24109"/>
                    </a:lnTo>
                    <a:lnTo>
                      <a:pt x="113676" y="19819"/>
                    </a:lnTo>
                    <a:lnTo>
                      <a:pt x="109651" y="16073"/>
                    </a:lnTo>
                    <a:lnTo>
                      <a:pt x="105367" y="12940"/>
                    </a:lnTo>
                    <a:lnTo>
                      <a:pt x="101034" y="9772"/>
                    </a:lnTo>
                    <a:lnTo>
                      <a:pt x="96166" y="7183"/>
                    </a:lnTo>
                    <a:lnTo>
                      <a:pt x="91557" y="4904"/>
                    </a:lnTo>
                    <a:lnTo>
                      <a:pt x="86380" y="3168"/>
                    </a:lnTo>
                    <a:lnTo>
                      <a:pt x="81236" y="1736"/>
                    </a:lnTo>
                    <a:lnTo>
                      <a:pt x="76060" y="882"/>
                    </a:lnTo>
                    <a:lnTo>
                      <a:pt x="70607" y="303"/>
                    </a:lnTo>
                    <a:lnTo>
                      <a:pt x="65171" y="0"/>
                    </a:lnTo>
                    <a:close/>
                  </a:path>
                </a:pathLst>
              </a:custGeom>
              <a:solidFill>
                <a:schemeClr val="accent2"/>
              </a:solidFill>
              <a:ln>
                <a:noFill/>
              </a:ln>
              <a:effectLst/>
            </p:spPr>
            <p:txBody>
              <a:bodyPr vert="horz" wrap="square" lIns="0" tIns="0" rIns="0" bIns="0" numCol="1" spcCol="215900" anchor="ctr"/>
              <a:lstStyle/>
              <a:p>
                <a:pPr/>
              </a:p>
            </p:txBody>
          </p:sp>
          <p:sp>
            <p:nvSpPr>
              <p:cNvPr id="98" name="Google Shape;466;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E6bG4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ZFgAAqAcAANcWAABmCAAAAAAAACYAAAAIAAAA//////////8="/>
                  </a:ext>
                </a:extLst>
              </p:cNvSpPr>
              <p:nvPr/>
            </p:nvSpPr>
            <p:spPr>
              <a:xfrm>
                <a:off x="3592195" y="1244600"/>
                <a:ext cx="120650" cy="120650"/>
              </a:xfrm>
              <a:custGeom>
                <a:avLst/>
                <a:gdLst/>
                <a:ahLst/>
                <a:cxnLst/>
                <a:rect l="0" t="0" r="120650" b="120650"/>
                <a:pathLst>
                  <a:path w="120650" h="120650">
                    <a:moveTo>
                      <a:pt x="60191" y="0"/>
                    </a:moveTo>
                    <a:lnTo>
                      <a:pt x="54170" y="274"/>
                    </a:lnTo>
                    <a:lnTo>
                      <a:pt x="47847" y="1430"/>
                    </a:lnTo>
                    <a:lnTo>
                      <a:pt x="42133" y="2854"/>
                    </a:lnTo>
                    <a:lnTo>
                      <a:pt x="36385" y="4865"/>
                    </a:lnTo>
                    <a:lnTo>
                      <a:pt x="43831" y="10881"/>
                    </a:lnTo>
                    <a:lnTo>
                      <a:pt x="51583" y="16321"/>
                    </a:lnTo>
                    <a:lnTo>
                      <a:pt x="59610" y="21762"/>
                    </a:lnTo>
                    <a:lnTo>
                      <a:pt x="67637" y="26934"/>
                    </a:lnTo>
                    <a:lnTo>
                      <a:pt x="70223" y="28632"/>
                    </a:lnTo>
                    <a:lnTo>
                      <a:pt x="72228" y="30369"/>
                    </a:lnTo>
                    <a:lnTo>
                      <a:pt x="74233" y="32643"/>
                    </a:lnTo>
                    <a:lnTo>
                      <a:pt x="76239" y="34649"/>
                    </a:lnTo>
                    <a:lnTo>
                      <a:pt x="77668" y="36966"/>
                    </a:lnTo>
                    <a:lnTo>
                      <a:pt x="78791" y="39546"/>
                    </a:lnTo>
                    <a:lnTo>
                      <a:pt x="79947" y="42133"/>
                    </a:lnTo>
                    <a:lnTo>
                      <a:pt x="80796" y="44685"/>
                    </a:lnTo>
                    <a:lnTo>
                      <a:pt x="81372" y="47573"/>
                    </a:lnTo>
                    <a:lnTo>
                      <a:pt x="81679" y="50427"/>
                    </a:lnTo>
                    <a:lnTo>
                      <a:pt x="81679" y="53013"/>
                    </a:lnTo>
                    <a:lnTo>
                      <a:pt x="81372" y="55868"/>
                    </a:lnTo>
                    <a:lnTo>
                      <a:pt x="80796" y="58728"/>
                    </a:lnTo>
                    <a:lnTo>
                      <a:pt x="79947" y="61314"/>
                    </a:lnTo>
                    <a:lnTo>
                      <a:pt x="78791" y="64168"/>
                    </a:lnTo>
                    <a:lnTo>
                      <a:pt x="77361" y="66754"/>
                    </a:lnTo>
                    <a:lnTo>
                      <a:pt x="75356" y="69916"/>
                    </a:lnTo>
                    <a:lnTo>
                      <a:pt x="72770" y="72770"/>
                    </a:lnTo>
                    <a:lnTo>
                      <a:pt x="69916" y="75082"/>
                    </a:lnTo>
                    <a:lnTo>
                      <a:pt x="66788" y="77088"/>
                    </a:lnTo>
                    <a:lnTo>
                      <a:pt x="63319" y="78791"/>
                    </a:lnTo>
                    <a:lnTo>
                      <a:pt x="59884" y="79947"/>
                    </a:lnTo>
                    <a:lnTo>
                      <a:pt x="56175" y="80523"/>
                    </a:lnTo>
                    <a:lnTo>
                      <a:pt x="52740" y="80796"/>
                    </a:lnTo>
                    <a:lnTo>
                      <a:pt x="48729" y="80523"/>
                    </a:lnTo>
                    <a:lnTo>
                      <a:pt x="44987" y="79674"/>
                    </a:lnTo>
                    <a:lnTo>
                      <a:pt x="41250" y="78517"/>
                    </a:lnTo>
                    <a:lnTo>
                      <a:pt x="37815" y="76512"/>
                    </a:lnTo>
                    <a:lnTo>
                      <a:pt x="35229" y="74775"/>
                    </a:lnTo>
                    <a:lnTo>
                      <a:pt x="32682" y="72770"/>
                    </a:lnTo>
                    <a:lnTo>
                      <a:pt x="30671" y="70491"/>
                    </a:lnTo>
                    <a:lnTo>
                      <a:pt x="28939" y="68178"/>
                    </a:lnTo>
                    <a:lnTo>
                      <a:pt x="23225" y="60157"/>
                    </a:lnTo>
                    <a:lnTo>
                      <a:pt x="17204" y="52438"/>
                    </a:lnTo>
                    <a:lnTo>
                      <a:pt x="10881" y="44987"/>
                    </a:lnTo>
                    <a:lnTo>
                      <a:pt x="4284" y="37815"/>
                    </a:lnTo>
                    <a:lnTo>
                      <a:pt x="2586" y="42982"/>
                    </a:lnTo>
                    <a:lnTo>
                      <a:pt x="1156" y="48696"/>
                    </a:lnTo>
                    <a:lnTo>
                      <a:pt x="274" y="54443"/>
                    </a:lnTo>
                    <a:lnTo>
                      <a:pt x="0" y="60459"/>
                    </a:lnTo>
                    <a:lnTo>
                      <a:pt x="274" y="66480"/>
                    </a:lnTo>
                    <a:lnTo>
                      <a:pt x="1156" y="72496"/>
                    </a:lnTo>
                    <a:lnTo>
                      <a:pt x="2854" y="78210"/>
                    </a:lnTo>
                    <a:lnTo>
                      <a:pt x="4865" y="83684"/>
                    </a:lnTo>
                    <a:lnTo>
                      <a:pt x="7446" y="89125"/>
                    </a:lnTo>
                    <a:lnTo>
                      <a:pt x="10306" y="93990"/>
                    </a:lnTo>
                    <a:lnTo>
                      <a:pt x="13741" y="98581"/>
                    </a:lnTo>
                    <a:lnTo>
                      <a:pt x="17751" y="102865"/>
                    </a:lnTo>
                    <a:lnTo>
                      <a:pt x="22069" y="106876"/>
                    </a:lnTo>
                    <a:lnTo>
                      <a:pt x="26660" y="110311"/>
                    </a:lnTo>
                    <a:lnTo>
                      <a:pt x="31525" y="113204"/>
                    </a:lnTo>
                    <a:lnTo>
                      <a:pt x="36966" y="115751"/>
                    </a:lnTo>
                    <a:lnTo>
                      <a:pt x="42406" y="117762"/>
                    </a:lnTo>
                    <a:lnTo>
                      <a:pt x="48154" y="119494"/>
                    </a:lnTo>
                    <a:lnTo>
                      <a:pt x="54170" y="120343"/>
                    </a:lnTo>
                    <a:lnTo>
                      <a:pt x="60191" y="120650"/>
                    </a:lnTo>
                    <a:lnTo>
                      <a:pt x="66480" y="120343"/>
                    </a:lnTo>
                    <a:lnTo>
                      <a:pt x="72496" y="119494"/>
                    </a:lnTo>
                    <a:lnTo>
                      <a:pt x="78244" y="117762"/>
                    </a:lnTo>
                    <a:lnTo>
                      <a:pt x="83684" y="115751"/>
                    </a:lnTo>
                    <a:lnTo>
                      <a:pt x="89125" y="113204"/>
                    </a:lnTo>
                    <a:lnTo>
                      <a:pt x="93990" y="110311"/>
                    </a:lnTo>
                    <a:lnTo>
                      <a:pt x="98581" y="106876"/>
                    </a:lnTo>
                    <a:lnTo>
                      <a:pt x="102865" y="102865"/>
                    </a:lnTo>
                    <a:lnTo>
                      <a:pt x="106876" y="98581"/>
                    </a:lnTo>
                    <a:lnTo>
                      <a:pt x="110311" y="93990"/>
                    </a:lnTo>
                    <a:lnTo>
                      <a:pt x="113204" y="89125"/>
                    </a:lnTo>
                    <a:lnTo>
                      <a:pt x="115785" y="83684"/>
                    </a:lnTo>
                    <a:lnTo>
                      <a:pt x="117796" y="78210"/>
                    </a:lnTo>
                    <a:lnTo>
                      <a:pt x="119220" y="72496"/>
                    </a:lnTo>
                    <a:lnTo>
                      <a:pt x="120343" y="66480"/>
                    </a:lnTo>
                    <a:lnTo>
                      <a:pt x="120650" y="60459"/>
                    </a:lnTo>
                    <a:lnTo>
                      <a:pt x="120343" y="54136"/>
                    </a:lnTo>
                    <a:lnTo>
                      <a:pt x="119220" y="48154"/>
                    </a:lnTo>
                    <a:lnTo>
                      <a:pt x="117796" y="42406"/>
                    </a:lnTo>
                    <a:lnTo>
                      <a:pt x="115785" y="36966"/>
                    </a:lnTo>
                    <a:lnTo>
                      <a:pt x="113204" y="31525"/>
                    </a:lnTo>
                    <a:lnTo>
                      <a:pt x="110311" y="26627"/>
                    </a:lnTo>
                    <a:lnTo>
                      <a:pt x="106876" y="22069"/>
                    </a:lnTo>
                    <a:lnTo>
                      <a:pt x="102865" y="17751"/>
                    </a:lnTo>
                    <a:lnTo>
                      <a:pt x="98581" y="13741"/>
                    </a:lnTo>
                    <a:lnTo>
                      <a:pt x="93990" y="10306"/>
                    </a:lnTo>
                    <a:lnTo>
                      <a:pt x="89125" y="7446"/>
                    </a:lnTo>
                    <a:lnTo>
                      <a:pt x="83684" y="4865"/>
                    </a:lnTo>
                    <a:lnTo>
                      <a:pt x="78244" y="2854"/>
                    </a:lnTo>
                    <a:lnTo>
                      <a:pt x="72496" y="1430"/>
                    </a:lnTo>
                    <a:lnTo>
                      <a:pt x="66480" y="274"/>
                    </a:lnTo>
                    <a:lnTo>
                      <a:pt x="60191" y="0"/>
                    </a:lnTo>
                    <a:close/>
                  </a:path>
                </a:pathLst>
              </a:custGeom>
              <a:solidFill>
                <a:schemeClr val="accent1"/>
              </a:solidFill>
              <a:ln>
                <a:noFill/>
              </a:ln>
              <a:effectLst/>
            </p:spPr>
            <p:txBody>
              <a:bodyPr vert="horz" wrap="square" lIns="0" tIns="0" rIns="0" bIns="0" numCol="1" spcCol="215900" anchor="ctr"/>
              <a:lstStyle/>
              <a:p>
                <a:pPr/>
              </a:p>
            </p:txBody>
          </p:sp>
          <p:sp>
            <p:nvSpPr>
              <p:cNvPr id="97" name="Google Shape;468;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B4PS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AFwAAGgcAAL4XAADYBwAAAAAAACYAAAAIAAAA//////////8="/>
                  </a:ext>
                </a:extLst>
              </p:cNvSpPr>
              <p:nvPr/>
            </p:nvSpPr>
            <p:spPr>
              <a:xfrm>
                <a:off x="3738880" y="1154430"/>
                <a:ext cx="120650" cy="120650"/>
              </a:xfrm>
              <a:custGeom>
                <a:avLst/>
                <a:gdLst/>
                <a:ahLst/>
                <a:cxnLst/>
                <a:rect l="0" t="0" r="120650" b="120650"/>
                <a:pathLst>
                  <a:path w="120650" h="120650">
                    <a:moveTo>
                      <a:pt x="60342" y="0"/>
                    </a:moveTo>
                    <a:lnTo>
                      <a:pt x="54309" y="307"/>
                    </a:lnTo>
                    <a:lnTo>
                      <a:pt x="48271" y="1156"/>
                    </a:lnTo>
                    <a:lnTo>
                      <a:pt x="42512" y="2592"/>
                    </a:lnTo>
                    <a:lnTo>
                      <a:pt x="36787" y="4603"/>
                    </a:lnTo>
                    <a:lnTo>
                      <a:pt x="31604" y="7189"/>
                    </a:lnTo>
                    <a:lnTo>
                      <a:pt x="26727" y="10361"/>
                    </a:lnTo>
                    <a:lnTo>
                      <a:pt x="21818" y="13802"/>
                    </a:lnTo>
                    <a:lnTo>
                      <a:pt x="17522" y="17824"/>
                    </a:lnTo>
                    <a:lnTo>
                      <a:pt x="13774" y="21845"/>
                    </a:lnTo>
                    <a:lnTo>
                      <a:pt x="10328" y="26722"/>
                    </a:lnTo>
                    <a:lnTo>
                      <a:pt x="7194" y="31592"/>
                    </a:lnTo>
                    <a:lnTo>
                      <a:pt x="4603" y="36776"/>
                    </a:lnTo>
                    <a:lnTo>
                      <a:pt x="2592" y="42535"/>
                    </a:lnTo>
                    <a:lnTo>
                      <a:pt x="1162" y="48260"/>
                    </a:lnTo>
                    <a:lnTo>
                      <a:pt x="274" y="54293"/>
                    </a:lnTo>
                    <a:lnTo>
                      <a:pt x="0" y="60325"/>
                    </a:lnTo>
                    <a:lnTo>
                      <a:pt x="274" y="66665"/>
                    </a:lnTo>
                    <a:lnTo>
                      <a:pt x="1162" y="72697"/>
                    </a:lnTo>
                    <a:lnTo>
                      <a:pt x="2592" y="78423"/>
                    </a:lnTo>
                    <a:lnTo>
                      <a:pt x="4603" y="83874"/>
                    </a:lnTo>
                    <a:lnTo>
                      <a:pt x="7194" y="89058"/>
                    </a:lnTo>
                    <a:lnTo>
                      <a:pt x="10328" y="94235"/>
                    </a:lnTo>
                    <a:lnTo>
                      <a:pt x="13774" y="98838"/>
                    </a:lnTo>
                    <a:lnTo>
                      <a:pt x="17522" y="103133"/>
                    </a:lnTo>
                    <a:lnTo>
                      <a:pt x="21818" y="106848"/>
                    </a:lnTo>
                    <a:lnTo>
                      <a:pt x="26727" y="110596"/>
                    </a:lnTo>
                    <a:lnTo>
                      <a:pt x="31604" y="113461"/>
                    </a:lnTo>
                    <a:lnTo>
                      <a:pt x="36787" y="116047"/>
                    </a:lnTo>
                    <a:lnTo>
                      <a:pt x="42512" y="118058"/>
                    </a:lnTo>
                    <a:lnTo>
                      <a:pt x="48271" y="119494"/>
                    </a:lnTo>
                    <a:lnTo>
                      <a:pt x="54309" y="120376"/>
                    </a:lnTo>
                    <a:lnTo>
                      <a:pt x="60342" y="120650"/>
                    </a:lnTo>
                    <a:lnTo>
                      <a:pt x="66648" y="120376"/>
                    </a:lnTo>
                    <a:lnTo>
                      <a:pt x="72680" y="119494"/>
                    </a:lnTo>
                    <a:lnTo>
                      <a:pt x="78445" y="118058"/>
                    </a:lnTo>
                    <a:lnTo>
                      <a:pt x="83902" y="116047"/>
                    </a:lnTo>
                    <a:lnTo>
                      <a:pt x="89046" y="113461"/>
                    </a:lnTo>
                    <a:lnTo>
                      <a:pt x="94230" y="110596"/>
                    </a:lnTo>
                    <a:lnTo>
                      <a:pt x="98832" y="106848"/>
                    </a:lnTo>
                    <a:lnTo>
                      <a:pt x="103128" y="103133"/>
                    </a:lnTo>
                    <a:lnTo>
                      <a:pt x="106876" y="98838"/>
                    </a:lnTo>
                    <a:lnTo>
                      <a:pt x="110629" y="94235"/>
                    </a:lnTo>
                    <a:lnTo>
                      <a:pt x="113489" y="89058"/>
                    </a:lnTo>
                    <a:lnTo>
                      <a:pt x="116081" y="83874"/>
                    </a:lnTo>
                    <a:lnTo>
                      <a:pt x="118092" y="78423"/>
                    </a:lnTo>
                    <a:lnTo>
                      <a:pt x="119527" y="72697"/>
                    </a:lnTo>
                    <a:lnTo>
                      <a:pt x="120376" y="66665"/>
                    </a:lnTo>
                    <a:lnTo>
                      <a:pt x="120650" y="60325"/>
                    </a:lnTo>
                    <a:lnTo>
                      <a:pt x="120376" y="54293"/>
                    </a:lnTo>
                    <a:lnTo>
                      <a:pt x="119527" y="48260"/>
                    </a:lnTo>
                    <a:lnTo>
                      <a:pt x="118092" y="42535"/>
                    </a:lnTo>
                    <a:lnTo>
                      <a:pt x="116081" y="36776"/>
                    </a:lnTo>
                    <a:lnTo>
                      <a:pt x="113489" y="31592"/>
                    </a:lnTo>
                    <a:lnTo>
                      <a:pt x="110629" y="26722"/>
                    </a:lnTo>
                    <a:lnTo>
                      <a:pt x="106876" y="21845"/>
                    </a:lnTo>
                    <a:lnTo>
                      <a:pt x="103128" y="17824"/>
                    </a:lnTo>
                    <a:lnTo>
                      <a:pt x="98832" y="13802"/>
                    </a:lnTo>
                    <a:lnTo>
                      <a:pt x="94230" y="10361"/>
                    </a:lnTo>
                    <a:lnTo>
                      <a:pt x="89046" y="7189"/>
                    </a:lnTo>
                    <a:lnTo>
                      <a:pt x="83902" y="4603"/>
                    </a:lnTo>
                    <a:lnTo>
                      <a:pt x="78445" y="2592"/>
                    </a:lnTo>
                    <a:lnTo>
                      <a:pt x="72680" y="1156"/>
                    </a:lnTo>
                    <a:lnTo>
                      <a:pt x="66648" y="307"/>
                    </a:lnTo>
                    <a:lnTo>
                      <a:pt x="60342" y="0"/>
                    </a:lnTo>
                    <a:close/>
                  </a:path>
                </a:pathLst>
              </a:custGeom>
              <a:solidFill>
                <a:schemeClr val="accent1"/>
              </a:solidFill>
              <a:ln>
                <a:noFill/>
              </a:ln>
              <a:effectLst/>
            </p:spPr>
            <p:txBody>
              <a:bodyPr vert="horz" wrap="square" lIns="0" tIns="0" rIns="0" bIns="0" numCol="1" spcCol="215900" anchor="ctr"/>
              <a:lstStyle/>
              <a:p>
                <a:pPr/>
              </a:p>
            </p:txBody>
          </p:sp>
          <p:sp>
            <p:nvSpPr>
              <p:cNvPr id="96" name="Google Shape;469;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xhOmw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DGAAA4AYAAAEZAACeBwAAAAAAACYAAAAIAAAA//////////8="/>
                  </a:ext>
                </a:extLst>
              </p:cNvSpPr>
              <p:nvPr/>
            </p:nvSpPr>
            <p:spPr>
              <a:xfrm>
                <a:off x="3943985" y="1117600"/>
                <a:ext cx="120650" cy="120650"/>
              </a:xfrm>
              <a:custGeom>
                <a:avLst/>
                <a:gdLst/>
                <a:ahLst/>
                <a:cxnLst/>
                <a:rect l="0" t="0" r="120650" b="120650"/>
                <a:pathLst>
                  <a:path w="120650" h="120650">
                    <a:moveTo>
                      <a:pt x="60325" y="0"/>
                    </a:moveTo>
                    <a:lnTo>
                      <a:pt x="54019" y="307"/>
                    </a:lnTo>
                    <a:lnTo>
                      <a:pt x="47986" y="1156"/>
                    </a:lnTo>
                    <a:lnTo>
                      <a:pt x="42228" y="2592"/>
                    </a:lnTo>
                    <a:lnTo>
                      <a:pt x="36776" y="4603"/>
                    </a:lnTo>
                    <a:lnTo>
                      <a:pt x="31592" y="7189"/>
                    </a:lnTo>
                    <a:lnTo>
                      <a:pt x="26415" y="10054"/>
                    </a:lnTo>
                    <a:lnTo>
                      <a:pt x="21845" y="13802"/>
                    </a:lnTo>
                    <a:lnTo>
                      <a:pt x="17517" y="17517"/>
                    </a:lnTo>
                    <a:lnTo>
                      <a:pt x="13802" y="21845"/>
                    </a:lnTo>
                    <a:lnTo>
                      <a:pt x="10054" y="26415"/>
                    </a:lnTo>
                    <a:lnTo>
                      <a:pt x="7189" y="31592"/>
                    </a:lnTo>
                    <a:lnTo>
                      <a:pt x="4603" y="36776"/>
                    </a:lnTo>
                    <a:lnTo>
                      <a:pt x="2592" y="42228"/>
                    </a:lnTo>
                    <a:lnTo>
                      <a:pt x="1156" y="47986"/>
                    </a:lnTo>
                    <a:lnTo>
                      <a:pt x="307" y="54019"/>
                    </a:lnTo>
                    <a:lnTo>
                      <a:pt x="0" y="60325"/>
                    </a:lnTo>
                    <a:lnTo>
                      <a:pt x="307" y="66358"/>
                    </a:lnTo>
                    <a:lnTo>
                      <a:pt x="1156" y="72390"/>
                    </a:lnTo>
                    <a:lnTo>
                      <a:pt x="2592" y="78115"/>
                    </a:lnTo>
                    <a:lnTo>
                      <a:pt x="4603" y="83874"/>
                    </a:lnTo>
                    <a:lnTo>
                      <a:pt x="7189" y="89058"/>
                    </a:lnTo>
                    <a:lnTo>
                      <a:pt x="10054" y="93928"/>
                    </a:lnTo>
                    <a:lnTo>
                      <a:pt x="13802" y="98805"/>
                    </a:lnTo>
                    <a:lnTo>
                      <a:pt x="17517" y="102826"/>
                    </a:lnTo>
                    <a:lnTo>
                      <a:pt x="21845" y="106848"/>
                    </a:lnTo>
                    <a:lnTo>
                      <a:pt x="26415" y="110289"/>
                    </a:lnTo>
                    <a:lnTo>
                      <a:pt x="31592" y="113461"/>
                    </a:lnTo>
                    <a:lnTo>
                      <a:pt x="36776" y="116047"/>
                    </a:lnTo>
                    <a:lnTo>
                      <a:pt x="42228" y="118058"/>
                    </a:lnTo>
                    <a:lnTo>
                      <a:pt x="47986" y="119494"/>
                    </a:lnTo>
                    <a:lnTo>
                      <a:pt x="54019" y="120343"/>
                    </a:lnTo>
                    <a:lnTo>
                      <a:pt x="60325" y="120650"/>
                    </a:lnTo>
                    <a:lnTo>
                      <a:pt x="66358" y="120343"/>
                    </a:lnTo>
                    <a:lnTo>
                      <a:pt x="72390" y="119494"/>
                    </a:lnTo>
                    <a:lnTo>
                      <a:pt x="78115" y="118058"/>
                    </a:lnTo>
                    <a:lnTo>
                      <a:pt x="83874" y="116047"/>
                    </a:lnTo>
                    <a:lnTo>
                      <a:pt x="89058" y="113461"/>
                    </a:lnTo>
                    <a:lnTo>
                      <a:pt x="93928" y="110289"/>
                    </a:lnTo>
                    <a:lnTo>
                      <a:pt x="98805" y="106848"/>
                    </a:lnTo>
                    <a:lnTo>
                      <a:pt x="106848" y="98805"/>
                    </a:lnTo>
                    <a:lnTo>
                      <a:pt x="110289" y="93928"/>
                    </a:lnTo>
                    <a:lnTo>
                      <a:pt x="113461" y="89058"/>
                    </a:lnTo>
                    <a:lnTo>
                      <a:pt x="116047" y="83874"/>
                    </a:lnTo>
                    <a:lnTo>
                      <a:pt x="118058" y="78115"/>
                    </a:lnTo>
                    <a:lnTo>
                      <a:pt x="119494" y="72390"/>
                    </a:lnTo>
                    <a:lnTo>
                      <a:pt x="120343" y="66358"/>
                    </a:lnTo>
                    <a:lnTo>
                      <a:pt x="120650" y="60325"/>
                    </a:lnTo>
                    <a:lnTo>
                      <a:pt x="120343" y="54019"/>
                    </a:lnTo>
                    <a:lnTo>
                      <a:pt x="119494" y="47986"/>
                    </a:lnTo>
                    <a:lnTo>
                      <a:pt x="118058" y="42228"/>
                    </a:lnTo>
                    <a:lnTo>
                      <a:pt x="116047" y="36776"/>
                    </a:lnTo>
                    <a:lnTo>
                      <a:pt x="113461" y="31592"/>
                    </a:lnTo>
                    <a:lnTo>
                      <a:pt x="110289" y="26415"/>
                    </a:lnTo>
                    <a:lnTo>
                      <a:pt x="106848" y="21845"/>
                    </a:lnTo>
                    <a:lnTo>
                      <a:pt x="102826" y="17517"/>
                    </a:lnTo>
                    <a:lnTo>
                      <a:pt x="98805" y="13802"/>
                    </a:lnTo>
                    <a:lnTo>
                      <a:pt x="93928" y="10054"/>
                    </a:lnTo>
                    <a:lnTo>
                      <a:pt x="89058" y="7189"/>
                    </a:lnTo>
                    <a:lnTo>
                      <a:pt x="83874" y="4603"/>
                    </a:lnTo>
                    <a:lnTo>
                      <a:pt x="78115" y="2592"/>
                    </a:lnTo>
                    <a:lnTo>
                      <a:pt x="72390" y="1156"/>
                    </a:lnTo>
                    <a:lnTo>
                      <a:pt x="66358" y="307"/>
                    </a:lnTo>
                    <a:lnTo>
                      <a:pt x="60325" y="0"/>
                    </a:lnTo>
                    <a:close/>
                  </a:path>
                </a:pathLst>
              </a:custGeom>
              <a:solidFill>
                <a:schemeClr val="accent1"/>
              </a:solidFill>
              <a:ln>
                <a:noFill/>
              </a:ln>
              <a:effectLst/>
            </p:spPr>
            <p:txBody>
              <a:bodyPr vert="horz" wrap="square" lIns="0" tIns="0" rIns="0" bIns="0" numCol="1" spcCol="215900" anchor="ctr"/>
              <a:lstStyle/>
              <a:p>
                <a:pPr/>
              </a:p>
            </p:txBody>
          </p:sp>
          <p:sp>
            <p:nvSpPr>
              <p:cNvPr id="95" name="Google Shape;470;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E6bG4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yGQAAIAcAAHAaAADeBwAAAAAAACYAAAAIAAAA//////////8="/>
                  </a:ext>
                </a:extLst>
              </p:cNvSpPr>
              <p:nvPr/>
            </p:nvSpPr>
            <p:spPr>
              <a:xfrm>
                <a:off x="4177030" y="1158240"/>
                <a:ext cx="120650" cy="120650"/>
              </a:xfrm>
              <a:custGeom>
                <a:avLst/>
                <a:gdLst/>
                <a:ahLst/>
                <a:cxnLst/>
                <a:rect l="0" t="0" r="120650" b="120650"/>
                <a:pathLst>
                  <a:path w="120650" h="120650">
                    <a:moveTo>
                      <a:pt x="60342" y="0"/>
                    </a:moveTo>
                    <a:lnTo>
                      <a:pt x="54002" y="274"/>
                    </a:lnTo>
                    <a:lnTo>
                      <a:pt x="48271" y="1156"/>
                    </a:lnTo>
                    <a:lnTo>
                      <a:pt x="42239" y="2854"/>
                    </a:lnTo>
                    <a:lnTo>
                      <a:pt x="36787" y="4865"/>
                    </a:lnTo>
                    <a:lnTo>
                      <a:pt x="31604" y="7178"/>
                    </a:lnTo>
                    <a:lnTo>
                      <a:pt x="26420" y="10306"/>
                    </a:lnTo>
                    <a:lnTo>
                      <a:pt x="21818" y="13774"/>
                    </a:lnTo>
                    <a:lnTo>
                      <a:pt x="17522" y="17785"/>
                    </a:lnTo>
                    <a:lnTo>
                      <a:pt x="13774" y="22069"/>
                    </a:lnTo>
                    <a:lnTo>
                      <a:pt x="10328" y="26660"/>
                    </a:lnTo>
                    <a:lnTo>
                      <a:pt x="7194" y="31525"/>
                    </a:lnTo>
                    <a:lnTo>
                      <a:pt x="4603" y="36692"/>
                    </a:lnTo>
                    <a:lnTo>
                      <a:pt x="2592" y="42406"/>
                    </a:lnTo>
                    <a:lnTo>
                      <a:pt x="1162" y="48154"/>
                    </a:lnTo>
                    <a:lnTo>
                      <a:pt x="274" y="54170"/>
                    </a:lnTo>
                    <a:lnTo>
                      <a:pt x="0" y="60191"/>
                    </a:lnTo>
                    <a:lnTo>
                      <a:pt x="274" y="66480"/>
                    </a:lnTo>
                    <a:lnTo>
                      <a:pt x="1162" y="72496"/>
                    </a:lnTo>
                    <a:lnTo>
                      <a:pt x="2592" y="78244"/>
                    </a:lnTo>
                    <a:lnTo>
                      <a:pt x="4603" y="83684"/>
                    </a:lnTo>
                    <a:lnTo>
                      <a:pt x="7194" y="89125"/>
                    </a:lnTo>
                    <a:lnTo>
                      <a:pt x="10328" y="93990"/>
                    </a:lnTo>
                    <a:lnTo>
                      <a:pt x="13774" y="98581"/>
                    </a:lnTo>
                    <a:lnTo>
                      <a:pt x="17522" y="102865"/>
                    </a:lnTo>
                    <a:lnTo>
                      <a:pt x="21818" y="106876"/>
                    </a:lnTo>
                    <a:lnTo>
                      <a:pt x="26420" y="110344"/>
                    </a:lnTo>
                    <a:lnTo>
                      <a:pt x="31604" y="113204"/>
                    </a:lnTo>
                    <a:lnTo>
                      <a:pt x="36787" y="115785"/>
                    </a:lnTo>
                    <a:lnTo>
                      <a:pt x="42239" y="117796"/>
                    </a:lnTo>
                    <a:lnTo>
                      <a:pt x="48271" y="119220"/>
                    </a:lnTo>
                    <a:lnTo>
                      <a:pt x="54002" y="120376"/>
                    </a:lnTo>
                    <a:lnTo>
                      <a:pt x="60342" y="120650"/>
                    </a:lnTo>
                    <a:lnTo>
                      <a:pt x="66374" y="120376"/>
                    </a:lnTo>
                    <a:lnTo>
                      <a:pt x="72412" y="119220"/>
                    </a:lnTo>
                    <a:lnTo>
                      <a:pt x="78138" y="117796"/>
                    </a:lnTo>
                    <a:lnTo>
                      <a:pt x="83902" y="115785"/>
                    </a:lnTo>
                    <a:lnTo>
                      <a:pt x="89046" y="113204"/>
                    </a:lnTo>
                    <a:lnTo>
                      <a:pt x="93956" y="110344"/>
                    </a:lnTo>
                    <a:lnTo>
                      <a:pt x="98832" y="106876"/>
                    </a:lnTo>
                    <a:lnTo>
                      <a:pt x="103128" y="102865"/>
                    </a:lnTo>
                    <a:lnTo>
                      <a:pt x="106876" y="98581"/>
                    </a:lnTo>
                    <a:lnTo>
                      <a:pt x="110322" y="93990"/>
                    </a:lnTo>
                    <a:lnTo>
                      <a:pt x="113489" y="89125"/>
                    </a:lnTo>
                    <a:lnTo>
                      <a:pt x="116081" y="83684"/>
                    </a:lnTo>
                    <a:lnTo>
                      <a:pt x="118092" y="78244"/>
                    </a:lnTo>
                    <a:lnTo>
                      <a:pt x="119527" y="72496"/>
                    </a:lnTo>
                    <a:lnTo>
                      <a:pt x="120376" y="66480"/>
                    </a:lnTo>
                    <a:lnTo>
                      <a:pt x="120650" y="60191"/>
                    </a:lnTo>
                    <a:lnTo>
                      <a:pt x="120376" y="54170"/>
                    </a:lnTo>
                    <a:lnTo>
                      <a:pt x="119527" y="48154"/>
                    </a:lnTo>
                    <a:lnTo>
                      <a:pt x="118092" y="42406"/>
                    </a:lnTo>
                    <a:lnTo>
                      <a:pt x="116081" y="36692"/>
                    </a:lnTo>
                    <a:lnTo>
                      <a:pt x="113489" y="31525"/>
                    </a:lnTo>
                    <a:lnTo>
                      <a:pt x="110322" y="26660"/>
                    </a:lnTo>
                    <a:lnTo>
                      <a:pt x="106876" y="22069"/>
                    </a:lnTo>
                    <a:lnTo>
                      <a:pt x="103128" y="17785"/>
                    </a:lnTo>
                    <a:lnTo>
                      <a:pt x="98832" y="13774"/>
                    </a:lnTo>
                    <a:lnTo>
                      <a:pt x="93956" y="10306"/>
                    </a:lnTo>
                    <a:lnTo>
                      <a:pt x="89046" y="7178"/>
                    </a:lnTo>
                    <a:lnTo>
                      <a:pt x="83902" y="4865"/>
                    </a:lnTo>
                    <a:lnTo>
                      <a:pt x="78138" y="2854"/>
                    </a:lnTo>
                    <a:lnTo>
                      <a:pt x="72412" y="1156"/>
                    </a:lnTo>
                    <a:lnTo>
                      <a:pt x="66374" y="274"/>
                    </a:lnTo>
                    <a:lnTo>
                      <a:pt x="60342" y="0"/>
                    </a:lnTo>
                    <a:close/>
                  </a:path>
                </a:pathLst>
              </a:custGeom>
              <a:solidFill>
                <a:schemeClr val="accent1"/>
              </a:solidFill>
              <a:ln>
                <a:noFill/>
              </a:ln>
              <a:effectLst/>
            </p:spPr>
            <p:txBody>
              <a:bodyPr vert="horz" wrap="square" lIns="0" tIns="0" rIns="0" bIns="0" numCol="1" spcCol="215900" anchor="ctr"/>
              <a:lstStyle/>
              <a:p>
                <a:pPr/>
              </a:p>
            </p:txBody>
          </p:sp>
          <p:sp>
            <p:nvSpPr>
              <p:cNvPr id="94" name="Google Shape;47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ciLz4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iFgAAggUAAIcXAACbBwAAAAAAACYAAAAIAAAA//////////8="/>
                  </a:ext>
                </a:extLst>
              </p:cNvSpPr>
              <p:nvPr/>
            </p:nvSpPr>
            <p:spPr>
              <a:xfrm>
                <a:off x="3638550" y="895350"/>
                <a:ext cx="186055" cy="340995"/>
              </a:xfrm>
              <a:custGeom>
                <a:avLst/>
                <a:gdLst/>
                <a:ahLst/>
                <a:cxnLst/>
                <a:rect l="0" t="0" r="186055" b="340995"/>
                <a:pathLst>
                  <a:path w="186055" h="340995">
                    <a:moveTo>
                      <a:pt x="64016" y="0"/>
                    </a:moveTo>
                    <a:lnTo>
                      <a:pt x="57711" y="584"/>
                    </a:lnTo>
                    <a:lnTo>
                      <a:pt x="51380" y="1736"/>
                    </a:lnTo>
                    <a:lnTo>
                      <a:pt x="45350" y="3441"/>
                    </a:lnTo>
                    <a:lnTo>
                      <a:pt x="39311" y="5762"/>
                    </a:lnTo>
                    <a:lnTo>
                      <a:pt x="33593" y="8635"/>
                    </a:lnTo>
                    <a:lnTo>
                      <a:pt x="28140" y="12076"/>
                    </a:lnTo>
                    <a:lnTo>
                      <a:pt x="22964" y="16102"/>
                    </a:lnTo>
                    <a:lnTo>
                      <a:pt x="18364" y="20702"/>
                    </a:lnTo>
                    <a:lnTo>
                      <a:pt x="13764" y="25590"/>
                    </a:lnTo>
                    <a:lnTo>
                      <a:pt x="12059" y="28495"/>
                    </a:lnTo>
                    <a:lnTo>
                      <a:pt x="10052" y="31352"/>
                    </a:lnTo>
                    <a:lnTo>
                      <a:pt x="8312" y="34225"/>
                    </a:lnTo>
                    <a:lnTo>
                      <a:pt x="6606" y="37083"/>
                    </a:lnTo>
                    <a:lnTo>
                      <a:pt x="4022" y="43429"/>
                    </a:lnTo>
                    <a:lnTo>
                      <a:pt x="2006" y="49744"/>
                    </a:lnTo>
                    <a:lnTo>
                      <a:pt x="852" y="56089"/>
                    </a:lnTo>
                    <a:lnTo>
                      <a:pt x="0" y="62405"/>
                    </a:lnTo>
                    <a:lnTo>
                      <a:pt x="0" y="68704"/>
                    </a:lnTo>
                    <a:lnTo>
                      <a:pt x="577" y="75050"/>
                    </a:lnTo>
                    <a:lnTo>
                      <a:pt x="1705" y="81365"/>
                    </a:lnTo>
                    <a:lnTo>
                      <a:pt x="3436" y="87411"/>
                    </a:lnTo>
                    <a:lnTo>
                      <a:pt x="5719" y="93442"/>
                    </a:lnTo>
                    <a:lnTo>
                      <a:pt x="8622" y="99204"/>
                    </a:lnTo>
                    <a:lnTo>
                      <a:pt x="12059" y="104666"/>
                    </a:lnTo>
                    <a:lnTo>
                      <a:pt x="16081" y="109860"/>
                    </a:lnTo>
                    <a:lnTo>
                      <a:pt x="20371" y="114422"/>
                    </a:lnTo>
                    <a:lnTo>
                      <a:pt x="25548" y="118764"/>
                    </a:lnTo>
                    <a:lnTo>
                      <a:pt x="28140" y="120769"/>
                    </a:lnTo>
                    <a:lnTo>
                      <a:pt x="31000" y="122789"/>
                    </a:lnTo>
                    <a:lnTo>
                      <a:pt x="37882" y="127383"/>
                    </a:lnTo>
                    <a:lnTo>
                      <a:pt x="44222" y="132277"/>
                    </a:lnTo>
                    <a:lnTo>
                      <a:pt x="49941" y="137155"/>
                    </a:lnTo>
                    <a:lnTo>
                      <a:pt x="55394" y="142333"/>
                    </a:lnTo>
                    <a:lnTo>
                      <a:pt x="60304" y="147796"/>
                    </a:lnTo>
                    <a:lnTo>
                      <a:pt x="64593" y="153258"/>
                    </a:lnTo>
                    <a:lnTo>
                      <a:pt x="68892" y="159020"/>
                    </a:lnTo>
                    <a:lnTo>
                      <a:pt x="72638" y="164751"/>
                    </a:lnTo>
                    <a:lnTo>
                      <a:pt x="76075" y="170512"/>
                    </a:lnTo>
                    <a:lnTo>
                      <a:pt x="79245" y="176559"/>
                    </a:lnTo>
                    <a:lnTo>
                      <a:pt x="85275" y="188636"/>
                    </a:lnTo>
                    <a:lnTo>
                      <a:pt x="91003" y="200981"/>
                    </a:lnTo>
                    <a:lnTo>
                      <a:pt x="96455" y="213327"/>
                    </a:lnTo>
                    <a:lnTo>
                      <a:pt x="101632" y="225719"/>
                    </a:lnTo>
                    <a:lnTo>
                      <a:pt x="106809" y="238065"/>
                    </a:lnTo>
                    <a:lnTo>
                      <a:pt x="111409" y="250726"/>
                    </a:lnTo>
                    <a:lnTo>
                      <a:pt x="115431" y="263655"/>
                    </a:lnTo>
                    <a:lnTo>
                      <a:pt x="119445" y="276316"/>
                    </a:lnTo>
                    <a:lnTo>
                      <a:pt x="122891" y="289545"/>
                    </a:lnTo>
                    <a:lnTo>
                      <a:pt x="126026" y="302743"/>
                    </a:lnTo>
                    <a:lnTo>
                      <a:pt x="127180" y="309374"/>
                    </a:lnTo>
                    <a:lnTo>
                      <a:pt x="128343" y="316288"/>
                    </a:lnTo>
                    <a:lnTo>
                      <a:pt x="128920" y="319161"/>
                    </a:lnTo>
                    <a:lnTo>
                      <a:pt x="129773" y="322019"/>
                    </a:lnTo>
                    <a:lnTo>
                      <a:pt x="130927" y="324892"/>
                    </a:lnTo>
                    <a:lnTo>
                      <a:pt x="132357" y="327797"/>
                    </a:lnTo>
                    <a:lnTo>
                      <a:pt x="134062" y="330070"/>
                    </a:lnTo>
                    <a:lnTo>
                      <a:pt x="136078" y="332359"/>
                    </a:lnTo>
                    <a:lnTo>
                      <a:pt x="138085" y="334366"/>
                    </a:lnTo>
                    <a:lnTo>
                      <a:pt x="140402" y="336116"/>
                    </a:lnTo>
                    <a:lnTo>
                      <a:pt x="142986" y="337553"/>
                    </a:lnTo>
                    <a:lnTo>
                      <a:pt x="145269" y="338705"/>
                    </a:lnTo>
                    <a:lnTo>
                      <a:pt x="147862" y="339874"/>
                    </a:lnTo>
                    <a:lnTo>
                      <a:pt x="150721" y="340410"/>
                    </a:lnTo>
                    <a:lnTo>
                      <a:pt x="153314" y="340995"/>
                    </a:lnTo>
                    <a:lnTo>
                      <a:pt x="159068" y="340995"/>
                    </a:lnTo>
                    <a:lnTo>
                      <a:pt x="161626" y="340726"/>
                    </a:lnTo>
                    <a:lnTo>
                      <a:pt x="164520" y="340142"/>
                    </a:lnTo>
                    <a:lnTo>
                      <a:pt x="167380" y="339290"/>
                    </a:lnTo>
                    <a:lnTo>
                      <a:pt x="169973" y="338121"/>
                    </a:lnTo>
                    <a:lnTo>
                      <a:pt x="172566" y="336700"/>
                    </a:lnTo>
                    <a:lnTo>
                      <a:pt x="174848" y="334948"/>
                    </a:lnTo>
                    <a:lnTo>
                      <a:pt x="177165" y="332943"/>
                    </a:lnTo>
                    <a:lnTo>
                      <a:pt x="179138" y="330923"/>
                    </a:lnTo>
                    <a:lnTo>
                      <a:pt x="180878" y="328649"/>
                    </a:lnTo>
                    <a:lnTo>
                      <a:pt x="182308" y="326044"/>
                    </a:lnTo>
                    <a:lnTo>
                      <a:pt x="183462" y="323771"/>
                    </a:lnTo>
                    <a:lnTo>
                      <a:pt x="184625" y="321166"/>
                    </a:lnTo>
                    <a:lnTo>
                      <a:pt x="185167" y="318309"/>
                    </a:lnTo>
                    <a:lnTo>
                      <a:pt x="185744" y="315720"/>
                    </a:lnTo>
                    <a:lnTo>
                      <a:pt x="186055" y="312815"/>
                    </a:lnTo>
                    <a:lnTo>
                      <a:pt x="185744" y="309942"/>
                    </a:lnTo>
                    <a:lnTo>
                      <a:pt x="185477" y="307353"/>
                    </a:lnTo>
                    <a:lnTo>
                      <a:pt x="184900" y="304495"/>
                    </a:lnTo>
                    <a:lnTo>
                      <a:pt x="184048" y="301622"/>
                    </a:lnTo>
                    <a:lnTo>
                      <a:pt x="182885" y="299033"/>
                    </a:lnTo>
                    <a:lnTo>
                      <a:pt x="181455" y="296444"/>
                    </a:lnTo>
                    <a:lnTo>
                      <a:pt x="177708" y="290666"/>
                    </a:lnTo>
                    <a:lnTo>
                      <a:pt x="174262" y="284667"/>
                    </a:lnTo>
                    <a:lnTo>
                      <a:pt x="167966" y="272859"/>
                    </a:lnTo>
                    <a:lnTo>
                      <a:pt x="162203" y="260513"/>
                    </a:lnTo>
                    <a:lnTo>
                      <a:pt x="156751" y="248137"/>
                    </a:lnTo>
                    <a:lnTo>
                      <a:pt x="151884" y="235775"/>
                    </a:lnTo>
                    <a:lnTo>
                      <a:pt x="147009" y="223114"/>
                    </a:lnTo>
                    <a:lnTo>
                      <a:pt x="142685" y="210469"/>
                    </a:lnTo>
                    <a:lnTo>
                      <a:pt x="134640" y="184610"/>
                    </a:lnTo>
                    <a:lnTo>
                      <a:pt x="131203" y="171634"/>
                    </a:lnTo>
                    <a:lnTo>
                      <a:pt x="127757" y="158704"/>
                    </a:lnTo>
                    <a:lnTo>
                      <a:pt x="126327" y="152090"/>
                    </a:lnTo>
                    <a:lnTo>
                      <a:pt x="125173" y="145207"/>
                    </a:lnTo>
                    <a:lnTo>
                      <a:pt x="124320" y="138308"/>
                    </a:lnTo>
                    <a:lnTo>
                      <a:pt x="123743" y="131409"/>
                    </a:lnTo>
                    <a:lnTo>
                      <a:pt x="123743" y="117027"/>
                    </a:lnTo>
                    <a:lnTo>
                      <a:pt x="124596" y="109860"/>
                    </a:lnTo>
                    <a:lnTo>
                      <a:pt x="125475" y="102077"/>
                    </a:lnTo>
                    <a:lnTo>
                      <a:pt x="127180" y="94294"/>
                    </a:lnTo>
                    <a:lnTo>
                      <a:pt x="129497" y="86273"/>
                    </a:lnTo>
                    <a:lnTo>
                      <a:pt x="130927" y="81096"/>
                    </a:lnTo>
                    <a:lnTo>
                      <a:pt x="131780" y="75634"/>
                    </a:lnTo>
                    <a:lnTo>
                      <a:pt x="132357" y="70172"/>
                    </a:lnTo>
                    <a:lnTo>
                      <a:pt x="132357" y="64994"/>
                    </a:lnTo>
                    <a:lnTo>
                      <a:pt x="132055" y="59531"/>
                    </a:lnTo>
                    <a:lnTo>
                      <a:pt x="131513" y="54353"/>
                    </a:lnTo>
                    <a:lnTo>
                      <a:pt x="130040" y="48890"/>
                    </a:lnTo>
                    <a:lnTo>
                      <a:pt x="128610" y="44013"/>
                    </a:lnTo>
                    <a:lnTo>
                      <a:pt x="126603" y="38819"/>
                    </a:lnTo>
                    <a:lnTo>
                      <a:pt x="124010" y="33941"/>
                    </a:lnTo>
                    <a:lnTo>
                      <a:pt x="121150" y="29347"/>
                    </a:lnTo>
                    <a:lnTo>
                      <a:pt x="117981" y="25006"/>
                    </a:lnTo>
                    <a:lnTo>
                      <a:pt x="114544" y="20980"/>
                    </a:lnTo>
                    <a:lnTo>
                      <a:pt x="110521" y="16957"/>
                    </a:lnTo>
                    <a:lnTo>
                      <a:pt x="106232" y="13513"/>
                    </a:lnTo>
                    <a:lnTo>
                      <a:pt x="101355" y="10071"/>
                    </a:lnTo>
                    <a:lnTo>
                      <a:pt x="98462" y="8351"/>
                    </a:lnTo>
                    <a:lnTo>
                      <a:pt x="95327" y="6930"/>
                    </a:lnTo>
                    <a:lnTo>
                      <a:pt x="89297" y="4325"/>
                    </a:lnTo>
                    <a:lnTo>
                      <a:pt x="82958" y="2320"/>
                    </a:lnTo>
                    <a:lnTo>
                      <a:pt x="76652" y="884"/>
                    </a:lnTo>
                    <a:lnTo>
                      <a:pt x="70321" y="299"/>
                    </a:lnTo>
                    <a:lnTo>
                      <a:pt x="64016" y="0"/>
                    </a:lnTo>
                    <a:close/>
                  </a:path>
                </a:pathLst>
              </a:custGeom>
              <a:solidFill>
                <a:schemeClr val="accent2"/>
              </a:solidFill>
              <a:ln>
                <a:noFill/>
              </a:ln>
              <a:effectLst/>
            </p:spPr>
            <p:txBody>
              <a:bodyPr vert="horz" wrap="square" lIns="0" tIns="0" rIns="0" bIns="0" numCol="1" spcCol="215900" anchor="ctr"/>
              <a:lstStyle/>
              <a:p>
                <a:pPr/>
              </a:p>
            </p:txBody>
          </p:sp>
          <p:sp>
            <p:nvSpPr>
              <p:cNvPr id="93" name="Google Shape;472;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M0NCI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hGQAAcwUAAL0aAACfBwAAAAAAACYAAAAIAAAA//////////8="/>
                  </a:ext>
                </a:extLst>
              </p:cNvSpPr>
              <p:nvPr/>
            </p:nvSpPr>
            <p:spPr>
              <a:xfrm>
                <a:off x="4206875" y="885825"/>
                <a:ext cx="139700" cy="353060"/>
              </a:xfrm>
              <a:custGeom>
                <a:avLst/>
                <a:gdLst/>
                <a:ahLst/>
                <a:cxnLst/>
                <a:rect l="0" t="0" r="139700" b="353060"/>
                <a:pathLst>
                  <a:path w="139700" h="353060">
                    <a:moveTo>
                      <a:pt x="73459" y="0"/>
                    </a:moveTo>
                    <a:lnTo>
                      <a:pt x="67101" y="278"/>
                    </a:lnTo>
                    <a:lnTo>
                      <a:pt x="60776" y="1128"/>
                    </a:lnTo>
                    <a:lnTo>
                      <a:pt x="54451" y="2599"/>
                    </a:lnTo>
                    <a:lnTo>
                      <a:pt x="48093" y="4871"/>
                    </a:lnTo>
                    <a:lnTo>
                      <a:pt x="44917" y="6031"/>
                    </a:lnTo>
                    <a:lnTo>
                      <a:pt x="41768" y="7731"/>
                    </a:lnTo>
                    <a:lnTo>
                      <a:pt x="38864" y="9480"/>
                    </a:lnTo>
                    <a:lnTo>
                      <a:pt x="35992" y="11180"/>
                    </a:lnTo>
                    <a:lnTo>
                      <a:pt x="30527" y="15201"/>
                    </a:lnTo>
                    <a:lnTo>
                      <a:pt x="25909" y="19533"/>
                    </a:lnTo>
                    <a:lnTo>
                      <a:pt x="21298" y="24404"/>
                    </a:lnTo>
                    <a:lnTo>
                      <a:pt x="17572" y="29585"/>
                    </a:lnTo>
                    <a:lnTo>
                      <a:pt x="14390" y="35044"/>
                    </a:lnTo>
                    <a:lnTo>
                      <a:pt x="11519" y="40765"/>
                    </a:lnTo>
                    <a:lnTo>
                      <a:pt x="9501" y="46797"/>
                    </a:lnTo>
                    <a:lnTo>
                      <a:pt x="8065" y="53139"/>
                    </a:lnTo>
                    <a:lnTo>
                      <a:pt x="6907" y="59448"/>
                    </a:lnTo>
                    <a:lnTo>
                      <a:pt x="6629" y="65790"/>
                    </a:lnTo>
                    <a:lnTo>
                      <a:pt x="6907" y="72099"/>
                    </a:lnTo>
                    <a:lnTo>
                      <a:pt x="7761" y="78719"/>
                    </a:lnTo>
                    <a:lnTo>
                      <a:pt x="9197" y="85012"/>
                    </a:lnTo>
                    <a:lnTo>
                      <a:pt x="11519" y="91354"/>
                    </a:lnTo>
                    <a:lnTo>
                      <a:pt x="12955" y="94493"/>
                    </a:lnTo>
                    <a:lnTo>
                      <a:pt x="14390" y="97386"/>
                    </a:lnTo>
                    <a:lnTo>
                      <a:pt x="18148" y="104856"/>
                    </a:lnTo>
                    <a:lnTo>
                      <a:pt x="21298" y="112325"/>
                    </a:lnTo>
                    <a:lnTo>
                      <a:pt x="23620" y="119517"/>
                    </a:lnTo>
                    <a:lnTo>
                      <a:pt x="25638" y="126677"/>
                    </a:lnTo>
                    <a:lnTo>
                      <a:pt x="27345" y="133591"/>
                    </a:lnTo>
                    <a:lnTo>
                      <a:pt x="28231" y="140750"/>
                    </a:lnTo>
                    <a:lnTo>
                      <a:pt x="29091" y="147631"/>
                    </a:lnTo>
                    <a:lnTo>
                      <a:pt x="29363" y="154562"/>
                    </a:lnTo>
                    <a:lnTo>
                      <a:pt x="29667" y="161443"/>
                    </a:lnTo>
                    <a:lnTo>
                      <a:pt x="29363" y="168063"/>
                    </a:lnTo>
                    <a:lnTo>
                      <a:pt x="28813" y="181564"/>
                    </a:lnTo>
                    <a:lnTo>
                      <a:pt x="27345" y="195049"/>
                    </a:lnTo>
                    <a:lnTo>
                      <a:pt x="26220" y="208551"/>
                    </a:lnTo>
                    <a:lnTo>
                      <a:pt x="24473" y="221790"/>
                    </a:lnTo>
                    <a:lnTo>
                      <a:pt x="22455" y="234981"/>
                    </a:lnTo>
                    <a:lnTo>
                      <a:pt x="20166" y="248204"/>
                    </a:lnTo>
                    <a:lnTo>
                      <a:pt x="17572" y="261428"/>
                    </a:lnTo>
                    <a:lnTo>
                      <a:pt x="14390" y="274619"/>
                    </a:lnTo>
                    <a:lnTo>
                      <a:pt x="10937" y="287580"/>
                    </a:lnTo>
                    <a:lnTo>
                      <a:pt x="6907" y="300493"/>
                    </a:lnTo>
                    <a:lnTo>
                      <a:pt x="4611" y="307113"/>
                    </a:lnTo>
                    <a:lnTo>
                      <a:pt x="2290" y="313422"/>
                    </a:lnTo>
                    <a:lnTo>
                      <a:pt x="1125" y="316283"/>
                    </a:lnTo>
                    <a:lnTo>
                      <a:pt x="582" y="319176"/>
                    </a:lnTo>
                    <a:lnTo>
                      <a:pt x="272" y="322314"/>
                    </a:lnTo>
                    <a:lnTo>
                      <a:pt x="0" y="325485"/>
                    </a:lnTo>
                    <a:lnTo>
                      <a:pt x="272" y="328346"/>
                    </a:lnTo>
                    <a:lnTo>
                      <a:pt x="854" y="331239"/>
                    </a:lnTo>
                    <a:lnTo>
                      <a:pt x="1707" y="334099"/>
                    </a:lnTo>
                    <a:lnTo>
                      <a:pt x="2872" y="336698"/>
                    </a:lnTo>
                    <a:lnTo>
                      <a:pt x="4307" y="339281"/>
                    </a:lnTo>
                    <a:lnTo>
                      <a:pt x="5743" y="341569"/>
                    </a:lnTo>
                    <a:lnTo>
                      <a:pt x="7483" y="343580"/>
                    </a:lnTo>
                    <a:lnTo>
                      <a:pt x="9501" y="345598"/>
                    </a:lnTo>
                    <a:lnTo>
                      <a:pt x="11790" y="347339"/>
                    </a:lnTo>
                    <a:lnTo>
                      <a:pt x="14119" y="349039"/>
                    </a:lnTo>
                    <a:lnTo>
                      <a:pt x="16408" y="350200"/>
                    </a:lnTo>
                    <a:lnTo>
                      <a:pt x="19002" y="351360"/>
                    </a:lnTo>
                    <a:lnTo>
                      <a:pt x="21873" y="352210"/>
                    </a:lnTo>
                    <a:lnTo>
                      <a:pt x="24473" y="352782"/>
                    </a:lnTo>
                    <a:lnTo>
                      <a:pt x="27655" y="353060"/>
                    </a:lnTo>
                    <a:lnTo>
                      <a:pt x="30527" y="353060"/>
                    </a:lnTo>
                    <a:lnTo>
                      <a:pt x="33392" y="352782"/>
                    </a:lnTo>
                    <a:lnTo>
                      <a:pt x="36303" y="352210"/>
                    </a:lnTo>
                    <a:lnTo>
                      <a:pt x="39174" y="351360"/>
                    </a:lnTo>
                    <a:lnTo>
                      <a:pt x="41768" y="350461"/>
                    </a:lnTo>
                    <a:lnTo>
                      <a:pt x="44057" y="349039"/>
                    </a:lnTo>
                    <a:lnTo>
                      <a:pt x="46657" y="347601"/>
                    </a:lnTo>
                    <a:lnTo>
                      <a:pt x="48675" y="345583"/>
                    </a:lnTo>
                    <a:lnTo>
                      <a:pt x="50693" y="343858"/>
                    </a:lnTo>
                    <a:lnTo>
                      <a:pt x="52433" y="341569"/>
                    </a:lnTo>
                    <a:lnTo>
                      <a:pt x="54147" y="339281"/>
                    </a:lnTo>
                    <a:lnTo>
                      <a:pt x="55304" y="336976"/>
                    </a:lnTo>
                    <a:lnTo>
                      <a:pt x="56469" y="334377"/>
                    </a:lnTo>
                    <a:lnTo>
                      <a:pt x="57322" y="331517"/>
                    </a:lnTo>
                    <a:lnTo>
                      <a:pt x="57904" y="328656"/>
                    </a:lnTo>
                    <a:lnTo>
                      <a:pt x="58176" y="325796"/>
                    </a:lnTo>
                    <a:lnTo>
                      <a:pt x="58176" y="316005"/>
                    </a:lnTo>
                    <a:lnTo>
                      <a:pt x="57904" y="309124"/>
                    </a:lnTo>
                    <a:lnTo>
                      <a:pt x="58486" y="295622"/>
                    </a:lnTo>
                    <a:lnTo>
                      <a:pt x="59612" y="282121"/>
                    </a:lnTo>
                    <a:lnTo>
                      <a:pt x="61048" y="268898"/>
                    </a:lnTo>
                    <a:lnTo>
                      <a:pt x="62794" y="255396"/>
                    </a:lnTo>
                    <a:lnTo>
                      <a:pt x="65083" y="242173"/>
                    </a:lnTo>
                    <a:lnTo>
                      <a:pt x="67677" y="228950"/>
                    </a:lnTo>
                    <a:lnTo>
                      <a:pt x="70277" y="216020"/>
                    </a:lnTo>
                    <a:lnTo>
                      <a:pt x="73459" y="202830"/>
                    </a:lnTo>
                    <a:lnTo>
                      <a:pt x="76906" y="189868"/>
                    </a:lnTo>
                    <a:lnTo>
                      <a:pt x="80631" y="176677"/>
                    </a:lnTo>
                    <a:lnTo>
                      <a:pt x="82649" y="170335"/>
                    </a:lnTo>
                    <a:lnTo>
                      <a:pt x="84978" y="164042"/>
                    </a:lnTo>
                    <a:lnTo>
                      <a:pt x="87849" y="157422"/>
                    </a:lnTo>
                    <a:lnTo>
                      <a:pt x="90721" y="151113"/>
                    </a:lnTo>
                    <a:lnTo>
                      <a:pt x="94207" y="145082"/>
                    </a:lnTo>
                    <a:lnTo>
                      <a:pt x="97932" y="138740"/>
                    </a:lnTo>
                    <a:lnTo>
                      <a:pt x="102272" y="132708"/>
                    </a:lnTo>
                    <a:lnTo>
                      <a:pt x="106851" y="126677"/>
                    </a:lnTo>
                    <a:lnTo>
                      <a:pt x="112323" y="120956"/>
                    </a:lnTo>
                    <a:lnTo>
                      <a:pt x="118098" y="114908"/>
                    </a:lnTo>
                    <a:lnTo>
                      <a:pt x="122128" y="111165"/>
                    </a:lnTo>
                    <a:lnTo>
                      <a:pt x="125581" y="106866"/>
                    </a:lnTo>
                    <a:lnTo>
                      <a:pt x="128763" y="102535"/>
                    </a:lnTo>
                    <a:lnTo>
                      <a:pt x="131635" y="97974"/>
                    </a:lnTo>
                    <a:lnTo>
                      <a:pt x="133957" y="93071"/>
                    </a:lnTo>
                    <a:lnTo>
                      <a:pt x="135975" y="88183"/>
                    </a:lnTo>
                    <a:lnTo>
                      <a:pt x="137410" y="83002"/>
                    </a:lnTo>
                    <a:lnTo>
                      <a:pt x="138536" y="77853"/>
                    </a:lnTo>
                    <a:lnTo>
                      <a:pt x="139428" y="72377"/>
                    </a:lnTo>
                    <a:lnTo>
                      <a:pt x="139700" y="66918"/>
                    </a:lnTo>
                    <a:lnTo>
                      <a:pt x="139428" y="61769"/>
                    </a:lnTo>
                    <a:lnTo>
                      <a:pt x="138846" y="56310"/>
                    </a:lnTo>
                    <a:lnTo>
                      <a:pt x="137682" y="50834"/>
                    </a:lnTo>
                    <a:lnTo>
                      <a:pt x="136246" y="45375"/>
                    </a:lnTo>
                    <a:lnTo>
                      <a:pt x="134228" y="40226"/>
                    </a:lnTo>
                    <a:lnTo>
                      <a:pt x="131939" y="35044"/>
                    </a:lnTo>
                    <a:lnTo>
                      <a:pt x="130199" y="32184"/>
                    </a:lnTo>
                    <a:lnTo>
                      <a:pt x="128181" y="29275"/>
                    </a:lnTo>
                    <a:lnTo>
                      <a:pt x="124424" y="23832"/>
                    </a:lnTo>
                    <a:lnTo>
                      <a:pt x="119838" y="18961"/>
                    </a:lnTo>
                    <a:lnTo>
                      <a:pt x="114916" y="14662"/>
                    </a:lnTo>
                    <a:lnTo>
                      <a:pt x="109755" y="10902"/>
                    </a:lnTo>
                    <a:lnTo>
                      <a:pt x="104290" y="7731"/>
                    </a:lnTo>
                    <a:lnTo>
                      <a:pt x="98514" y="4871"/>
                    </a:lnTo>
                    <a:lnTo>
                      <a:pt x="92461" y="2860"/>
                    </a:lnTo>
                    <a:lnTo>
                      <a:pt x="86414" y="1128"/>
                    </a:lnTo>
                    <a:lnTo>
                      <a:pt x="80088" y="278"/>
                    </a:lnTo>
                    <a:lnTo>
                      <a:pt x="73459" y="0"/>
                    </a:lnTo>
                    <a:close/>
                  </a:path>
                </a:pathLst>
              </a:custGeom>
              <a:solidFill>
                <a:schemeClr val="accent2"/>
              </a:solidFill>
              <a:ln>
                <a:noFill/>
              </a:ln>
              <a:effectLst/>
            </p:spPr>
            <p:txBody>
              <a:bodyPr vert="horz" wrap="square" lIns="0" tIns="0" rIns="0" bIns="0" numCol="1" spcCol="215900" anchor="ctr"/>
              <a:lstStyle/>
              <a:p>
                <a:pPr/>
              </a:p>
            </p:txBody>
          </p:sp>
          <p:sp>
            <p:nvSpPr>
              <p:cNvPr id="92" name="Google Shape;473;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p0eEI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AGAAANwUAABEZAABpBwAAAAAAACYAAAAIAAAA//////////8="/>
                  </a:ext>
                </a:extLst>
              </p:cNvSpPr>
              <p:nvPr/>
            </p:nvSpPr>
            <p:spPr>
              <a:xfrm>
                <a:off x="3942080" y="847725"/>
                <a:ext cx="132715" cy="356870"/>
              </a:xfrm>
              <a:custGeom>
                <a:avLst/>
                <a:gdLst/>
                <a:ahLst/>
                <a:cxnLst/>
                <a:rect l="0" t="0" r="132715" b="356870"/>
                <a:pathLst>
                  <a:path w="132715" h="356870">
                    <a:moveTo>
                      <a:pt x="62750" y="0"/>
                    </a:moveTo>
                    <a:lnTo>
                      <a:pt x="56434" y="892"/>
                    </a:lnTo>
                    <a:lnTo>
                      <a:pt x="50081" y="2016"/>
                    </a:lnTo>
                    <a:lnTo>
                      <a:pt x="43759" y="4015"/>
                    </a:lnTo>
                    <a:lnTo>
                      <a:pt x="37713" y="6609"/>
                    </a:lnTo>
                    <a:lnTo>
                      <a:pt x="31937" y="9781"/>
                    </a:lnTo>
                    <a:lnTo>
                      <a:pt x="29068" y="11483"/>
                    </a:lnTo>
                    <a:lnTo>
                      <a:pt x="26198" y="13482"/>
                    </a:lnTo>
                    <a:lnTo>
                      <a:pt x="23606" y="15497"/>
                    </a:lnTo>
                    <a:lnTo>
                      <a:pt x="21007" y="17810"/>
                    </a:lnTo>
                    <a:lnTo>
                      <a:pt x="16398" y="22684"/>
                    </a:lnTo>
                    <a:lnTo>
                      <a:pt x="12368" y="27872"/>
                    </a:lnTo>
                    <a:lnTo>
                      <a:pt x="8644" y="33308"/>
                    </a:lnTo>
                    <a:lnTo>
                      <a:pt x="5775" y="39041"/>
                    </a:lnTo>
                    <a:lnTo>
                      <a:pt x="3453" y="44790"/>
                    </a:lnTo>
                    <a:lnTo>
                      <a:pt x="1744" y="51102"/>
                    </a:lnTo>
                    <a:lnTo>
                      <a:pt x="583" y="57132"/>
                    </a:lnTo>
                    <a:lnTo>
                      <a:pt x="0" y="63460"/>
                    </a:lnTo>
                    <a:lnTo>
                      <a:pt x="0" y="70069"/>
                    </a:lnTo>
                    <a:lnTo>
                      <a:pt x="583" y="76380"/>
                    </a:lnTo>
                    <a:lnTo>
                      <a:pt x="2015" y="82675"/>
                    </a:lnTo>
                    <a:lnTo>
                      <a:pt x="3760" y="88705"/>
                    </a:lnTo>
                    <a:lnTo>
                      <a:pt x="6322" y="94736"/>
                    </a:lnTo>
                    <a:lnTo>
                      <a:pt x="9498" y="100766"/>
                    </a:lnTo>
                    <a:lnTo>
                      <a:pt x="11237" y="103658"/>
                    </a:lnTo>
                    <a:lnTo>
                      <a:pt x="13253" y="106218"/>
                    </a:lnTo>
                    <a:lnTo>
                      <a:pt x="18137" y="113124"/>
                    </a:lnTo>
                    <a:lnTo>
                      <a:pt x="22444" y="119733"/>
                    </a:lnTo>
                    <a:lnTo>
                      <a:pt x="25927" y="126623"/>
                    </a:lnTo>
                    <a:lnTo>
                      <a:pt x="29068" y="133231"/>
                    </a:lnTo>
                    <a:lnTo>
                      <a:pt x="31667" y="140105"/>
                    </a:lnTo>
                    <a:lnTo>
                      <a:pt x="33952" y="146713"/>
                    </a:lnTo>
                    <a:lnTo>
                      <a:pt x="35697" y="153603"/>
                    </a:lnTo>
                    <a:lnTo>
                      <a:pt x="37135" y="160211"/>
                    </a:lnTo>
                    <a:lnTo>
                      <a:pt x="38567" y="167085"/>
                    </a:lnTo>
                    <a:lnTo>
                      <a:pt x="39458" y="173693"/>
                    </a:lnTo>
                    <a:lnTo>
                      <a:pt x="40889" y="187192"/>
                    </a:lnTo>
                    <a:lnTo>
                      <a:pt x="41743" y="200673"/>
                    </a:lnTo>
                    <a:lnTo>
                      <a:pt x="42327" y="214172"/>
                    </a:lnTo>
                    <a:lnTo>
                      <a:pt x="42905" y="227389"/>
                    </a:lnTo>
                    <a:lnTo>
                      <a:pt x="43181" y="240871"/>
                    </a:lnTo>
                    <a:lnTo>
                      <a:pt x="42905" y="254369"/>
                    </a:lnTo>
                    <a:lnTo>
                      <a:pt x="42327" y="267851"/>
                    </a:lnTo>
                    <a:lnTo>
                      <a:pt x="41473" y="281068"/>
                    </a:lnTo>
                    <a:lnTo>
                      <a:pt x="40004" y="294566"/>
                    </a:lnTo>
                    <a:lnTo>
                      <a:pt x="37989" y="308048"/>
                    </a:lnTo>
                    <a:lnTo>
                      <a:pt x="36859" y="314657"/>
                    </a:lnTo>
                    <a:lnTo>
                      <a:pt x="35427" y="321266"/>
                    </a:lnTo>
                    <a:lnTo>
                      <a:pt x="34843" y="324405"/>
                    </a:lnTo>
                    <a:lnTo>
                      <a:pt x="34843" y="330435"/>
                    </a:lnTo>
                    <a:lnTo>
                      <a:pt x="35427" y="333607"/>
                    </a:lnTo>
                    <a:lnTo>
                      <a:pt x="35974" y="336466"/>
                    </a:lnTo>
                    <a:lnTo>
                      <a:pt x="37135" y="339357"/>
                    </a:lnTo>
                    <a:lnTo>
                      <a:pt x="38296" y="341918"/>
                    </a:lnTo>
                    <a:lnTo>
                      <a:pt x="39728" y="344231"/>
                    </a:lnTo>
                    <a:lnTo>
                      <a:pt x="41473" y="346511"/>
                    </a:lnTo>
                    <a:lnTo>
                      <a:pt x="43488" y="348526"/>
                    </a:lnTo>
                    <a:lnTo>
                      <a:pt x="45504" y="350261"/>
                    </a:lnTo>
                    <a:lnTo>
                      <a:pt x="47789" y="351963"/>
                    </a:lnTo>
                    <a:lnTo>
                      <a:pt x="50081" y="353433"/>
                    </a:lnTo>
                    <a:lnTo>
                      <a:pt x="52674" y="354557"/>
                    </a:lnTo>
                    <a:lnTo>
                      <a:pt x="55273" y="355433"/>
                    </a:lnTo>
                    <a:lnTo>
                      <a:pt x="58142" y="356292"/>
                    </a:lnTo>
                    <a:lnTo>
                      <a:pt x="61042" y="356556"/>
                    </a:lnTo>
                    <a:lnTo>
                      <a:pt x="63912" y="356870"/>
                    </a:lnTo>
                    <a:lnTo>
                      <a:pt x="66781" y="356556"/>
                    </a:lnTo>
                    <a:lnTo>
                      <a:pt x="69656" y="356292"/>
                    </a:lnTo>
                    <a:lnTo>
                      <a:pt x="72557" y="355433"/>
                    </a:lnTo>
                    <a:lnTo>
                      <a:pt x="75156" y="354557"/>
                    </a:lnTo>
                    <a:lnTo>
                      <a:pt x="77718" y="353120"/>
                    </a:lnTo>
                    <a:lnTo>
                      <a:pt x="80311" y="351699"/>
                    </a:lnTo>
                    <a:lnTo>
                      <a:pt x="82633" y="349947"/>
                    </a:lnTo>
                    <a:lnTo>
                      <a:pt x="84648" y="347932"/>
                    </a:lnTo>
                    <a:lnTo>
                      <a:pt x="86356" y="345933"/>
                    </a:lnTo>
                    <a:lnTo>
                      <a:pt x="88101" y="343653"/>
                    </a:lnTo>
                    <a:lnTo>
                      <a:pt x="89533" y="341373"/>
                    </a:lnTo>
                    <a:lnTo>
                      <a:pt x="90694" y="338779"/>
                    </a:lnTo>
                    <a:lnTo>
                      <a:pt x="91548" y="336185"/>
                    </a:lnTo>
                    <a:lnTo>
                      <a:pt x="92402" y="333326"/>
                    </a:lnTo>
                    <a:lnTo>
                      <a:pt x="92710" y="330749"/>
                    </a:lnTo>
                    <a:lnTo>
                      <a:pt x="92986" y="327874"/>
                    </a:lnTo>
                    <a:lnTo>
                      <a:pt x="92710" y="324983"/>
                    </a:lnTo>
                    <a:lnTo>
                      <a:pt x="92132" y="321844"/>
                    </a:lnTo>
                    <a:lnTo>
                      <a:pt x="90971" y="315235"/>
                    </a:lnTo>
                    <a:lnTo>
                      <a:pt x="89809" y="308329"/>
                    </a:lnTo>
                    <a:lnTo>
                      <a:pt x="88101" y="295145"/>
                    </a:lnTo>
                    <a:lnTo>
                      <a:pt x="87247" y="281646"/>
                    </a:lnTo>
                    <a:lnTo>
                      <a:pt x="86356" y="268165"/>
                    </a:lnTo>
                    <a:lnTo>
                      <a:pt x="86086" y="254666"/>
                    </a:lnTo>
                    <a:lnTo>
                      <a:pt x="86086" y="241449"/>
                    </a:lnTo>
                    <a:lnTo>
                      <a:pt x="87247" y="214469"/>
                    </a:lnTo>
                    <a:lnTo>
                      <a:pt x="88372" y="200987"/>
                    </a:lnTo>
                    <a:lnTo>
                      <a:pt x="89533" y="187770"/>
                    </a:lnTo>
                    <a:lnTo>
                      <a:pt x="91278" y="174272"/>
                    </a:lnTo>
                    <a:lnTo>
                      <a:pt x="92132" y="167663"/>
                    </a:lnTo>
                    <a:lnTo>
                      <a:pt x="93564" y="160790"/>
                    </a:lnTo>
                    <a:lnTo>
                      <a:pt x="95309" y="154181"/>
                    </a:lnTo>
                    <a:lnTo>
                      <a:pt x="97017" y="147572"/>
                    </a:lnTo>
                    <a:lnTo>
                      <a:pt x="99616" y="140683"/>
                    </a:lnTo>
                    <a:lnTo>
                      <a:pt x="102208" y="134074"/>
                    </a:lnTo>
                    <a:lnTo>
                      <a:pt x="105662" y="127465"/>
                    </a:lnTo>
                    <a:lnTo>
                      <a:pt x="109385" y="120592"/>
                    </a:lnTo>
                    <a:lnTo>
                      <a:pt x="113723" y="113984"/>
                    </a:lnTo>
                    <a:lnTo>
                      <a:pt x="118607" y="107375"/>
                    </a:lnTo>
                    <a:lnTo>
                      <a:pt x="121784" y="103079"/>
                    </a:lnTo>
                    <a:lnTo>
                      <a:pt x="124653" y="98205"/>
                    </a:lnTo>
                    <a:lnTo>
                      <a:pt x="126976" y="93298"/>
                    </a:lnTo>
                    <a:lnTo>
                      <a:pt x="128991" y="88441"/>
                    </a:lnTo>
                    <a:lnTo>
                      <a:pt x="130699" y="83253"/>
                    </a:lnTo>
                    <a:lnTo>
                      <a:pt x="131860" y="78115"/>
                    </a:lnTo>
                    <a:lnTo>
                      <a:pt x="132444" y="72630"/>
                    </a:lnTo>
                    <a:lnTo>
                      <a:pt x="132715" y="67491"/>
                    </a:lnTo>
                    <a:lnTo>
                      <a:pt x="132715" y="62039"/>
                    </a:lnTo>
                    <a:lnTo>
                      <a:pt x="132131" y="56587"/>
                    </a:lnTo>
                    <a:lnTo>
                      <a:pt x="131006" y="51399"/>
                    </a:lnTo>
                    <a:lnTo>
                      <a:pt x="129538" y="46228"/>
                    </a:lnTo>
                    <a:lnTo>
                      <a:pt x="127830" y="41057"/>
                    </a:lnTo>
                    <a:lnTo>
                      <a:pt x="125507" y="35902"/>
                    </a:lnTo>
                    <a:lnTo>
                      <a:pt x="122638" y="30995"/>
                    </a:lnTo>
                    <a:lnTo>
                      <a:pt x="119461" y="26435"/>
                    </a:lnTo>
                    <a:lnTo>
                      <a:pt x="117170" y="23544"/>
                    </a:lnTo>
                    <a:lnTo>
                      <a:pt x="114884" y="21258"/>
                    </a:lnTo>
                    <a:lnTo>
                      <a:pt x="110270" y="16390"/>
                    </a:lnTo>
                    <a:lnTo>
                      <a:pt x="105078" y="12358"/>
                    </a:lnTo>
                    <a:lnTo>
                      <a:pt x="99616" y="8922"/>
                    </a:lnTo>
                    <a:lnTo>
                      <a:pt x="93840" y="6030"/>
                    </a:lnTo>
                    <a:lnTo>
                      <a:pt x="87794" y="3750"/>
                    </a:lnTo>
                    <a:lnTo>
                      <a:pt x="81748" y="1735"/>
                    </a:lnTo>
                    <a:lnTo>
                      <a:pt x="75426" y="578"/>
                    </a:lnTo>
                    <a:lnTo>
                      <a:pt x="69110" y="0"/>
                    </a:lnTo>
                    <a:close/>
                  </a:path>
                </a:pathLst>
              </a:custGeom>
              <a:solidFill>
                <a:schemeClr val="accent2"/>
              </a:solidFill>
              <a:ln>
                <a:noFill/>
              </a:ln>
              <a:effectLst/>
            </p:spPr>
            <p:txBody>
              <a:bodyPr vert="horz" wrap="square" lIns="0" tIns="0" rIns="0" bIns="0" numCol="1" spcCol="215900" anchor="ctr"/>
              <a:lstStyle/>
              <a:p>
                <a:pPr/>
              </a:p>
            </p:txBody>
          </p:sp>
          <p:sp>
            <p:nvSpPr>
              <p:cNvPr id="91" name="Google Shape;474;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8+PC8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0FwAADAoAAHIYAADKCgAAAAAAACYAAAAIAAAA//////////8="/>
                  </a:ext>
                </a:extLst>
              </p:cNvSpPr>
              <p:nvPr/>
            </p:nvSpPr>
            <p:spPr>
              <a:xfrm>
                <a:off x="3853180" y="1633220"/>
                <a:ext cx="120650" cy="120650"/>
              </a:xfrm>
              <a:custGeom>
                <a:avLst/>
                <a:gdLst/>
                <a:ahLst/>
                <a:cxnLst/>
                <a:rect l="0" t="0" r="120650" b="120650"/>
                <a:pathLst>
                  <a:path w="120650" h="120650">
                    <a:moveTo>
                      <a:pt x="60308" y="0"/>
                    </a:moveTo>
                    <a:lnTo>
                      <a:pt x="56594" y="274"/>
                    </a:lnTo>
                    <a:lnTo>
                      <a:pt x="53147" y="575"/>
                    </a:lnTo>
                    <a:lnTo>
                      <a:pt x="49399" y="1123"/>
                    </a:lnTo>
                    <a:lnTo>
                      <a:pt x="45953" y="2005"/>
                    </a:lnTo>
                    <a:lnTo>
                      <a:pt x="42205" y="2854"/>
                    </a:lnTo>
                    <a:lnTo>
                      <a:pt x="38764" y="4010"/>
                    </a:lnTo>
                    <a:lnTo>
                      <a:pt x="35318" y="5440"/>
                    </a:lnTo>
                    <a:lnTo>
                      <a:pt x="32151" y="7138"/>
                    </a:lnTo>
                    <a:lnTo>
                      <a:pt x="28705" y="8876"/>
                    </a:lnTo>
                    <a:lnTo>
                      <a:pt x="25839" y="10881"/>
                    </a:lnTo>
                    <a:lnTo>
                      <a:pt x="22672" y="13160"/>
                    </a:lnTo>
                    <a:lnTo>
                      <a:pt x="19807" y="15746"/>
                    </a:lnTo>
                    <a:lnTo>
                      <a:pt x="17215" y="18338"/>
                    </a:lnTo>
                    <a:lnTo>
                      <a:pt x="14623" y="21186"/>
                    </a:lnTo>
                    <a:lnTo>
                      <a:pt x="12037" y="24074"/>
                    </a:lnTo>
                    <a:lnTo>
                      <a:pt x="9753" y="27509"/>
                    </a:lnTo>
                    <a:lnTo>
                      <a:pt x="6580" y="32643"/>
                    </a:lnTo>
                    <a:lnTo>
                      <a:pt x="4295" y="38122"/>
                    </a:lnTo>
                    <a:lnTo>
                      <a:pt x="2285" y="43831"/>
                    </a:lnTo>
                    <a:lnTo>
                      <a:pt x="855" y="49578"/>
                    </a:lnTo>
                    <a:lnTo>
                      <a:pt x="274" y="55292"/>
                    </a:lnTo>
                    <a:lnTo>
                      <a:pt x="0" y="61314"/>
                    </a:lnTo>
                    <a:lnTo>
                      <a:pt x="274" y="67056"/>
                    </a:lnTo>
                    <a:lnTo>
                      <a:pt x="1123" y="72770"/>
                    </a:lnTo>
                    <a:lnTo>
                      <a:pt x="2558" y="78210"/>
                    </a:lnTo>
                    <a:lnTo>
                      <a:pt x="4569" y="83684"/>
                    </a:lnTo>
                    <a:lnTo>
                      <a:pt x="7161" y="89125"/>
                    </a:lnTo>
                    <a:lnTo>
                      <a:pt x="10328" y="93990"/>
                    </a:lnTo>
                    <a:lnTo>
                      <a:pt x="13774" y="98855"/>
                    </a:lnTo>
                    <a:lnTo>
                      <a:pt x="17796" y="103173"/>
                    </a:lnTo>
                    <a:lnTo>
                      <a:pt x="22398" y="107183"/>
                    </a:lnTo>
                    <a:lnTo>
                      <a:pt x="27275" y="110892"/>
                    </a:lnTo>
                    <a:lnTo>
                      <a:pt x="31296" y="113204"/>
                    </a:lnTo>
                    <a:lnTo>
                      <a:pt x="35044" y="115210"/>
                    </a:lnTo>
                    <a:lnTo>
                      <a:pt x="39340" y="116908"/>
                    </a:lnTo>
                    <a:lnTo>
                      <a:pt x="43367" y="118338"/>
                    </a:lnTo>
                    <a:lnTo>
                      <a:pt x="47662" y="119220"/>
                    </a:lnTo>
                    <a:lnTo>
                      <a:pt x="51684" y="120075"/>
                    </a:lnTo>
                    <a:lnTo>
                      <a:pt x="56013" y="120650"/>
                    </a:lnTo>
                    <a:lnTo>
                      <a:pt x="64056" y="120650"/>
                    </a:lnTo>
                    <a:lnTo>
                      <a:pt x="67776" y="120075"/>
                    </a:lnTo>
                    <a:lnTo>
                      <a:pt x="71251" y="119767"/>
                    </a:lnTo>
                    <a:lnTo>
                      <a:pt x="74965" y="118918"/>
                    </a:lnTo>
                    <a:lnTo>
                      <a:pt x="78411" y="117762"/>
                    </a:lnTo>
                    <a:lnTo>
                      <a:pt x="81852" y="116640"/>
                    </a:lnTo>
                    <a:lnTo>
                      <a:pt x="85298" y="115210"/>
                    </a:lnTo>
                    <a:lnTo>
                      <a:pt x="88773" y="113746"/>
                    </a:lnTo>
                    <a:lnTo>
                      <a:pt x="91912" y="111741"/>
                    </a:lnTo>
                    <a:lnTo>
                      <a:pt x="95079" y="109736"/>
                    </a:lnTo>
                    <a:lnTo>
                      <a:pt x="97944" y="107457"/>
                    </a:lnTo>
                    <a:lnTo>
                      <a:pt x="100843" y="105178"/>
                    </a:lnTo>
                    <a:lnTo>
                      <a:pt x="103709" y="102592"/>
                    </a:lnTo>
                    <a:lnTo>
                      <a:pt x="106295" y="99704"/>
                    </a:lnTo>
                    <a:lnTo>
                      <a:pt x="108579" y="96576"/>
                    </a:lnTo>
                    <a:lnTo>
                      <a:pt x="110897" y="93414"/>
                    </a:lnTo>
                    <a:lnTo>
                      <a:pt x="114037" y="87968"/>
                    </a:lnTo>
                    <a:lnTo>
                      <a:pt x="116628" y="82528"/>
                    </a:lnTo>
                    <a:lnTo>
                      <a:pt x="118365" y="76786"/>
                    </a:lnTo>
                    <a:lnTo>
                      <a:pt x="119795" y="71072"/>
                    </a:lnTo>
                    <a:lnTo>
                      <a:pt x="120650" y="65324"/>
                    </a:lnTo>
                    <a:lnTo>
                      <a:pt x="120650" y="59610"/>
                    </a:lnTo>
                    <a:lnTo>
                      <a:pt x="120376" y="53862"/>
                    </a:lnTo>
                    <a:lnTo>
                      <a:pt x="119488" y="48154"/>
                    </a:lnTo>
                    <a:lnTo>
                      <a:pt x="118058" y="42406"/>
                    </a:lnTo>
                    <a:lnTo>
                      <a:pt x="116047" y="36966"/>
                    </a:lnTo>
                    <a:lnTo>
                      <a:pt x="113456" y="31794"/>
                    </a:lnTo>
                    <a:lnTo>
                      <a:pt x="110590" y="26627"/>
                    </a:lnTo>
                    <a:lnTo>
                      <a:pt x="106876" y="22069"/>
                    </a:lnTo>
                    <a:lnTo>
                      <a:pt x="102854" y="17751"/>
                    </a:lnTo>
                    <a:lnTo>
                      <a:pt x="98525" y="13467"/>
                    </a:lnTo>
                    <a:lnTo>
                      <a:pt x="93342" y="10032"/>
                    </a:lnTo>
                    <a:lnTo>
                      <a:pt x="89627" y="7719"/>
                    </a:lnTo>
                    <a:lnTo>
                      <a:pt x="85606" y="5714"/>
                    </a:lnTo>
                    <a:lnTo>
                      <a:pt x="81578" y="4010"/>
                    </a:lnTo>
                    <a:lnTo>
                      <a:pt x="77283" y="2586"/>
                    </a:lnTo>
                    <a:lnTo>
                      <a:pt x="73261" y="1430"/>
                    </a:lnTo>
                    <a:lnTo>
                      <a:pt x="68932" y="849"/>
                    </a:lnTo>
                    <a:lnTo>
                      <a:pt x="64637" y="274"/>
                    </a:lnTo>
                    <a:lnTo>
                      <a:pt x="60308" y="0"/>
                    </a:lnTo>
                    <a:close/>
                  </a:path>
                </a:pathLst>
              </a:custGeom>
              <a:solidFill>
                <a:schemeClr val="accent1"/>
              </a:solidFill>
              <a:ln>
                <a:noFill/>
              </a:ln>
              <a:effectLst/>
            </p:spPr>
            <p:txBody>
              <a:bodyPr vert="horz" wrap="square" lIns="0" tIns="0" rIns="0" bIns="0" numCol="1" spcCol="215900" anchor="ctr"/>
              <a:lstStyle/>
              <a:p>
                <a:pPr/>
              </a:p>
            </p:txBody>
          </p:sp>
          <p:sp>
            <p:nvSpPr>
              <p:cNvPr id="90" name="Google Shape;475;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0iMjE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FgAAXwkAADwXAAAdCgAAAAAAACYAAAAIAAAA//////////8="/>
                  </a:ext>
                </a:extLst>
              </p:cNvSpPr>
              <p:nvPr/>
            </p:nvSpPr>
            <p:spPr>
              <a:xfrm>
                <a:off x="3656330" y="1523365"/>
                <a:ext cx="120650" cy="120650"/>
              </a:xfrm>
              <a:custGeom>
                <a:avLst/>
                <a:gdLst/>
                <a:ahLst/>
                <a:cxnLst/>
                <a:rect l="0" t="0" r="120650" b="120650"/>
                <a:pathLst>
                  <a:path w="120650" h="120650">
                    <a:moveTo>
                      <a:pt x="60325" y="0"/>
                    </a:moveTo>
                    <a:lnTo>
                      <a:pt x="54566" y="274"/>
                    </a:lnTo>
                    <a:lnTo>
                      <a:pt x="49115" y="855"/>
                    </a:lnTo>
                    <a:lnTo>
                      <a:pt x="43965" y="2285"/>
                    </a:lnTo>
                    <a:lnTo>
                      <a:pt x="38513" y="4022"/>
                    </a:lnTo>
                    <a:lnTo>
                      <a:pt x="33330" y="6306"/>
                    </a:lnTo>
                    <a:lnTo>
                      <a:pt x="28459" y="8898"/>
                    </a:lnTo>
                    <a:lnTo>
                      <a:pt x="23549" y="12339"/>
                    </a:lnTo>
                    <a:lnTo>
                      <a:pt x="19254" y="16092"/>
                    </a:lnTo>
                    <a:lnTo>
                      <a:pt x="14930" y="20416"/>
                    </a:lnTo>
                    <a:lnTo>
                      <a:pt x="11210" y="25264"/>
                    </a:lnTo>
                    <a:lnTo>
                      <a:pt x="7770" y="30174"/>
                    </a:lnTo>
                    <a:lnTo>
                      <a:pt x="5178" y="35625"/>
                    </a:lnTo>
                    <a:lnTo>
                      <a:pt x="2899" y="41082"/>
                    </a:lnTo>
                    <a:lnTo>
                      <a:pt x="1430" y="46534"/>
                    </a:lnTo>
                    <a:lnTo>
                      <a:pt x="307" y="52298"/>
                    </a:lnTo>
                    <a:lnTo>
                      <a:pt x="0" y="58024"/>
                    </a:lnTo>
                    <a:lnTo>
                      <a:pt x="0" y="63783"/>
                    </a:lnTo>
                    <a:lnTo>
                      <a:pt x="581" y="69513"/>
                    </a:lnTo>
                    <a:lnTo>
                      <a:pt x="1737" y="75272"/>
                    </a:lnTo>
                    <a:lnTo>
                      <a:pt x="3441" y="81003"/>
                    </a:lnTo>
                    <a:lnTo>
                      <a:pt x="5759" y="86455"/>
                    </a:lnTo>
                    <a:lnTo>
                      <a:pt x="8624" y="91638"/>
                    </a:lnTo>
                    <a:lnTo>
                      <a:pt x="12065" y="96514"/>
                    </a:lnTo>
                    <a:lnTo>
                      <a:pt x="15813" y="101424"/>
                    </a:lnTo>
                    <a:lnTo>
                      <a:pt x="18098" y="103709"/>
                    </a:lnTo>
                    <a:lnTo>
                      <a:pt x="20689" y="106027"/>
                    </a:lnTo>
                    <a:lnTo>
                      <a:pt x="25560" y="109741"/>
                    </a:lnTo>
                    <a:lnTo>
                      <a:pt x="31017" y="113182"/>
                    </a:lnTo>
                    <a:lnTo>
                      <a:pt x="36502" y="115774"/>
                    </a:lnTo>
                    <a:lnTo>
                      <a:pt x="42228" y="118092"/>
                    </a:lnTo>
                    <a:lnTo>
                      <a:pt x="48260" y="119527"/>
                    </a:lnTo>
                    <a:lnTo>
                      <a:pt x="54293" y="120376"/>
                    </a:lnTo>
                    <a:lnTo>
                      <a:pt x="60325" y="120650"/>
                    </a:lnTo>
                    <a:lnTo>
                      <a:pt x="65777" y="120376"/>
                    </a:lnTo>
                    <a:lnTo>
                      <a:pt x="71234" y="119795"/>
                    </a:lnTo>
                    <a:lnTo>
                      <a:pt x="76685" y="118365"/>
                    </a:lnTo>
                    <a:lnTo>
                      <a:pt x="81863" y="116628"/>
                    </a:lnTo>
                    <a:lnTo>
                      <a:pt x="87047" y="114344"/>
                    </a:lnTo>
                    <a:lnTo>
                      <a:pt x="91917" y="111752"/>
                    </a:lnTo>
                    <a:lnTo>
                      <a:pt x="96794" y="108311"/>
                    </a:lnTo>
                    <a:lnTo>
                      <a:pt x="101396" y="104558"/>
                    </a:lnTo>
                    <a:lnTo>
                      <a:pt x="105720" y="100234"/>
                    </a:lnTo>
                    <a:lnTo>
                      <a:pt x="109440" y="95386"/>
                    </a:lnTo>
                    <a:lnTo>
                      <a:pt x="112607" y="90476"/>
                    </a:lnTo>
                    <a:lnTo>
                      <a:pt x="115198" y="85025"/>
                    </a:lnTo>
                    <a:lnTo>
                      <a:pt x="117483" y="79568"/>
                    </a:lnTo>
                    <a:lnTo>
                      <a:pt x="118913" y="74116"/>
                    </a:lnTo>
                    <a:lnTo>
                      <a:pt x="120069" y="68385"/>
                    </a:lnTo>
                    <a:lnTo>
                      <a:pt x="120650" y="62626"/>
                    </a:lnTo>
                    <a:lnTo>
                      <a:pt x="120650" y="56867"/>
                    </a:lnTo>
                    <a:lnTo>
                      <a:pt x="119795" y="51137"/>
                    </a:lnTo>
                    <a:lnTo>
                      <a:pt x="118639" y="45378"/>
                    </a:lnTo>
                    <a:lnTo>
                      <a:pt x="116902" y="39647"/>
                    </a:lnTo>
                    <a:lnTo>
                      <a:pt x="114618" y="34195"/>
                    </a:lnTo>
                    <a:lnTo>
                      <a:pt x="112026" y="29012"/>
                    </a:lnTo>
                    <a:lnTo>
                      <a:pt x="108585" y="24136"/>
                    </a:lnTo>
                    <a:lnTo>
                      <a:pt x="104563" y="19226"/>
                    </a:lnTo>
                    <a:lnTo>
                      <a:pt x="102245" y="16941"/>
                    </a:lnTo>
                    <a:lnTo>
                      <a:pt x="99961" y="14657"/>
                    </a:lnTo>
                    <a:lnTo>
                      <a:pt x="94783" y="10909"/>
                    </a:lnTo>
                    <a:lnTo>
                      <a:pt x="89633" y="7468"/>
                    </a:lnTo>
                    <a:lnTo>
                      <a:pt x="83874" y="4876"/>
                    </a:lnTo>
                    <a:lnTo>
                      <a:pt x="78149" y="2592"/>
                    </a:lnTo>
                    <a:lnTo>
                      <a:pt x="72390" y="1162"/>
                    </a:lnTo>
                    <a:lnTo>
                      <a:pt x="66358" y="274"/>
                    </a:lnTo>
                    <a:lnTo>
                      <a:pt x="60325" y="0"/>
                    </a:lnTo>
                    <a:close/>
                  </a:path>
                </a:pathLst>
              </a:custGeom>
              <a:solidFill>
                <a:schemeClr val="accent1"/>
              </a:solidFill>
              <a:ln>
                <a:noFill/>
              </a:ln>
              <a:effectLst/>
            </p:spPr>
            <p:txBody>
              <a:bodyPr vert="horz" wrap="square" lIns="0" tIns="0" rIns="0" bIns="0" numCol="1" spcCol="215900" anchor="ctr"/>
              <a:lstStyle/>
              <a:p>
                <a:pPr/>
              </a:p>
            </p:txBody>
          </p:sp>
          <p:sp>
            <p:nvSpPr>
              <p:cNvPr id="89" name="Google Shape;476;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EyMDU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ASFQAAmwkAAAEXAAATCwAAAAAAACYAAAAIAAAA//////////8="/>
                  </a:ext>
                </a:extLst>
              </p:cNvSpPr>
              <p:nvPr/>
            </p:nvSpPr>
            <p:spPr>
              <a:xfrm>
                <a:off x="3425190" y="1561465"/>
                <a:ext cx="314325" cy="238760"/>
              </a:xfrm>
              <a:custGeom>
                <a:avLst/>
                <a:gdLst/>
                <a:ahLst/>
                <a:cxnLst/>
                <a:rect l="0" t="0" r="314325" b="238760"/>
                <a:pathLst>
                  <a:path w="314325" h="238760">
                    <a:moveTo>
                      <a:pt x="282412" y="0"/>
                    </a:moveTo>
                    <a:lnTo>
                      <a:pt x="279545" y="575"/>
                    </a:lnTo>
                    <a:lnTo>
                      <a:pt x="276955" y="1161"/>
                    </a:lnTo>
                    <a:lnTo>
                      <a:pt x="274103" y="2321"/>
                    </a:lnTo>
                    <a:lnTo>
                      <a:pt x="271774" y="3449"/>
                    </a:lnTo>
                    <a:lnTo>
                      <a:pt x="269228" y="4919"/>
                    </a:lnTo>
                    <a:lnTo>
                      <a:pt x="266899" y="6621"/>
                    </a:lnTo>
                    <a:lnTo>
                      <a:pt x="264615" y="8633"/>
                    </a:lnTo>
                    <a:lnTo>
                      <a:pt x="259711" y="13537"/>
                    </a:lnTo>
                    <a:lnTo>
                      <a:pt x="254836" y="18128"/>
                    </a:lnTo>
                    <a:lnTo>
                      <a:pt x="244504" y="27037"/>
                    </a:lnTo>
                    <a:lnTo>
                      <a:pt x="233866" y="35394"/>
                    </a:lnTo>
                    <a:lnTo>
                      <a:pt x="223228" y="43452"/>
                    </a:lnTo>
                    <a:lnTo>
                      <a:pt x="212009" y="51201"/>
                    </a:lnTo>
                    <a:lnTo>
                      <a:pt x="200833" y="58673"/>
                    </a:lnTo>
                    <a:lnTo>
                      <a:pt x="189613" y="65604"/>
                    </a:lnTo>
                    <a:lnTo>
                      <a:pt x="178132" y="72501"/>
                    </a:lnTo>
                    <a:lnTo>
                      <a:pt x="166330" y="79122"/>
                    </a:lnTo>
                    <a:lnTo>
                      <a:pt x="154572" y="85744"/>
                    </a:lnTo>
                    <a:lnTo>
                      <a:pt x="142508" y="91779"/>
                    </a:lnTo>
                    <a:lnTo>
                      <a:pt x="136192" y="94653"/>
                    </a:lnTo>
                    <a:lnTo>
                      <a:pt x="129848" y="97239"/>
                    </a:lnTo>
                    <a:lnTo>
                      <a:pt x="123547" y="99528"/>
                    </a:lnTo>
                    <a:lnTo>
                      <a:pt x="116664" y="101849"/>
                    </a:lnTo>
                    <a:lnTo>
                      <a:pt x="110042" y="103562"/>
                    </a:lnTo>
                    <a:lnTo>
                      <a:pt x="102854" y="104988"/>
                    </a:lnTo>
                    <a:lnTo>
                      <a:pt x="95388" y="105883"/>
                    </a:lnTo>
                    <a:lnTo>
                      <a:pt x="87923" y="106425"/>
                    </a:lnTo>
                    <a:lnTo>
                      <a:pt x="79876" y="106735"/>
                    </a:lnTo>
                    <a:lnTo>
                      <a:pt x="71523" y="106149"/>
                    </a:lnTo>
                    <a:lnTo>
                      <a:pt x="66066" y="106149"/>
                    </a:lnTo>
                    <a:lnTo>
                      <a:pt x="60609" y="106425"/>
                    </a:lnTo>
                    <a:lnTo>
                      <a:pt x="55166" y="107011"/>
                    </a:lnTo>
                    <a:lnTo>
                      <a:pt x="49971" y="108172"/>
                    </a:lnTo>
                    <a:lnTo>
                      <a:pt x="44834" y="109597"/>
                    </a:lnTo>
                    <a:lnTo>
                      <a:pt x="39916" y="111609"/>
                    </a:lnTo>
                    <a:lnTo>
                      <a:pt x="35041" y="113931"/>
                    </a:lnTo>
                    <a:lnTo>
                      <a:pt x="30442" y="116804"/>
                    </a:lnTo>
                    <a:lnTo>
                      <a:pt x="26150" y="119667"/>
                    </a:lnTo>
                    <a:lnTo>
                      <a:pt x="21813" y="123116"/>
                    </a:lnTo>
                    <a:lnTo>
                      <a:pt x="18102" y="127151"/>
                    </a:lnTo>
                    <a:lnTo>
                      <a:pt x="14348" y="131174"/>
                    </a:lnTo>
                    <a:lnTo>
                      <a:pt x="11219" y="135507"/>
                    </a:lnTo>
                    <a:lnTo>
                      <a:pt x="8323" y="140393"/>
                    </a:lnTo>
                    <a:lnTo>
                      <a:pt x="5762" y="145268"/>
                    </a:lnTo>
                    <a:lnTo>
                      <a:pt x="3754" y="150728"/>
                    </a:lnTo>
                    <a:lnTo>
                      <a:pt x="2590" y="153901"/>
                    </a:lnTo>
                    <a:lnTo>
                      <a:pt x="1731" y="157349"/>
                    </a:lnTo>
                    <a:lnTo>
                      <a:pt x="582" y="163672"/>
                    </a:lnTo>
                    <a:lnTo>
                      <a:pt x="0" y="170293"/>
                    </a:lnTo>
                    <a:lnTo>
                      <a:pt x="276" y="176915"/>
                    </a:lnTo>
                    <a:lnTo>
                      <a:pt x="858" y="183259"/>
                    </a:lnTo>
                    <a:lnTo>
                      <a:pt x="2284" y="189571"/>
                    </a:lnTo>
                    <a:lnTo>
                      <a:pt x="4292" y="195617"/>
                    </a:lnTo>
                    <a:lnTo>
                      <a:pt x="6606" y="201354"/>
                    </a:lnTo>
                    <a:lnTo>
                      <a:pt x="9749" y="207113"/>
                    </a:lnTo>
                    <a:lnTo>
                      <a:pt x="13227" y="212308"/>
                    </a:lnTo>
                    <a:lnTo>
                      <a:pt x="17520" y="217183"/>
                    </a:lnTo>
                    <a:lnTo>
                      <a:pt x="21813" y="221793"/>
                    </a:lnTo>
                    <a:lnTo>
                      <a:pt x="26994" y="225827"/>
                    </a:lnTo>
                    <a:lnTo>
                      <a:pt x="32451" y="229541"/>
                    </a:lnTo>
                    <a:lnTo>
                      <a:pt x="38213" y="232714"/>
                    </a:lnTo>
                    <a:lnTo>
                      <a:pt x="41383" y="234151"/>
                    </a:lnTo>
                    <a:lnTo>
                      <a:pt x="44529" y="235311"/>
                    </a:lnTo>
                    <a:lnTo>
                      <a:pt x="47963" y="236162"/>
                    </a:lnTo>
                    <a:lnTo>
                      <a:pt x="51136" y="237058"/>
                    </a:lnTo>
                    <a:lnTo>
                      <a:pt x="57757" y="238484"/>
                    </a:lnTo>
                    <a:lnTo>
                      <a:pt x="64363" y="238760"/>
                    </a:lnTo>
                    <a:lnTo>
                      <a:pt x="70664" y="238760"/>
                    </a:lnTo>
                    <a:lnTo>
                      <a:pt x="77286" y="237909"/>
                    </a:lnTo>
                    <a:lnTo>
                      <a:pt x="83325" y="236748"/>
                    </a:lnTo>
                    <a:lnTo>
                      <a:pt x="89349" y="234736"/>
                    </a:lnTo>
                    <a:lnTo>
                      <a:pt x="95388" y="232139"/>
                    </a:lnTo>
                    <a:lnTo>
                      <a:pt x="100845" y="229276"/>
                    </a:lnTo>
                    <a:lnTo>
                      <a:pt x="106302" y="225518"/>
                    </a:lnTo>
                    <a:lnTo>
                      <a:pt x="111177" y="221494"/>
                    </a:lnTo>
                    <a:lnTo>
                      <a:pt x="115776" y="216895"/>
                    </a:lnTo>
                    <a:lnTo>
                      <a:pt x="119792" y="211999"/>
                    </a:lnTo>
                    <a:lnTo>
                      <a:pt x="123547" y="206538"/>
                    </a:lnTo>
                    <a:lnTo>
                      <a:pt x="126413" y="200492"/>
                    </a:lnTo>
                    <a:lnTo>
                      <a:pt x="127840" y="197353"/>
                    </a:lnTo>
                    <a:lnTo>
                      <a:pt x="129004" y="194180"/>
                    </a:lnTo>
                    <a:lnTo>
                      <a:pt x="131870" y="186399"/>
                    </a:lnTo>
                    <a:lnTo>
                      <a:pt x="135305" y="179236"/>
                    </a:lnTo>
                    <a:lnTo>
                      <a:pt x="138754" y="172305"/>
                    </a:lnTo>
                    <a:lnTo>
                      <a:pt x="142770" y="165993"/>
                    </a:lnTo>
                    <a:lnTo>
                      <a:pt x="146801" y="160223"/>
                    </a:lnTo>
                    <a:lnTo>
                      <a:pt x="151399" y="154487"/>
                    </a:lnTo>
                    <a:lnTo>
                      <a:pt x="155998" y="149302"/>
                    </a:lnTo>
                    <a:lnTo>
                      <a:pt x="160611" y="144417"/>
                    </a:lnTo>
                    <a:lnTo>
                      <a:pt x="165486" y="139542"/>
                    </a:lnTo>
                    <a:lnTo>
                      <a:pt x="170666" y="135198"/>
                    </a:lnTo>
                    <a:lnTo>
                      <a:pt x="180998" y="126565"/>
                    </a:lnTo>
                    <a:lnTo>
                      <a:pt x="191941" y="118241"/>
                    </a:lnTo>
                    <a:lnTo>
                      <a:pt x="202535" y="110183"/>
                    </a:lnTo>
                    <a:lnTo>
                      <a:pt x="213479" y="102125"/>
                    </a:lnTo>
                    <a:lnTo>
                      <a:pt x="224393" y="94653"/>
                    </a:lnTo>
                    <a:lnTo>
                      <a:pt x="235874" y="87446"/>
                    </a:lnTo>
                    <a:lnTo>
                      <a:pt x="247370" y="80283"/>
                    </a:lnTo>
                    <a:lnTo>
                      <a:pt x="258852" y="73662"/>
                    </a:lnTo>
                    <a:lnTo>
                      <a:pt x="270930" y="67306"/>
                    </a:lnTo>
                    <a:lnTo>
                      <a:pt x="282994" y="61580"/>
                    </a:lnTo>
                    <a:lnTo>
                      <a:pt x="289295" y="58673"/>
                    </a:lnTo>
                    <a:lnTo>
                      <a:pt x="295640" y="56120"/>
                    </a:lnTo>
                    <a:lnTo>
                      <a:pt x="298506" y="54959"/>
                    </a:lnTo>
                    <a:lnTo>
                      <a:pt x="301097" y="53522"/>
                    </a:lnTo>
                    <a:lnTo>
                      <a:pt x="303687" y="51510"/>
                    </a:lnTo>
                    <a:lnTo>
                      <a:pt x="305972" y="49487"/>
                    </a:lnTo>
                    <a:lnTo>
                      <a:pt x="307980" y="47177"/>
                    </a:lnTo>
                    <a:lnTo>
                      <a:pt x="309726" y="44889"/>
                    </a:lnTo>
                    <a:lnTo>
                      <a:pt x="311152" y="42291"/>
                    </a:lnTo>
                    <a:lnTo>
                      <a:pt x="312316" y="39694"/>
                    </a:lnTo>
                    <a:lnTo>
                      <a:pt x="313160" y="37107"/>
                    </a:lnTo>
                    <a:lnTo>
                      <a:pt x="313742" y="34543"/>
                    </a:lnTo>
                    <a:lnTo>
                      <a:pt x="314325" y="31647"/>
                    </a:lnTo>
                    <a:lnTo>
                      <a:pt x="314325" y="26175"/>
                    </a:lnTo>
                    <a:lnTo>
                      <a:pt x="313742" y="23312"/>
                    </a:lnTo>
                    <a:lnTo>
                      <a:pt x="313160" y="20715"/>
                    </a:lnTo>
                    <a:lnTo>
                      <a:pt x="312011" y="17852"/>
                    </a:lnTo>
                    <a:lnTo>
                      <a:pt x="310876" y="15254"/>
                    </a:lnTo>
                    <a:lnTo>
                      <a:pt x="309420" y="12933"/>
                    </a:lnTo>
                    <a:lnTo>
                      <a:pt x="307718" y="10645"/>
                    </a:lnTo>
                    <a:lnTo>
                      <a:pt x="305695" y="8368"/>
                    </a:lnTo>
                    <a:lnTo>
                      <a:pt x="303381" y="6345"/>
                    </a:lnTo>
                    <a:lnTo>
                      <a:pt x="301097" y="4609"/>
                    </a:lnTo>
                    <a:lnTo>
                      <a:pt x="298506" y="3172"/>
                    </a:lnTo>
                    <a:lnTo>
                      <a:pt x="295916" y="2012"/>
                    </a:lnTo>
                    <a:lnTo>
                      <a:pt x="293326" y="1161"/>
                    </a:lnTo>
                    <a:lnTo>
                      <a:pt x="290765" y="575"/>
                    </a:lnTo>
                    <a:lnTo>
                      <a:pt x="287869" y="0"/>
                    </a:lnTo>
                    <a:close/>
                  </a:path>
                </a:pathLst>
              </a:custGeom>
              <a:solidFill>
                <a:schemeClr val="accent2"/>
              </a:solidFill>
              <a:ln>
                <a:noFill/>
              </a:ln>
              <a:effectLst/>
            </p:spPr>
            <p:txBody>
              <a:bodyPr vert="horz" wrap="square" lIns="0" tIns="0" rIns="0" bIns="0" numCol="1" spcCol="215900" anchor="ctr"/>
              <a:lstStyle/>
              <a:p>
                <a:pPr/>
              </a:p>
            </p:txBody>
          </p:sp>
          <p:sp>
            <p:nvSpPr>
              <p:cNvPr id="88" name="Google Shape;477;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IxMDU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C/FgAATgoAADoYAAA7DAAAAAAAACYAAAAIAAAA//////////8="/>
                  </a:ext>
                </a:extLst>
              </p:cNvSpPr>
              <p:nvPr/>
            </p:nvSpPr>
            <p:spPr>
              <a:xfrm>
                <a:off x="3697605" y="1675130"/>
                <a:ext cx="240665" cy="313055"/>
              </a:xfrm>
              <a:custGeom>
                <a:avLst/>
                <a:gdLst/>
                <a:ahLst/>
                <a:cxnLst/>
                <a:rect l="0" t="0" r="240665" b="313055"/>
                <a:pathLst>
                  <a:path w="240665" h="313055">
                    <a:moveTo>
                      <a:pt x="211083" y="0"/>
                    </a:moveTo>
                    <a:lnTo>
                      <a:pt x="208219" y="275"/>
                    </a:lnTo>
                    <a:lnTo>
                      <a:pt x="205322" y="855"/>
                    </a:lnTo>
                    <a:lnTo>
                      <a:pt x="202771" y="1434"/>
                    </a:lnTo>
                    <a:lnTo>
                      <a:pt x="200175" y="2565"/>
                    </a:lnTo>
                    <a:lnTo>
                      <a:pt x="197590" y="3724"/>
                    </a:lnTo>
                    <a:lnTo>
                      <a:pt x="195306" y="5145"/>
                    </a:lnTo>
                    <a:lnTo>
                      <a:pt x="192988" y="6884"/>
                    </a:lnTo>
                    <a:lnTo>
                      <a:pt x="190983" y="8594"/>
                    </a:lnTo>
                    <a:lnTo>
                      <a:pt x="189278" y="10913"/>
                    </a:lnTo>
                    <a:lnTo>
                      <a:pt x="187540" y="13203"/>
                    </a:lnTo>
                    <a:lnTo>
                      <a:pt x="184676" y="18391"/>
                    </a:lnTo>
                    <a:lnTo>
                      <a:pt x="182080" y="24696"/>
                    </a:lnTo>
                    <a:lnTo>
                      <a:pt x="179495" y="31044"/>
                    </a:lnTo>
                    <a:lnTo>
                      <a:pt x="173457" y="43117"/>
                    </a:lnTo>
                    <a:lnTo>
                      <a:pt x="166849" y="54886"/>
                    </a:lnTo>
                    <a:lnTo>
                      <a:pt x="160242" y="66697"/>
                    </a:lnTo>
                    <a:lnTo>
                      <a:pt x="153078" y="78191"/>
                    </a:lnTo>
                    <a:lnTo>
                      <a:pt x="145613" y="89380"/>
                    </a:lnTo>
                    <a:lnTo>
                      <a:pt x="137847" y="100322"/>
                    </a:lnTo>
                    <a:lnTo>
                      <a:pt x="130081" y="111235"/>
                    </a:lnTo>
                    <a:lnTo>
                      <a:pt x="113446" y="132526"/>
                    </a:lnTo>
                    <a:lnTo>
                      <a:pt x="104822" y="142860"/>
                    </a:lnTo>
                    <a:lnTo>
                      <a:pt x="100221" y="147744"/>
                    </a:lnTo>
                    <a:lnTo>
                      <a:pt x="95352" y="152613"/>
                    </a:lnTo>
                    <a:lnTo>
                      <a:pt x="90449" y="157516"/>
                    </a:lnTo>
                    <a:lnTo>
                      <a:pt x="84990" y="161832"/>
                    </a:lnTo>
                    <a:lnTo>
                      <a:pt x="79542" y="166165"/>
                    </a:lnTo>
                    <a:lnTo>
                      <a:pt x="73503" y="170455"/>
                    </a:lnTo>
                    <a:lnTo>
                      <a:pt x="67207" y="174209"/>
                    </a:lnTo>
                    <a:lnTo>
                      <a:pt x="60322" y="177658"/>
                    </a:lnTo>
                    <a:lnTo>
                      <a:pt x="53123" y="181108"/>
                    </a:lnTo>
                    <a:lnTo>
                      <a:pt x="45358" y="183977"/>
                    </a:lnTo>
                    <a:lnTo>
                      <a:pt x="40211" y="185716"/>
                    </a:lnTo>
                    <a:lnTo>
                      <a:pt x="35308" y="188296"/>
                    </a:lnTo>
                    <a:lnTo>
                      <a:pt x="30740" y="190862"/>
                    </a:lnTo>
                    <a:lnTo>
                      <a:pt x="26138" y="194036"/>
                    </a:lnTo>
                    <a:lnTo>
                      <a:pt x="22116" y="197485"/>
                    </a:lnTo>
                    <a:lnTo>
                      <a:pt x="18372" y="201229"/>
                    </a:lnTo>
                    <a:lnTo>
                      <a:pt x="14651" y="205253"/>
                    </a:lnTo>
                    <a:lnTo>
                      <a:pt x="11487" y="209558"/>
                    </a:lnTo>
                    <a:lnTo>
                      <a:pt x="8623" y="214167"/>
                    </a:lnTo>
                    <a:lnTo>
                      <a:pt x="6306" y="219037"/>
                    </a:lnTo>
                    <a:lnTo>
                      <a:pt x="4022" y="223950"/>
                    </a:lnTo>
                    <a:lnTo>
                      <a:pt x="2584" y="229109"/>
                    </a:lnTo>
                    <a:lnTo>
                      <a:pt x="1158" y="234559"/>
                    </a:lnTo>
                    <a:lnTo>
                      <a:pt x="579" y="240023"/>
                    </a:lnTo>
                    <a:lnTo>
                      <a:pt x="0" y="245516"/>
                    </a:lnTo>
                    <a:lnTo>
                      <a:pt x="267" y="251241"/>
                    </a:lnTo>
                    <a:lnTo>
                      <a:pt x="579" y="254690"/>
                    </a:lnTo>
                    <a:lnTo>
                      <a:pt x="1158" y="258139"/>
                    </a:lnTo>
                    <a:lnTo>
                      <a:pt x="2584" y="264473"/>
                    </a:lnTo>
                    <a:lnTo>
                      <a:pt x="4601" y="270792"/>
                    </a:lnTo>
                    <a:lnTo>
                      <a:pt x="7153" y="276821"/>
                    </a:lnTo>
                    <a:lnTo>
                      <a:pt x="10328" y="282285"/>
                    </a:lnTo>
                    <a:lnTo>
                      <a:pt x="14072" y="287474"/>
                    </a:lnTo>
                    <a:lnTo>
                      <a:pt x="18372" y="292344"/>
                    </a:lnTo>
                    <a:lnTo>
                      <a:pt x="22974" y="296946"/>
                    </a:lnTo>
                    <a:lnTo>
                      <a:pt x="27843" y="300706"/>
                    </a:lnTo>
                    <a:lnTo>
                      <a:pt x="33291" y="304156"/>
                    </a:lnTo>
                    <a:lnTo>
                      <a:pt x="38784" y="307330"/>
                    </a:lnTo>
                    <a:lnTo>
                      <a:pt x="44779" y="309605"/>
                    </a:lnTo>
                    <a:lnTo>
                      <a:pt x="51119" y="311344"/>
                    </a:lnTo>
                    <a:lnTo>
                      <a:pt x="57424" y="312475"/>
                    </a:lnTo>
                    <a:lnTo>
                      <a:pt x="64344" y="313055"/>
                    </a:lnTo>
                    <a:lnTo>
                      <a:pt x="70918" y="313055"/>
                    </a:lnTo>
                    <a:lnTo>
                      <a:pt x="74394" y="312779"/>
                    </a:lnTo>
                    <a:lnTo>
                      <a:pt x="77837" y="312199"/>
                    </a:lnTo>
                    <a:lnTo>
                      <a:pt x="84143" y="310765"/>
                    </a:lnTo>
                    <a:lnTo>
                      <a:pt x="90449" y="308750"/>
                    </a:lnTo>
                    <a:lnTo>
                      <a:pt x="96477" y="305851"/>
                    </a:lnTo>
                    <a:lnTo>
                      <a:pt x="101959" y="302721"/>
                    </a:lnTo>
                    <a:lnTo>
                      <a:pt x="107107" y="299271"/>
                    </a:lnTo>
                    <a:lnTo>
                      <a:pt x="112020" y="294938"/>
                    </a:lnTo>
                    <a:lnTo>
                      <a:pt x="116310" y="290329"/>
                    </a:lnTo>
                    <a:lnTo>
                      <a:pt x="120332" y="285459"/>
                    </a:lnTo>
                    <a:lnTo>
                      <a:pt x="123774" y="279995"/>
                    </a:lnTo>
                    <a:lnTo>
                      <a:pt x="126638" y="274227"/>
                    </a:lnTo>
                    <a:lnTo>
                      <a:pt x="129223" y="268198"/>
                    </a:lnTo>
                    <a:lnTo>
                      <a:pt x="130960" y="262154"/>
                    </a:lnTo>
                    <a:lnTo>
                      <a:pt x="132087" y="255574"/>
                    </a:lnTo>
                    <a:lnTo>
                      <a:pt x="132666" y="248951"/>
                    </a:lnTo>
                    <a:lnTo>
                      <a:pt x="132666" y="242342"/>
                    </a:lnTo>
                    <a:lnTo>
                      <a:pt x="132399" y="234008"/>
                    </a:lnTo>
                    <a:lnTo>
                      <a:pt x="132399" y="225964"/>
                    </a:lnTo>
                    <a:lnTo>
                      <a:pt x="133245" y="218181"/>
                    </a:lnTo>
                    <a:lnTo>
                      <a:pt x="134103" y="210993"/>
                    </a:lnTo>
                    <a:lnTo>
                      <a:pt x="135842" y="203819"/>
                    </a:lnTo>
                    <a:lnTo>
                      <a:pt x="137580" y="196905"/>
                    </a:lnTo>
                    <a:lnTo>
                      <a:pt x="139585" y="190311"/>
                    </a:lnTo>
                    <a:lnTo>
                      <a:pt x="142148" y="183977"/>
                    </a:lnTo>
                    <a:lnTo>
                      <a:pt x="144733" y="177658"/>
                    </a:lnTo>
                    <a:lnTo>
                      <a:pt x="147630" y="171629"/>
                    </a:lnTo>
                    <a:lnTo>
                      <a:pt x="153936" y="159542"/>
                    </a:lnTo>
                    <a:lnTo>
                      <a:pt x="160543" y="147744"/>
                    </a:lnTo>
                    <a:lnTo>
                      <a:pt x="167161" y="135976"/>
                    </a:lnTo>
                    <a:lnTo>
                      <a:pt x="174314" y="124482"/>
                    </a:lnTo>
                    <a:lnTo>
                      <a:pt x="181501" y="113250"/>
                    </a:lnTo>
                    <a:lnTo>
                      <a:pt x="188966" y="102032"/>
                    </a:lnTo>
                    <a:lnTo>
                      <a:pt x="196732" y="91119"/>
                    </a:lnTo>
                    <a:lnTo>
                      <a:pt x="213367" y="69828"/>
                    </a:lnTo>
                    <a:lnTo>
                      <a:pt x="222292" y="59769"/>
                    </a:lnTo>
                    <a:lnTo>
                      <a:pt x="227172" y="54889"/>
                    </a:lnTo>
                    <a:lnTo>
                      <a:pt x="231773" y="50016"/>
                    </a:lnTo>
                    <a:lnTo>
                      <a:pt x="234057" y="47681"/>
                    </a:lnTo>
                    <a:lnTo>
                      <a:pt x="235795" y="45407"/>
                    </a:lnTo>
                    <a:lnTo>
                      <a:pt x="237500" y="42537"/>
                    </a:lnTo>
                    <a:lnTo>
                      <a:pt x="238659" y="39668"/>
                    </a:lnTo>
                    <a:lnTo>
                      <a:pt x="239818" y="36769"/>
                    </a:lnTo>
                    <a:lnTo>
                      <a:pt x="240397" y="34175"/>
                    </a:lnTo>
                    <a:lnTo>
                      <a:pt x="240665" y="31319"/>
                    </a:lnTo>
                    <a:lnTo>
                      <a:pt x="240665" y="25580"/>
                    </a:lnTo>
                    <a:lnTo>
                      <a:pt x="240085" y="22681"/>
                    </a:lnTo>
                    <a:lnTo>
                      <a:pt x="239238" y="20087"/>
                    </a:lnTo>
                    <a:lnTo>
                      <a:pt x="238380" y="17536"/>
                    </a:lnTo>
                    <a:lnTo>
                      <a:pt x="237222" y="14942"/>
                    </a:lnTo>
                    <a:lnTo>
                      <a:pt x="235795" y="12623"/>
                    </a:lnTo>
                    <a:lnTo>
                      <a:pt x="234057" y="10333"/>
                    </a:lnTo>
                    <a:lnTo>
                      <a:pt x="230035" y="6311"/>
                    </a:lnTo>
                    <a:lnTo>
                      <a:pt x="227751" y="4884"/>
                    </a:lnTo>
                    <a:lnTo>
                      <a:pt x="225155" y="3449"/>
                    </a:lnTo>
                    <a:lnTo>
                      <a:pt x="222292" y="2014"/>
                    </a:lnTo>
                    <a:lnTo>
                      <a:pt x="219707" y="1130"/>
                    </a:lnTo>
                    <a:lnTo>
                      <a:pt x="216843" y="550"/>
                    </a:lnTo>
                    <a:lnTo>
                      <a:pt x="213946" y="0"/>
                    </a:lnTo>
                    <a:close/>
                  </a:path>
                </a:pathLst>
              </a:custGeom>
              <a:solidFill>
                <a:schemeClr val="accent2"/>
              </a:solidFill>
              <a:ln>
                <a:noFill/>
              </a:ln>
              <a:effectLst/>
            </p:spPr>
            <p:txBody>
              <a:bodyPr vert="horz" wrap="square" lIns="0" tIns="0" rIns="0" bIns="0" numCol="1" spcCol="215900" anchor="ctr"/>
              <a:lstStyle/>
              <a:p>
                <a:pPr/>
              </a:p>
            </p:txBody>
          </p:sp>
          <p:sp>
            <p:nvSpPr>
              <p:cNvPr id="87" name="Google Shape;478;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RvZmk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3GgAA0wsAAPYaAACRDAAAAAAAACYAAAAIAAAA//////////8="/>
                  </a:ext>
                </a:extLst>
              </p:cNvSpPr>
              <p:nvPr/>
            </p:nvSpPr>
            <p:spPr>
              <a:xfrm>
                <a:off x="4261485" y="1922145"/>
                <a:ext cx="121285" cy="120650"/>
              </a:xfrm>
              <a:custGeom>
                <a:avLst/>
                <a:gdLst/>
                <a:ahLst/>
                <a:cxnLst/>
                <a:rect l="0" t="0" r="121285" b="120650"/>
                <a:pathLst>
                  <a:path w="121285" h="120650">
                    <a:moveTo>
                      <a:pt x="57054" y="0"/>
                    </a:moveTo>
                    <a:lnTo>
                      <a:pt x="53292" y="274"/>
                    </a:lnTo>
                    <a:lnTo>
                      <a:pt x="49839" y="855"/>
                    </a:lnTo>
                    <a:lnTo>
                      <a:pt x="46116" y="1704"/>
                    </a:lnTo>
                    <a:lnTo>
                      <a:pt x="42663" y="2592"/>
                    </a:lnTo>
                    <a:lnTo>
                      <a:pt x="39209" y="4022"/>
                    </a:lnTo>
                    <a:lnTo>
                      <a:pt x="35722" y="5457"/>
                    </a:lnTo>
                    <a:lnTo>
                      <a:pt x="32269" y="6887"/>
                    </a:lnTo>
                    <a:lnTo>
                      <a:pt x="29125" y="8898"/>
                    </a:lnTo>
                    <a:lnTo>
                      <a:pt x="25947" y="10909"/>
                    </a:lnTo>
                    <a:lnTo>
                      <a:pt x="23072" y="13193"/>
                    </a:lnTo>
                    <a:lnTo>
                      <a:pt x="20169" y="15511"/>
                    </a:lnTo>
                    <a:lnTo>
                      <a:pt x="17294" y="18103"/>
                    </a:lnTo>
                    <a:lnTo>
                      <a:pt x="14700" y="20969"/>
                    </a:lnTo>
                    <a:lnTo>
                      <a:pt x="12100" y="24136"/>
                    </a:lnTo>
                    <a:lnTo>
                      <a:pt x="10083" y="27275"/>
                    </a:lnTo>
                    <a:lnTo>
                      <a:pt x="6940" y="32726"/>
                    </a:lnTo>
                    <a:lnTo>
                      <a:pt x="4340" y="38217"/>
                    </a:lnTo>
                    <a:lnTo>
                      <a:pt x="2324" y="43942"/>
                    </a:lnTo>
                    <a:lnTo>
                      <a:pt x="1162" y="49707"/>
                    </a:lnTo>
                    <a:lnTo>
                      <a:pt x="308" y="55432"/>
                    </a:lnTo>
                    <a:lnTo>
                      <a:pt x="0" y="61196"/>
                    </a:lnTo>
                    <a:lnTo>
                      <a:pt x="578" y="66922"/>
                    </a:lnTo>
                    <a:lnTo>
                      <a:pt x="1471" y="72680"/>
                    </a:lnTo>
                    <a:lnTo>
                      <a:pt x="2902" y="78411"/>
                    </a:lnTo>
                    <a:lnTo>
                      <a:pt x="4924" y="83902"/>
                    </a:lnTo>
                    <a:lnTo>
                      <a:pt x="7518" y="89046"/>
                    </a:lnTo>
                    <a:lnTo>
                      <a:pt x="10393" y="93956"/>
                    </a:lnTo>
                    <a:lnTo>
                      <a:pt x="13846" y="98832"/>
                    </a:lnTo>
                    <a:lnTo>
                      <a:pt x="17878" y="103128"/>
                    </a:lnTo>
                    <a:lnTo>
                      <a:pt x="22493" y="107149"/>
                    </a:lnTo>
                    <a:lnTo>
                      <a:pt x="27654" y="110897"/>
                    </a:lnTo>
                    <a:lnTo>
                      <a:pt x="31416" y="113182"/>
                    </a:lnTo>
                    <a:lnTo>
                      <a:pt x="35447" y="115193"/>
                    </a:lnTo>
                    <a:lnTo>
                      <a:pt x="39485" y="116936"/>
                    </a:lnTo>
                    <a:lnTo>
                      <a:pt x="43516" y="118365"/>
                    </a:lnTo>
                    <a:lnTo>
                      <a:pt x="47823" y="119527"/>
                    </a:lnTo>
                    <a:lnTo>
                      <a:pt x="52163" y="120069"/>
                    </a:lnTo>
                    <a:lnTo>
                      <a:pt x="56470" y="120650"/>
                    </a:lnTo>
                    <a:lnTo>
                      <a:pt x="64264" y="120650"/>
                    </a:lnTo>
                    <a:lnTo>
                      <a:pt x="67992" y="120376"/>
                    </a:lnTo>
                    <a:lnTo>
                      <a:pt x="71754" y="119795"/>
                    </a:lnTo>
                    <a:lnTo>
                      <a:pt x="75202" y="118946"/>
                    </a:lnTo>
                    <a:lnTo>
                      <a:pt x="78964" y="118058"/>
                    </a:lnTo>
                    <a:lnTo>
                      <a:pt x="82417" y="116936"/>
                    </a:lnTo>
                    <a:lnTo>
                      <a:pt x="85870" y="115500"/>
                    </a:lnTo>
                    <a:lnTo>
                      <a:pt x="89049" y="113763"/>
                    </a:lnTo>
                    <a:lnTo>
                      <a:pt x="92193" y="112026"/>
                    </a:lnTo>
                    <a:lnTo>
                      <a:pt x="95371" y="109741"/>
                    </a:lnTo>
                    <a:lnTo>
                      <a:pt x="98555" y="107730"/>
                    </a:lnTo>
                    <a:lnTo>
                      <a:pt x="101424" y="105139"/>
                    </a:lnTo>
                    <a:lnTo>
                      <a:pt x="104024" y="102539"/>
                    </a:lnTo>
                    <a:lnTo>
                      <a:pt x="106618" y="99681"/>
                    </a:lnTo>
                    <a:lnTo>
                      <a:pt x="109184" y="96514"/>
                    </a:lnTo>
                    <a:lnTo>
                      <a:pt x="111509" y="93375"/>
                    </a:lnTo>
                    <a:lnTo>
                      <a:pt x="114378" y="88197"/>
                    </a:lnTo>
                    <a:lnTo>
                      <a:pt x="116978" y="82433"/>
                    </a:lnTo>
                    <a:lnTo>
                      <a:pt x="118994" y="76981"/>
                    </a:lnTo>
                    <a:lnTo>
                      <a:pt x="120431" y="71251"/>
                    </a:lnTo>
                    <a:lnTo>
                      <a:pt x="121009" y="65218"/>
                    </a:lnTo>
                    <a:lnTo>
                      <a:pt x="121285" y="59454"/>
                    </a:lnTo>
                    <a:lnTo>
                      <a:pt x="121009" y="53728"/>
                    </a:lnTo>
                    <a:lnTo>
                      <a:pt x="119847" y="47970"/>
                    </a:lnTo>
                    <a:lnTo>
                      <a:pt x="118415" y="42512"/>
                    </a:lnTo>
                    <a:lnTo>
                      <a:pt x="116394" y="37055"/>
                    </a:lnTo>
                    <a:lnTo>
                      <a:pt x="114108" y="31604"/>
                    </a:lnTo>
                    <a:lnTo>
                      <a:pt x="110925" y="26727"/>
                    </a:lnTo>
                    <a:lnTo>
                      <a:pt x="107471" y="21818"/>
                    </a:lnTo>
                    <a:lnTo>
                      <a:pt x="103440" y="17522"/>
                    </a:lnTo>
                    <a:lnTo>
                      <a:pt x="98824" y="13501"/>
                    </a:lnTo>
                    <a:lnTo>
                      <a:pt x="93939" y="9753"/>
                    </a:lnTo>
                    <a:lnTo>
                      <a:pt x="89902" y="7468"/>
                    </a:lnTo>
                    <a:lnTo>
                      <a:pt x="85870" y="5457"/>
                    </a:lnTo>
                    <a:lnTo>
                      <a:pt x="81839" y="3714"/>
                    </a:lnTo>
                    <a:lnTo>
                      <a:pt x="77802" y="2285"/>
                    </a:lnTo>
                    <a:lnTo>
                      <a:pt x="73461" y="1430"/>
                    </a:lnTo>
                    <a:lnTo>
                      <a:pt x="69154" y="581"/>
                    </a:lnTo>
                    <a:lnTo>
                      <a:pt x="65123" y="0"/>
                    </a:lnTo>
                    <a:close/>
                  </a:path>
                </a:pathLst>
              </a:custGeom>
              <a:solidFill>
                <a:schemeClr val="accent1"/>
              </a:solidFill>
              <a:ln>
                <a:noFill/>
              </a:ln>
              <a:effectLst/>
            </p:spPr>
            <p:txBody>
              <a:bodyPr vert="horz" wrap="square" lIns="0" tIns="0" rIns="0" bIns="0" numCol="1" spcCol="215900" anchor="ctr"/>
              <a:lstStyle/>
              <a:p>
                <a:pPr/>
              </a:p>
            </p:txBody>
          </p:sp>
          <p:sp>
            <p:nvSpPr>
              <p:cNvPr id="86" name="Google Shape;479;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48YTo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YGQAA+AoAANYZAAC2CwAAAAAAACYAAAAIAAAA//////////8="/>
                  </a:ext>
                </a:extLst>
              </p:cNvSpPr>
              <p:nvPr/>
            </p:nvSpPr>
            <p:spPr>
              <a:xfrm>
                <a:off x="4079240" y="1783080"/>
                <a:ext cx="120650" cy="120650"/>
              </a:xfrm>
              <a:custGeom>
                <a:avLst/>
                <a:gdLst/>
                <a:ahLst/>
                <a:cxnLst/>
                <a:rect l="0" t="0" r="120650" b="120650"/>
                <a:pathLst>
                  <a:path w="120650" h="120650">
                    <a:moveTo>
                      <a:pt x="60342" y="0"/>
                    </a:moveTo>
                    <a:lnTo>
                      <a:pt x="54890" y="274"/>
                    </a:lnTo>
                    <a:lnTo>
                      <a:pt x="49399" y="1156"/>
                    </a:lnTo>
                    <a:lnTo>
                      <a:pt x="43942" y="2279"/>
                    </a:lnTo>
                    <a:lnTo>
                      <a:pt x="38798" y="4010"/>
                    </a:lnTo>
                    <a:lnTo>
                      <a:pt x="33614" y="6289"/>
                    </a:lnTo>
                    <a:lnTo>
                      <a:pt x="28431" y="9183"/>
                    </a:lnTo>
                    <a:lnTo>
                      <a:pt x="23828" y="12311"/>
                    </a:lnTo>
                    <a:lnTo>
                      <a:pt x="19259" y="16053"/>
                    </a:lnTo>
                    <a:lnTo>
                      <a:pt x="14930" y="20639"/>
                    </a:lnTo>
                    <a:lnTo>
                      <a:pt x="11216" y="25197"/>
                    </a:lnTo>
                    <a:lnTo>
                      <a:pt x="8043" y="30369"/>
                    </a:lnTo>
                    <a:lnTo>
                      <a:pt x="5183" y="35536"/>
                    </a:lnTo>
                    <a:lnTo>
                      <a:pt x="3173" y="40976"/>
                    </a:lnTo>
                    <a:lnTo>
                      <a:pt x="1430" y="46417"/>
                    </a:lnTo>
                    <a:lnTo>
                      <a:pt x="581" y="52164"/>
                    </a:lnTo>
                    <a:lnTo>
                      <a:pt x="0" y="57878"/>
                    </a:lnTo>
                    <a:lnTo>
                      <a:pt x="0" y="63894"/>
                    </a:lnTo>
                    <a:lnTo>
                      <a:pt x="581" y="69642"/>
                    </a:lnTo>
                    <a:lnTo>
                      <a:pt x="1737" y="75356"/>
                    </a:lnTo>
                    <a:lnTo>
                      <a:pt x="3441" y="80796"/>
                    </a:lnTo>
                    <a:lnTo>
                      <a:pt x="5725" y="86270"/>
                    </a:lnTo>
                    <a:lnTo>
                      <a:pt x="8624" y="91404"/>
                    </a:lnTo>
                    <a:lnTo>
                      <a:pt x="12071" y="96576"/>
                    </a:lnTo>
                    <a:lnTo>
                      <a:pt x="16092" y="101167"/>
                    </a:lnTo>
                    <a:lnTo>
                      <a:pt x="20695" y="105770"/>
                    </a:lnTo>
                    <a:lnTo>
                      <a:pt x="25839" y="109769"/>
                    </a:lnTo>
                    <a:lnTo>
                      <a:pt x="31023" y="112897"/>
                    </a:lnTo>
                    <a:lnTo>
                      <a:pt x="36480" y="115785"/>
                    </a:lnTo>
                    <a:lnTo>
                      <a:pt x="42239" y="117796"/>
                    </a:lnTo>
                    <a:lnTo>
                      <a:pt x="48271" y="119220"/>
                    </a:lnTo>
                    <a:lnTo>
                      <a:pt x="54309" y="120343"/>
                    </a:lnTo>
                    <a:lnTo>
                      <a:pt x="60342" y="120650"/>
                    </a:lnTo>
                    <a:lnTo>
                      <a:pt x="65799" y="120343"/>
                    </a:lnTo>
                    <a:lnTo>
                      <a:pt x="71251" y="119494"/>
                    </a:lnTo>
                    <a:lnTo>
                      <a:pt x="76708" y="118338"/>
                    </a:lnTo>
                    <a:lnTo>
                      <a:pt x="82159" y="116640"/>
                    </a:lnTo>
                    <a:lnTo>
                      <a:pt x="87343" y="114327"/>
                    </a:lnTo>
                    <a:lnTo>
                      <a:pt x="92219" y="111467"/>
                    </a:lnTo>
                    <a:lnTo>
                      <a:pt x="96822" y="108306"/>
                    </a:lnTo>
                    <a:lnTo>
                      <a:pt x="101424" y="104597"/>
                    </a:lnTo>
                    <a:lnTo>
                      <a:pt x="105720" y="100011"/>
                    </a:lnTo>
                    <a:lnTo>
                      <a:pt x="109468" y="95420"/>
                    </a:lnTo>
                    <a:lnTo>
                      <a:pt x="112640" y="90281"/>
                    </a:lnTo>
                    <a:lnTo>
                      <a:pt x="115500" y="85114"/>
                    </a:lnTo>
                    <a:lnTo>
                      <a:pt x="117511" y="79674"/>
                    </a:lnTo>
                    <a:lnTo>
                      <a:pt x="119220" y="73926"/>
                    </a:lnTo>
                    <a:lnTo>
                      <a:pt x="120103" y="68212"/>
                    </a:lnTo>
                    <a:lnTo>
                      <a:pt x="120650" y="62470"/>
                    </a:lnTo>
                    <a:lnTo>
                      <a:pt x="120650" y="56722"/>
                    </a:lnTo>
                    <a:lnTo>
                      <a:pt x="120103" y="51008"/>
                    </a:lnTo>
                    <a:lnTo>
                      <a:pt x="118946" y="45261"/>
                    </a:lnTo>
                    <a:lnTo>
                      <a:pt x="117209" y="39820"/>
                    </a:lnTo>
                    <a:lnTo>
                      <a:pt x="114925" y="34380"/>
                    </a:lnTo>
                    <a:lnTo>
                      <a:pt x="112059" y="28939"/>
                    </a:lnTo>
                    <a:lnTo>
                      <a:pt x="108613" y="24074"/>
                    </a:lnTo>
                    <a:lnTo>
                      <a:pt x="104591" y="19181"/>
                    </a:lnTo>
                    <a:lnTo>
                      <a:pt x="102273" y="16902"/>
                    </a:lnTo>
                    <a:lnTo>
                      <a:pt x="99989" y="14897"/>
                    </a:lnTo>
                    <a:lnTo>
                      <a:pt x="95079" y="10881"/>
                    </a:lnTo>
                    <a:lnTo>
                      <a:pt x="89627" y="7719"/>
                    </a:lnTo>
                    <a:lnTo>
                      <a:pt x="84170" y="4865"/>
                    </a:lnTo>
                    <a:lnTo>
                      <a:pt x="78445" y="2854"/>
                    </a:lnTo>
                    <a:lnTo>
                      <a:pt x="72412" y="1156"/>
                    </a:lnTo>
                    <a:lnTo>
                      <a:pt x="66374" y="274"/>
                    </a:lnTo>
                    <a:lnTo>
                      <a:pt x="60342" y="0"/>
                    </a:lnTo>
                    <a:close/>
                  </a:path>
                </a:pathLst>
              </a:custGeom>
              <a:solidFill>
                <a:schemeClr val="accent1"/>
              </a:solidFill>
              <a:ln>
                <a:noFill/>
              </a:ln>
              <a:effectLst/>
            </p:spPr>
            <p:txBody>
              <a:bodyPr vert="horz" wrap="square" lIns="0" tIns="0" rIns="0" bIns="0" numCol="1" spcCol="215900" anchor="ctr"/>
              <a:lstStyle/>
              <a:p>
                <a:pPr/>
              </a:p>
            </p:txBody>
          </p:sp>
          <p:sp>
            <p:nvSpPr>
              <p:cNvPr id="85" name="Google Shape;480;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IxNzE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AEGAAAJwsAAKsZAADyDAAAAAAAACYAAAAIAAAA//////////8="/>
                  </a:ext>
                </a:extLst>
              </p:cNvSpPr>
              <p:nvPr/>
            </p:nvSpPr>
            <p:spPr>
              <a:xfrm>
                <a:off x="3903980" y="1812925"/>
                <a:ext cx="268605" cy="291465"/>
              </a:xfrm>
              <a:custGeom>
                <a:avLst/>
                <a:gdLst/>
                <a:ahLst/>
                <a:cxnLst/>
                <a:rect l="0" t="0" r="268605" b="291465"/>
                <a:pathLst>
                  <a:path w="268605" h="291465">
                    <a:moveTo>
                      <a:pt x="237043" y="0"/>
                    </a:moveTo>
                    <a:lnTo>
                      <a:pt x="234444" y="310"/>
                    </a:lnTo>
                    <a:lnTo>
                      <a:pt x="231584" y="890"/>
                    </a:lnTo>
                    <a:lnTo>
                      <a:pt x="228998" y="1740"/>
                    </a:lnTo>
                    <a:lnTo>
                      <a:pt x="226411" y="2901"/>
                    </a:lnTo>
                    <a:lnTo>
                      <a:pt x="224135" y="4331"/>
                    </a:lnTo>
                    <a:lnTo>
                      <a:pt x="221822" y="6031"/>
                    </a:lnTo>
                    <a:lnTo>
                      <a:pt x="219534" y="7772"/>
                    </a:lnTo>
                    <a:lnTo>
                      <a:pt x="217520" y="9786"/>
                    </a:lnTo>
                    <a:lnTo>
                      <a:pt x="215791" y="12076"/>
                    </a:lnTo>
                    <a:lnTo>
                      <a:pt x="214088" y="14667"/>
                    </a:lnTo>
                    <a:lnTo>
                      <a:pt x="210643" y="20699"/>
                    </a:lnTo>
                    <a:lnTo>
                      <a:pt x="207174" y="26461"/>
                    </a:lnTo>
                    <a:lnTo>
                      <a:pt x="199712" y="37647"/>
                    </a:lnTo>
                    <a:lnTo>
                      <a:pt x="191679" y="48604"/>
                    </a:lnTo>
                    <a:lnTo>
                      <a:pt x="183372" y="59210"/>
                    </a:lnTo>
                    <a:lnTo>
                      <a:pt x="174754" y="69573"/>
                    </a:lnTo>
                    <a:lnTo>
                      <a:pt x="156984" y="89692"/>
                    </a:lnTo>
                    <a:lnTo>
                      <a:pt x="147484" y="99192"/>
                    </a:lnTo>
                    <a:lnTo>
                      <a:pt x="138008" y="108668"/>
                    </a:lnTo>
                    <a:lnTo>
                      <a:pt x="128271" y="118137"/>
                    </a:lnTo>
                    <a:lnTo>
                      <a:pt x="118235" y="127043"/>
                    </a:lnTo>
                    <a:lnTo>
                      <a:pt x="113050" y="131645"/>
                    </a:lnTo>
                    <a:lnTo>
                      <a:pt x="102156" y="139700"/>
                    </a:lnTo>
                    <a:lnTo>
                      <a:pt x="96125" y="143452"/>
                    </a:lnTo>
                    <a:lnTo>
                      <a:pt x="90107" y="147161"/>
                    </a:lnTo>
                    <a:lnTo>
                      <a:pt x="83802" y="150333"/>
                    </a:lnTo>
                    <a:lnTo>
                      <a:pt x="76888" y="153208"/>
                    </a:lnTo>
                    <a:lnTo>
                      <a:pt x="69737" y="155798"/>
                    </a:lnTo>
                    <a:lnTo>
                      <a:pt x="61978" y="158079"/>
                    </a:lnTo>
                    <a:lnTo>
                      <a:pt x="53944" y="159819"/>
                    </a:lnTo>
                    <a:lnTo>
                      <a:pt x="48485" y="160980"/>
                    </a:lnTo>
                    <a:lnTo>
                      <a:pt x="43312" y="162680"/>
                    </a:lnTo>
                    <a:lnTo>
                      <a:pt x="38450" y="165001"/>
                    </a:lnTo>
                    <a:lnTo>
                      <a:pt x="33575" y="167282"/>
                    </a:lnTo>
                    <a:lnTo>
                      <a:pt x="28974" y="170156"/>
                    </a:lnTo>
                    <a:lnTo>
                      <a:pt x="24684" y="173327"/>
                    </a:lnTo>
                    <a:lnTo>
                      <a:pt x="20667" y="177078"/>
                    </a:lnTo>
                    <a:lnTo>
                      <a:pt x="16923" y="180822"/>
                    </a:lnTo>
                    <a:lnTo>
                      <a:pt x="13479" y="184823"/>
                    </a:lnTo>
                    <a:lnTo>
                      <a:pt x="10619" y="189425"/>
                    </a:lnTo>
                    <a:lnTo>
                      <a:pt x="7734" y="194026"/>
                    </a:lnTo>
                    <a:lnTo>
                      <a:pt x="5446" y="198897"/>
                    </a:lnTo>
                    <a:lnTo>
                      <a:pt x="3444" y="204092"/>
                    </a:lnTo>
                    <a:lnTo>
                      <a:pt x="2014" y="209544"/>
                    </a:lnTo>
                    <a:lnTo>
                      <a:pt x="845" y="214995"/>
                    </a:lnTo>
                    <a:lnTo>
                      <a:pt x="273" y="220757"/>
                    </a:lnTo>
                    <a:lnTo>
                      <a:pt x="0" y="223901"/>
                    </a:lnTo>
                    <a:lnTo>
                      <a:pt x="273" y="227342"/>
                    </a:lnTo>
                    <a:lnTo>
                      <a:pt x="584" y="233968"/>
                    </a:lnTo>
                    <a:lnTo>
                      <a:pt x="2014" y="240580"/>
                    </a:lnTo>
                    <a:lnTo>
                      <a:pt x="3705" y="246611"/>
                    </a:lnTo>
                    <a:lnTo>
                      <a:pt x="6031" y="252656"/>
                    </a:lnTo>
                    <a:lnTo>
                      <a:pt x="9164" y="258418"/>
                    </a:lnTo>
                    <a:lnTo>
                      <a:pt x="12634" y="263870"/>
                    </a:lnTo>
                    <a:lnTo>
                      <a:pt x="16651" y="268755"/>
                    </a:lnTo>
                    <a:lnTo>
                      <a:pt x="20941" y="273356"/>
                    </a:lnTo>
                    <a:lnTo>
                      <a:pt x="25815" y="277377"/>
                    </a:lnTo>
                    <a:lnTo>
                      <a:pt x="30989" y="281101"/>
                    </a:lnTo>
                    <a:lnTo>
                      <a:pt x="36433" y="284272"/>
                    </a:lnTo>
                    <a:lnTo>
                      <a:pt x="42466" y="286863"/>
                    </a:lnTo>
                    <a:lnTo>
                      <a:pt x="48759" y="288874"/>
                    </a:lnTo>
                    <a:lnTo>
                      <a:pt x="55100" y="290614"/>
                    </a:lnTo>
                    <a:lnTo>
                      <a:pt x="61978" y="291154"/>
                    </a:lnTo>
                    <a:lnTo>
                      <a:pt x="65410" y="291465"/>
                    </a:lnTo>
                    <a:lnTo>
                      <a:pt x="68854" y="291465"/>
                    </a:lnTo>
                    <a:lnTo>
                      <a:pt x="75458" y="290884"/>
                    </a:lnTo>
                    <a:lnTo>
                      <a:pt x="81787" y="289454"/>
                    </a:lnTo>
                    <a:lnTo>
                      <a:pt x="88092" y="287713"/>
                    </a:lnTo>
                    <a:lnTo>
                      <a:pt x="94123" y="285433"/>
                    </a:lnTo>
                    <a:lnTo>
                      <a:pt x="99570" y="282262"/>
                    </a:lnTo>
                    <a:lnTo>
                      <a:pt x="105017" y="278807"/>
                    </a:lnTo>
                    <a:lnTo>
                      <a:pt x="109891" y="275056"/>
                    </a:lnTo>
                    <a:lnTo>
                      <a:pt x="114480" y="270467"/>
                    </a:lnTo>
                    <a:lnTo>
                      <a:pt x="118807" y="265583"/>
                    </a:lnTo>
                    <a:lnTo>
                      <a:pt x="122526" y="260429"/>
                    </a:lnTo>
                    <a:lnTo>
                      <a:pt x="125684" y="254977"/>
                    </a:lnTo>
                    <a:lnTo>
                      <a:pt x="128271" y="248932"/>
                    </a:lnTo>
                    <a:lnTo>
                      <a:pt x="130285" y="242590"/>
                    </a:lnTo>
                    <a:lnTo>
                      <a:pt x="131715" y="236289"/>
                    </a:lnTo>
                    <a:lnTo>
                      <a:pt x="132287" y="232834"/>
                    </a:lnTo>
                    <a:lnTo>
                      <a:pt x="132561" y="229353"/>
                    </a:lnTo>
                    <a:lnTo>
                      <a:pt x="133146" y="221041"/>
                    </a:lnTo>
                    <a:lnTo>
                      <a:pt x="134576" y="213295"/>
                    </a:lnTo>
                    <a:lnTo>
                      <a:pt x="136317" y="205793"/>
                    </a:lnTo>
                    <a:lnTo>
                      <a:pt x="138319" y="198628"/>
                    </a:lnTo>
                    <a:lnTo>
                      <a:pt x="140607" y="191705"/>
                    </a:lnTo>
                    <a:lnTo>
                      <a:pt x="143467" y="185390"/>
                    </a:lnTo>
                    <a:lnTo>
                      <a:pt x="146625" y="179089"/>
                    </a:lnTo>
                    <a:lnTo>
                      <a:pt x="149797" y="173057"/>
                    </a:lnTo>
                    <a:lnTo>
                      <a:pt x="153241" y="167012"/>
                    </a:lnTo>
                    <a:lnTo>
                      <a:pt x="156984" y="161560"/>
                    </a:lnTo>
                    <a:lnTo>
                      <a:pt x="164707" y="150333"/>
                    </a:lnTo>
                    <a:lnTo>
                      <a:pt x="172752" y="139700"/>
                    </a:lnTo>
                    <a:lnTo>
                      <a:pt x="181059" y="129054"/>
                    </a:lnTo>
                    <a:lnTo>
                      <a:pt x="189403" y="118407"/>
                    </a:lnTo>
                    <a:lnTo>
                      <a:pt x="198282" y="108084"/>
                    </a:lnTo>
                    <a:lnTo>
                      <a:pt x="207174" y="98328"/>
                    </a:lnTo>
                    <a:lnTo>
                      <a:pt x="216363" y="88532"/>
                    </a:lnTo>
                    <a:lnTo>
                      <a:pt x="225839" y="78749"/>
                    </a:lnTo>
                    <a:lnTo>
                      <a:pt x="235613" y="69573"/>
                    </a:lnTo>
                    <a:lnTo>
                      <a:pt x="245922" y="60667"/>
                    </a:lnTo>
                    <a:lnTo>
                      <a:pt x="251095" y="56336"/>
                    </a:lnTo>
                    <a:lnTo>
                      <a:pt x="256555" y="52315"/>
                    </a:lnTo>
                    <a:lnTo>
                      <a:pt x="258830" y="50304"/>
                    </a:lnTo>
                    <a:lnTo>
                      <a:pt x="261143" y="48293"/>
                    </a:lnTo>
                    <a:lnTo>
                      <a:pt x="263158" y="45701"/>
                    </a:lnTo>
                    <a:lnTo>
                      <a:pt x="264861" y="43112"/>
                    </a:lnTo>
                    <a:lnTo>
                      <a:pt x="266018" y="40548"/>
                    </a:lnTo>
                    <a:lnTo>
                      <a:pt x="267174" y="37647"/>
                    </a:lnTo>
                    <a:lnTo>
                      <a:pt x="267759" y="35055"/>
                    </a:lnTo>
                    <a:lnTo>
                      <a:pt x="268294" y="32196"/>
                    </a:lnTo>
                    <a:lnTo>
                      <a:pt x="268605" y="29335"/>
                    </a:lnTo>
                    <a:lnTo>
                      <a:pt x="268294" y="26461"/>
                    </a:lnTo>
                    <a:lnTo>
                      <a:pt x="268020" y="23870"/>
                    </a:lnTo>
                    <a:lnTo>
                      <a:pt x="267448" y="21009"/>
                    </a:lnTo>
                    <a:lnTo>
                      <a:pt x="266590" y="18418"/>
                    </a:lnTo>
                    <a:lnTo>
                      <a:pt x="265433" y="15828"/>
                    </a:lnTo>
                    <a:lnTo>
                      <a:pt x="264003" y="13507"/>
                    </a:lnTo>
                    <a:lnTo>
                      <a:pt x="262275" y="11226"/>
                    </a:lnTo>
                    <a:lnTo>
                      <a:pt x="260571" y="8932"/>
                    </a:lnTo>
                    <a:lnTo>
                      <a:pt x="258557" y="6918"/>
                    </a:lnTo>
                    <a:lnTo>
                      <a:pt x="256281" y="5181"/>
                    </a:lnTo>
                    <a:lnTo>
                      <a:pt x="251095" y="2320"/>
                    </a:lnTo>
                    <a:lnTo>
                      <a:pt x="248235" y="1160"/>
                    </a:lnTo>
                    <a:lnTo>
                      <a:pt x="245649" y="580"/>
                    </a:lnTo>
                    <a:lnTo>
                      <a:pt x="242764" y="0"/>
                    </a:lnTo>
                    <a:close/>
                  </a:path>
                </a:pathLst>
              </a:custGeom>
              <a:solidFill>
                <a:schemeClr val="accent2"/>
              </a:solidFill>
              <a:ln>
                <a:noFill/>
              </a:ln>
              <a:effectLst/>
            </p:spPr>
            <p:txBody>
              <a:bodyPr vert="horz" wrap="square" lIns="0" tIns="0" rIns="0" bIns="0" numCol="1" spcCol="215900" anchor="ctr"/>
              <a:lstStyle/>
              <a:p>
                <a:pPr/>
              </a:p>
            </p:txBody>
          </p:sp>
          <p:sp>
            <p:nvSpPr>
              <p:cNvPr id="84" name="Google Shape;48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48YTo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DGQAAFQwAAL4aAAACDgAAAAAAACYAAAAIAAAA//////////8="/>
                  </a:ext>
                </a:extLst>
              </p:cNvSpPr>
              <p:nvPr/>
            </p:nvSpPr>
            <p:spPr>
              <a:xfrm>
                <a:off x="4106545" y="1964055"/>
                <a:ext cx="240665" cy="313055"/>
              </a:xfrm>
              <a:custGeom>
                <a:avLst/>
                <a:gdLst/>
                <a:ahLst/>
                <a:cxnLst/>
                <a:rect l="0" t="0" r="240665" b="313055"/>
                <a:pathLst>
                  <a:path w="240665" h="313055">
                    <a:moveTo>
                      <a:pt x="208219" y="0"/>
                    </a:moveTo>
                    <a:lnTo>
                      <a:pt x="205356" y="550"/>
                    </a:lnTo>
                    <a:lnTo>
                      <a:pt x="202771" y="1130"/>
                    </a:lnTo>
                    <a:lnTo>
                      <a:pt x="197590" y="3449"/>
                    </a:lnTo>
                    <a:lnTo>
                      <a:pt x="195306" y="4884"/>
                    </a:lnTo>
                    <a:lnTo>
                      <a:pt x="192988" y="6579"/>
                    </a:lnTo>
                    <a:lnTo>
                      <a:pt x="188966" y="10601"/>
                    </a:lnTo>
                    <a:lnTo>
                      <a:pt x="187261" y="12928"/>
                    </a:lnTo>
                    <a:lnTo>
                      <a:pt x="185835" y="15522"/>
                    </a:lnTo>
                    <a:lnTo>
                      <a:pt x="184676" y="18116"/>
                    </a:lnTo>
                    <a:lnTo>
                      <a:pt x="182080" y="24696"/>
                    </a:lnTo>
                    <a:lnTo>
                      <a:pt x="179217" y="30740"/>
                    </a:lnTo>
                    <a:lnTo>
                      <a:pt x="173189" y="43117"/>
                    </a:lnTo>
                    <a:lnTo>
                      <a:pt x="166883" y="54886"/>
                    </a:lnTo>
                    <a:lnTo>
                      <a:pt x="159964" y="66379"/>
                    </a:lnTo>
                    <a:lnTo>
                      <a:pt x="152811" y="77886"/>
                    </a:lnTo>
                    <a:lnTo>
                      <a:pt x="145613" y="89104"/>
                    </a:lnTo>
                    <a:lnTo>
                      <a:pt x="137847" y="100018"/>
                    </a:lnTo>
                    <a:lnTo>
                      <a:pt x="129802" y="110975"/>
                    </a:lnTo>
                    <a:lnTo>
                      <a:pt x="121491" y="121584"/>
                    </a:lnTo>
                    <a:lnTo>
                      <a:pt x="113446" y="132222"/>
                    </a:lnTo>
                    <a:lnTo>
                      <a:pt x="104555" y="142599"/>
                    </a:lnTo>
                    <a:lnTo>
                      <a:pt x="99953" y="147744"/>
                    </a:lnTo>
                    <a:lnTo>
                      <a:pt x="95352" y="152657"/>
                    </a:lnTo>
                    <a:lnTo>
                      <a:pt x="90171" y="157223"/>
                    </a:lnTo>
                    <a:lnTo>
                      <a:pt x="85023" y="161832"/>
                    </a:lnTo>
                    <a:lnTo>
                      <a:pt x="79263" y="166165"/>
                    </a:lnTo>
                    <a:lnTo>
                      <a:pt x="73547" y="170194"/>
                    </a:lnTo>
                    <a:lnTo>
                      <a:pt x="66929" y="173904"/>
                    </a:lnTo>
                    <a:lnTo>
                      <a:pt x="60322" y="177658"/>
                    </a:lnTo>
                    <a:lnTo>
                      <a:pt x="52857" y="180832"/>
                    </a:lnTo>
                    <a:lnTo>
                      <a:pt x="45091" y="183702"/>
                    </a:lnTo>
                    <a:lnTo>
                      <a:pt x="39943" y="185716"/>
                    </a:lnTo>
                    <a:lnTo>
                      <a:pt x="35030" y="187992"/>
                    </a:lnTo>
                    <a:lnTo>
                      <a:pt x="30428" y="190586"/>
                    </a:lnTo>
                    <a:lnTo>
                      <a:pt x="26138" y="193760"/>
                    </a:lnTo>
                    <a:lnTo>
                      <a:pt x="21849" y="197210"/>
                    </a:lnTo>
                    <a:lnTo>
                      <a:pt x="18094" y="200920"/>
                    </a:lnTo>
                    <a:lnTo>
                      <a:pt x="14651" y="204949"/>
                    </a:lnTo>
                    <a:lnTo>
                      <a:pt x="11487" y="209283"/>
                    </a:lnTo>
                    <a:lnTo>
                      <a:pt x="8623" y="213891"/>
                    </a:lnTo>
                    <a:lnTo>
                      <a:pt x="6027" y="218761"/>
                    </a:lnTo>
                    <a:lnTo>
                      <a:pt x="4022" y="223645"/>
                    </a:lnTo>
                    <a:lnTo>
                      <a:pt x="2317" y="228834"/>
                    </a:lnTo>
                    <a:lnTo>
                      <a:pt x="1158" y="234283"/>
                    </a:lnTo>
                    <a:lnTo>
                      <a:pt x="311" y="239747"/>
                    </a:lnTo>
                    <a:lnTo>
                      <a:pt x="0" y="245516"/>
                    </a:lnTo>
                    <a:lnTo>
                      <a:pt x="0" y="251241"/>
                    </a:lnTo>
                    <a:lnTo>
                      <a:pt x="579" y="254415"/>
                    </a:lnTo>
                    <a:lnTo>
                      <a:pt x="846" y="257864"/>
                    </a:lnTo>
                    <a:lnTo>
                      <a:pt x="2317" y="264473"/>
                    </a:lnTo>
                    <a:lnTo>
                      <a:pt x="4323" y="270517"/>
                    </a:lnTo>
                    <a:lnTo>
                      <a:pt x="7186" y="276560"/>
                    </a:lnTo>
                    <a:lnTo>
                      <a:pt x="10361" y="282010"/>
                    </a:lnTo>
                    <a:lnTo>
                      <a:pt x="14072" y="287474"/>
                    </a:lnTo>
                    <a:lnTo>
                      <a:pt x="18094" y="292344"/>
                    </a:lnTo>
                    <a:lnTo>
                      <a:pt x="22696" y="296677"/>
                    </a:lnTo>
                    <a:lnTo>
                      <a:pt x="27565" y="300706"/>
                    </a:lnTo>
                    <a:lnTo>
                      <a:pt x="33024" y="304156"/>
                    </a:lnTo>
                    <a:lnTo>
                      <a:pt x="38784" y="307011"/>
                    </a:lnTo>
                    <a:lnTo>
                      <a:pt x="44812" y="309330"/>
                    </a:lnTo>
                    <a:lnTo>
                      <a:pt x="50840" y="311040"/>
                    </a:lnTo>
                    <a:lnTo>
                      <a:pt x="57458" y="312475"/>
                    </a:lnTo>
                    <a:lnTo>
                      <a:pt x="64032" y="313055"/>
                    </a:lnTo>
                    <a:lnTo>
                      <a:pt x="67508" y="313055"/>
                    </a:lnTo>
                    <a:lnTo>
                      <a:pt x="70951" y="312779"/>
                    </a:lnTo>
                    <a:lnTo>
                      <a:pt x="74082" y="312475"/>
                    </a:lnTo>
                    <a:lnTo>
                      <a:pt x="77558" y="311895"/>
                    </a:lnTo>
                    <a:lnTo>
                      <a:pt x="84143" y="310460"/>
                    </a:lnTo>
                    <a:lnTo>
                      <a:pt x="90171" y="308446"/>
                    </a:lnTo>
                    <a:lnTo>
                      <a:pt x="96199" y="305851"/>
                    </a:lnTo>
                    <a:lnTo>
                      <a:pt x="101959" y="302721"/>
                    </a:lnTo>
                    <a:lnTo>
                      <a:pt x="107140" y="298967"/>
                    </a:lnTo>
                    <a:lnTo>
                      <a:pt x="112020" y="294663"/>
                    </a:lnTo>
                    <a:lnTo>
                      <a:pt x="116310" y="290068"/>
                    </a:lnTo>
                    <a:lnTo>
                      <a:pt x="120332" y="285184"/>
                    </a:lnTo>
                    <a:lnTo>
                      <a:pt x="123774" y="279720"/>
                    </a:lnTo>
                    <a:lnTo>
                      <a:pt x="126672" y="274227"/>
                    </a:lnTo>
                    <a:lnTo>
                      <a:pt x="128956" y="268198"/>
                    </a:lnTo>
                    <a:lnTo>
                      <a:pt x="130694" y="261879"/>
                    </a:lnTo>
                    <a:lnTo>
                      <a:pt x="132120" y="255574"/>
                    </a:lnTo>
                    <a:lnTo>
                      <a:pt x="132700" y="248951"/>
                    </a:lnTo>
                    <a:lnTo>
                      <a:pt x="132700" y="245516"/>
                    </a:lnTo>
                    <a:lnTo>
                      <a:pt x="132399" y="242066"/>
                    </a:lnTo>
                    <a:lnTo>
                      <a:pt x="132120" y="233704"/>
                    </a:lnTo>
                    <a:lnTo>
                      <a:pt x="132399" y="225660"/>
                    </a:lnTo>
                    <a:lnTo>
                      <a:pt x="132978" y="218181"/>
                    </a:lnTo>
                    <a:lnTo>
                      <a:pt x="134137" y="210717"/>
                    </a:lnTo>
                    <a:lnTo>
                      <a:pt x="135563" y="203819"/>
                    </a:lnTo>
                    <a:lnTo>
                      <a:pt x="137268" y="196905"/>
                    </a:lnTo>
                    <a:lnTo>
                      <a:pt x="139585" y="190311"/>
                    </a:lnTo>
                    <a:lnTo>
                      <a:pt x="141869" y="183702"/>
                    </a:lnTo>
                    <a:lnTo>
                      <a:pt x="144766" y="177354"/>
                    </a:lnTo>
                    <a:lnTo>
                      <a:pt x="147630" y="171310"/>
                    </a:lnTo>
                    <a:lnTo>
                      <a:pt x="153936" y="159237"/>
                    </a:lnTo>
                    <a:lnTo>
                      <a:pt x="160543" y="147469"/>
                    </a:lnTo>
                    <a:lnTo>
                      <a:pt x="167161" y="135976"/>
                    </a:lnTo>
                    <a:lnTo>
                      <a:pt x="174036" y="124482"/>
                    </a:lnTo>
                    <a:lnTo>
                      <a:pt x="181234" y="112975"/>
                    </a:lnTo>
                    <a:lnTo>
                      <a:pt x="188699" y="101757"/>
                    </a:lnTo>
                    <a:lnTo>
                      <a:pt x="196732" y="90843"/>
                    </a:lnTo>
                    <a:lnTo>
                      <a:pt x="204776" y="80205"/>
                    </a:lnTo>
                    <a:lnTo>
                      <a:pt x="213400" y="69828"/>
                    </a:lnTo>
                    <a:lnTo>
                      <a:pt x="222292" y="59494"/>
                    </a:lnTo>
                    <a:lnTo>
                      <a:pt x="226893" y="54609"/>
                    </a:lnTo>
                    <a:lnTo>
                      <a:pt x="231773" y="49729"/>
                    </a:lnTo>
                    <a:lnTo>
                      <a:pt x="233779" y="47422"/>
                    </a:lnTo>
                    <a:lnTo>
                      <a:pt x="235795" y="45132"/>
                    </a:lnTo>
                    <a:lnTo>
                      <a:pt x="237222" y="42537"/>
                    </a:lnTo>
                    <a:lnTo>
                      <a:pt x="238659" y="39668"/>
                    </a:lnTo>
                    <a:lnTo>
                      <a:pt x="239539" y="36769"/>
                    </a:lnTo>
                    <a:lnTo>
                      <a:pt x="240119" y="33913"/>
                    </a:lnTo>
                    <a:lnTo>
                      <a:pt x="240665" y="31044"/>
                    </a:lnTo>
                    <a:lnTo>
                      <a:pt x="240665" y="28145"/>
                    </a:lnTo>
                    <a:lnTo>
                      <a:pt x="240397" y="25276"/>
                    </a:lnTo>
                    <a:lnTo>
                      <a:pt x="239818" y="22681"/>
                    </a:lnTo>
                    <a:lnTo>
                      <a:pt x="239238" y="19826"/>
                    </a:lnTo>
                    <a:lnTo>
                      <a:pt x="238113" y="17232"/>
                    </a:lnTo>
                    <a:lnTo>
                      <a:pt x="236954" y="14942"/>
                    </a:lnTo>
                    <a:lnTo>
                      <a:pt x="235517" y="12348"/>
                    </a:lnTo>
                    <a:lnTo>
                      <a:pt x="233779" y="10333"/>
                    </a:lnTo>
                    <a:lnTo>
                      <a:pt x="231773" y="8043"/>
                    </a:lnTo>
                    <a:lnTo>
                      <a:pt x="229757" y="6304"/>
                    </a:lnTo>
                    <a:lnTo>
                      <a:pt x="227472" y="4565"/>
                    </a:lnTo>
                    <a:lnTo>
                      <a:pt x="224888" y="3145"/>
                    </a:lnTo>
                    <a:lnTo>
                      <a:pt x="222292" y="2014"/>
                    </a:lnTo>
                    <a:lnTo>
                      <a:pt x="219428" y="855"/>
                    </a:lnTo>
                    <a:lnTo>
                      <a:pt x="216531" y="275"/>
                    </a:lnTo>
                    <a:lnTo>
                      <a:pt x="213679" y="0"/>
                    </a:lnTo>
                    <a:close/>
                  </a:path>
                </a:pathLst>
              </a:custGeom>
              <a:solidFill>
                <a:schemeClr val="accent2"/>
              </a:solidFill>
              <a:ln>
                <a:noFill/>
              </a:ln>
              <a:effectLst/>
            </p:spPr>
            <p:txBody>
              <a:bodyPr vert="horz" wrap="square" lIns="0" tIns="0" rIns="0" bIns="0" numCol="1" spcCol="215900" anchor="ctr"/>
              <a:lstStyle/>
              <a:p>
                <a:pPr/>
              </a:p>
            </p:txBody>
          </p:sp>
          <p:sp>
            <p:nvSpPr>
              <p:cNvPr id="83" name="Google Shape;482;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EzOTU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HGwAAdAcAAMUbAAAzCAAAAAAAACYAAAAIAAAA//////////8="/>
                  </a:ext>
                </a:extLst>
              </p:cNvSpPr>
              <p:nvPr/>
            </p:nvSpPr>
            <p:spPr>
              <a:xfrm>
                <a:off x="4393565" y="1211580"/>
                <a:ext cx="120650" cy="121285"/>
              </a:xfrm>
              <a:custGeom>
                <a:avLst/>
                <a:gdLst/>
                <a:ahLst/>
                <a:cxnLst/>
                <a:rect l="0" t="0" r="120650" b="121285"/>
                <a:pathLst>
                  <a:path w="120650" h="121285">
                    <a:moveTo>
                      <a:pt x="60325" y="0"/>
                    </a:moveTo>
                    <a:lnTo>
                      <a:pt x="56303" y="275"/>
                    </a:lnTo>
                    <a:lnTo>
                      <a:pt x="52282" y="578"/>
                    </a:lnTo>
                    <a:lnTo>
                      <a:pt x="47986" y="1437"/>
                    </a:lnTo>
                    <a:lnTo>
                      <a:pt x="44238" y="2290"/>
                    </a:lnTo>
                    <a:lnTo>
                      <a:pt x="40217" y="3453"/>
                    </a:lnTo>
                    <a:lnTo>
                      <a:pt x="36469" y="4890"/>
                    </a:lnTo>
                    <a:lnTo>
                      <a:pt x="32754" y="6906"/>
                    </a:lnTo>
                    <a:lnTo>
                      <a:pt x="29006" y="8922"/>
                    </a:lnTo>
                    <a:lnTo>
                      <a:pt x="25560" y="10938"/>
                    </a:lnTo>
                    <a:lnTo>
                      <a:pt x="22426" y="13537"/>
                    </a:lnTo>
                    <a:lnTo>
                      <a:pt x="19254" y="16407"/>
                    </a:lnTo>
                    <a:lnTo>
                      <a:pt x="16087" y="19314"/>
                    </a:lnTo>
                    <a:lnTo>
                      <a:pt x="13495" y="22460"/>
                    </a:lnTo>
                    <a:lnTo>
                      <a:pt x="10909" y="25913"/>
                    </a:lnTo>
                    <a:lnTo>
                      <a:pt x="8351" y="29668"/>
                    </a:lnTo>
                    <a:lnTo>
                      <a:pt x="6340" y="33431"/>
                    </a:lnTo>
                    <a:lnTo>
                      <a:pt x="3748" y="39176"/>
                    </a:lnTo>
                    <a:lnTo>
                      <a:pt x="2011" y="44954"/>
                    </a:lnTo>
                    <a:lnTo>
                      <a:pt x="855" y="50692"/>
                    </a:lnTo>
                    <a:lnTo>
                      <a:pt x="0" y="56745"/>
                    </a:lnTo>
                    <a:lnTo>
                      <a:pt x="0" y="62523"/>
                    </a:lnTo>
                    <a:lnTo>
                      <a:pt x="581" y="68267"/>
                    </a:lnTo>
                    <a:lnTo>
                      <a:pt x="1430" y="74040"/>
                    </a:lnTo>
                    <a:lnTo>
                      <a:pt x="3167" y="79784"/>
                    </a:lnTo>
                    <a:lnTo>
                      <a:pt x="5178" y="85253"/>
                    </a:lnTo>
                    <a:lnTo>
                      <a:pt x="7770" y="90452"/>
                    </a:lnTo>
                    <a:lnTo>
                      <a:pt x="10909" y="95337"/>
                    </a:lnTo>
                    <a:lnTo>
                      <a:pt x="14383" y="99953"/>
                    </a:lnTo>
                    <a:lnTo>
                      <a:pt x="18405" y="104293"/>
                    </a:lnTo>
                    <a:lnTo>
                      <a:pt x="22974" y="108331"/>
                    </a:lnTo>
                    <a:lnTo>
                      <a:pt x="27878" y="111784"/>
                    </a:lnTo>
                    <a:lnTo>
                      <a:pt x="33330" y="114653"/>
                    </a:lnTo>
                    <a:lnTo>
                      <a:pt x="36469" y="116394"/>
                    </a:lnTo>
                    <a:lnTo>
                      <a:pt x="39943" y="117522"/>
                    </a:lnTo>
                    <a:lnTo>
                      <a:pt x="43384" y="118685"/>
                    </a:lnTo>
                    <a:lnTo>
                      <a:pt x="46523" y="119544"/>
                    </a:lnTo>
                    <a:lnTo>
                      <a:pt x="49997" y="120431"/>
                    </a:lnTo>
                    <a:lnTo>
                      <a:pt x="53438" y="120706"/>
                    </a:lnTo>
                    <a:lnTo>
                      <a:pt x="56884" y="121009"/>
                    </a:lnTo>
                    <a:lnTo>
                      <a:pt x="60325" y="121285"/>
                    </a:lnTo>
                    <a:lnTo>
                      <a:pt x="64347" y="121009"/>
                    </a:lnTo>
                    <a:lnTo>
                      <a:pt x="68642" y="120706"/>
                    </a:lnTo>
                    <a:lnTo>
                      <a:pt x="76685" y="118994"/>
                    </a:lnTo>
                    <a:lnTo>
                      <a:pt x="80433" y="117831"/>
                    </a:lnTo>
                    <a:lnTo>
                      <a:pt x="84455" y="116091"/>
                    </a:lnTo>
                    <a:lnTo>
                      <a:pt x="87896" y="114378"/>
                    </a:lnTo>
                    <a:lnTo>
                      <a:pt x="91644" y="112362"/>
                    </a:lnTo>
                    <a:lnTo>
                      <a:pt x="95090" y="110038"/>
                    </a:lnTo>
                    <a:lnTo>
                      <a:pt x="98531" y="107747"/>
                    </a:lnTo>
                    <a:lnTo>
                      <a:pt x="101698" y="104877"/>
                    </a:lnTo>
                    <a:lnTo>
                      <a:pt x="104563" y="101969"/>
                    </a:lnTo>
                    <a:lnTo>
                      <a:pt x="107429" y="98824"/>
                    </a:lnTo>
                    <a:lnTo>
                      <a:pt x="110015" y="95337"/>
                    </a:lnTo>
                    <a:lnTo>
                      <a:pt x="112299" y="91615"/>
                    </a:lnTo>
                    <a:lnTo>
                      <a:pt x="114310" y="87853"/>
                    </a:lnTo>
                    <a:lnTo>
                      <a:pt x="116902" y="82108"/>
                    </a:lnTo>
                    <a:lnTo>
                      <a:pt x="118639" y="76330"/>
                    </a:lnTo>
                    <a:lnTo>
                      <a:pt x="120069" y="70592"/>
                    </a:lnTo>
                    <a:lnTo>
                      <a:pt x="120650" y="64539"/>
                    </a:lnTo>
                    <a:lnTo>
                      <a:pt x="120650" y="58761"/>
                    </a:lnTo>
                    <a:lnTo>
                      <a:pt x="120343" y="53017"/>
                    </a:lnTo>
                    <a:lnTo>
                      <a:pt x="119220" y="47244"/>
                    </a:lnTo>
                    <a:lnTo>
                      <a:pt x="117751" y="41500"/>
                    </a:lnTo>
                    <a:lnTo>
                      <a:pt x="115472" y="35998"/>
                    </a:lnTo>
                    <a:lnTo>
                      <a:pt x="112880" y="30832"/>
                    </a:lnTo>
                    <a:lnTo>
                      <a:pt x="110015" y="25913"/>
                    </a:lnTo>
                    <a:lnTo>
                      <a:pt x="106267" y="21331"/>
                    </a:lnTo>
                    <a:lnTo>
                      <a:pt x="102245" y="16991"/>
                    </a:lnTo>
                    <a:lnTo>
                      <a:pt x="97676" y="12953"/>
                    </a:lnTo>
                    <a:lnTo>
                      <a:pt x="92772" y="9500"/>
                    </a:lnTo>
                    <a:lnTo>
                      <a:pt x="87320" y="6631"/>
                    </a:lnTo>
                    <a:lnTo>
                      <a:pt x="84148" y="4890"/>
                    </a:lnTo>
                    <a:lnTo>
                      <a:pt x="80707" y="3762"/>
                    </a:lnTo>
                    <a:lnTo>
                      <a:pt x="77568" y="2599"/>
                    </a:lnTo>
                    <a:lnTo>
                      <a:pt x="74094" y="1740"/>
                    </a:lnTo>
                    <a:lnTo>
                      <a:pt x="70653" y="853"/>
                    </a:lnTo>
                    <a:lnTo>
                      <a:pt x="67212" y="578"/>
                    </a:lnTo>
                    <a:lnTo>
                      <a:pt x="63766" y="275"/>
                    </a:lnTo>
                    <a:lnTo>
                      <a:pt x="60325" y="0"/>
                    </a:lnTo>
                    <a:close/>
                  </a:path>
                </a:pathLst>
              </a:custGeom>
              <a:solidFill>
                <a:schemeClr val="accent1"/>
              </a:solidFill>
              <a:ln>
                <a:noFill/>
              </a:ln>
              <a:effectLst/>
            </p:spPr>
            <p:txBody>
              <a:bodyPr vert="horz" wrap="square" lIns="0" tIns="0" rIns="0" bIns="0" numCol="1" spcCol="215900" anchor="ctr"/>
              <a:lstStyle/>
              <a:p>
                <a:pPr/>
              </a:p>
            </p:txBody>
          </p:sp>
          <p:sp>
            <p:nvSpPr>
              <p:cNvPr id="82" name="Google Shape;483;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IxMTQ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A0GwAA7wUAAF0cAAAGCAAAAAAAACYAAAAIAAAA//////////8="/>
                  </a:ext>
                </a:extLst>
              </p:cNvSpPr>
              <p:nvPr/>
            </p:nvSpPr>
            <p:spPr>
              <a:xfrm>
                <a:off x="4422140" y="964565"/>
                <a:ext cx="188595" cy="339725"/>
              </a:xfrm>
              <a:custGeom>
                <a:avLst/>
                <a:gdLst/>
                <a:ahLst/>
                <a:cxnLst/>
                <a:rect l="0" t="0" r="188595" b="339725"/>
                <a:pathLst>
                  <a:path w="188595" h="339725">
                    <a:moveTo>
                      <a:pt x="123154" y="0"/>
                    </a:moveTo>
                    <a:lnTo>
                      <a:pt x="116544" y="267"/>
                    </a:lnTo>
                    <a:lnTo>
                      <a:pt x="109935" y="1163"/>
                    </a:lnTo>
                    <a:lnTo>
                      <a:pt x="106495" y="2013"/>
                    </a:lnTo>
                    <a:lnTo>
                      <a:pt x="103325" y="2862"/>
                    </a:lnTo>
                    <a:lnTo>
                      <a:pt x="99884" y="4026"/>
                    </a:lnTo>
                    <a:lnTo>
                      <a:pt x="97021" y="5174"/>
                    </a:lnTo>
                    <a:lnTo>
                      <a:pt x="90997" y="8037"/>
                    </a:lnTo>
                    <a:lnTo>
                      <a:pt x="85234" y="11481"/>
                    </a:lnTo>
                    <a:lnTo>
                      <a:pt x="80091" y="15224"/>
                    </a:lnTo>
                    <a:lnTo>
                      <a:pt x="75219" y="19518"/>
                    </a:lnTo>
                    <a:lnTo>
                      <a:pt x="70897" y="24394"/>
                    </a:lnTo>
                    <a:lnTo>
                      <a:pt x="67178" y="29584"/>
                    </a:lnTo>
                    <a:lnTo>
                      <a:pt x="64008" y="35026"/>
                    </a:lnTo>
                    <a:lnTo>
                      <a:pt x="61153" y="40782"/>
                    </a:lnTo>
                    <a:lnTo>
                      <a:pt x="59136" y="46822"/>
                    </a:lnTo>
                    <a:lnTo>
                      <a:pt x="57399" y="52846"/>
                    </a:lnTo>
                    <a:lnTo>
                      <a:pt x="56551" y="59153"/>
                    </a:lnTo>
                    <a:lnTo>
                      <a:pt x="55976" y="65758"/>
                    </a:lnTo>
                    <a:lnTo>
                      <a:pt x="56246" y="72380"/>
                    </a:lnTo>
                    <a:lnTo>
                      <a:pt x="57128" y="78954"/>
                    </a:lnTo>
                    <a:lnTo>
                      <a:pt x="57984" y="82114"/>
                    </a:lnTo>
                    <a:lnTo>
                      <a:pt x="58831" y="85560"/>
                    </a:lnTo>
                    <a:lnTo>
                      <a:pt x="61153" y="93597"/>
                    </a:lnTo>
                    <a:lnTo>
                      <a:pt x="62576" y="101367"/>
                    </a:lnTo>
                    <a:lnTo>
                      <a:pt x="63703" y="108837"/>
                    </a:lnTo>
                    <a:lnTo>
                      <a:pt x="64288" y="116292"/>
                    </a:lnTo>
                    <a:lnTo>
                      <a:pt x="64288" y="123480"/>
                    </a:lnTo>
                    <a:lnTo>
                      <a:pt x="64008" y="130636"/>
                    </a:lnTo>
                    <a:lnTo>
                      <a:pt x="63432" y="137557"/>
                    </a:lnTo>
                    <a:lnTo>
                      <a:pt x="62271" y="144446"/>
                    </a:lnTo>
                    <a:lnTo>
                      <a:pt x="61153" y="151051"/>
                    </a:lnTo>
                    <a:lnTo>
                      <a:pt x="59686" y="157657"/>
                    </a:lnTo>
                    <a:lnTo>
                      <a:pt x="56246" y="170853"/>
                    </a:lnTo>
                    <a:lnTo>
                      <a:pt x="52527" y="183766"/>
                    </a:lnTo>
                    <a:lnTo>
                      <a:pt x="48510" y="196410"/>
                    </a:lnTo>
                    <a:lnTo>
                      <a:pt x="44188" y="209355"/>
                    </a:lnTo>
                    <a:lnTo>
                      <a:pt x="39893" y="221969"/>
                    </a:lnTo>
                    <a:lnTo>
                      <a:pt x="35021" y="234331"/>
                    </a:lnTo>
                    <a:lnTo>
                      <a:pt x="29572" y="246976"/>
                    </a:lnTo>
                    <a:lnTo>
                      <a:pt x="24088" y="259008"/>
                    </a:lnTo>
                    <a:lnTo>
                      <a:pt x="18056" y="271072"/>
                    </a:lnTo>
                    <a:lnTo>
                      <a:pt x="11752" y="283119"/>
                    </a:lnTo>
                    <a:lnTo>
                      <a:pt x="8312" y="288892"/>
                    </a:lnTo>
                    <a:lnTo>
                      <a:pt x="4566" y="294617"/>
                    </a:lnTo>
                    <a:lnTo>
                      <a:pt x="3134" y="297196"/>
                    </a:lnTo>
                    <a:lnTo>
                      <a:pt x="1702" y="300090"/>
                    </a:lnTo>
                    <a:lnTo>
                      <a:pt x="855" y="302952"/>
                    </a:lnTo>
                    <a:lnTo>
                      <a:pt x="270" y="306129"/>
                    </a:lnTo>
                    <a:lnTo>
                      <a:pt x="0" y="309259"/>
                    </a:lnTo>
                    <a:lnTo>
                      <a:pt x="0" y="312153"/>
                    </a:lnTo>
                    <a:lnTo>
                      <a:pt x="270" y="315016"/>
                    </a:lnTo>
                    <a:lnTo>
                      <a:pt x="541" y="317611"/>
                    </a:lnTo>
                    <a:lnTo>
                      <a:pt x="1431" y="320473"/>
                    </a:lnTo>
                    <a:lnTo>
                      <a:pt x="2558" y="323069"/>
                    </a:lnTo>
                    <a:lnTo>
                      <a:pt x="4016" y="325349"/>
                    </a:lnTo>
                    <a:lnTo>
                      <a:pt x="5448" y="327661"/>
                    </a:lnTo>
                    <a:lnTo>
                      <a:pt x="7150" y="329942"/>
                    </a:lnTo>
                    <a:lnTo>
                      <a:pt x="9167" y="331959"/>
                    </a:lnTo>
                    <a:lnTo>
                      <a:pt x="11176" y="333701"/>
                    </a:lnTo>
                    <a:lnTo>
                      <a:pt x="13489" y="335399"/>
                    </a:lnTo>
                    <a:lnTo>
                      <a:pt x="16048" y="336563"/>
                    </a:lnTo>
                    <a:lnTo>
                      <a:pt x="18632" y="337711"/>
                    </a:lnTo>
                    <a:lnTo>
                      <a:pt x="21531" y="338561"/>
                    </a:lnTo>
                    <a:lnTo>
                      <a:pt x="27250" y="339725"/>
                    </a:lnTo>
                    <a:lnTo>
                      <a:pt x="30419" y="339725"/>
                    </a:lnTo>
                    <a:lnTo>
                      <a:pt x="33011" y="339426"/>
                    </a:lnTo>
                    <a:lnTo>
                      <a:pt x="35876" y="338844"/>
                    </a:lnTo>
                    <a:lnTo>
                      <a:pt x="38731" y="337994"/>
                    </a:lnTo>
                    <a:lnTo>
                      <a:pt x="41325" y="336831"/>
                    </a:lnTo>
                    <a:lnTo>
                      <a:pt x="43638" y="335399"/>
                    </a:lnTo>
                    <a:lnTo>
                      <a:pt x="45926" y="333968"/>
                    </a:lnTo>
                    <a:lnTo>
                      <a:pt x="48204" y="332222"/>
                    </a:lnTo>
                    <a:lnTo>
                      <a:pt x="50213" y="330256"/>
                    </a:lnTo>
                    <a:lnTo>
                      <a:pt x="51950" y="328243"/>
                    </a:lnTo>
                    <a:lnTo>
                      <a:pt x="53381" y="325931"/>
                    </a:lnTo>
                    <a:lnTo>
                      <a:pt x="54814" y="323336"/>
                    </a:lnTo>
                    <a:lnTo>
                      <a:pt x="55976" y="320741"/>
                    </a:lnTo>
                    <a:lnTo>
                      <a:pt x="56822" y="317878"/>
                    </a:lnTo>
                    <a:lnTo>
                      <a:pt x="57399" y="315016"/>
                    </a:lnTo>
                    <a:lnTo>
                      <a:pt x="58560" y="308143"/>
                    </a:lnTo>
                    <a:lnTo>
                      <a:pt x="59992" y="301521"/>
                    </a:lnTo>
                    <a:lnTo>
                      <a:pt x="63161" y="288310"/>
                    </a:lnTo>
                    <a:lnTo>
                      <a:pt x="66872" y="275397"/>
                    </a:lnTo>
                    <a:lnTo>
                      <a:pt x="70897" y="262484"/>
                    </a:lnTo>
                    <a:lnTo>
                      <a:pt x="75219" y="249839"/>
                    </a:lnTo>
                    <a:lnTo>
                      <a:pt x="79786" y="237194"/>
                    </a:lnTo>
                    <a:lnTo>
                      <a:pt x="84963" y="224863"/>
                    </a:lnTo>
                    <a:lnTo>
                      <a:pt x="90412" y="212485"/>
                    </a:lnTo>
                    <a:lnTo>
                      <a:pt x="96174" y="200422"/>
                    </a:lnTo>
                    <a:lnTo>
                      <a:pt x="101893" y="188091"/>
                    </a:lnTo>
                    <a:lnTo>
                      <a:pt x="107926" y="176027"/>
                    </a:lnTo>
                    <a:lnTo>
                      <a:pt x="111367" y="170270"/>
                    </a:lnTo>
                    <a:lnTo>
                      <a:pt x="114842" y="164546"/>
                    </a:lnTo>
                    <a:lnTo>
                      <a:pt x="118858" y="158789"/>
                    </a:lnTo>
                    <a:lnTo>
                      <a:pt x="122848" y="153064"/>
                    </a:lnTo>
                    <a:lnTo>
                      <a:pt x="127441" y="147607"/>
                    </a:lnTo>
                    <a:lnTo>
                      <a:pt x="132348" y="142432"/>
                    </a:lnTo>
                    <a:lnTo>
                      <a:pt x="137805" y="137258"/>
                    </a:lnTo>
                    <a:lnTo>
                      <a:pt x="143524" y="132382"/>
                    </a:lnTo>
                    <a:lnTo>
                      <a:pt x="149863" y="127506"/>
                    </a:lnTo>
                    <a:lnTo>
                      <a:pt x="156743" y="122914"/>
                    </a:lnTo>
                    <a:lnTo>
                      <a:pt x="161344" y="120051"/>
                    </a:lnTo>
                    <a:lnTo>
                      <a:pt x="165631" y="116576"/>
                    </a:lnTo>
                    <a:lnTo>
                      <a:pt x="169656" y="112848"/>
                    </a:lnTo>
                    <a:lnTo>
                      <a:pt x="173097" y="108837"/>
                    </a:lnTo>
                    <a:lnTo>
                      <a:pt x="176537" y="104512"/>
                    </a:lnTo>
                    <a:lnTo>
                      <a:pt x="179427" y="100218"/>
                    </a:lnTo>
                    <a:lnTo>
                      <a:pt x="182020" y="95343"/>
                    </a:lnTo>
                    <a:lnTo>
                      <a:pt x="184028" y="90467"/>
                    </a:lnTo>
                    <a:lnTo>
                      <a:pt x="185731" y="85292"/>
                    </a:lnTo>
                    <a:lnTo>
                      <a:pt x="187163" y="80102"/>
                    </a:lnTo>
                    <a:lnTo>
                      <a:pt x="188053" y="74928"/>
                    </a:lnTo>
                    <a:lnTo>
                      <a:pt x="188595" y="69470"/>
                    </a:lnTo>
                    <a:lnTo>
                      <a:pt x="188595" y="64028"/>
                    </a:lnTo>
                    <a:lnTo>
                      <a:pt x="188053" y="58303"/>
                    </a:lnTo>
                    <a:lnTo>
                      <a:pt x="187163" y="52846"/>
                    </a:lnTo>
                    <a:lnTo>
                      <a:pt x="185731" y="47356"/>
                    </a:lnTo>
                    <a:lnTo>
                      <a:pt x="184884" y="43927"/>
                    </a:lnTo>
                    <a:lnTo>
                      <a:pt x="183452" y="40782"/>
                    </a:lnTo>
                    <a:lnTo>
                      <a:pt x="180553" y="34758"/>
                    </a:lnTo>
                    <a:lnTo>
                      <a:pt x="177419" y="29269"/>
                    </a:lnTo>
                    <a:lnTo>
                      <a:pt x="173402" y="24126"/>
                    </a:lnTo>
                    <a:lnTo>
                      <a:pt x="169071" y="19251"/>
                    </a:lnTo>
                    <a:lnTo>
                      <a:pt x="164199" y="14925"/>
                    </a:lnTo>
                    <a:lnTo>
                      <a:pt x="159327" y="11214"/>
                    </a:lnTo>
                    <a:lnTo>
                      <a:pt x="153879" y="8037"/>
                    </a:lnTo>
                    <a:lnTo>
                      <a:pt x="148125" y="5174"/>
                    </a:lnTo>
                    <a:lnTo>
                      <a:pt x="142092" y="3161"/>
                    </a:lnTo>
                    <a:lnTo>
                      <a:pt x="135788" y="1431"/>
                    </a:lnTo>
                    <a:lnTo>
                      <a:pt x="129458" y="581"/>
                    </a:lnTo>
                    <a:lnTo>
                      <a:pt x="123154" y="0"/>
                    </a:lnTo>
                    <a:close/>
                  </a:path>
                </a:pathLst>
              </a:custGeom>
              <a:solidFill>
                <a:schemeClr val="accent2"/>
              </a:solidFill>
              <a:ln>
                <a:noFill/>
              </a:ln>
              <a:effectLst/>
            </p:spPr>
            <p:txBody>
              <a:bodyPr vert="horz" wrap="square" lIns="0" tIns="0" rIns="0" bIns="0" numCol="1" spcCol="215900" anchor="ctr"/>
              <a:lstStyle/>
              <a:p>
                <a:pPr/>
              </a:p>
            </p:txBody>
          </p:sp>
          <p:sp>
            <p:nvSpPr>
              <p:cNvPr id="81" name="Google Shape;484;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48L2E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fHAAAQQgAAN0cAAD/CAAAAAAAACYAAAAIAAAA//////////8="/>
                  </a:ext>
                </a:extLst>
              </p:cNvSpPr>
              <p:nvPr/>
            </p:nvSpPr>
            <p:spPr>
              <a:xfrm>
                <a:off x="4571365" y="1341755"/>
                <a:ext cx="120650" cy="120650"/>
              </a:xfrm>
              <a:custGeom>
                <a:avLst/>
                <a:gdLst/>
                <a:ahLst/>
                <a:cxnLst/>
                <a:rect l="0" t="0" r="120650" b="120650"/>
                <a:pathLst>
                  <a:path w="120650" h="120650">
                    <a:moveTo>
                      <a:pt x="60459" y="0"/>
                    </a:moveTo>
                    <a:lnTo>
                      <a:pt x="53862" y="307"/>
                    </a:lnTo>
                    <a:lnTo>
                      <a:pt x="47573" y="1430"/>
                    </a:lnTo>
                    <a:lnTo>
                      <a:pt x="41552" y="2854"/>
                    </a:lnTo>
                    <a:lnTo>
                      <a:pt x="38390" y="4010"/>
                    </a:lnTo>
                    <a:lnTo>
                      <a:pt x="32682" y="6870"/>
                    </a:lnTo>
                    <a:lnTo>
                      <a:pt x="29788" y="8334"/>
                    </a:lnTo>
                    <a:lnTo>
                      <a:pt x="26934" y="10032"/>
                    </a:lnTo>
                    <a:lnTo>
                      <a:pt x="21762" y="14042"/>
                    </a:lnTo>
                    <a:lnTo>
                      <a:pt x="19181" y="16355"/>
                    </a:lnTo>
                    <a:lnTo>
                      <a:pt x="16902" y="18634"/>
                    </a:lnTo>
                    <a:lnTo>
                      <a:pt x="14623" y="21220"/>
                    </a:lnTo>
                    <a:lnTo>
                      <a:pt x="10607" y="26079"/>
                    </a:lnTo>
                    <a:lnTo>
                      <a:pt x="7446" y="31252"/>
                    </a:lnTo>
                    <a:lnTo>
                      <a:pt x="4865" y="36692"/>
                    </a:lnTo>
                    <a:lnTo>
                      <a:pt x="2854" y="42133"/>
                    </a:lnTo>
                    <a:lnTo>
                      <a:pt x="1430" y="47880"/>
                    </a:lnTo>
                    <a:lnTo>
                      <a:pt x="575" y="53594"/>
                    </a:lnTo>
                    <a:lnTo>
                      <a:pt x="0" y="59336"/>
                    </a:lnTo>
                    <a:lnTo>
                      <a:pt x="274" y="65050"/>
                    </a:lnTo>
                    <a:lnTo>
                      <a:pt x="1156" y="70798"/>
                    </a:lnTo>
                    <a:lnTo>
                      <a:pt x="2279" y="76512"/>
                    </a:lnTo>
                    <a:lnTo>
                      <a:pt x="4010" y="81953"/>
                    </a:lnTo>
                    <a:lnTo>
                      <a:pt x="6597" y="87427"/>
                    </a:lnTo>
                    <a:lnTo>
                      <a:pt x="9451" y="92560"/>
                    </a:lnTo>
                    <a:lnTo>
                      <a:pt x="12886" y="97458"/>
                    </a:lnTo>
                    <a:lnTo>
                      <a:pt x="16902" y="102016"/>
                    </a:lnTo>
                    <a:lnTo>
                      <a:pt x="21186" y="106027"/>
                    </a:lnTo>
                    <a:lnTo>
                      <a:pt x="25504" y="109462"/>
                    </a:lnTo>
                    <a:lnTo>
                      <a:pt x="30095" y="112355"/>
                    </a:lnTo>
                    <a:lnTo>
                      <a:pt x="34955" y="114936"/>
                    </a:lnTo>
                    <a:lnTo>
                      <a:pt x="39820" y="116941"/>
                    </a:lnTo>
                    <a:lnTo>
                      <a:pt x="44987" y="118645"/>
                    </a:lnTo>
                    <a:lnTo>
                      <a:pt x="49852" y="119494"/>
                    </a:lnTo>
                    <a:lnTo>
                      <a:pt x="55019" y="120376"/>
                    </a:lnTo>
                    <a:lnTo>
                      <a:pt x="60191" y="120650"/>
                    </a:lnTo>
                    <a:lnTo>
                      <a:pt x="66754" y="120075"/>
                    </a:lnTo>
                    <a:lnTo>
                      <a:pt x="73077" y="119220"/>
                    </a:lnTo>
                    <a:lnTo>
                      <a:pt x="79098" y="117489"/>
                    </a:lnTo>
                    <a:lnTo>
                      <a:pt x="82260" y="116366"/>
                    </a:lnTo>
                    <a:lnTo>
                      <a:pt x="85114" y="115210"/>
                    </a:lnTo>
                    <a:lnTo>
                      <a:pt x="87968" y="113780"/>
                    </a:lnTo>
                    <a:lnTo>
                      <a:pt x="90828" y="112048"/>
                    </a:lnTo>
                    <a:lnTo>
                      <a:pt x="93716" y="110344"/>
                    </a:lnTo>
                    <a:lnTo>
                      <a:pt x="96269" y="108613"/>
                    </a:lnTo>
                    <a:lnTo>
                      <a:pt x="99156" y="106608"/>
                    </a:lnTo>
                    <a:lnTo>
                      <a:pt x="106300" y="99464"/>
                    </a:lnTo>
                    <a:lnTo>
                      <a:pt x="110043" y="94571"/>
                    </a:lnTo>
                    <a:lnTo>
                      <a:pt x="113204" y="89432"/>
                    </a:lnTo>
                    <a:lnTo>
                      <a:pt x="115785" y="83958"/>
                    </a:lnTo>
                    <a:lnTo>
                      <a:pt x="117796" y="78517"/>
                    </a:lnTo>
                    <a:lnTo>
                      <a:pt x="119220" y="72803"/>
                    </a:lnTo>
                    <a:lnTo>
                      <a:pt x="120343" y="67056"/>
                    </a:lnTo>
                    <a:lnTo>
                      <a:pt x="120650" y="61347"/>
                    </a:lnTo>
                    <a:lnTo>
                      <a:pt x="120343" y="55326"/>
                    </a:lnTo>
                    <a:lnTo>
                      <a:pt x="119801" y="49578"/>
                    </a:lnTo>
                    <a:lnTo>
                      <a:pt x="118338" y="44138"/>
                    </a:lnTo>
                    <a:lnTo>
                      <a:pt x="116640" y="38390"/>
                    </a:lnTo>
                    <a:lnTo>
                      <a:pt x="114327" y="33257"/>
                    </a:lnTo>
                    <a:lnTo>
                      <a:pt x="111199" y="28090"/>
                    </a:lnTo>
                    <a:lnTo>
                      <a:pt x="107764" y="23225"/>
                    </a:lnTo>
                    <a:lnTo>
                      <a:pt x="104022" y="18634"/>
                    </a:lnTo>
                    <a:lnTo>
                      <a:pt x="99430" y="14350"/>
                    </a:lnTo>
                    <a:lnTo>
                      <a:pt x="95146" y="10881"/>
                    </a:lnTo>
                    <a:lnTo>
                      <a:pt x="90555" y="8027"/>
                    </a:lnTo>
                    <a:lnTo>
                      <a:pt x="85695" y="5440"/>
                    </a:lnTo>
                    <a:lnTo>
                      <a:pt x="80796" y="3435"/>
                    </a:lnTo>
                    <a:lnTo>
                      <a:pt x="75931" y="2005"/>
                    </a:lnTo>
                    <a:lnTo>
                      <a:pt x="70765" y="849"/>
                    </a:lnTo>
                    <a:lnTo>
                      <a:pt x="65631" y="307"/>
                    </a:lnTo>
                    <a:lnTo>
                      <a:pt x="60459" y="0"/>
                    </a:lnTo>
                    <a:close/>
                  </a:path>
                </a:pathLst>
              </a:custGeom>
              <a:solidFill>
                <a:schemeClr val="accent1"/>
              </a:solidFill>
              <a:ln>
                <a:noFill/>
              </a:ln>
              <a:effectLst/>
            </p:spPr>
            <p:txBody>
              <a:bodyPr vert="horz" wrap="square" lIns="0" tIns="0" rIns="0" bIns="0" numCol="1" spcCol="215900" anchor="ctr"/>
              <a:lstStyle/>
              <a:p>
                <a:pPr/>
              </a:p>
            </p:txBody>
          </p:sp>
          <p:sp>
            <p:nvSpPr>
              <p:cNvPr id="80" name="Google Shape;485;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QiLz4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ZHAAA8QYAAP0dAAC+CAAAAAAAACYAAAAIAAAA//////////8="/>
                  </a:ext>
                </a:extLst>
              </p:cNvSpPr>
              <p:nvPr/>
            </p:nvSpPr>
            <p:spPr>
              <a:xfrm>
                <a:off x="4608195" y="1128395"/>
                <a:ext cx="266700" cy="292735"/>
              </a:xfrm>
              <a:custGeom>
                <a:avLst/>
                <a:gdLst/>
                <a:ahLst/>
                <a:cxnLst/>
                <a:rect l="0" t="0" r="266700" b="292735"/>
                <a:pathLst>
                  <a:path w="266700" h="292735">
                    <a:moveTo>
                      <a:pt x="197519" y="0"/>
                    </a:moveTo>
                    <a:lnTo>
                      <a:pt x="190900" y="542"/>
                    </a:lnTo>
                    <a:lnTo>
                      <a:pt x="184603" y="1707"/>
                    </a:lnTo>
                    <a:lnTo>
                      <a:pt x="178269" y="3713"/>
                    </a:lnTo>
                    <a:lnTo>
                      <a:pt x="172231" y="6301"/>
                    </a:lnTo>
                    <a:lnTo>
                      <a:pt x="166786" y="9175"/>
                    </a:lnTo>
                    <a:lnTo>
                      <a:pt x="161329" y="12617"/>
                    </a:lnTo>
                    <a:lnTo>
                      <a:pt x="156464" y="16642"/>
                    </a:lnTo>
                    <a:lnTo>
                      <a:pt x="151871" y="21235"/>
                    </a:lnTo>
                    <a:lnTo>
                      <a:pt x="147846" y="26115"/>
                    </a:lnTo>
                    <a:lnTo>
                      <a:pt x="144129" y="31292"/>
                    </a:lnTo>
                    <a:lnTo>
                      <a:pt x="140968" y="37052"/>
                    </a:lnTo>
                    <a:lnTo>
                      <a:pt x="138375" y="42785"/>
                    </a:lnTo>
                    <a:lnTo>
                      <a:pt x="136363" y="49126"/>
                    </a:lnTo>
                    <a:lnTo>
                      <a:pt x="134930" y="55700"/>
                    </a:lnTo>
                    <a:lnTo>
                      <a:pt x="134622" y="58872"/>
                    </a:lnTo>
                    <a:lnTo>
                      <a:pt x="134350" y="62314"/>
                    </a:lnTo>
                    <a:lnTo>
                      <a:pt x="133498" y="70662"/>
                    </a:lnTo>
                    <a:lnTo>
                      <a:pt x="132350" y="78401"/>
                    </a:lnTo>
                    <a:lnTo>
                      <a:pt x="130918" y="85868"/>
                    </a:lnTo>
                    <a:lnTo>
                      <a:pt x="128905" y="93065"/>
                    </a:lnTo>
                    <a:lnTo>
                      <a:pt x="126312" y="99950"/>
                    </a:lnTo>
                    <a:lnTo>
                      <a:pt x="123732" y="106563"/>
                    </a:lnTo>
                    <a:lnTo>
                      <a:pt x="120867" y="112906"/>
                    </a:lnTo>
                    <a:lnTo>
                      <a:pt x="113990" y="124981"/>
                    </a:lnTo>
                    <a:lnTo>
                      <a:pt x="110545" y="130700"/>
                    </a:lnTo>
                    <a:lnTo>
                      <a:pt x="102778" y="141610"/>
                    </a:lnTo>
                    <a:lnTo>
                      <a:pt x="94740" y="152561"/>
                    </a:lnTo>
                    <a:lnTo>
                      <a:pt x="86702" y="163159"/>
                    </a:lnTo>
                    <a:lnTo>
                      <a:pt x="78084" y="173797"/>
                    </a:lnTo>
                    <a:lnTo>
                      <a:pt x="69762" y="184151"/>
                    </a:lnTo>
                    <a:lnTo>
                      <a:pt x="60872" y="194207"/>
                    </a:lnTo>
                    <a:lnTo>
                      <a:pt x="51673" y="203965"/>
                    </a:lnTo>
                    <a:lnTo>
                      <a:pt x="42203" y="213750"/>
                    </a:lnTo>
                    <a:lnTo>
                      <a:pt x="32436" y="222912"/>
                    </a:lnTo>
                    <a:lnTo>
                      <a:pt x="22386" y="231843"/>
                    </a:lnTo>
                    <a:lnTo>
                      <a:pt x="16928" y="236139"/>
                    </a:lnTo>
                    <a:lnTo>
                      <a:pt x="11792" y="240435"/>
                    </a:lnTo>
                    <a:lnTo>
                      <a:pt x="9470" y="242455"/>
                    </a:lnTo>
                    <a:lnTo>
                      <a:pt x="7186" y="244460"/>
                    </a:lnTo>
                    <a:lnTo>
                      <a:pt x="5173" y="247049"/>
                    </a:lnTo>
                    <a:lnTo>
                      <a:pt x="3741" y="249637"/>
                    </a:lnTo>
                    <a:lnTo>
                      <a:pt x="2284" y="252511"/>
                    </a:lnTo>
                    <a:lnTo>
                      <a:pt x="1432" y="255099"/>
                    </a:lnTo>
                    <a:lnTo>
                      <a:pt x="580" y="257959"/>
                    </a:lnTo>
                    <a:lnTo>
                      <a:pt x="272" y="260859"/>
                    </a:lnTo>
                    <a:lnTo>
                      <a:pt x="0" y="263447"/>
                    </a:lnTo>
                    <a:lnTo>
                      <a:pt x="0" y="266321"/>
                    </a:lnTo>
                    <a:lnTo>
                      <a:pt x="580" y="269180"/>
                    </a:lnTo>
                    <a:lnTo>
                      <a:pt x="1161" y="271769"/>
                    </a:lnTo>
                    <a:lnTo>
                      <a:pt x="2013" y="274357"/>
                    </a:lnTo>
                    <a:lnTo>
                      <a:pt x="3173" y="276946"/>
                    </a:lnTo>
                    <a:lnTo>
                      <a:pt x="4593" y="279548"/>
                    </a:lnTo>
                    <a:lnTo>
                      <a:pt x="6297" y="281825"/>
                    </a:lnTo>
                    <a:lnTo>
                      <a:pt x="8038" y="283830"/>
                    </a:lnTo>
                    <a:lnTo>
                      <a:pt x="10322" y="285850"/>
                    </a:lnTo>
                    <a:lnTo>
                      <a:pt x="12644" y="287557"/>
                    </a:lnTo>
                    <a:lnTo>
                      <a:pt x="14915" y="289292"/>
                    </a:lnTo>
                    <a:lnTo>
                      <a:pt x="17780" y="290444"/>
                    </a:lnTo>
                    <a:lnTo>
                      <a:pt x="20373" y="291569"/>
                    </a:lnTo>
                    <a:lnTo>
                      <a:pt x="23262" y="292152"/>
                    </a:lnTo>
                    <a:lnTo>
                      <a:pt x="26127" y="292463"/>
                    </a:lnTo>
                    <a:lnTo>
                      <a:pt x="28991" y="292735"/>
                    </a:lnTo>
                    <a:lnTo>
                      <a:pt x="31584" y="292735"/>
                    </a:lnTo>
                    <a:lnTo>
                      <a:pt x="34436" y="292152"/>
                    </a:lnTo>
                    <a:lnTo>
                      <a:pt x="37029" y="291569"/>
                    </a:lnTo>
                    <a:lnTo>
                      <a:pt x="39622" y="290729"/>
                    </a:lnTo>
                    <a:lnTo>
                      <a:pt x="42203" y="289563"/>
                    </a:lnTo>
                    <a:lnTo>
                      <a:pt x="44796" y="288127"/>
                    </a:lnTo>
                    <a:lnTo>
                      <a:pt x="47080" y="286433"/>
                    </a:lnTo>
                    <a:lnTo>
                      <a:pt x="49093" y="284684"/>
                    </a:lnTo>
                    <a:lnTo>
                      <a:pt x="51093" y="282407"/>
                    </a:lnTo>
                    <a:lnTo>
                      <a:pt x="52834" y="280090"/>
                    </a:lnTo>
                    <a:lnTo>
                      <a:pt x="54538" y="277800"/>
                    </a:lnTo>
                    <a:lnTo>
                      <a:pt x="57711" y="271769"/>
                    </a:lnTo>
                    <a:lnTo>
                      <a:pt x="61415" y="266009"/>
                    </a:lnTo>
                    <a:lnTo>
                      <a:pt x="68910" y="254516"/>
                    </a:lnTo>
                    <a:lnTo>
                      <a:pt x="76652" y="243607"/>
                    </a:lnTo>
                    <a:lnTo>
                      <a:pt x="84998" y="232968"/>
                    </a:lnTo>
                    <a:lnTo>
                      <a:pt x="93308" y="222641"/>
                    </a:lnTo>
                    <a:lnTo>
                      <a:pt x="102198" y="212287"/>
                    </a:lnTo>
                    <a:lnTo>
                      <a:pt x="111088" y="202529"/>
                    </a:lnTo>
                    <a:lnTo>
                      <a:pt x="120287" y="192744"/>
                    </a:lnTo>
                    <a:lnTo>
                      <a:pt x="129757" y="183000"/>
                    </a:lnTo>
                    <a:lnTo>
                      <a:pt x="139536" y="173797"/>
                    </a:lnTo>
                    <a:lnTo>
                      <a:pt x="149278" y="164622"/>
                    </a:lnTo>
                    <a:lnTo>
                      <a:pt x="154451" y="160014"/>
                    </a:lnTo>
                    <a:lnTo>
                      <a:pt x="159909" y="155691"/>
                    </a:lnTo>
                    <a:lnTo>
                      <a:pt x="165354" y="151666"/>
                    </a:lnTo>
                    <a:lnTo>
                      <a:pt x="171379" y="147953"/>
                    </a:lnTo>
                    <a:lnTo>
                      <a:pt x="177417" y="144510"/>
                    </a:lnTo>
                    <a:lnTo>
                      <a:pt x="183751" y="141027"/>
                    </a:lnTo>
                    <a:lnTo>
                      <a:pt x="190629" y="138168"/>
                    </a:lnTo>
                    <a:lnTo>
                      <a:pt x="197815" y="135308"/>
                    </a:lnTo>
                    <a:lnTo>
                      <a:pt x="205557" y="132991"/>
                    </a:lnTo>
                    <a:lnTo>
                      <a:pt x="213595" y="131283"/>
                    </a:lnTo>
                    <a:lnTo>
                      <a:pt x="218768" y="129846"/>
                    </a:lnTo>
                    <a:lnTo>
                      <a:pt x="223917" y="128112"/>
                    </a:lnTo>
                    <a:lnTo>
                      <a:pt x="229090" y="126106"/>
                    </a:lnTo>
                    <a:lnTo>
                      <a:pt x="233696" y="123504"/>
                    </a:lnTo>
                    <a:lnTo>
                      <a:pt x="238289" y="120644"/>
                    </a:lnTo>
                    <a:lnTo>
                      <a:pt x="242586" y="117473"/>
                    </a:lnTo>
                    <a:lnTo>
                      <a:pt x="246599" y="114031"/>
                    </a:lnTo>
                    <a:lnTo>
                      <a:pt x="250352" y="110006"/>
                    </a:lnTo>
                    <a:lnTo>
                      <a:pt x="253785" y="105980"/>
                    </a:lnTo>
                    <a:lnTo>
                      <a:pt x="256649" y="101386"/>
                    </a:lnTo>
                    <a:lnTo>
                      <a:pt x="259242" y="96819"/>
                    </a:lnTo>
                    <a:lnTo>
                      <a:pt x="261823" y="91913"/>
                    </a:lnTo>
                    <a:lnTo>
                      <a:pt x="263527" y="86763"/>
                    </a:lnTo>
                    <a:lnTo>
                      <a:pt x="264996" y="81301"/>
                    </a:lnTo>
                    <a:lnTo>
                      <a:pt x="266120" y="75812"/>
                    </a:lnTo>
                    <a:lnTo>
                      <a:pt x="266700" y="70093"/>
                    </a:lnTo>
                    <a:lnTo>
                      <a:pt x="266700" y="63208"/>
                    </a:lnTo>
                    <a:lnTo>
                      <a:pt x="266120" y="56595"/>
                    </a:lnTo>
                    <a:lnTo>
                      <a:pt x="264996" y="50252"/>
                    </a:lnTo>
                    <a:lnTo>
                      <a:pt x="262983" y="43937"/>
                    </a:lnTo>
                    <a:lnTo>
                      <a:pt x="260403" y="37906"/>
                    </a:lnTo>
                    <a:lnTo>
                      <a:pt x="257501" y="32458"/>
                    </a:lnTo>
                    <a:lnTo>
                      <a:pt x="254056" y="26996"/>
                    </a:lnTo>
                    <a:lnTo>
                      <a:pt x="250044" y="22090"/>
                    </a:lnTo>
                    <a:lnTo>
                      <a:pt x="245438" y="17484"/>
                    </a:lnTo>
                    <a:lnTo>
                      <a:pt x="240573" y="13498"/>
                    </a:lnTo>
                    <a:lnTo>
                      <a:pt x="235424" y="9744"/>
                    </a:lnTo>
                    <a:lnTo>
                      <a:pt x="229671" y="6572"/>
                    </a:lnTo>
                    <a:lnTo>
                      <a:pt x="223917" y="4025"/>
                    </a:lnTo>
                    <a:lnTo>
                      <a:pt x="217607" y="2005"/>
                    </a:lnTo>
                    <a:lnTo>
                      <a:pt x="211002" y="853"/>
                    </a:lnTo>
                    <a:lnTo>
                      <a:pt x="207828" y="271"/>
                    </a:lnTo>
                    <a:lnTo>
                      <a:pt x="204396" y="0"/>
                    </a:lnTo>
                    <a:close/>
                  </a:path>
                </a:pathLst>
              </a:custGeom>
              <a:solidFill>
                <a:schemeClr val="accent2"/>
              </a:solidFill>
              <a:ln>
                <a:noFill/>
              </a:ln>
              <a:effectLst/>
            </p:spPr>
            <p:txBody>
              <a:bodyPr vert="horz" wrap="square" lIns="0" tIns="0" rIns="0" bIns="0" numCol="1" spcCol="215900" anchor="ctr"/>
              <a:lstStyle/>
              <a:p>
                <a:pPr/>
              </a:p>
            </p:txBody>
          </p:sp>
          <p:sp>
            <p:nvSpPr>
              <p:cNvPr id="79" name="Google Shape;486;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N4bj4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pHQAAVAkAAOgdAAASCgAAAAAAACYAAAAIAAAA//////////8="/>
                  </a:ext>
                </a:extLst>
              </p:cNvSpPr>
              <p:nvPr/>
            </p:nvSpPr>
            <p:spPr>
              <a:xfrm>
                <a:off x="4740275" y="1516380"/>
                <a:ext cx="121285" cy="120650"/>
              </a:xfrm>
              <a:custGeom>
                <a:avLst/>
                <a:gdLst/>
                <a:ahLst/>
                <a:cxnLst/>
                <a:rect l="0" t="0" r="121285" b="120650"/>
                <a:pathLst>
                  <a:path w="121285" h="120650">
                    <a:moveTo>
                      <a:pt x="60474" y="0"/>
                    </a:moveTo>
                    <a:lnTo>
                      <a:pt x="54999" y="274"/>
                    </a:lnTo>
                    <a:lnTo>
                      <a:pt x="49530" y="855"/>
                    </a:lnTo>
                    <a:lnTo>
                      <a:pt x="44061" y="2285"/>
                    </a:lnTo>
                    <a:lnTo>
                      <a:pt x="38867" y="4022"/>
                    </a:lnTo>
                    <a:lnTo>
                      <a:pt x="33707" y="6306"/>
                    </a:lnTo>
                    <a:lnTo>
                      <a:pt x="28782" y="8898"/>
                    </a:lnTo>
                    <a:lnTo>
                      <a:pt x="23892" y="12339"/>
                    </a:lnTo>
                    <a:lnTo>
                      <a:pt x="19585" y="16059"/>
                    </a:lnTo>
                    <a:lnTo>
                      <a:pt x="15243" y="20401"/>
                    </a:lnTo>
                    <a:lnTo>
                      <a:pt x="11213" y="25264"/>
                    </a:lnTo>
                    <a:lnTo>
                      <a:pt x="8068" y="30135"/>
                    </a:lnTo>
                    <a:lnTo>
                      <a:pt x="5469" y="35625"/>
                    </a:lnTo>
                    <a:lnTo>
                      <a:pt x="3144" y="41082"/>
                    </a:lnTo>
                    <a:lnTo>
                      <a:pt x="1706" y="46534"/>
                    </a:lnTo>
                    <a:lnTo>
                      <a:pt x="544" y="52265"/>
                    </a:lnTo>
                    <a:lnTo>
                      <a:pt x="0" y="58024"/>
                    </a:lnTo>
                    <a:lnTo>
                      <a:pt x="275" y="63749"/>
                    </a:lnTo>
                    <a:lnTo>
                      <a:pt x="853" y="69513"/>
                    </a:lnTo>
                    <a:lnTo>
                      <a:pt x="2015" y="75272"/>
                    </a:lnTo>
                    <a:lnTo>
                      <a:pt x="3728" y="81003"/>
                    </a:lnTo>
                    <a:lnTo>
                      <a:pt x="6053" y="86455"/>
                    </a:lnTo>
                    <a:lnTo>
                      <a:pt x="8922" y="91638"/>
                    </a:lnTo>
                    <a:lnTo>
                      <a:pt x="12100" y="96514"/>
                    </a:lnTo>
                    <a:lnTo>
                      <a:pt x="16137" y="101391"/>
                    </a:lnTo>
                    <a:lnTo>
                      <a:pt x="18422" y="103709"/>
                    </a:lnTo>
                    <a:lnTo>
                      <a:pt x="21021" y="105993"/>
                    </a:lnTo>
                    <a:lnTo>
                      <a:pt x="25913" y="109741"/>
                    </a:lnTo>
                    <a:lnTo>
                      <a:pt x="31107" y="113182"/>
                    </a:lnTo>
                    <a:lnTo>
                      <a:pt x="36851" y="115774"/>
                    </a:lnTo>
                    <a:lnTo>
                      <a:pt x="42629" y="118058"/>
                    </a:lnTo>
                    <a:lnTo>
                      <a:pt x="48368" y="119488"/>
                    </a:lnTo>
                    <a:lnTo>
                      <a:pt x="54421" y="120376"/>
                    </a:lnTo>
                    <a:lnTo>
                      <a:pt x="60777" y="120650"/>
                    </a:lnTo>
                    <a:lnTo>
                      <a:pt x="66246" y="120376"/>
                    </a:lnTo>
                    <a:lnTo>
                      <a:pt x="71715" y="119795"/>
                    </a:lnTo>
                    <a:lnTo>
                      <a:pt x="77190" y="118365"/>
                    </a:lnTo>
                    <a:lnTo>
                      <a:pt x="82383" y="116628"/>
                    </a:lnTo>
                    <a:lnTo>
                      <a:pt x="87577" y="114344"/>
                    </a:lnTo>
                    <a:lnTo>
                      <a:pt x="92468" y="111752"/>
                    </a:lnTo>
                    <a:lnTo>
                      <a:pt x="97353" y="108311"/>
                    </a:lnTo>
                    <a:lnTo>
                      <a:pt x="101699" y="104558"/>
                    </a:lnTo>
                    <a:lnTo>
                      <a:pt x="106006" y="100251"/>
                    </a:lnTo>
                    <a:lnTo>
                      <a:pt x="110038" y="95353"/>
                    </a:lnTo>
                    <a:lnTo>
                      <a:pt x="113216" y="90476"/>
                    </a:lnTo>
                    <a:lnTo>
                      <a:pt x="115782" y="85332"/>
                    </a:lnTo>
                    <a:lnTo>
                      <a:pt x="118106" y="79841"/>
                    </a:lnTo>
                    <a:lnTo>
                      <a:pt x="119544" y="74116"/>
                    </a:lnTo>
                    <a:lnTo>
                      <a:pt x="120706" y="68352"/>
                    </a:lnTo>
                    <a:lnTo>
                      <a:pt x="121285" y="62626"/>
                    </a:lnTo>
                    <a:lnTo>
                      <a:pt x="120976" y="56867"/>
                    </a:lnTo>
                    <a:lnTo>
                      <a:pt x="120397" y="51137"/>
                    </a:lnTo>
                    <a:lnTo>
                      <a:pt x="119269" y="45378"/>
                    </a:lnTo>
                    <a:lnTo>
                      <a:pt x="117522" y="39647"/>
                    </a:lnTo>
                    <a:lnTo>
                      <a:pt x="115231" y="34162"/>
                    </a:lnTo>
                    <a:lnTo>
                      <a:pt x="112329" y="29012"/>
                    </a:lnTo>
                    <a:lnTo>
                      <a:pt x="109184" y="24102"/>
                    </a:lnTo>
                    <a:lnTo>
                      <a:pt x="105147" y="19226"/>
                    </a:lnTo>
                    <a:lnTo>
                      <a:pt x="102828" y="16941"/>
                    </a:lnTo>
                    <a:lnTo>
                      <a:pt x="100537" y="14623"/>
                    </a:lnTo>
                    <a:lnTo>
                      <a:pt x="95337" y="10909"/>
                    </a:lnTo>
                    <a:lnTo>
                      <a:pt x="90143" y="7468"/>
                    </a:lnTo>
                    <a:lnTo>
                      <a:pt x="84399" y="4876"/>
                    </a:lnTo>
                    <a:lnTo>
                      <a:pt x="78621" y="2558"/>
                    </a:lnTo>
                    <a:lnTo>
                      <a:pt x="72877" y="1123"/>
                    </a:lnTo>
                    <a:lnTo>
                      <a:pt x="66830" y="274"/>
                    </a:lnTo>
                    <a:lnTo>
                      <a:pt x="60474" y="0"/>
                    </a:lnTo>
                    <a:close/>
                  </a:path>
                </a:pathLst>
              </a:custGeom>
              <a:solidFill>
                <a:schemeClr val="accent1"/>
              </a:solidFill>
              <a:ln>
                <a:noFill/>
              </a:ln>
              <a:effectLst/>
            </p:spPr>
            <p:txBody>
              <a:bodyPr vert="horz" wrap="square" lIns="0" tIns="0" rIns="0" bIns="0" numCol="1" spcCol="215900" anchor="ctr"/>
              <a:lstStyle/>
              <a:p>
                <a:pPr/>
              </a:p>
            </p:txBody>
          </p:sp>
          <p:sp>
            <p:nvSpPr>
              <p:cNvPr id="78" name="Google Shape;487;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xuVG8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lHQAAJwgAAC0fAADSCQAAAAAAACYAAAAIAAAA//////////8="/>
                  </a:ext>
                </a:extLst>
              </p:cNvSpPr>
              <p:nvPr/>
            </p:nvSpPr>
            <p:spPr>
              <a:xfrm>
                <a:off x="4778375" y="1325245"/>
                <a:ext cx="289560" cy="271145"/>
              </a:xfrm>
              <a:custGeom>
                <a:avLst/>
                <a:gdLst/>
                <a:ahLst/>
                <a:cxnLst/>
                <a:rect l="0" t="0" r="289560" b="271145"/>
                <a:pathLst>
                  <a:path w="289560" h="271145">
                    <a:moveTo>
                      <a:pt x="221326" y="0"/>
                    </a:moveTo>
                    <a:lnTo>
                      <a:pt x="214703" y="577"/>
                    </a:lnTo>
                    <a:lnTo>
                      <a:pt x="208389" y="1707"/>
                    </a:lnTo>
                    <a:lnTo>
                      <a:pt x="202062" y="3439"/>
                    </a:lnTo>
                    <a:lnTo>
                      <a:pt x="196016" y="5724"/>
                    </a:lnTo>
                    <a:lnTo>
                      <a:pt x="190252" y="8623"/>
                    </a:lnTo>
                    <a:lnTo>
                      <a:pt x="185064" y="12063"/>
                    </a:lnTo>
                    <a:lnTo>
                      <a:pt x="179903" y="15779"/>
                    </a:lnTo>
                    <a:lnTo>
                      <a:pt x="175291" y="20109"/>
                    </a:lnTo>
                    <a:lnTo>
                      <a:pt x="170961" y="24980"/>
                    </a:lnTo>
                    <a:lnTo>
                      <a:pt x="167234" y="30164"/>
                    </a:lnTo>
                    <a:lnTo>
                      <a:pt x="164057" y="35889"/>
                    </a:lnTo>
                    <a:lnTo>
                      <a:pt x="161188" y="41927"/>
                    </a:lnTo>
                    <a:lnTo>
                      <a:pt x="159178" y="48265"/>
                    </a:lnTo>
                    <a:lnTo>
                      <a:pt x="158320" y="51404"/>
                    </a:lnTo>
                    <a:lnTo>
                      <a:pt x="157743" y="54844"/>
                    </a:lnTo>
                    <a:lnTo>
                      <a:pt x="156000" y="62890"/>
                    </a:lnTo>
                    <a:lnTo>
                      <a:pt x="153708" y="70660"/>
                    </a:lnTo>
                    <a:lnTo>
                      <a:pt x="151389" y="77853"/>
                    </a:lnTo>
                    <a:lnTo>
                      <a:pt x="148520" y="84732"/>
                    </a:lnTo>
                    <a:lnTo>
                      <a:pt x="145343" y="91034"/>
                    </a:lnTo>
                    <a:lnTo>
                      <a:pt x="141898" y="97386"/>
                    </a:lnTo>
                    <a:lnTo>
                      <a:pt x="138171" y="103110"/>
                    </a:lnTo>
                    <a:lnTo>
                      <a:pt x="134136" y="108872"/>
                    </a:lnTo>
                    <a:lnTo>
                      <a:pt x="130114" y="114320"/>
                    </a:lnTo>
                    <a:lnTo>
                      <a:pt x="125771" y="119504"/>
                    </a:lnTo>
                    <a:lnTo>
                      <a:pt x="116856" y="129823"/>
                    </a:lnTo>
                    <a:lnTo>
                      <a:pt x="107647" y="139614"/>
                    </a:lnTo>
                    <a:lnTo>
                      <a:pt x="98142" y="149355"/>
                    </a:lnTo>
                    <a:lnTo>
                      <a:pt x="88651" y="158846"/>
                    </a:lnTo>
                    <a:lnTo>
                      <a:pt x="78892" y="168034"/>
                    </a:lnTo>
                    <a:lnTo>
                      <a:pt x="68811" y="176934"/>
                    </a:lnTo>
                    <a:lnTo>
                      <a:pt x="58743" y="185558"/>
                    </a:lnTo>
                    <a:lnTo>
                      <a:pt x="48086" y="194182"/>
                    </a:lnTo>
                    <a:lnTo>
                      <a:pt x="37428" y="202228"/>
                    </a:lnTo>
                    <a:lnTo>
                      <a:pt x="26194" y="209961"/>
                    </a:lnTo>
                    <a:lnTo>
                      <a:pt x="20457" y="213714"/>
                    </a:lnTo>
                    <a:lnTo>
                      <a:pt x="14411" y="217154"/>
                    </a:lnTo>
                    <a:lnTo>
                      <a:pt x="12092" y="218886"/>
                    </a:lnTo>
                    <a:lnTo>
                      <a:pt x="9531" y="220594"/>
                    </a:lnTo>
                    <a:lnTo>
                      <a:pt x="7507" y="222916"/>
                    </a:lnTo>
                    <a:lnTo>
                      <a:pt x="5496" y="225477"/>
                    </a:lnTo>
                    <a:lnTo>
                      <a:pt x="3754" y="227786"/>
                    </a:lnTo>
                    <a:lnTo>
                      <a:pt x="2601" y="230385"/>
                    </a:lnTo>
                    <a:lnTo>
                      <a:pt x="1475" y="233247"/>
                    </a:lnTo>
                    <a:lnTo>
                      <a:pt x="576" y="235833"/>
                    </a:lnTo>
                    <a:lnTo>
                      <a:pt x="308" y="238695"/>
                    </a:lnTo>
                    <a:lnTo>
                      <a:pt x="0" y="241557"/>
                    </a:lnTo>
                    <a:lnTo>
                      <a:pt x="0" y="244156"/>
                    </a:lnTo>
                    <a:lnTo>
                      <a:pt x="308" y="247018"/>
                    </a:lnTo>
                    <a:lnTo>
                      <a:pt x="885" y="249604"/>
                    </a:lnTo>
                    <a:lnTo>
                      <a:pt x="1743" y="252503"/>
                    </a:lnTo>
                    <a:lnTo>
                      <a:pt x="2909" y="255052"/>
                    </a:lnTo>
                    <a:lnTo>
                      <a:pt x="4343" y="257374"/>
                    </a:lnTo>
                    <a:lnTo>
                      <a:pt x="5778" y="259658"/>
                    </a:lnTo>
                    <a:lnTo>
                      <a:pt x="7789" y="261981"/>
                    </a:lnTo>
                    <a:lnTo>
                      <a:pt x="9799" y="263991"/>
                    </a:lnTo>
                    <a:lnTo>
                      <a:pt x="12092" y="265998"/>
                    </a:lnTo>
                    <a:lnTo>
                      <a:pt x="17280" y="268860"/>
                    </a:lnTo>
                    <a:lnTo>
                      <a:pt x="19880" y="269713"/>
                    </a:lnTo>
                    <a:lnTo>
                      <a:pt x="22749" y="270605"/>
                    </a:lnTo>
                    <a:lnTo>
                      <a:pt x="25645" y="271145"/>
                    </a:lnTo>
                    <a:lnTo>
                      <a:pt x="31114" y="271145"/>
                    </a:lnTo>
                    <a:lnTo>
                      <a:pt x="33983" y="270868"/>
                    </a:lnTo>
                    <a:lnTo>
                      <a:pt x="36570" y="270291"/>
                    </a:lnTo>
                    <a:lnTo>
                      <a:pt x="39171" y="269437"/>
                    </a:lnTo>
                    <a:lnTo>
                      <a:pt x="41731" y="268282"/>
                    </a:lnTo>
                    <a:lnTo>
                      <a:pt x="44332" y="266851"/>
                    </a:lnTo>
                    <a:lnTo>
                      <a:pt x="46651" y="265420"/>
                    </a:lnTo>
                    <a:lnTo>
                      <a:pt x="48944" y="263412"/>
                    </a:lnTo>
                    <a:lnTo>
                      <a:pt x="50955" y="261401"/>
                    </a:lnTo>
                    <a:lnTo>
                      <a:pt x="52697" y="259081"/>
                    </a:lnTo>
                    <a:lnTo>
                      <a:pt x="56719" y="253620"/>
                    </a:lnTo>
                    <a:lnTo>
                      <a:pt x="61022" y="248172"/>
                    </a:lnTo>
                    <a:lnTo>
                      <a:pt x="69669" y="237841"/>
                    </a:lnTo>
                    <a:lnTo>
                      <a:pt x="78892" y="227786"/>
                    </a:lnTo>
                    <a:lnTo>
                      <a:pt x="97874" y="208804"/>
                    </a:lnTo>
                    <a:lnTo>
                      <a:pt x="107955" y="199906"/>
                    </a:lnTo>
                    <a:lnTo>
                      <a:pt x="118023" y="191006"/>
                    </a:lnTo>
                    <a:lnTo>
                      <a:pt x="128372" y="182382"/>
                    </a:lnTo>
                    <a:lnTo>
                      <a:pt x="139029" y="174072"/>
                    </a:lnTo>
                    <a:lnTo>
                      <a:pt x="149686" y="165724"/>
                    </a:lnTo>
                    <a:lnTo>
                      <a:pt x="160612" y="157979"/>
                    </a:lnTo>
                    <a:lnTo>
                      <a:pt x="166376" y="153962"/>
                    </a:lnTo>
                    <a:lnTo>
                      <a:pt x="172114" y="150523"/>
                    </a:lnTo>
                    <a:lnTo>
                      <a:pt x="178160" y="147071"/>
                    </a:lnTo>
                    <a:lnTo>
                      <a:pt x="184514" y="143907"/>
                    </a:lnTo>
                    <a:lnTo>
                      <a:pt x="190828" y="141045"/>
                    </a:lnTo>
                    <a:lnTo>
                      <a:pt x="197732" y="138723"/>
                    </a:lnTo>
                    <a:lnTo>
                      <a:pt x="204622" y="136438"/>
                    </a:lnTo>
                    <a:lnTo>
                      <a:pt x="212143" y="134706"/>
                    </a:lnTo>
                    <a:lnTo>
                      <a:pt x="220200" y="133275"/>
                    </a:lnTo>
                    <a:lnTo>
                      <a:pt x="228230" y="132421"/>
                    </a:lnTo>
                    <a:lnTo>
                      <a:pt x="233726" y="131844"/>
                    </a:lnTo>
                    <a:lnTo>
                      <a:pt x="239182" y="130676"/>
                    </a:lnTo>
                    <a:lnTo>
                      <a:pt x="244343" y="129245"/>
                    </a:lnTo>
                    <a:lnTo>
                      <a:pt x="249531" y="127237"/>
                    </a:lnTo>
                    <a:lnTo>
                      <a:pt x="254143" y="124952"/>
                    </a:lnTo>
                    <a:lnTo>
                      <a:pt x="258754" y="122090"/>
                    </a:lnTo>
                    <a:lnTo>
                      <a:pt x="263366" y="119190"/>
                    </a:lnTo>
                    <a:lnTo>
                      <a:pt x="267401" y="115751"/>
                    </a:lnTo>
                    <a:lnTo>
                      <a:pt x="271422" y="112035"/>
                    </a:lnTo>
                    <a:lnTo>
                      <a:pt x="274881" y="107704"/>
                    </a:lnTo>
                    <a:lnTo>
                      <a:pt x="278018" y="103411"/>
                    </a:lnTo>
                    <a:lnTo>
                      <a:pt x="280913" y="98817"/>
                    </a:lnTo>
                    <a:lnTo>
                      <a:pt x="283514" y="93934"/>
                    </a:lnTo>
                    <a:lnTo>
                      <a:pt x="285525" y="88762"/>
                    </a:lnTo>
                    <a:lnTo>
                      <a:pt x="287241" y="83577"/>
                    </a:lnTo>
                    <a:lnTo>
                      <a:pt x="288394" y="77853"/>
                    </a:lnTo>
                    <a:lnTo>
                      <a:pt x="288984" y="74401"/>
                    </a:lnTo>
                    <a:lnTo>
                      <a:pt x="289252" y="71238"/>
                    </a:lnTo>
                    <a:lnTo>
                      <a:pt x="289560" y="64622"/>
                    </a:lnTo>
                    <a:lnTo>
                      <a:pt x="288984" y="58007"/>
                    </a:lnTo>
                    <a:lnTo>
                      <a:pt x="287817" y="51404"/>
                    </a:lnTo>
                    <a:lnTo>
                      <a:pt x="286075" y="45366"/>
                    </a:lnTo>
                    <a:lnTo>
                      <a:pt x="283782" y="39328"/>
                    </a:lnTo>
                    <a:lnTo>
                      <a:pt x="280913" y="33604"/>
                    </a:lnTo>
                    <a:lnTo>
                      <a:pt x="277468" y="28432"/>
                    </a:lnTo>
                    <a:lnTo>
                      <a:pt x="273715" y="23248"/>
                    </a:lnTo>
                    <a:lnTo>
                      <a:pt x="269411" y="18677"/>
                    </a:lnTo>
                    <a:lnTo>
                      <a:pt x="264492" y="14348"/>
                    </a:lnTo>
                    <a:lnTo>
                      <a:pt x="259330" y="10632"/>
                    </a:lnTo>
                    <a:lnTo>
                      <a:pt x="253566" y="7469"/>
                    </a:lnTo>
                    <a:lnTo>
                      <a:pt x="247520" y="4606"/>
                    </a:lnTo>
                    <a:lnTo>
                      <a:pt x="241206" y="2585"/>
                    </a:lnTo>
                    <a:lnTo>
                      <a:pt x="238029" y="1707"/>
                    </a:lnTo>
                    <a:lnTo>
                      <a:pt x="234584" y="1154"/>
                    </a:lnTo>
                    <a:lnTo>
                      <a:pt x="231407" y="577"/>
                    </a:lnTo>
                    <a:lnTo>
                      <a:pt x="227948" y="276"/>
                    </a:lnTo>
                    <a:lnTo>
                      <a:pt x="221326" y="0"/>
                    </a:lnTo>
                    <a:close/>
                  </a:path>
                </a:pathLst>
              </a:custGeom>
              <a:solidFill>
                <a:schemeClr val="accent2"/>
              </a:solidFill>
              <a:ln>
                <a:noFill/>
              </a:ln>
              <a:effectLst/>
            </p:spPr>
            <p:txBody>
              <a:bodyPr vert="horz" wrap="square" lIns="0" tIns="0" rIns="0" bIns="0" numCol="1" spcCol="215900" anchor="ctr"/>
              <a:lstStyle/>
              <a:p>
                <a:pPr/>
              </a:p>
            </p:txBody>
          </p:sp>
          <p:sp>
            <p:nvSpPr>
              <p:cNvPr id="77" name="Google Shape;488;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B4PS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xHQAAVQoAAG8eAAAUCwAAAAAAACYAAAAIAAAA//////////8="/>
                  </a:ext>
                </a:extLst>
              </p:cNvSpPr>
              <p:nvPr/>
            </p:nvSpPr>
            <p:spPr>
              <a:xfrm>
                <a:off x="4826635" y="1679575"/>
                <a:ext cx="120650" cy="121285"/>
              </a:xfrm>
              <a:custGeom>
                <a:avLst/>
                <a:gdLst/>
                <a:ahLst/>
                <a:cxnLst/>
                <a:rect l="0" t="0" r="120650" b="121285"/>
                <a:pathLst>
                  <a:path w="120650" h="121285">
                    <a:moveTo>
                      <a:pt x="60325" y="0"/>
                    </a:moveTo>
                    <a:lnTo>
                      <a:pt x="55147" y="308"/>
                    </a:lnTo>
                    <a:lnTo>
                      <a:pt x="49690" y="887"/>
                    </a:lnTo>
                    <a:lnTo>
                      <a:pt x="44546" y="2324"/>
                    </a:lnTo>
                    <a:lnTo>
                      <a:pt x="39060" y="4031"/>
                    </a:lnTo>
                    <a:lnTo>
                      <a:pt x="33330" y="6356"/>
                    </a:lnTo>
                    <a:lnTo>
                      <a:pt x="28152" y="9231"/>
                    </a:lnTo>
                    <a:lnTo>
                      <a:pt x="23275" y="12684"/>
                    </a:lnTo>
                    <a:lnTo>
                      <a:pt x="18678" y="16715"/>
                    </a:lnTo>
                    <a:lnTo>
                      <a:pt x="14657" y="21056"/>
                    </a:lnTo>
                    <a:lnTo>
                      <a:pt x="11210" y="25363"/>
                    </a:lnTo>
                    <a:lnTo>
                      <a:pt x="8043" y="30562"/>
                    </a:lnTo>
                    <a:lnTo>
                      <a:pt x="5452" y="35447"/>
                    </a:lnTo>
                    <a:lnTo>
                      <a:pt x="3167" y="40916"/>
                    </a:lnTo>
                    <a:lnTo>
                      <a:pt x="1737" y="46694"/>
                    </a:lnTo>
                    <a:lnTo>
                      <a:pt x="581" y="52438"/>
                    </a:lnTo>
                    <a:lnTo>
                      <a:pt x="0" y="58216"/>
                    </a:lnTo>
                    <a:lnTo>
                      <a:pt x="0" y="63960"/>
                    </a:lnTo>
                    <a:lnTo>
                      <a:pt x="581" y="70008"/>
                    </a:lnTo>
                    <a:lnTo>
                      <a:pt x="2011" y="76061"/>
                    </a:lnTo>
                    <a:lnTo>
                      <a:pt x="3748" y="81839"/>
                    </a:lnTo>
                    <a:lnTo>
                      <a:pt x="5759" y="86449"/>
                    </a:lnTo>
                    <a:lnTo>
                      <a:pt x="7770" y="90486"/>
                    </a:lnTo>
                    <a:lnTo>
                      <a:pt x="10361" y="94518"/>
                    </a:lnTo>
                    <a:lnTo>
                      <a:pt x="12953" y="98246"/>
                    </a:lnTo>
                    <a:lnTo>
                      <a:pt x="16087" y="101699"/>
                    </a:lnTo>
                    <a:lnTo>
                      <a:pt x="19254" y="105147"/>
                    </a:lnTo>
                    <a:lnTo>
                      <a:pt x="22700" y="108055"/>
                    </a:lnTo>
                    <a:lnTo>
                      <a:pt x="26448" y="110655"/>
                    </a:lnTo>
                    <a:lnTo>
                      <a:pt x="30163" y="112946"/>
                    </a:lnTo>
                    <a:lnTo>
                      <a:pt x="34184" y="115231"/>
                    </a:lnTo>
                    <a:lnTo>
                      <a:pt x="38206" y="116978"/>
                    </a:lnTo>
                    <a:lnTo>
                      <a:pt x="42535" y="118415"/>
                    </a:lnTo>
                    <a:lnTo>
                      <a:pt x="46830" y="119578"/>
                    </a:lnTo>
                    <a:lnTo>
                      <a:pt x="51427" y="120431"/>
                    </a:lnTo>
                    <a:lnTo>
                      <a:pt x="55722" y="121009"/>
                    </a:lnTo>
                    <a:lnTo>
                      <a:pt x="60325" y="121285"/>
                    </a:lnTo>
                    <a:lnTo>
                      <a:pt x="65777" y="121009"/>
                    </a:lnTo>
                    <a:lnTo>
                      <a:pt x="70960" y="120156"/>
                    </a:lnTo>
                    <a:lnTo>
                      <a:pt x="76412" y="118994"/>
                    </a:lnTo>
                    <a:lnTo>
                      <a:pt x="81590" y="117253"/>
                    </a:lnTo>
                    <a:lnTo>
                      <a:pt x="87320" y="114962"/>
                    </a:lnTo>
                    <a:lnTo>
                      <a:pt x="92498" y="111784"/>
                    </a:lnTo>
                    <a:lnTo>
                      <a:pt x="97375" y="108331"/>
                    </a:lnTo>
                    <a:lnTo>
                      <a:pt x="101972" y="104602"/>
                    </a:lnTo>
                    <a:lnTo>
                      <a:pt x="105993" y="100262"/>
                    </a:lnTo>
                    <a:lnTo>
                      <a:pt x="109741" y="95646"/>
                    </a:lnTo>
                    <a:lnTo>
                      <a:pt x="112607" y="90755"/>
                    </a:lnTo>
                    <a:lnTo>
                      <a:pt x="115472" y="85562"/>
                    </a:lnTo>
                    <a:lnTo>
                      <a:pt x="117483" y="80093"/>
                    </a:lnTo>
                    <a:lnTo>
                      <a:pt x="119220" y="74623"/>
                    </a:lnTo>
                    <a:lnTo>
                      <a:pt x="120069" y="68879"/>
                    </a:lnTo>
                    <a:lnTo>
                      <a:pt x="120650" y="63100"/>
                    </a:lnTo>
                    <a:lnTo>
                      <a:pt x="120650" y="57054"/>
                    </a:lnTo>
                    <a:lnTo>
                      <a:pt x="120069" y="51276"/>
                    </a:lnTo>
                    <a:lnTo>
                      <a:pt x="118913" y="45223"/>
                    </a:lnTo>
                    <a:lnTo>
                      <a:pt x="116902" y="39209"/>
                    </a:lnTo>
                    <a:lnTo>
                      <a:pt x="114891" y="34869"/>
                    </a:lnTo>
                    <a:lnTo>
                      <a:pt x="112880" y="30562"/>
                    </a:lnTo>
                    <a:lnTo>
                      <a:pt x="110289" y="26525"/>
                    </a:lnTo>
                    <a:lnTo>
                      <a:pt x="107730" y="22769"/>
                    </a:lnTo>
                    <a:lnTo>
                      <a:pt x="104563" y="19314"/>
                    </a:lnTo>
                    <a:lnTo>
                      <a:pt x="101396" y="16147"/>
                    </a:lnTo>
                    <a:lnTo>
                      <a:pt x="97950" y="13262"/>
                    </a:lnTo>
                    <a:lnTo>
                      <a:pt x="94509" y="10662"/>
                    </a:lnTo>
                    <a:lnTo>
                      <a:pt x="90488" y="8068"/>
                    </a:lnTo>
                    <a:lnTo>
                      <a:pt x="86466" y="6053"/>
                    </a:lnTo>
                    <a:lnTo>
                      <a:pt x="82444" y="4340"/>
                    </a:lnTo>
                    <a:lnTo>
                      <a:pt x="78149" y="2599"/>
                    </a:lnTo>
                    <a:lnTo>
                      <a:pt x="73820" y="1471"/>
                    </a:lnTo>
                    <a:lnTo>
                      <a:pt x="69525" y="578"/>
                    </a:lnTo>
                    <a:lnTo>
                      <a:pt x="64928" y="308"/>
                    </a:lnTo>
                    <a:lnTo>
                      <a:pt x="60325" y="0"/>
                    </a:lnTo>
                    <a:close/>
                  </a:path>
                </a:pathLst>
              </a:custGeom>
              <a:solidFill>
                <a:schemeClr val="accent1"/>
              </a:solidFill>
              <a:ln>
                <a:noFill/>
              </a:ln>
              <a:effectLst/>
            </p:spPr>
            <p:txBody>
              <a:bodyPr vert="horz" wrap="square" lIns="0" tIns="0" rIns="0" bIns="0" numCol="1" spcCol="215900" anchor="ctr"/>
              <a:lstStyle/>
              <a:p>
                <a:pPr/>
              </a:p>
            </p:txBody>
          </p:sp>
          <p:sp>
            <p:nvSpPr>
              <p:cNvPr id="76" name="Google Shape;489;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RvPjw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yHQAAtQkAAAwgAADZCgAAAAAAACYAAAAIAAAA//////////8="/>
                  </a:ext>
                </a:extLst>
              </p:cNvSpPr>
              <p:nvPr/>
            </p:nvSpPr>
            <p:spPr>
              <a:xfrm>
                <a:off x="4867910" y="1577975"/>
                <a:ext cx="341630" cy="185420"/>
              </a:xfrm>
              <a:custGeom>
                <a:avLst/>
                <a:gdLst/>
                <a:ahLst/>
                <a:cxnLst/>
                <a:rect l="0" t="0" r="341630" b="185420"/>
                <a:pathLst>
                  <a:path w="341630" h="185420">
                    <a:moveTo>
                      <a:pt x="273209" y="0"/>
                    </a:moveTo>
                    <a:lnTo>
                      <a:pt x="266867" y="584"/>
                    </a:lnTo>
                    <a:lnTo>
                      <a:pt x="260556" y="1743"/>
                    </a:lnTo>
                    <a:lnTo>
                      <a:pt x="254514" y="3451"/>
                    </a:lnTo>
                    <a:lnTo>
                      <a:pt x="248473" y="5777"/>
                    </a:lnTo>
                    <a:lnTo>
                      <a:pt x="242715" y="8335"/>
                    </a:lnTo>
                    <a:lnTo>
                      <a:pt x="237243" y="11821"/>
                    </a:lnTo>
                    <a:lnTo>
                      <a:pt x="232071" y="15855"/>
                    </a:lnTo>
                    <a:lnTo>
                      <a:pt x="227184" y="20431"/>
                    </a:lnTo>
                    <a:lnTo>
                      <a:pt x="222882" y="25349"/>
                    </a:lnTo>
                    <a:lnTo>
                      <a:pt x="220873" y="28225"/>
                    </a:lnTo>
                    <a:lnTo>
                      <a:pt x="219134" y="31092"/>
                    </a:lnTo>
                    <a:lnTo>
                      <a:pt x="214246" y="37994"/>
                    </a:lnTo>
                    <a:lnTo>
                      <a:pt x="209644" y="44037"/>
                    </a:lnTo>
                    <a:lnTo>
                      <a:pt x="204456" y="50089"/>
                    </a:lnTo>
                    <a:lnTo>
                      <a:pt x="199300" y="55245"/>
                    </a:lnTo>
                    <a:lnTo>
                      <a:pt x="193843" y="60167"/>
                    </a:lnTo>
                    <a:lnTo>
                      <a:pt x="188355" y="64502"/>
                    </a:lnTo>
                    <a:lnTo>
                      <a:pt x="182614" y="68537"/>
                    </a:lnTo>
                    <a:lnTo>
                      <a:pt x="176857" y="72262"/>
                    </a:lnTo>
                    <a:lnTo>
                      <a:pt x="171116" y="76022"/>
                    </a:lnTo>
                    <a:lnTo>
                      <a:pt x="165090" y="79198"/>
                    </a:lnTo>
                    <a:lnTo>
                      <a:pt x="153006" y="85242"/>
                    </a:lnTo>
                    <a:lnTo>
                      <a:pt x="140622" y="90710"/>
                    </a:lnTo>
                    <a:lnTo>
                      <a:pt x="128269" y="96178"/>
                    </a:lnTo>
                    <a:lnTo>
                      <a:pt x="115917" y="101372"/>
                    </a:lnTo>
                    <a:lnTo>
                      <a:pt x="103248" y="106256"/>
                    </a:lnTo>
                    <a:lnTo>
                      <a:pt x="90595" y="110866"/>
                    </a:lnTo>
                    <a:lnTo>
                      <a:pt x="77942" y="114900"/>
                    </a:lnTo>
                    <a:lnTo>
                      <a:pt x="65005" y="118935"/>
                    </a:lnTo>
                    <a:lnTo>
                      <a:pt x="52067" y="122386"/>
                    </a:lnTo>
                    <a:lnTo>
                      <a:pt x="38560" y="125253"/>
                    </a:lnTo>
                    <a:lnTo>
                      <a:pt x="31933" y="126412"/>
                    </a:lnTo>
                    <a:lnTo>
                      <a:pt x="25322" y="127545"/>
                    </a:lnTo>
                    <a:lnTo>
                      <a:pt x="22143" y="128120"/>
                    </a:lnTo>
                    <a:lnTo>
                      <a:pt x="19280" y="129013"/>
                    </a:lnTo>
                    <a:lnTo>
                      <a:pt x="16417" y="130137"/>
                    </a:lnTo>
                    <a:lnTo>
                      <a:pt x="13539" y="131571"/>
                    </a:lnTo>
                    <a:lnTo>
                      <a:pt x="11230" y="133314"/>
                    </a:lnTo>
                    <a:lnTo>
                      <a:pt x="8936" y="135331"/>
                    </a:lnTo>
                    <a:lnTo>
                      <a:pt x="6927" y="137340"/>
                    </a:lnTo>
                    <a:lnTo>
                      <a:pt x="5188" y="139640"/>
                    </a:lnTo>
                    <a:lnTo>
                      <a:pt x="3748" y="141958"/>
                    </a:lnTo>
                    <a:lnTo>
                      <a:pt x="2594" y="144559"/>
                    </a:lnTo>
                    <a:lnTo>
                      <a:pt x="1471" y="147117"/>
                    </a:lnTo>
                    <a:lnTo>
                      <a:pt x="886" y="150027"/>
                    </a:lnTo>
                    <a:lnTo>
                      <a:pt x="301" y="152620"/>
                    </a:lnTo>
                    <a:lnTo>
                      <a:pt x="0" y="155487"/>
                    </a:lnTo>
                    <a:lnTo>
                      <a:pt x="0" y="158362"/>
                    </a:lnTo>
                    <a:lnTo>
                      <a:pt x="585" y="160955"/>
                    </a:lnTo>
                    <a:lnTo>
                      <a:pt x="1155" y="163831"/>
                    </a:lnTo>
                    <a:lnTo>
                      <a:pt x="2009" y="166423"/>
                    </a:lnTo>
                    <a:lnTo>
                      <a:pt x="3179" y="169290"/>
                    </a:lnTo>
                    <a:lnTo>
                      <a:pt x="4603" y="171891"/>
                    </a:lnTo>
                    <a:lnTo>
                      <a:pt x="6342" y="174218"/>
                    </a:lnTo>
                    <a:lnTo>
                      <a:pt x="8050" y="176501"/>
                    </a:lnTo>
                    <a:lnTo>
                      <a:pt x="10375" y="178518"/>
                    </a:lnTo>
                    <a:lnTo>
                      <a:pt x="12653" y="180261"/>
                    </a:lnTo>
                    <a:lnTo>
                      <a:pt x="14978" y="181694"/>
                    </a:lnTo>
                    <a:lnTo>
                      <a:pt x="17572" y="182828"/>
                    </a:lnTo>
                    <a:lnTo>
                      <a:pt x="20134" y="183986"/>
                    </a:lnTo>
                    <a:lnTo>
                      <a:pt x="25322" y="185145"/>
                    </a:lnTo>
                    <a:lnTo>
                      <a:pt x="28184" y="185420"/>
                    </a:lnTo>
                    <a:lnTo>
                      <a:pt x="31079" y="185420"/>
                    </a:lnTo>
                    <a:lnTo>
                      <a:pt x="33957" y="185145"/>
                    </a:lnTo>
                    <a:lnTo>
                      <a:pt x="36551" y="184562"/>
                    </a:lnTo>
                    <a:lnTo>
                      <a:pt x="39414" y="183403"/>
                    </a:lnTo>
                    <a:lnTo>
                      <a:pt x="42008" y="182278"/>
                    </a:lnTo>
                    <a:lnTo>
                      <a:pt x="44602" y="180845"/>
                    </a:lnTo>
                    <a:lnTo>
                      <a:pt x="50643" y="177359"/>
                    </a:lnTo>
                    <a:lnTo>
                      <a:pt x="56369" y="173909"/>
                    </a:lnTo>
                    <a:lnTo>
                      <a:pt x="68453" y="167582"/>
                    </a:lnTo>
                    <a:lnTo>
                      <a:pt x="80520" y="161813"/>
                    </a:lnTo>
                    <a:lnTo>
                      <a:pt x="92920" y="156654"/>
                    </a:lnTo>
                    <a:lnTo>
                      <a:pt x="105542" y="151461"/>
                    </a:lnTo>
                    <a:lnTo>
                      <a:pt x="118194" y="146842"/>
                    </a:lnTo>
                    <a:lnTo>
                      <a:pt x="130863" y="142542"/>
                    </a:lnTo>
                    <a:lnTo>
                      <a:pt x="143516" y="138507"/>
                    </a:lnTo>
                    <a:lnTo>
                      <a:pt x="156723" y="134756"/>
                    </a:lnTo>
                    <a:lnTo>
                      <a:pt x="169692" y="131030"/>
                    </a:lnTo>
                    <a:lnTo>
                      <a:pt x="182614" y="127854"/>
                    </a:lnTo>
                    <a:lnTo>
                      <a:pt x="189510" y="126412"/>
                    </a:lnTo>
                    <a:lnTo>
                      <a:pt x="196137" y="125253"/>
                    </a:lnTo>
                    <a:lnTo>
                      <a:pt x="203033" y="124403"/>
                    </a:lnTo>
                    <a:lnTo>
                      <a:pt x="209960" y="123819"/>
                    </a:lnTo>
                    <a:lnTo>
                      <a:pt x="217125" y="123819"/>
                    </a:lnTo>
                    <a:lnTo>
                      <a:pt x="224321" y="124094"/>
                    </a:lnTo>
                    <a:lnTo>
                      <a:pt x="231786" y="124669"/>
                    </a:lnTo>
                    <a:lnTo>
                      <a:pt x="239268" y="125837"/>
                    </a:lnTo>
                    <a:lnTo>
                      <a:pt x="247049" y="127545"/>
                    </a:lnTo>
                    <a:lnTo>
                      <a:pt x="255100" y="129863"/>
                    </a:lnTo>
                    <a:lnTo>
                      <a:pt x="260256" y="131305"/>
                    </a:lnTo>
                    <a:lnTo>
                      <a:pt x="265712" y="132155"/>
                    </a:lnTo>
                    <a:lnTo>
                      <a:pt x="271200" y="132738"/>
                    </a:lnTo>
                    <a:lnTo>
                      <a:pt x="276357" y="133047"/>
                    </a:lnTo>
                    <a:lnTo>
                      <a:pt x="281813" y="132738"/>
                    </a:lnTo>
                    <a:lnTo>
                      <a:pt x="287301" y="131880"/>
                    </a:lnTo>
                    <a:lnTo>
                      <a:pt x="292457" y="130721"/>
                    </a:lnTo>
                    <a:lnTo>
                      <a:pt x="297645" y="129013"/>
                    </a:lnTo>
                    <a:lnTo>
                      <a:pt x="302532" y="126996"/>
                    </a:lnTo>
                    <a:lnTo>
                      <a:pt x="307404" y="124669"/>
                    </a:lnTo>
                    <a:lnTo>
                      <a:pt x="312006" y="121802"/>
                    </a:lnTo>
                    <a:lnTo>
                      <a:pt x="316340" y="118626"/>
                    </a:lnTo>
                    <a:lnTo>
                      <a:pt x="320642" y="115175"/>
                    </a:lnTo>
                    <a:lnTo>
                      <a:pt x="324406" y="111140"/>
                    </a:lnTo>
                    <a:lnTo>
                      <a:pt x="328123" y="106840"/>
                    </a:lnTo>
                    <a:lnTo>
                      <a:pt x="331286" y="101921"/>
                    </a:lnTo>
                    <a:lnTo>
                      <a:pt x="332994" y="99045"/>
                    </a:lnTo>
                    <a:lnTo>
                      <a:pt x="334734" y="96178"/>
                    </a:lnTo>
                    <a:lnTo>
                      <a:pt x="337328" y="89826"/>
                    </a:lnTo>
                    <a:lnTo>
                      <a:pt x="339337" y="83774"/>
                    </a:lnTo>
                    <a:lnTo>
                      <a:pt x="340776" y="77456"/>
                    </a:lnTo>
                    <a:lnTo>
                      <a:pt x="341361" y="70829"/>
                    </a:lnTo>
                    <a:lnTo>
                      <a:pt x="341630" y="64502"/>
                    </a:lnTo>
                    <a:lnTo>
                      <a:pt x="341045" y="58150"/>
                    </a:lnTo>
                    <a:lnTo>
                      <a:pt x="339922" y="51832"/>
                    </a:lnTo>
                    <a:lnTo>
                      <a:pt x="338182" y="45780"/>
                    </a:lnTo>
                    <a:lnTo>
                      <a:pt x="335905" y="39737"/>
                    </a:lnTo>
                    <a:lnTo>
                      <a:pt x="332994" y="33959"/>
                    </a:lnTo>
                    <a:lnTo>
                      <a:pt x="329546" y="28491"/>
                    </a:lnTo>
                    <a:lnTo>
                      <a:pt x="325830" y="23332"/>
                    </a:lnTo>
                    <a:lnTo>
                      <a:pt x="321227" y="18729"/>
                    </a:lnTo>
                    <a:lnTo>
                      <a:pt x="316039" y="14113"/>
                    </a:lnTo>
                    <a:lnTo>
                      <a:pt x="313446" y="12095"/>
                    </a:lnTo>
                    <a:lnTo>
                      <a:pt x="310583" y="10353"/>
                    </a:lnTo>
                    <a:lnTo>
                      <a:pt x="307720" y="8644"/>
                    </a:lnTo>
                    <a:lnTo>
                      <a:pt x="304842" y="6902"/>
                    </a:lnTo>
                    <a:lnTo>
                      <a:pt x="298499" y="4301"/>
                    </a:lnTo>
                    <a:lnTo>
                      <a:pt x="292457" y="2292"/>
                    </a:lnTo>
                    <a:lnTo>
                      <a:pt x="285846" y="858"/>
                    </a:lnTo>
                    <a:lnTo>
                      <a:pt x="279536" y="0"/>
                    </a:lnTo>
                    <a:close/>
                  </a:path>
                </a:pathLst>
              </a:custGeom>
              <a:solidFill>
                <a:schemeClr val="accent2"/>
              </a:solidFill>
              <a:ln>
                <a:noFill/>
              </a:ln>
              <a:effectLst/>
            </p:spPr>
            <p:txBody>
              <a:bodyPr vert="horz" wrap="square" lIns="0" tIns="0" rIns="0" bIns="0" numCol="1" spcCol="215900" anchor="ctr"/>
              <a:lstStyle/>
              <a:p>
                <a:pPr/>
              </a:p>
            </p:txBody>
          </p:sp>
          <p:sp>
            <p:nvSpPr>
              <p:cNvPr id="75" name="Google Shape;490;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0iMT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PHgAAmwsAAM0eAABZDAAAAAAAACYAAAAIAAAA//////////8="/>
                  </a:ext>
                </a:extLst>
              </p:cNvSpPr>
              <p:nvPr/>
            </p:nvSpPr>
            <p:spPr>
              <a:xfrm>
                <a:off x="4886325" y="1886585"/>
                <a:ext cx="120650" cy="120650"/>
              </a:xfrm>
              <a:custGeom>
                <a:avLst/>
                <a:gdLst/>
                <a:ahLst/>
                <a:cxnLst/>
                <a:rect l="0" t="0" r="120650" b="120650"/>
                <a:pathLst>
                  <a:path w="120650" h="120650">
                    <a:moveTo>
                      <a:pt x="60342" y="0"/>
                    </a:moveTo>
                    <a:lnTo>
                      <a:pt x="54583" y="307"/>
                    </a:lnTo>
                    <a:lnTo>
                      <a:pt x="48545" y="1156"/>
                    </a:lnTo>
                    <a:lnTo>
                      <a:pt x="43093" y="2592"/>
                    </a:lnTo>
                    <a:lnTo>
                      <a:pt x="37636" y="4329"/>
                    </a:lnTo>
                    <a:lnTo>
                      <a:pt x="32453" y="6887"/>
                    </a:lnTo>
                    <a:lnTo>
                      <a:pt x="27582" y="9473"/>
                    </a:lnTo>
                    <a:lnTo>
                      <a:pt x="22979" y="12920"/>
                    </a:lnTo>
                    <a:lnTo>
                      <a:pt x="18958" y="16668"/>
                    </a:lnTo>
                    <a:lnTo>
                      <a:pt x="14930" y="20696"/>
                    </a:lnTo>
                    <a:lnTo>
                      <a:pt x="11490" y="24985"/>
                    </a:lnTo>
                    <a:lnTo>
                      <a:pt x="8317" y="29889"/>
                    </a:lnTo>
                    <a:lnTo>
                      <a:pt x="5725" y="34765"/>
                    </a:lnTo>
                    <a:lnTo>
                      <a:pt x="3441" y="39943"/>
                    </a:lnTo>
                    <a:lnTo>
                      <a:pt x="1704" y="45668"/>
                    </a:lnTo>
                    <a:lnTo>
                      <a:pt x="581" y="51427"/>
                    </a:lnTo>
                    <a:lnTo>
                      <a:pt x="0" y="57460"/>
                    </a:lnTo>
                    <a:lnTo>
                      <a:pt x="0" y="63492"/>
                    </a:lnTo>
                    <a:lnTo>
                      <a:pt x="855" y="69525"/>
                    </a:lnTo>
                    <a:lnTo>
                      <a:pt x="2011" y="75557"/>
                    </a:lnTo>
                    <a:lnTo>
                      <a:pt x="3714" y="81014"/>
                    </a:lnTo>
                    <a:lnTo>
                      <a:pt x="6033" y="86466"/>
                    </a:lnTo>
                    <a:lnTo>
                      <a:pt x="8624" y="91644"/>
                    </a:lnTo>
                    <a:lnTo>
                      <a:pt x="12071" y="96520"/>
                    </a:lnTo>
                    <a:lnTo>
                      <a:pt x="15785" y="100815"/>
                    </a:lnTo>
                    <a:lnTo>
                      <a:pt x="19807" y="105144"/>
                    </a:lnTo>
                    <a:lnTo>
                      <a:pt x="24136" y="108585"/>
                    </a:lnTo>
                    <a:lnTo>
                      <a:pt x="29012" y="112026"/>
                    </a:lnTo>
                    <a:lnTo>
                      <a:pt x="34195" y="114891"/>
                    </a:lnTo>
                    <a:lnTo>
                      <a:pt x="39647" y="117209"/>
                    </a:lnTo>
                    <a:lnTo>
                      <a:pt x="45378" y="118913"/>
                    </a:lnTo>
                    <a:lnTo>
                      <a:pt x="51410" y="120069"/>
                    </a:lnTo>
                    <a:lnTo>
                      <a:pt x="57443" y="120650"/>
                    </a:lnTo>
                    <a:lnTo>
                      <a:pt x="60615" y="120650"/>
                    </a:lnTo>
                    <a:lnTo>
                      <a:pt x="66374" y="120343"/>
                    </a:lnTo>
                    <a:lnTo>
                      <a:pt x="72105" y="119494"/>
                    </a:lnTo>
                    <a:lnTo>
                      <a:pt x="77864" y="118332"/>
                    </a:lnTo>
                    <a:lnTo>
                      <a:pt x="83321" y="116321"/>
                    </a:lnTo>
                    <a:lnTo>
                      <a:pt x="88197" y="114037"/>
                    </a:lnTo>
                    <a:lnTo>
                      <a:pt x="93068" y="111177"/>
                    </a:lnTo>
                    <a:lnTo>
                      <a:pt x="97671" y="107697"/>
                    </a:lnTo>
                    <a:lnTo>
                      <a:pt x="102000" y="104256"/>
                    </a:lnTo>
                    <a:lnTo>
                      <a:pt x="106027" y="100229"/>
                    </a:lnTo>
                    <a:lnTo>
                      <a:pt x="109468" y="95665"/>
                    </a:lnTo>
                    <a:lnTo>
                      <a:pt x="112607" y="91068"/>
                    </a:lnTo>
                    <a:lnTo>
                      <a:pt x="115193" y="85885"/>
                    </a:lnTo>
                    <a:lnTo>
                      <a:pt x="117511" y="80707"/>
                    </a:lnTo>
                    <a:lnTo>
                      <a:pt x="118946" y="74982"/>
                    </a:lnTo>
                    <a:lnTo>
                      <a:pt x="120069" y="69223"/>
                    </a:lnTo>
                    <a:lnTo>
                      <a:pt x="120650" y="63492"/>
                    </a:lnTo>
                    <a:lnTo>
                      <a:pt x="120650" y="57158"/>
                    </a:lnTo>
                    <a:lnTo>
                      <a:pt x="120069" y="51125"/>
                    </a:lnTo>
                    <a:lnTo>
                      <a:pt x="118946" y="45395"/>
                    </a:lnTo>
                    <a:lnTo>
                      <a:pt x="117209" y="39636"/>
                    </a:lnTo>
                    <a:lnTo>
                      <a:pt x="114925" y="34184"/>
                    </a:lnTo>
                    <a:lnTo>
                      <a:pt x="112059" y="29006"/>
                    </a:lnTo>
                    <a:lnTo>
                      <a:pt x="108887" y="24437"/>
                    </a:lnTo>
                    <a:lnTo>
                      <a:pt x="105139" y="19835"/>
                    </a:lnTo>
                    <a:lnTo>
                      <a:pt x="101117" y="15813"/>
                    </a:lnTo>
                    <a:lnTo>
                      <a:pt x="96514" y="12065"/>
                    </a:lnTo>
                    <a:lnTo>
                      <a:pt x="91945" y="8624"/>
                    </a:lnTo>
                    <a:lnTo>
                      <a:pt x="86762" y="6033"/>
                    </a:lnTo>
                    <a:lnTo>
                      <a:pt x="81310" y="3748"/>
                    </a:lnTo>
                    <a:lnTo>
                      <a:pt x="75546" y="1737"/>
                    </a:lnTo>
                    <a:lnTo>
                      <a:pt x="69513" y="581"/>
                    </a:lnTo>
                    <a:lnTo>
                      <a:pt x="63481" y="0"/>
                    </a:lnTo>
                    <a:close/>
                  </a:path>
                </a:pathLst>
              </a:custGeom>
              <a:solidFill>
                <a:schemeClr val="accent1"/>
              </a:solidFill>
              <a:ln>
                <a:noFill/>
              </a:ln>
              <a:effectLst/>
            </p:spPr>
            <p:txBody>
              <a:bodyPr vert="horz" wrap="square" lIns="0" tIns="0" rIns="0" bIns="0" numCol="1" spcCol="215900" anchor="ctr"/>
              <a:lstStyle/>
              <a:p>
                <a:pPr/>
              </a:p>
            </p:txBody>
          </p:sp>
          <p:sp>
            <p:nvSpPr>
              <p:cNvPr id="74" name="Google Shape;49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E6cF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SHgAApwsAAIQgAAB4DAAAAAAAACYAAAAIAAAA//////////8="/>
                  </a:ext>
                </a:extLst>
              </p:cNvSpPr>
              <p:nvPr/>
            </p:nvSpPr>
            <p:spPr>
              <a:xfrm>
                <a:off x="4928870" y="1894205"/>
                <a:ext cx="356870" cy="132715"/>
              </a:xfrm>
              <a:custGeom>
                <a:avLst/>
                <a:gdLst/>
                <a:ahLst/>
                <a:cxnLst/>
                <a:rect l="0" t="0" r="356870" b="132715"/>
                <a:pathLst>
                  <a:path w="356870" h="132715">
                    <a:moveTo>
                      <a:pt x="290172" y="0"/>
                    </a:moveTo>
                    <a:lnTo>
                      <a:pt x="283811" y="270"/>
                    </a:lnTo>
                    <a:lnTo>
                      <a:pt x="277499" y="1431"/>
                    </a:lnTo>
                    <a:lnTo>
                      <a:pt x="271188" y="2863"/>
                    </a:lnTo>
                    <a:lnTo>
                      <a:pt x="264844" y="5148"/>
                    </a:lnTo>
                    <a:lnTo>
                      <a:pt x="258813" y="8042"/>
                    </a:lnTo>
                    <a:lnTo>
                      <a:pt x="255939" y="9750"/>
                    </a:lnTo>
                    <a:lnTo>
                      <a:pt x="253080" y="11489"/>
                    </a:lnTo>
                    <a:lnTo>
                      <a:pt x="246141" y="16091"/>
                    </a:lnTo>
                    <a:lnTo>
                      <a:pt x="239252" y="19808"/>
                    </a:lnTo>
                    <a:lnTo>
                      <a:pt x="232362" y="23248"/>
                    </a:lnTo>
                    <a:lnTo>
                      <a:pt x="225472" y="25842"/>
                    </a:lnTo>
                    <a:lnTo>
                      <a:pt x="218550" y="28158"/>
                    </a:lnTo>
                    <a:lnTo>
                      <a:pt x="211644" y="30168"/>
                    </a:lnTo>
                    <a:lnTo>
                      <a:pt x="204754" y="31599"/>
                    </a:lnTo>
                    <a:lnTo>
                      <a:pt x="198145" y="32724"/>
                    </a:lnTo>
                    <a:lnTo>
                      <a:pt x="191239" y="33614"/>
                    </a:lnTo>
                    <a:lnTo>
                      <a:pt x="184350" y="34192"/>
                    </a:lnTo>
                    <a:lnTo>
                      <a:pt x="170802" y="34739"/>
                    </a:lnTo>
                    <a:lnTo>
                      <a:pt x="157601" y="35046"/>
                    </a:lnTo>
                    <a:lnTo>
                      <a:pt x="144086" y="35316"/>
                    </a:lnTo>
                    <a:lnTo>
                      <a:pt x="130588" y="35046"/>
                    </a:lnTo>
                    <a:lnTo>
                      <a:pt x="117040" y="34462"/>
                    </a:lnTo>
                    <a:lnTo>
                      <a:pt x="103525" y="33614"/>
                    </a:lnTo>
                    <a:lnTo>
                      <a:pt x="90324" y="32453"/>
                    </a:lnTo>
                    <a:lnTo>
                      <a:pt x="76810" y="30714"/>
                    </a:lnTo>
                    <a:lnTo>
                      <a:pt x="63559" y="28705"/>
                    </a:lnTo>
                    <a:lnTo>
                      <a:pt x="50325" y="26149"/>
                    </a:lnTo>
                    <a:lnTo>
                      <a:pt x="43717" y="24680"/>
                    </a:lnTo>
                    <a:lnTo>
                      <a:pt x="36810" y="22979"/>
                    </a:lnTo>
                    <a:lnTo>
                      <a:pt x="33952" y="22125"/>
                    </a:lnTo>
                    <a:lnTo>
                      <a:pt x="31077" y="21818"/>
                    </a:lnTo>
                    <a:lnTo>
                      <a:pt x="27905" y="21818"/>
                    </a:lnTo>
                    <a:lnTo>
                      <a:pt x="24733" y="22125"/>
                    </a:lnTo>
                    <a:lnTo>
                      <a:pt x="21875" y="22671"/>
                    </a:lnTo>
                    <a:lnTo>
                      <a:pt x="19000" y="23556"/>
                    </a:lnTo>
                    <a:lnTo>
                      <a:pt x="16406" y="24680"/>
                    </a:lnTo>
                    <a:lnTo>
                      <a:pt x="13812" y="26149"/>
                    </a:lnTo>
                    <a:lnTo>
                      <a:pt x="11532" y="27851"/>
                    </a:lnTo>
                    <a:lnTo>
                      <a:pt x="9517" y="29590"/>
                    </a:lnTo>
                    <a:lnTo>
                      <a:pt x="7501" y="31606"/>
                    </a:lnTo>
                    <a:lnTo>
                      <a:pt x="5766" y="33614"/>
                    </a:lnTo>
                    <a:lnTo>
                      <a:pt x="4031" y="35894"/>
                    </a:lnTo>
                    <a:lnTo>
                      <a:pt x="2908" y="38487"/>
                    </a:lnTo>
                    <a:lnTo>
                      <a:pt x="1735" y="41080"/>
                    </a:lnTo>
                    <a:lnTo>
                      <a:pt x="892" y="43673"/>
                    </a:lnTo>
                    <a:lnTo>
                      <a:pt x="314" y="46536"/>
                    </a:lnTo>
                    <a:lnTo>
                      <a:pt x="0" y="49399"/>
                    </a:lnTo>
                    <a:lnTo>
                      <a:pt x="0" y="52293"/>
                    </a:lnTo>
                    <a:lnTo>
                      <a:pt x="314" y="55156"/>
                    </a:lnTo>
                    <a:lnTo>
                      <a:pt x="1157" y="58327"/>
                    </a:lnTo>
                    <a:lnTo>
                      <a:pt x="2016" y="60883"/>
                    </a:lnTo>
                    <a:lnTo>
                      <a:pt x="2908" y="63475"/>
                    </a:lnTo>
                    <a:lnTo>
                      <a:pt x="4329" y="66068"/>
                    </a:lnTo>
                    <a:lnTo>
                      <a:pt x="6047" y="68354"/>
                    </a:lnTo>
                    <a:lnTo>
                      <a:pt x="7782" y="70670"/>
                    </a:lnTo>
                    <a:lnTo>
                      <a:pt x="9797" y="72372"/>
                    </a:lnTo>
                    <a:lnTo>
                      <a:pt x="12077" y="74387"/>
                    </a:lnTo>
                    <a:lnTo>
                      <a:pt x="14407" y="75850"/>
                    </a:lnTo>
                    <a:lnTo>
                      <a:pt x="16687" y="76974"/>
                    </a:lnTo>
                    <a:lnTo>
                      <a:pt x="19281" y="78135"/>
                    </a:lnTo>
                    <a:lnTo>
                      <a:pt x="22139" y="78990"/>
                    </a:lnTo>
                    <a:lnTo>
                      <a:pt x="24733" y="79567"/>
                    </a:lnTo>
                    <a:lnTo>
                      <a:pt x="27641" y="79874"/>
                    </a:lnTo>
                    <a:lnTo>
                      <a:pt x="30499" y="79874"/>
                    </a:lnTo>
                    <a:lnTo>
                      <a:pt x="33671" y="79567"/>
                    </a:lnTo>
                    <a:lnTo>
                      <a:pt x="40264" y="78713"/>
                    </a:lnTo>
                    <a:lnTo>
                      <a:pt x="47186" y="77865"/>
                    </a:lnTo>
                    <a:lnTo>
                      <a:pt x="60701" y="76704"/>
                    </a:lnTo>
                    <a:lnTo>
                      <a:pt x="74216" y="76397"/>
                    </a:lnTo>
                    <a:lnTo>
                      <a:pt x="87731" y="76397"/>
                    </a:lnTo>
                    <a:lnTo>
                      <a:pt x="100964" y="76704"/>
                    </a:lnTo>
                    <a:lnTo>
                      <a:pt x="114479" y="77558"/>
                    </a:lnTo>
                    <a:lnTo>
                      <a:pt x="127994" y="78713"/>
                    </a:lnTo>
                    <a:lnTo>
                      <a:pt x="141195" y="79874"/>
                    </a:lnTo>
                    <a:lnTo>
                      <a:pt x="154710" y="81576"/>
                    </a:lnTo>
                    <a:lnTo>
                      <a:pt x="167944" y="83592"/>
                    </a:lnTo>
                    <a:lnTo>
                      <a:pt x="181458" y="85908"/>
                    </a:lnTo>
                    <a:lnTo>
                      <a:pt x="194692" y="88771"/>
                    </a:lnTo>
                    <a:lnTo>
                      <a:pt x="201318" y="90780"/>
                    </a:lnTo>
                    <a:lnTo>
                      <a:pt x="207926" y="93066"/>
                    </a:lnTo>
                    <a:lnTo>
                      <a:pt x="214519" y="95659"/>
                    </a:lnTo>
                    <a:lnTo>
                      <a:pt x="221144" y="98829"/>
                    </a:lnTo>
                    <a:lnTo>
                      <a:pt x="227488" y="102270"/>
                    </a:lnTo>
                    <a:lnTo>
                      <a:pt x="234064" y="106565"/>
                    </a:lnTo>
                    <a:lnTo>
                      <a:pt x="240408" y="111167"/>
                    </a:lnTo>
                    <a:lnTo>
                      <a:pt x="247033" y="116352"/>
                    </a:lnTo>
                    <a:lnTo>
                      <a:pt x="251065" y="119793"/>
                    </a:lnTo>
                    <a:lnTo>
                      <a:pt x="255674" y="122964"/>
                    </a:lnTo>
                    <a:lnTo>
                      <a:pt x="260548" y="125556"/>
                    </a:lnTo>
                    <a:lnTo>
                      <a:pt x="265422" y="127842"/>
                    </a:lnTo>
                    <a:lnTo>
                      <a:pt x="270313" y="129581"/>
                    </a:lnTo>
                    <a:lnTo>
                      <a:pt x="275484" y="131013"/>
                    </a:lnTo>
                    <a:lnTo>
                      <a:pt x="280953" y="132137"/>
                    </a:lnTo>
                    <a:lnTo>
                      <a:pt x="286140" y="132715"/>
                    </a:lnTo>
                    <a:lnTo>
                      <a:pt x="291593" y="132715"/>
                    </a:lnTo>
                    <a:lnTo>
                      <a:pt x="297061" y="132444"/>
                    </a:lnTo>
                    <a:lnTo>
                      <a:pt x="302249" y="131590"/>
                    </a:lnTo>
                    <a:lnTo>
                      <a:pt x="307701" y="130429"/>
                    </a:lnTo>
                    <a:lnTo>
                      <a:pt x="312889" y="128997"/>
                    </a:lnTo>
                    <a:lnTo>
                      <a:pt x="318044" y="126681"/>
                    </a:lnTo>
                    <a:lnTo>
                      <a:pt x="322951" y="124395"/>
                    </a:lnTo>
                    <a:lnTo>
                      <a:pt x="327841" y="121225"/>
                    </a:lnTo>
                    <a:lnTo>
                      <a:pt x="330700" y="119216"/>
                    </a:lnTo>
                    <a:lnTo>
                      <a:pt x="333293" y="117200"/>
                    </a:lnTo>
                    <a:lnTo>
                      <a:pt x="338167" y="112598"/>
                    </a:lnTo>
                    <a:lnTo>
                      <a:pt x="342513" y="107726"/>
                    </a:lnTo>
                    <a:lnTo>
                      <a:pt x="346230" y="102270"/>
                    </a:lnTo>
                    <a:lnTo>
                      <a:pt x="349667" y="96820"/>
                    </a:lnTo>
                    <a:lnTo>
                      <a:pt x="352260" y="91057"/>
                    </a:lnTo>
                    <a:lnTo>
                      <a:pt x="354276" y="85023"/>
                    </a:lnTo>
                    <a:lnTo>
                      <a:pt x="355713" y="78713"/>
                    </a:lnTo>
                    <a:lnTo>
                      <a:pt x="356589" y="72372"/>
                    </a:lnTo>
                    <a:lnTo>
                      <a:pt x="356870" y="66068"/>
                    </a:lnTo>
                    <a:lnTo>
                      <a:pt x="356589" y="59758"/>
                    </a:lnTo>
                    <a:lnTo>
                      <a:pt x="355713" y="53417"/>
                    </a:lnTo>
                    <a:lnTo>
                      <a:pt x="354012" y="47113"/>
                    </a:lnTo>
                    <a:lnTo>
                      <a:pt x="351682" y="40772"/>
                    </a:lnTo>
                    <a:lnTo>
                      <a:pt x="348824" y="34739"/>
                    </a:lnTo>
                    <a:lnTo>
                      <a:pt x="347387" y="31876"/>
                    </a:lnTo>
                    <a:lnTo>
                      <a:pt x="345371" y="29012"/>
                    </a:lnTo>
                    <a:lnTo>
                      <a:pt x="343355" y="26420"/>
                    </a:lnTo>
                    <a:lnTo>
                      <a:pt x="341340" y="23556"/>
                    </a:lnTo>
                    <a:lnTo>
                      <a:pt x="336746" y="18683"/>
                    </a:lnTo>
                    <a:lnTo>
                      <a:pt x="331856" y="14352"/>
                    </a:lnTo>
                    <a:lnTo>
                      <a:pt x="326668" y="10635"/>
                    </a:lnTo>
                    <a:lnTo>
                      <a:pt x="320935" y="7465"/>
                    </a:lnTo>
                    <a:lnTo>
                      <a:pt x="315169" y="4872"/>
                    </a:lnTo>
                    <a:lnTo>
                      <a:pt x="309139" y="2863"/>
                    </a:lnTo>
                    <a:lnTo>
                      <a:pt x="302827" y="1124"/>
                    </a:lnTo>
                    <a:lnTo>
                      <a:pt x="296483" y="270"/>
                    </a:lnTo>
                    <a:lnTo>
                      <a:pt x="290172" y="0"/>
                    </a:lnTo>
                    <a:close/>
                  </a:path>
                </a:pathLst>
              </a:custGeom>
              <a:solidFill>
                <a:schemeClr val="accent2"/>
              </a:solidFill>
              <a:ln>
                <a:noFill/>
              </a:ln>
              <a:effectLst/>
            </p:spPr>
            <p:txBody>
              <a:bodyPr vert="horz" wrap="square" lIns="0" tIns="0" rIns="0" bIns="0" numCol="1" spcCol="215900" anchor="ctr"/>
              <a:lstStyle/>
              <a:p>
                <a:pPr/>
              </a:p>
            </p:txBody>
          </p:sp>
          <p:sp>
            <p:nvSpPr>
              <p:cNvPr id="73" name="Google Shape;492;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wvYTo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OHQAAYQ4AAEweAAAgDwAAAAAAACYAAAAIAAAA//////////8="/>
                  </a:ext>
                </a:extLst>
              </p:cNvSpPr>
              <p:nvPr/>
            </p:nvSpPr>
            <p:spPr>
              <a:xfrm>
                <a:off x="4804410" y="2337435"/>
                <a:ext cx="120650" cy="121285"/>
              </a:xfrm>
              <a:custGeom>
                <a:avLst/>
                <a:gdLst/>
                <a:ahLst/>
                <a:cxnLst/>
                <a:rect l="0" t="0" r="120650" b="121285"/>
                <a:pathLst>
                  <a:path w="120650" h="121285">
                    <a:moveTo>
                      <a:pt x="56577" y="0"/>
                    </a:moveTo>
                    <a:lnTo>
                      <a:pt x="52863" y="578"/>
                    </a:lnTo>
                    <a:lnTo>
                      <a:pt x="49115" y="1162"/>
                    </a:lnTo>
                    <a:lnTo>
                      <a:pt x="45668" y="1706"/>
                    </a:lnTo>
                    <a:lnTo>
                      <a:pt x="41920" y="2869"/>
                    </a:lnTo>
                    <a:lnTo>
                      <a:pt x="38480" y="4031"/>
                    </a:lnTo>
                    <a:lnTo>
                      <a:pt x="34765" y="5744"/>
                    </a:lnTo>
                    <a:lnTo>
                      <a:pt x="31319" y="7484"/>
                    </a:lnTo>
                    <a:lnTo>
                      <a:pt x="26141" y="10662"/>
                    </a:lnTo>
                    <a:lnTo>
                      <a:pt x="21265" y="14391"/>
                    </a:lnTo>
                    <a:lnTo>
                      <a:pt x="16941" y="18422"/>
                    </a:lnTo>
                    <a:lnTo>
                      <a:pt x="12920" y="23038"/>
                    </a:lnTo>
                    <a:lnTo>
                      <a:pt x="9473" y="27654"/>
                    </a:lnTo>
                    <a:lnTo>
                      <a:pt x="6613" y="32853"/>
                    </a:lnTo>
                    <a:lnTo>
                      <a:pt x="4295" y="38013"/>
                    </a:lnTo>
                    <a:lnTo>
                      <a:pt x="2285" y="43482"/>
                    </a:lnTo>
                    <a:lnTo>
                      <a:pt x="1156" y="49260"/>
                    </a:lnTo>
                    <a:lnTo>
                      <a:pt x="274" y="55038"/>
                    </a:lnTo>
                    <a:lnTo>
                      <a:pt x="0" y="60777"/>
                    </a:lnTo>
                    <a:lnTo>
                      <a:pt x="274" y="66830"/>
                    </a:lnTo>
                    <a:lnTo>
                      <a:pt x="1156" y="72608"/>
                    </a:lnTo>
                    <a:lnTo>
                      <a:pt x="2592" y="78352"/>
                    </a:lnTo>
                    <a:lnTo>
                      <a:pt x="4603" y="84124"/>
                    </a:lnTo>
                    <a:lnTo>
                      <a:pt x="7462" y="89593"/>
                    </a:lnTo>
                    <a:lnTo>
                      <a:pt x="9473" y="93322"/>
                    </a:lnTo>
                    <a:lnTo>
                      <a:pt x="12065" y="96809"/>
                    </a:lnTo>
                    <a:lnTo>
                      <a:pt x="14657" y="99953"/>
                    </a:lnTo>
                    <a:lnTo>
                      <a:pt x="17243" y="103131"/>
                    </a:lnTo>
                    <a:lnTo>
                      <a:pt x="20382" y="106006"/>
                    </a:lnTo>
                    <a:lnTo>
                      <a:pt x="23275" y="108600"/>
                    </a:lnTo>
                    <a:lnTo>
                      <a:pt x="26722" y="110925"/>
                    </a:lnTo>
                    <a:lnTo>
                      <a:pt x="29855" y="112946"/>
                    </a:lnTo>
                    <a:lnTo>
                      <a:pt x="33603" y="114962"/>
                    </a:lnTo>
                    <a:lnTo>
                      <a:pt x="37050" y="116394"/>
                    </a:lnTo>
                    <a:lnTo>
                      <a:pt x="40798" y="117831"/>
                    </a:lnTo>
                    <a:lnTo>
                      <a:pt x="44512" y="118960"/>
                    </a:lnTo>
                    <a:lnTo>
                      <a:pt x="48534" y="119847"/>
                    </a:lnTo>
                    <a:lnTo>
                      <a:pt x="52555" y="120706"/>
                    </a:lnTo>
                    <a:lnTo>
                      <a:pt x="56303" y="120976"/>
                    </a:lnTo>
                    <a:lnTo>
                      <a:pt x="60325" y="121285"/>
                    </a:lnTo>
                    <a:lnTo>
                      <a:pt x="64039" y="120976"/>
                    </a:lnTo>
                    <a:lnTo>
                      <a:pt x="67787" y="120706"/>
                    </a:lnTo>
                    <a:lnTo>
                      <a:pt x="71502" y="120122"/>
                    </a:lnTo>
                    <a:lnTo>
                      <a:pt x="75255" y="119269"/>
                    </a:lnTo>
                    <a:lnTo>
                      <a:pt x="78696" y="118415"/>
                    </a:lnTo>
                    <a:lnTo>
                      <a:pt x="82444" y="116978"/>
                    </a:lnTo>
                    <a:lnTo>
                      <a:pt x="85885" y="115507"/>
                    </a:lnTo>
                    <a:lnTo>
                      <a:pt x="89331" y="113800"/>
                    </a:lnTo>
                    <a:lnTo>
                      <a:pt x="94783" y="110346"/>
                    </a:lnTo>
                    <a:lnTo>
                      <a:pt x="99385" y="106893"/>
                    </a:lnTo>
                    <a:lnTo>
                      <a:pt x="103675" y="102553"/>
                    </a:lnTo>
                    <a:lnTo>
                      <a:pt x="107697" y="98246"/>
                    </a:lnTo>
                    <a:lnTo>
                      <a:pt x="111143" y="93322"/>
                    </a:lnTo>
                    <a:lnTo>
                      <a:pt x="114037" y="88431"/>
                    </a:lnTo>
                    <a:lnTo>
                      <a:pt x="116321" y="82962"/>
                    </a:lnTo>
                    <a:lnTo>
                      <a:pt x="118332" y="77493"/>
                    </a:lnTo>
                    <a:lnTo>
                      <a:pt x="119762" y="72024"/>
                    </a:lnTo>
                    <a:lnTo>
                      <a:pt x="120650" y="66246"/>
                    </a:lnTo>
                    <a:lnTo>
                      <a:pt x="120650" y="60198"/>
                    </a:lnTo>
                    <a:lnTo>
                      <a:pt x="120343" y="54454"/>
                    </a:lnTo>
                    <a:lnTo>
                      <a:pt x="119494" y="48676"/>
                    </a:lnTo>
                    <a:lnTo>
                      <a:pt x="118058" y="42629"/>
                    </a:lnTo>
                    <a:lnTo>
                      <a:pt x="116047" y="37160"/>
                    </a:lnTo>
                    <a:lnTo>
                      <a:pt x="113461" y="31416"/>
                    </a:lnTo>
                    <a:lnTo>
                      <a:pt x="111143" y="27654"/>
                    </a:lnTo>
                    <a:lnTo>
                      <a:pt x="108859" y="24200"/>
                    </a:lnTo>
                    <a:lnTo>
                      <a:pt x="106267" y="21021"/>
                    </a:lnTo>
                    <a:lnTo>
                      <a:pt x="100542" y="15296"/>
                    </a:lnTo>
                    <a:lnTo>
                      <a:pt x="97375" y="12684"/>
                    </a:lnTo>
                    <a:lnTo>
                      <a:pt x="94202" y="10359"/>
                    </a:lnTo>
                    <a:lnTo>
                      <a:pt x="90761" y="8068"/>
                    </a:lnTo>
                    <a:lnTo>
                      <a:pt x="87320" y="6322"/>
                    </a:lnTo>
                    <a:lnTo>
                      <a:pt x="83567" y="4615"/>
                    </a:lnTo>
                    <a:lnTo>
                      <a:pt x="79852" y="3178"/>
                    </a:lnTo>
                    <a:lnTo>
                      <a:pt x="76104" y="2015"/>
                    </a:lnTo>
                    <a:lnTo>
                      <a:pt x="72083" y="1162"/>
                    </a:lnTo>
                    <a:lnTo>
                      <a:pt x="68368" y="578"/>
                    </a:lnTo>
                    <a:lnTo>
                      <a:pt x="64347" y="0"/>
                    </a:lnTo>
                    <a:close/>
                  </a:path>
                </a:pathLst>
              </a:custGeom>
              <a:solidFill>
                <a:schemeClr val="accent1"/>
              </a:solidFill>
              <a:ln>
                <a:noFill/>
              </a:ln>
              <a:effectLst/>
            </p:spPr>
            <p:txBody>
              <a:bodyPr vert="horz" wrap="square" lIns="0" tIns="0" rIns="0" bIns="0" numCol="1" spcCol="215900" anchor="ctr"/>
              <a:lstStyle/>
              <a:p>
                <a:pPr/>
              </a:p>
            </p:txBody>
          </p:sp>
          <p:sp>
            <p:nvSpPr>
              <p:cNvPr id="72" name="Google Shape;493;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I5ODI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LHQAAoA4AACQfAACiEAAAAAAAACYAAAAIAAAA//////////8="/>
                  </a:ext>
                </a:extLst>
              </p:cNvSpPr>
              <p:nvPr/>
            </p:nvSpPr>
            <p:spPr>
              <a:xfrm>
                <a:off x="4843145" y="2377440"/>
                <a:ext cx="219075" cy="326390"/>
              </a:xfrm>
              <a:custGeom>
                <a:avLst/>
                <a:gdLst/>
                <a:ahLst/>
                <a:cxnLst/>
                <a:rect l="0" t="0" r="219075" b="326390"/>
                <a:pathLst>
                  <a:path w="219075" h="326390">
                    <a:moveTo>
                      <a:pt x="28723" y="0"/>
                    </a:moveTo>
                    <a:lnTo>
                      <a:pt x="25863" y="272"/>
                    </a:lnTo>
                    <a:lnTo>
                      <a:pt x="22992" y="574"/>
                    </a:lnTo>
                    <a:lnTo>
                      <a:pt x="17809" y="2282"/>
                    </a:lnTo>
                    <a:lnTo>
                      <a:pt x="15213" y="3445"/>
                    </a:lnTo>
                    <a:lnTo>
                      <a:pt x="12627" y="5153"/>
                    </a:lnTo>
                    <a:lnTo>
                      <a:pt x="10335" y="6890"/>
                    </a:lnTo>
                    <a:lnTo>
                      <a:pt x="8053" y="8900"/>
                    </a:lnTo>
                    <a:lnTo>
                      <a:pt x="6308" y="11197"/>
                    </a:lnTo>
                    <a:lnTo>
                      <a:pt x="4604" y="13509"/>
                    </a:lnTo>
                    <a:lnTo>
                      <a:pt x="3133" y="16108"/>
                    </a:lnTo>
                    <a:lnTo>
                      <a:pt x="2008" y="18707"/>
                    </a:lnTo>
                    <a:lnTo>
                      <a:pt x="1125" y="21261"/>
                    </a:lnTo>
                    <a:lnTo>
                      <a:pt x="578" y="23860"/>
                    </a:lnTo>
                    <a:lnTo>
                      <a:pt x="0" y="26746"/>
                    </a:lnTo>
                    <a:lnTo>
                      <a:pt x="0" y="29617"/>
                    </a:lnTo>
                    <a:lnTo>
                      <a:pt x="273" y="32216"/>
                    </a:lnTo>
                    <a:lnTo>
                      <a:pt x="578" y="35072"/>
                    </a:lnTo>
                    <a:lnTo>
                      <a:pt x="1430" y="37671"/>
                    </a:lnTo>
                    <a:lnTo>
                      <a:pt x="2282" y="40542"/>
                    </a:lnTo>
                    <a:lnTo>
                      <a:pt x="3722" y="43126"/>
                    </a:lnTo>
                    <a:lnTo>
                      <a:pt x="5152" y="45423"/>
                    </a:lnTo>
                    <a:lnTo>
                      <a:pt x="6896" y="47735"/>
                    </a:lnTo>
                    <a:lnTo>
                      <a:pt x="11187" y="53205"/>
                    </a:lnTo>
                    <a:lnTo>
                      <a:pt x="15527" y="58660"/>
                    </a:lnTo>
                    <a:lnTo>
                      <a:pt x="23570" y="69585"/>
                    </a:lnTo>
                    <a:lnTo>
                      <a:pt x="30740" y="80797"/>
                    </a:lnTo>
                    <a:lnTo>
                      <a:pt x="37942" y="92311"/>
                    </a:lnTo>
                    <a:lnTo>
                      <a:pt x="44555" y="103810"/>
                    </a:lnTo>
                    <a:lnTo>
                      <a:pt x="51177" y="115884"/>
                    </a:lnTo>
                    <a:lnTo>
                      <a:pt x="57213" y="127685"/>
                    </a:lnTo>
                    <a:lnTo>
                      <a:pt x="62953" y="139773"/>
                    </a:lnTo>
                    <a:lnTo>
                      <a:pt x="68410" y="152119"/>
                    </a:lnTo>
                    <a:lnTo>
                      <a:pt x="73897" y="164479"/>
                    </a:lnTo>
                    <a:lnTo>
                      <a:pt x="79049" y="177127"/>
                    </a:lnTo>
                    <a:lnTo>
                      <a:pt x="81372" y="183489"/>
                    </a:lnTo>
                    <a:lnTo>
                      <a:pt x="83390" y="190062"/>
                    </a:lnTo>
                    <a:lnTo>
                      <a:pt x="85094" y="196680"/>
                    </a:lnTo>
                    <a:lnTo>
                      <a:pt x="86524" y="203586"/>
                    </a:lnTo>
                    <a:lnTo>
                      <a:pt x="87680" y="210506"/>
                    </a:lnTo>
                    <a:lnTo>
                      <a:pt x="88532" y="217669"/>
                    </a:lnTo>
                    <a:lnTo>
                      <a:pt x="88847" y="225179"/>
                    </a:lnTo>
                    <a:lnTo>
                      <a:pt x="88847" y="232659"/>
                    </a:lnTo>
                    <a:lnTo>
                      <a:pt x="88268" y="240713"/>
                    </a:lnTo>
                    <a:lnTo>
                      <a:pt x="87102" y="249039"/>
                    </a:lnTo>
                    <a:lnTo>
                      <a:pt x="86524" y="254494"/>
                    </a:lnTo>
                    <a:lnTo>
                      <a:pt x="86250" y="259948"/>
                    </a:lnTo>
                    <a:lnTo>
                      <a:pt x="86524" y="265131"/>
                    </a:lnTo>
                    <a:lnTo>
                      <a:pt x="87102" y="270601"/>
                    </a:lnTo>
                    <a:lnTo>
                      <a:pt x="88268" y="275784"/>
                    </a:lnTo>
                    <a:lnTo>
                      <a:pt x="89699" y="280937"/>
                    </a:lnTo>
                    <a:lnTo>
                      <a:pt x="91707" y="286120"/>
                    </a:lnTo>
                    <a:lnTo>
                      <a:pt x="93999" y="291001"/>
                    </a:lnTo>
                    <a:lnTo>
                      <a:pt x="96585" y="295610"/>
                    </a:lnTo>
                    <a:lnTo>
                      <a:pt x="99760" y="299946"/>
                    </a:lnTo>
                    <a:lnTo>
                      <a:pt x="103208" y="304238"/>
                    </a:lnTo>
                    <a:lnTo>
                      <a:pt x="106961" y="307991"/>
                    </a:lnTo>
                    <a:lnTo>
                      <a:pt x="110987" y="311718"/>
                    </a:lnTo>
                    <a:lnTo>
                      <a:pt x="115592" y="314891"/>
                    </a:lnTo>
                    <a:lnTo>
                      <a:pt x="120470" y="318064"/>
                    </a:lnTo>
                    <a:lnTo>
                      <a:pt x="125349" y="320618"/>
                    </a:lnTo>
                    <a:lnTo>
                      <a:pt x="128524" y="321781"/>
                    </a:lnTo>
                    <a:lnTo>
                      <a:pt x="131972" y="322945"/>
                    </a:lnTo>
                    <a:lnTo>
                      <a:pt x="138280" y="324652"/>
                    </a:lnTo>
                    <a:lnTo>
                      <a:pt x="144630" y="325816"/>
                    </a:lnTo>
                    <a:lnTo>
                      <a:pt x="151242" y="326390"/>
                    </a:lnTo>
                    <a:lnTo>
                      <a:pt x="157561" y="326118"/>
                    </a:lnTo>
                    <a:lnTo>
                      <a:pt x="163870" y="325226"/>
                    </a:lnTo>
                    <a:lnTo>
                      <a:pt x="170219" y="324108"/>
                    </a:lnTo>
                    <a:lnTo>
                      <a:pt x="176253" y="322083"/>
                    </a:lnTo>
                    <a:lnTo>
                      <a:pt x="181984" y="319500"/>
                    </a:lnTo>
                    <a:lnTo>
                      <a:pt x="187755" y="316326"/>
                    </a:lnTo>
                    <a:lnTo>
                      <a:pt x="192938" y="312564"/>
                    </a:lnTo>
                    <a:lnTo>
                      <a:pt x="197816" y="308575"/>
                    </a:lnTo>
                    <a:lnTo>
                      <a:pt x="202421" y="303970"/>
                    </a:lnTo>
                    <a:lnTo>
                      <a:pt x="206447" y="298783"/>
                    </a:lnTo>
                    <a:lnTo>
                      <a:pt x="210170" y="293011"/>
                    </a:lnTo>
                    <a:lnTo>
                      <a:pt x="211600" y="290155"/>
                    </a:lnTo>
                    <a:lnTo>
                      <a:pt x="213344" y="286981"/>
                    </a:lnTo>
                    <a:lnTo>
                      <a:pt x="214500" y="283838"/>
                    </a:lnTo>
                    <a:lnTo>
                      <a:pt x="215626" y="280665"/>
                    </a:lnTo>
                    <a:lnTo>
                      <a:pt x="217371" y="274349"/>
                    </a:lnTo>
                    <a:lnTo>
                      <a:pt x="218527" y="267730"/>
                    </a:lnTo>
                    <a:lnTo>
                      <a:pt x="219075" y="261384"/>
                    </a:lnTo>
                    <a:lnTo>
                      <a:pt x="218801" y="255068"/>
                    </a:lnTo>
                    <a:lnTo>
                      <a:pt x="217949" y="248449"/>
                    </a:lnTo>
                    <a:lnTo>
                      <a:pt x="216792" y="242405"/>
                    </a:lnTo>
                    <a:lnTo>
                      <a:pt x="214774" y="236376"/>
                    </a:lnTo>
                    <a:lnTo>
                      <a:pt x="212178" y="230332"/>
                    </a:lnTo>
                    <a:lnTo>
                      <a:pt x="209013" y="224877"/>
                    </a:lnTo>
                    <a:lnTo>
                      <a:pt x="205291" y="219694"/>
                    </a:lnTo>
                    <a:lnTo>
                      <a:pt x="201265" y="214813"/>
                    </a:lnTo>
                    <a:lnTo>
                      <a:pt x="196660" y="210208"/>
                    </a:lnTo>
                    <a:lnTo>
                      <a:pt x="191477" y="206170"/>
                    </a:lnTo>
                    <a:lnTo>
                      <a:pt x="185737" y="202452"/>
                    </a:lnTo>
                    <a:lnTo>
                      <a:pt x="182876" y="200715"/>
                    </a:lnTo>
                    <a:lnTo>
                      <a:pt x="179702" y="199279"/>
                    </a:lnTo>
                    <a:lnTo>
                      <a:pt x="172227" y="195834"/>
                    </a:lnTo>
                    <a:lnTo>
                      <a:pt x="165300" y="191815"/>
                    </a:lnTo>
                    <a:lnTo>
                      <a:pt x="158991" y="187508"/>
                    </a:lnTo>
                    <a:lnTo>
                      <a:pt x="152956" y="183171"/>
                    </a:lnTo>
                    <a:lnTo>
                      <a:pt x="147490" y="178563"/>
                    </a:lnTo>
                    <a:lnTo>
                      <a:pt x="142307" y="173682"/>
                    </a:lnTo>
                    <a:lnTo>
                      <a:pt x="137428" y="168499"/>
                    </a:lnTo>
                    <a:lnTo>
                      <a:pt x="132824" y="163346"/>
                    </a:lnTo>
                    <a:lnTo>
                      <a:pt x="128524" y="158163"/>
                    </a:lnTo>
                    <a:lnTo>
                      <a:pt x="124497" y="152708"/>
                    </a:lnTo>
                    <a:lnTo>
                      <a:pt x="109557" y="130254"/>
                    </a:lnTo>
                    <a:lnTo>
                      <a:pt x="102630" y="118755"/>
                    </a:lnTo>
                    <a:lnTo>
                      <a:pt x="95733" y="107255"/>
                    </a:lnTo>
                    <a:lnTo>
                      <a:pt x="89120" y="95484"/>
                    </a:lnTo>
                    <a:lnTo>
                      <a:pt x="82802" y="83668"/>
                    </a:lnTo>
                    <a:lnTo>
                      <a:pt x="76767" y="71594"/>
                    </a:lnTo>
                    <a:lnTo>
                      <a:pt x="71310" y="59234"/>
                    </a:lnTo>
                    <a:lnTo>
                      <a:pt x="65844" y="46858"/>
                    </a:lnTo>
                    <a:lnTo>
                      <a:pt x="61239" y="34226"/>
                    </a:lnTo>
                    <a:lnTo>
                      <a:pt x="58926" y="27607"/>
                    </a:lnTo>
                    <a:lnTo>
                      <a:pt x="56908" y="20989"/>
                    </a:lnTo>
                    <a:lnTo>
                      <a:pt x="56056" y="18118"/>
                    </a:lnTo>
                    <a:lnTo>
                      <a:pt x="54626" y="15519"/>
                    </a:lnTo>
                    <a:lnTo>
                      <a:pt x="53185" y="12663"/>
                    </a:lnTo>
                    <a:lnTo>
                      <a:pt x="51177" y="10336"/>
                    </a:lnTo>
                    <a:lnTo>
                      <a:pt x="49160" y="8054"/>
                    </a:lnTo>
                    <a:lnTo>
                      <a:pt x="46847" y="6044"/>
                    </a:lnTo>
                    <a:lnTo>
                      <a:pt x="44555" y="4609"/>
                    </a:lnTo>
                    <a:lnTo>
                      <a:pt x="42273" y="3143"/>
                    </a:lnTo>
                    <a:lnTo>
                      <a:pt x="39676" y="2010"/>
                    </a:lnTo>
                    <a:lnTo>
                      <a:pt x="36776" y="1133"/>
                    </a:lnTo>
                    <a:lnTo>
                      <a:pt x="34219" y="574"/>
                    </a:lnTo>
                    <a:lnTo>
                      <a:pt x="31319" y="0"/>
                    </a:lnTo>
                    <a:close/>
                  </a:path>
                </a:pathLst>
              </a:custGeom>
              <a:solidFill>
                <a:schemeClr val="accent2"/>
              </a:solidFill>
              <a:ln>
                <a:noFill/>
              </a:ln>
              <a:effectLst/>
            </p:spPr>
            <p:txBody>
              <a:bodyPr vert="horz" wrap="square" lIns="0" tIns="0" rIns="0" bIns="0" numCol="1" spcCol="215900" anchor="ctr"/>
              <a:lstStyle/>
              <a:p>
                <a:pPr/>
              </a:p>
            </p:txBody>
          </p:sp>
          <p:sp>
            <p:nvSpPr>
              <p:cNvPr id="71" name="Google Shape;494;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48YTo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EHgAAHA0AAMIeAADaDQAAAAAAACYAAAAIAAAA//////////8="/>
                  </a:ext>
                </a:extLst>
              </p:cNvSpPr>
              <p:nvPr/>
            </p:nvSpPr>
            <p:spPr>
              <a:xfrm>
                <a:off x="4879340" y="2131060"/>
                <a:ext cx="120650" cy="120650"/>
              </a:xfrm>
              <a:custGeom>
                <a:avLst/>
                <a:gdLst/>
                <a:ahLst/>
                <a:cxnLst/>
                <a:rect l="0" t="0" r="120650" b="120650"/>
                <a:pathLst>
                  <a:path w="120650" h="120650">
                    <a:moveTo>
                      <a:pt x="60191" y="0"/>
                    </a:moveTo>
                    <a:lnTo>
                      <a:pt x="54443" y="274"/>
                    </a:lnTo>
                    <a:lnTo>
                      <a:pt x="49003" y="855"/>
                    </a:lnTo>
                    <a:lnTo>
                      <a:pt x="43562" y="2285"/>
                    </a:lnTo>
                    <a:lnTo>
                      <a:pt x="38122" y="4022"/>
                    </a:lnTo>
                    <a:lnTo>
                      <a:pt x="33257" y="6306"/>
                    </a:lnTo>
                    <a:lnTo>
                      <a:pt x="28358" y="9172"/>
                    </a:lnTo>
                    <a:lnTo>
                      <a:pt x="23806" y="12339"/>
                    </a:lnTo>
                    <a:lnTo>
                      <a:pt x="19790" y="15785"/>
                    </a:lnTo>
                    <a:lnTo>
                      <a:pt x="15779" y="19533"/>
                    </a:lnTo>
                    <a:lnTo>
                      <a:pt x="12311" y="23828"/>
                    </a:lnTo>
                    <a:lnTo>
                      <a:pt x="9183" y="28431"/>
                    </a:lnTo>
                    <a:lnTo>
                      <a:pt x="6323" y="33307"/>
                    </a:lnTo>
                    <a:lnTo>
                      <a:pt x="4010" y="38491"/>
                    </a:lnTo>
                    <a:lnTo>
                      <a:pt x="2312" y="43942"/>
                    </a:lnTo>
                    <a:lnTo>
                      <a:pt x="1156" y="49399"/>
                    </a:lnTo>
                    <a:lnTo>
                      <a:pt x="307" y="55158"/>
                    </a:lnTo>
                    <a:lnTo>
                      <a:pt x="0" y="61464"/>
                    </a:lnTo>
                    <a:lnTo>
                      <a:pt x="575" y="67503"/>
                    </a:lnTo>
                    <a:lnTo>
                      <a:pt x="1430" y="73261"/>
                    </a:lnTo>
                    <a:lnTo>
                      <a:pt x="3161" y="78992"/>
                    </a:lnTo>
                    <a:lnTo>
                      <a:pt x="5167" y="84444"/>
                    </a:lnTo>
                    <a:lnTo>
                      <a:pt x="7753" y="89627"/>
                    </a:lnTo>
                    <a:lnTo>
                      <a:pt x="10881" y="94811"/>
                    </a:lnTo>
                    <a:lnTo>
                      <a:pt x="14316" y="99374"/>
                    </a:lnTo>
                    <a:lnTo>
                      <a:pt x="18327" y="103385"/>
                    </a:lnTo>
                    <a:lnTo>
                      <a:pt x="22650" y="107423"/>
                    </a:lnTo>
                    <a:lnTo>
                      <a:pt x="27236" y="110897"/>
                    </a:lnTo>
                    <a:lnTo>
                      <a:pt x="32374" y="113763"/>
                    </a:lnTo>
                    <a:lnTo>
                      <a:pt x="37541" y="116355"/>
                    </a:lnTo>
                    <a:lnTo>
                      <a:pt x="43289" y="118365"/>
                    </a:lnTo>
                    <a:lnTo>
                      <a:pt x="49310" y="119795"/>
                    </a:lnTo>
                    <a:lnTo>
                      <a:pt x="55326" y="120376"/>
                    </a:lnTo>
                    <a:lnTo>
                      <a:pt x="60459" y="120650"/>
                    </a:lnTo>
                    <a:lnTo>
                      <a:pt x="66207" y="120376"/>
                    </a:lnTo>
                    <a:lnTo>
                      <a:pt x="71647" y="119488"/>
                    </a:lnTo>
                    <a:lnTo>
                      <a:pt x="77088" y="118365"/>
                    </a:lnTo>
                    <a:lnTo>
                      <a:pt x="82528" y="116628"/>
                    </a:lnTo>
                    <a:lnTo>
                      <a:pt x="87393" y="114344"/>
                    </a:lnTo>
                    <a:lnTo>
                      <a:pt x="92292" y="111445"/>
                    </a:lnTo>
                    <a:lnTo>
                      <a:pt x="96883" y="108311"/>
                    </a:lnTo>
                    <a:lnTo>
                      <a:pt x="100894" y="104865"/>
                    </a:lnTo>
                    <a:lnTo>
                      <a:pt x="104904" y="100855"/>
                    </a:lnTo>
                    <a:lnTo>
                      <a:pt x="108339" y="96822"/>
                    </a:lnTo>
                    <a:lnTo>
                      <a:pt x="111467" y="92219"/>
                    </a:lnTo>
                    <a:lnTo>
                      <a:pt x="114361" y="87343"/>
                    </a:lnTo>
                    <a:lnTo>
                      <a:pt x="116640" y="82159"/>
                    </a:lnTo>
                    <a:lnTo>
                      <a:pt x="118371" y="76708"/>
                    </a:lnTo>
                    <a:lnTo>
                      <a:pt x="119494" y="71251"/>
                    </a:lnTo>
                    <a:lnTo>
                      <a:pt x="120376" y="65492"/>
                    </a:lnTo>
                    <a:lnTo>
                      <a:pt x="120650" y="59186"/>
                    </a:lnTo>
                    <a:lnTo>
                      <a:pt x="120075" y="53147"/>
                    </a:lnTo>
                    <a:lnTo>
                      <a:pt x="119220" y="47115"/>
                    </a:lnTo>
                    <a:lnTo>
                      <a:pt x="117489" y="41658"/>
                    </a:lnTo>
                    <a:lnTo>
                      <a:pt x="115483" y="36173"/>
                    </a:lnTo>
                    <a:lnTo>
                      <a:pt x="112931" y="30715"/>
                    </a:lnTo>
                    <a:lnTo>
                      <a:pt x="109769" y="25839"/>
                    </a:lnTo>
                    <a:lnTo>
                      <a:pt x="106334" y="21237"/>
                    </a:lnTo>
                    <a:lnTo>
                      <a:pt x="102323" y="16941"/>
                    </a:lnTo>
                    <a:lnTo>
                      <a:pt x="98000" y="13193"/>
                    </a:lnTo>
                    <a:lnTo>
                      <a:pt x="93414" y="9753"/>
                    </a:lnTo>
                    <a:lnTo>
                      <a:pt x="88276" y="6887"/>
                    </a:lnTo>
                    <a:lnTo>
                      <a:pt x="83109" y="4295"/>
                    </a:lnTo>
                    <a:lnTo>
                      <a:pt x="77395" y="2285"/>
                    </a:lnTo>
                    <a:lnTo>
                      <a:pt x="71379" y="855"/>
                    </a:lnTo>
                    <a:lnTo>
                      <a:pt x="65358" y="0"/>
                    </a:lnTo>
                    <a:close/>
                  </a:path>
                </a:pathLst>
              </a:custGeom>
              <a:solidFill>
                <a:schemeClr val="accent1"/>
              </a:solidFill>
              <a:ln>
                <a:noFill/>
              </a:ln>
              <a:effectLst/>
            </p:spPr>
            <p:txBody>
              <a:bodyPr vert="horz" wrap="square" lIns="0" tIns="0" rIns="0" bIns="0" numCol="1" spcCol="215900" anchor="ctr"/>
              <a:lstStyle/>
              <a:p>
                <a:pPr/>
              </a:p>
            </p:txBody>
          </p:sp>
          <p:sp>
            <p:nvSpPr>
              <p:cNvPr id="70" name="Google Shape;495;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AiPjw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IHgAANw0AAHggAAAHDgAAAAAAACYAAAAIAAAA//////////8="/>
                  </a:ext>
                </a:extLst>
              </p:cNvSpPr>
              <p:nvPr/>
            </p:nvSpPr>
            <p:spPr>
              <a:xfrm>
                <a:off x="4922520" y="2148205"/>
                <a:ext cx="355600" cy="132080"/>
              </a:xfrm>
              <a:custGeom>
                <a:avLst/>
                <a:gdLst/>
                <a:ahLst/>
                <a:cxnLst/>
                <a:rect l="0" t="0" r="355600" b="132080"/>
                <a:pathLst>
                  <a:path w="355600" h="132080">
                    <a:moveTo>
                      <a:pt x="284941" y="0"/>
                    </a:moveTo>
                    <a:lnTo>
                      <a:pt x="278339" y="850"/>
                    </a:lnTo>
                    <a:lnTo>
                      <a:pt x="272018" y="2006"/>
                    </a:lnTo>
                    <a:lnTo>
                      <a:pt x="265992" y="4011"/>
                    </a:lnTo>
                    <a:lnTo>
                      <a:pt x="259687" y="6867"/>
                    </a:lnTo>
                    <a:lnTo>
                      <a:pt x="256789" y="8328"/>
                    </a:lnTo>
                    <a:lnTo>
                      <a:pt x="253925" y="10028"/>
                    </a:lnTo>
                    <a:lnTo>
                      <a:pt x="246730" y="14345"/>
                    </a:lnTo>
                    <a:lnTo>
                      <a:pt x="239586" y="18051"/>
                    </a:lnTo>
                    <a:lnTo>
                      <a:pt x="232688" y="20907"/>
                    </a:lnTo>
                    <a:lnTo>
                      <a:pt x="225493" y="23493"/>
                    </a:lnTo>
                    <a:lnTo>
                      <a:pt x="218612" y="25499"/>
                    </a:lnTo>
                    <a:lnTo>
                      <a:pt x="211697" y="27229"/>
                    </a:lnTo>
                    <a:lnTo>
                      <a:pt x="204816" y="28385"/>
                    </a:lnTo>
                    <a:lnTo>
                      <a:pt x="198198" y="29235"/>
                    </a:lnTo>
                    <a:lnTo>
                      <a:pt x="184435" y="30397"/>
                    </a:lnTo>
                    <a:lnTo>
                      <a:pt x="157402" y="30397"/>
                    </a:lnTo>
                    <a:lnTo>
                      <a:pt x="144216" y="30085"/>
                    </a:lnTo>
                    <a:lnTo>
                      <a:pt x="117216" y="28385"/>
                    </a:lnTo>
                    <a:lnTo>
                      <a:pt x="103997" y="26924"/>
                    </a:lnTo>
                    <a:lnTo>
                      <a:pt x="90497" y="25224"/>
                    </a:lnTo>
                    <a:lnTo>
                      <a:pt x="77261" y="23218"/>
                    </a:lnTo>
                    <a:lnTo>
                      <a:pt x="64074" y="20907"/>
                    </a:lnTo>
                    <a:lnTo>
                      <a:pt x="50854" y="17782"/>
                    </a:lnTo>
                    <a:lnTo>
                      <a:pt x="44236" y="16045"/>
                    </a:lnTo>
                    <a:lnTo>
                      <a:pt x="37634" y="14040"/>
                    </a:lnTo>
                    <a:lnTo>
                      <a:pt x="34770" y="13190"/>
                    </a:lnTo>
                    <a:lnTo>
                      <a:pt x="31592" y="12884"/>
                    </a:lnTo>
                    <a:lnTo>
                      <a:pt x="28464" y="12615"/>
                    </a:lnTo>
                    <a:lnTo>
                      <a:pt x="25287" y="12884"/>
                    </a:lnTo>
                    <a:lnTo>
                      <a:pt x="22423" y="13465"/>
                    </a:lnTo>
                    <a:lnTo>
                      <a:pt x="19838" y="14040"/>
                    </a:lnTo>
                    <a:lnTo>
                      <a:pt x="16940" y="15195"/>
                    </a:lnTo>
                    <a:lnTo>
                      <a:pt x="14389" y="16351"/>
                    </a:lnTo>
                    <a:lnTo>
                      <a:pt x="12067" y="18051"/>
                    </a:lnTo>
                    <a:lnTo>
                      <a:pt x="9779" y="19788"/>
                    </a:lnTo>
                    <a:lnTo>
                      <a:pt x="7771" y="21487"/>
                    </a:lnTo>
                    <a:lnTo>
                      <a:pt x="6025" y="23799"/>
                    </a:lnTo>
                    <a:lnTo>
                      <a:pt x="4330" y="26074"/>
                    </a:lnTo>
                    <a:lnTo>
                      <a:pt x="3177" y="28385"/>
                    </a:lnTo>
                    <a:lnTo>
                      <a:pt x="2008" y="30935"/>
                    </a:lnTo>
                    <a:lnTo>
                      <a:pt x="889" y="33521"/>
                    </a:lnTo>
                    <a:lnTo>
                      <a:pt x="313" y="36377"/>
                    </a:lnTo>
                    <a:lnTo>
                      <a:pt x="0" y="39269"/>
                    </a:lnTo>
                    <a:lnTo>
                      <a:pt x="0" y="44981"/>
                    </a:lnTo>
                    <a:lnTo>
                      <a:pt x="576" y="47867"/>
                    </a:lnTo>
                    <a:lnTo>
                      <a:pt x="1432" y="50722"/>
                    </a:lnTo>
                    <a:lnTo>
                      <a:pt x="2321" y="53578"/>
                    </a:lnTo>
                    <a:lnTo>
                      <a:pt x="3754" y="55889"/>
                    </a:lnTo>
                    <a:lnTo>
                      <a:pt x="5186" y="58439"/>
                    </a:lnTo>
                    <a:lnTo>
                      <a:pt x="6882" y="60445"/>
                    </a:lnTo>
                    <a:lnTo>
                      <a:pt x="10915" y="64478"/>
                    </a:lnTo>
                    <a:lnTo>
                      <a:pt x="13220" y="65924"/>
                    </a:lnTo>
                    <a:lnTo>
                      <a:pt x="15508" y="67349"/>
                    </a:lnTo>
                    <a:lnTo>
                      <a:pt x="18093" y="68474"/>
                    </a:lnTo>
                    <a:lnTo>
                      <a:pt x="20957" y="69354"/>
                    </a:lnTo>
                    <a:lnTo>
                      <a:pt x="23559" y="70204"/>
                    </a:lnTo>
                    <a:lnTo>
                      <a:pt x="26456" y="70479"/>
                    </a:lnTo>
                    <a:lnTo>
                      <a:pt x="29321" y="70479"/>
                    </a:lnTo>
                    <a:lnTo>
                      <a:pt x="32481" y="70204"/>
                    </a:lnTo>
                    <a:lnTo>
                      <a:pt x="39067" y="69629"/>
                    </a:lnTo>
                    <a:lnTo>
                      <a:pt x="45981" y="69048"/>
                    </a:lnTo>
                    <a:lnTo>
                      <a:pt x="59481" y="68474"/>
                    </a:lnTo>
                    <a:lnTo>
                      <a:pt x="72980" y="68474"/>
                    </a:lnTo>
                    <a:lnTo>
                      <a:pt x="86463" y="69048"/>
                    </a:lnTo>
                    <a:lnTo>
                      <a:pt x="99963" y="69935"/>
                    </a:lnTo>
                    <a:lnTo>
                      <a:pt x="113199" y="71054"/>
                    </a:lnTo>
                    <a:lnTo>
                      <a:pt x="126699" y="72485"/>
                    </a:lnTo>
                    <a:lnTo>
                      <a:pt x="139886" y="74491"/>
                    </a:lnTo>
                    <a:lnTo>
                      <a:pt x="153106" y="76496"/>
                    </a:lnTo>
                    <a:lnTo>
                      <a:pt x="166325" y="78808"/>
                    </a:lnTo>
                    <a:lnTo>
                      <a:pt x="179529" y="81663"/>
                    </a:lnTo>
                    <a:lnTo>
                      <a:pt x="186130" y="83394"/>
                    </a:lnTo>
                    <a:lnTo>
                      <a:pt x="192748" y="85094"/>
                    </a:lnTo>
                    <a:lnTo>
                      <a:pt x="199350" y="87405"/>
                    </a:lnTo>
                    <a:lnTo>
                      <a:pt x="205968" y="89686"/>
                    </a:lnTo>
                    <a:lnTo>
                      <a:pt x="212273" y="92542"/>
                    </a:lnTo>
                    <a:lnTo>
                      <a:pt x="218892" y="95972"/>
                    </a:lnTo>
                    <a:lnTo>
                      <a:pt x="225197" y="99714"/>
                    </a:lnTo>
                    <a:lnTo>
                      <a:pt x="231535" y="104001"/>
                    </a:lnTo>
                    <a:lnTo>
                      <a:pt x="237840" y="108893"/>
                    </a:lnTo>
                    <a:lnTo>
                      <a:pt x="244179" y="114335"/>
                    </a:lnTo>
                    <a:lnTo>
                      <a:pt x="248196" y="118040"/>
                    </a:lnTo>
                    <a:lnTo>
                      <a:pt x="252492" y="121202"/>
                    </a:lnTo>
                    <a:lnTo>
                      <a:pt x="257366" y="123782"/>
                    </a:lnTo>
                    <a:lnTo>
                      <a:pt x="261975" y="126369"/>
                    </a:lnTo>
                    <a:lnTo>
                      <a:pt x="267145" y="128374"/>
                    </a:lnTo>
                    <a:lnTo>
                      <a:pt x="272297" y="129799"/>
                    </a:lnTo>
                    <a:lnTo>
                      <a:pt x="277483" y="130961"/>
                    </a:lnTo>
                    <a:lnTo>
                      <a:pt x="282653" y="131811"/>
                    </a:lnTo>
                    <a:lnTo>
                      <a:pt x="288118" y="132080"/>
                    </a:lnTo>
                    <a:lnTo>
                      <a:pt x="293568" y="132080"/>
                    </a:lnTo>
                    <a:lnTo>
                      <a:pt x="298753" y="131499"/>
                    </a:lnTo>
                    <a:lnTo>
                      <a:pt x="304203" y="130380"/>
                    </a:lnTo>
                    <a:lnTo>
                      <a:pt x="309388" y="128949"/>
                    </a:lnTo>
                    <a:lnTo>
                      <a:pt x="314838" y="127219"/>
                    </a:lnTo>
                    <a:lnTo>
                      <a:pt x="319711" y="124632"/>
                    </a:lnTo>
                    <a:lnTo>
                      <a:pt x="324897" y="122052"/>
                    </a:lnTo>
                    <a:lnTo>
                      <a:pt x="327761" y="120046"/>
                    </a:lnTo>
                    <a:lnTo>
                      <a:pt x="330346" y="118040"/>
                    </a:lnTo>
                    <a:lnTo>
                      <a:pt x="335532" y="113754"/>
                    </a:lnTo>
                    <a:lnTo>
                      <a:pt x="339812" y="108893"/>
                    </a:lnTo>
                    <a:lnTo>
                      <a:pt x="343845" y="103726"/>
                    </a:lnTo>
                    <a:lnTo>
                      <a:pt x="347286" y="98290"/>
                    </a:lnTo>
                    <a:lnTo>
                      <a:pt x="350151" y="92542"/>
                    </a:lnTo>
                    <a:lnTo>
                      <a:pt x="352472" y="86525"/>
                    </a:lnTo>
                    <a:lnTo>
                      <a:pt x="353888" y="80508"/>
                    </a:lnTo>
                    <a:lnTo>
                      <a:pt x="355057" y="74216"/>
                    </a:lnTo>
                    <a:lnTo>
                      <a:pt x="355600" y="67929"/>
                    </a:lnTo>
                    <a:lnTo>
                      <a:pt x="355600" y="61601"/>
                    </a:lnTo>
                    <a:lnTo>
                      <a:pt x="354744" y="55315"/>
                    </a:lnTo>
                    <a:lnTo>
                      <a:pt x="353312" y="48992"/>
                    </a:lnTo>
                    <a:lnTo>
                      <a:pt x="351303" y="42700"/>
                    </a:lnTo>
                    <a:lnTo>
                      <a:pt x="348718" y="36683"/>
                    </a:lnTo>
                    <a:lnTo>
                      <a:pt x="347006" y="33521"/>
                    </a:lnTo>
                    <a:lnTo>
                      <a:pt x="345278" y="30666"/>
                    </a:lnTo>
                    <a:lnTo>
                      <a:pt x="343566" y="27810"/>
                    </a:lnTo>
                    <a:lnTo>
                      <a:pt x="341557" y="25224"/>
                    </a:lnTo>
                    <a:lnTo>
                      <a:pt x="337227" y="20057"/>
                    </a:lnTo>
                    <a:lnTo>
                      <a:pt x="332354" y="15470"/>
                    </a:lnTo>
                    <a:lnTo>
                      <a:pt x="327168" y="11765"/>
                    </a:lnTo>
                    <a:lnTo>
                      <a:pt x="321719" y="8328"/>
                    </a:lnTo>
                    <a:lnTo>
                      <a:pt x="315957" y="5442"/>
                    </a:lnTo>
                    <a:lnTo>
                      <a:pt x="309965" y="3161"/>
                    </a:lnTo>
                    <a:lnTo>
                      <a:pt x="303923" y="1431"/>
                    </a:lnTo>
                    <a:lnTo>
                      <a:pt x="297585" y="306"/>
                    </a:lnTo>
                    <a:lnTo>
                      <a:pt x="291279" y="0"/>
                    </a:lnTo>
                    <a:close/>
                  </a:path>
                </a:pathLst>
              </a:custGeom>
              <a:solidFill>
                <a:schemeClr val="accent2"/>
              </a:solidFill>
              <a:ln>
                <a:noFill/>
              </a:ln>
              <a:effectLst/>
            </p:spPr>
            <p:txBody>
              <a:bodyPr vert="horz" wrap="square" lIns="0" tIns="0" rIns="0" bIns="0" numCol="1" spcCol="215900" anchor="ctr"/>
              <a:lstStyle/>
              <a:p>
                <a:pPr/>
              </a:p>
            </p:txBody>
          </p:sp>
          <p:sp>
            <p:nvSpPr>
              <p:cNvPr id="69" name="Google Shape;496;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Igbm8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PGwAA/QwAAA0cAAC7DQAAAAAAACYAAAAIAAAA//////////8="/>
                  </a:ext>
                </a:extLst>
              </p:cNvSpPr>
              <p:nvPr/>
            </p:nvSpPr>
            <p:spPr>
              <a:xfrm>
                <a:off x="4439285" y="2111375"/>
                <a:ext cx="120650" cy="120650"/>
              </a:xfrm>
              <a:custGeom>
                <a:avLst/>
                <a:gdLst/>
                <a:ahLst/>
                <a:cxnLst/>
                <a:rect l="0" t="0" r="120650" b="120650"/>
                <a:pathLst>
                  <a:path w="120650" h="120650">
                    <a:moveTo>
                      <a:pt x="60325" y="0"/>
                    </a:moveTo>
                    <a:lnTo>
                      <a:pt x="56303" y="274"/>
                    </a:lnTo>
                    <a:lnTo>
                      <a:pt x="52282" y="575"/>
                    </a:lnTo>
                    <a:lnTo>
                      <a:pt x="48260" y="1430"/>
                    </a:lnTo>
                    <a:lnTo>
                      <a:pt x="44512" y="2279"/>
                    </a:lnTo>
                    <a:lnTo>
                      <a:pt x="40490" y="3435"/>
                    </a:lnTo>
                    <a:lnTo>
                      <a:pt x="36776" y="4865"/>
                    </a:lnTo>
                    <a:lnTo>
                      <a:pt x="33028" y="6597"/>
                    </a:lnTo>
                    <a:lnTo>
                      <a:pt x="26141" y="10607"/>
                    </a:lnTo>
                    <a:lnTo>
                      <a:pt x="22974" y="12886"/>
                    </a:lnTo>
                    <a:lnTo>
                      <a:pt x="19835" y="15779"/>
                    </a:lnTo>
                    <a:lnTo>
                      <a:pt x="16668" y="18634"/>
                    </a:lnTo>
                    <a:lnTo>
                      <a:pt x="14076" y="21494"/>
                    </a:lnTo>
                    <a:lnTo>
                      <a:pt x="11484" y="24923"/>
                    </a:lnTo>
                    <a:lnTo>
                      <a:pt x="9200" y="28358"/>
                    </a:lnTo>
                    <a:lnTo>
                      <a:pt x="6887" y="32101"/>
                    </a:lnTo>
                    <a:lnTo>
                      <a:pt x="4329" y="37815"/>
                    </a:lnTo>
                    <a:lnTo>
                      <a:pt x="2318" y="43562"/>
                    </a:lnTo>
                    <a:lnTo>
                      <a:pt x="855" y="49310"/>
                    </a:lnTo>
                    <a:lnTo>
                      <a:pt x="0" y="55019"/>
                    </a:lnTo>
                    <a:lnTo>
                      <a:pt x="0" y="61040"/>
                    </a:lnTo>
                    <a:lnTo>
                      <a:pt x="307" y="66788"/>
                    </a:lnTo>
                    <a:lnTo>
                      <a:pt x="1156" y="72496"/>
                    </a:lnTo>
                    <a:lnTo>
                      <a:pt x="2592" y="77942"/>
                    </a:lnTo>
                    <a:lnTo>
                      <a:pt x="4603" y="83383"/>
                    </a:lnTo>
                    <a:lnTo>
                      <a:pt x="6887" y="88856"/>
                    </a:lnTo>
                    <a:lnTo>
                      <a:pt x="10054" y="93716"/>
                    </a:lnTo>
                    <a:lnTo>
                      <a:pt x="13495" y="98581"/>
                    </a:lnTo>
                    <a:lnTo>
                      <a:pt x="17517" y="102899"/>
                    </a:lnTo>
                    <a:lnTo>
                      <a:pt x="21845" y="106909"/>
                    </a:lnTo>
                    <a:lnTo>
                      <a:pt x="26722" y="110344"/>
                    </a:lnTo>
                    <a:lnTo>
                      <a:pt x="31900" y="113472"/>
                    </a:lnTo>
                    <a:lnTo>
                      <a:pt x="35340" y="115210"/>
                    </a:lnTo>
                    <a:lnTo>
                      <a:pt x="38787" y="116640"/>
                    </a:lnTo>
                    <a:lnTo>
                      <a:pt x="42501" y="117796"/>
                    </a:lnTo>
                    <a:lnTo>
                      <a:pt x="45975" y="118918"/>
                    </a:lnTo>
                    <a:lnTo>
                      <a:pt x="49416" y="119801"/>
                    </a:lnTo>
                    <a:lnTo>
                      <a:pt x="53136" y="120075"/>
                    </a:lnTo>
                    <a:lnTo>
                      <a:pt x="56577" y="120650"/>
                    </a:lnTo>
                    <a:lnTo>
                      <a:pt x="60325" y="120650"/>
                    </a:lnTo>
                    <a:lnTo>
                      <a:pt x="64347" y="120376"/>
                    </a:lnTo>
                    <a:lnTo>
                      <a:pt x="68368" y="120075"/>
                    </a:lnTo>
                    <a:lnTo>
                      <a:pt x="72390" y="119494"/>
                    </a:lnTo>
                    <a:lnTo>
                      <a:pt x="76104" y="118371"/>
                    </a:lnTo>
                    <a:lnTo>
                      <a:pt x="80126" y="117215"/>
                    </a:lnTo>
                    <a:lnTo>
                      <a:pt x="83874" y="115785"/>
                    </a:lnTo>
                    <a:lnTo>
                      <a:pt x="87320" y="114053"/>
                    </a:lnTo>
                    <a:lnTo>
                      <a:pt x="91068" y="112355"/>
                    </a:lnTo>
                    <a:lnTo>
                      <a:pt x="94509" y="110043"/>
                    </a:lnTo>
                    <a:lnTo>
                      <a:pt x="97676" y="107764"/>
                    </a:lnTo>
                    <a:lnTo>
                      <a:pt x="100815" y="105178"/>
                    </a:lnTo>
                    <a:lnTo>
                      <a:pt x="103709" y="102323"/>
                    </a:lnTo>
                    <a:lnTo>
                      <a:pt x="106574" y="99156"/>
                    </a:lnTo>
                    <a:lnTo>
                      <a:pt x="109166" y="95727"/>
                    </a:lnTo>
                    <a:lnTo>
                      <a:pt x="111450" y="92292"/>
                    </a:lnTo>
                    <a:lnTo>
                      <a:pt x="113729" y="88549"/>
                    </a:lnTo>
                    <a:lnTo>
                      <a:pt x="116321" y="83109"/>
                    </a:lnTo>
                    <a:lnTo>
                      <a:pt x="118332" y="77361"/>
                    </a:lnTo>
                    <a:lnTo>
                      <a:pt x="119762" y="71379"/>
                    </a:lnTo>
                    <a:lnTo>
                      <a:pt x="120343" y="65631"/>
                    </a:lnTo>
                    <a:lnTo>
                      <a:pt x="120650" y="59884"/>
                    </a:lnTo>
                    <a:lnTo>
                      <a:pt x="120343" y="53862"/>
                    </a:lnTo>
                    <a:lnTo>
                      <a:pt x="119494" y="48154"/>
                    </a:lnTo>
                    <a:lnTo>
                      <a:pt x="118058" y="42708"/>
                    </a:lnTo>
                    <a:lnTo>
                      <a:pt x="116047" y="37267"/>
                    </a:lnTo>
                    <a:lnTo>
                      <a:pt x="113461" y="32101"/>
                    </a:lnTo>
                    <a:lnTo>
                      <a:pt x="110596" y="26934"/>
                    </a:lnTo>
                    <a:lnTo>
                      <a:pt x="107155" y="22343"/>
                    </a:lnTo>
                    <a:lnTo>
                      <a:pt x="103133" y="17785"/>
                    </a:lnTo>
                    <a:lnTo>
                      <a:pt x="98805" y="13774"/>
                    </a:lnTo>
                    <a:lnTo>
                      <a:pt x="93928" y="10306"/>
                    </a:lnTo>
                    <a:lnTo>
                      <a:pt x="88477" y="7178"/>
                    </a:lnTo>
                    <a:lnTo>
                      <a:pt x="85036" y="5440"/>
                    </a:lnTo>
                    <a:lnTo>
                      <a:pt x="81590" y="4010"/>
                    </a:lnTo>
                    <a:lnTo>
                      <a:pt x="78115" y="2854"/>
                    </a:lnTo>
                    <a:lnTo>
                      <a:pt x="74675" y="1732"/>
                    </a:lnTo>
                    <a:lnTo>
                      <a:pt x="70960" y="1156"/>
                    </a:lnTo>
                    <a:lnTo>
                      <a:pt x="67514" y="575"/>
                    </a:lnTo>
                    <a:lnTo>
                      <a:pt x="64073" y="274"/>
                    </a:lnTo>
                    <a:lnTo>
                      <a:pt x="60325" y="0"/>
                    </a:lnTo>
                    <a:close/>
                  </a:path>
                </a:pathLst>
              </a:custGeom>
              <a:solidFill>
                <a:schemeClr val="accent1"/>
              </a:solidFill>
              <a:ln>
                <a:noFill/>
              </a:ln>
              <a:effectLst/>
            </p:spPr>
            <p:txBody>
              <a:bodyPr vert="horz" wrap="square" lIns="0" tIns="0" rIns="0" bIns="0" numCol="1" spcCol="215900" anchor="ctr"/>
              <a:lstStyle/>
              <a:p>
                <a:pPr/>
              </a:p>
            </p:txBody>
          </p:sp>
          <p:sp>
            <p:nvSpPr>
              <p:cNvPr id="68" name="Google Shape;497;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YxIi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LGgAASQ0AAMkbAAA0DwAAAAAAACYAAAAIAAAA//////////8="/>
                  </a:ext>
                </a:extLst>
              </p:cNvSpPr>
              <p:nvPr/>
            </p:nvSpPr>
            <p:spPr>
              <a:xfrm>
                <a:off x="4274185" y="2159635"/>
                <a:ext cx="242570" cy="311785"/>
              </a:xfrm>
              <a:custGeom>
                <a:avLst/>
                <a:gdLst/>
                <a:ahLst/>
                <a:cxnLst/>
                <a:rect l="0" t="0" r="242570" b="311785"/>
                <a:pathLst>
                  <a:path w="242570" h="311785">
                    <a:moveTo>
                      <a:pt x="213001" y="0"/>
                    </a:moveTo>
                    <a:lnTo>
                      <a:pt x="210418" y="303"/>
                    </a:lnTo>
                    <a:lnTo>
                      <a:pt x="207555" y="880"/>
                    </a:lnTo>
                    <a:lnTo>
                      <a:pt x="204960" y="1429"/>
                    </a:lnTo>
                    <a:lnTo>
                      <a:pt x="202377" y="2323"/>
                    </a:lnTo>
                    <a:lnTo>
                      <a:pt x="197200" y="5181"/>
                    </a:lnTo>
                    <a:lnTo>
                      <a:pt x="195190" y="6610"/>
                    </a:lnTo>
                    <a:lnTo>
                      <a:pt x="192899" y="8631"/>
                    </a:lnTo>
                    <a:lnTo>
                      <a:pt x="191204" y="10638"/>
                    </a:lnTo>
                    <a:lnTo>
                      <a:pt x="189463" y="12962"/>
                    </a:lnTo>
                    <a:lnTo>
                      <a:pt x="188037" y="15517"/>
                    </a:lnTo>
                    <a:lnTo>
                      <a:pt x="186599" y="18100"/>
                    </a:lnTo>
                    <a:lnTo>
                      <a:pt x="184016" y="24452"/>
                    </a:lnTo>
                    <a:lnTo>
                      <a:pt x="181153" y="30759"/>
                    </a:lnTo>
                    <a:lnTo>
                      <a:pt x="175122" y="42827"/>
                    </a:lnTo>
                    <a:lnTo>
                      <a:pt x="168519" y="54620"/>
                    </a:lnTo>
                    <a:lnTo>
                      <a:pt x="161601" y="66109"/>
                    </a:lnTo>
                    <a:lnTo>
                      <a:pt x="154447" y="77599"/>
                    </a:lnTo>
                    <a:lnTo>
                      <a:pt x="146991" y="88786"/>
                    </a:lnTo>
                    <a:lnTo>
                      <a:pt x="139219" y="99727"/>
                    </a:lnTo>
                    <a:lnTo>
                      <a:pt x="131179" y="110337"/>
                    </a:lnTo>
                    <a:lnTo>
                      <a:pt x="122868" y="120975"/>
                    </a:lnTo>
                    <a:lnTo>
                      <a:pt x="114255" y="131613"/>
                    </a:lnTo>
                    <a:lnTo>
                      <a:pt x="105630" y="141674"/>
                    </a:lnTo>
                    <a:lnTo>
                      <a:pt x="101037" y="146856"/>
                    </a:lnTo>
                    <a:lnTo>
                      <a:pt x="96163" y="151461"/>
                    </a:lnTo>
                    <a:lnTo>
                      <a:pt x="90986" y="156339"/>
                    </a:lnTo>
                    <a:lnTo>
                      <a:pt x="85843" y="160626"/>
                    </a:lnTo>
                    <a:lnTo>
                      <a:pt x="80082" y="164957"/>
                    </a:lnTo>
                    <a:lnTo>
                      <a:pt x="74051" y="168984"/>
                    </a:lnTo>
                    <a:lnTo>
                      <a:pt x="67751" y="172708"/>
                    </a:lnTo>
                    <a:lnTo>
                      <a:pt x="60833" y="176144"/>
                    </a:lnTo>
                    <a:lnTo>
                      <a:pt x="53377" y="179319"/>
                    </a:lnTo>
                    <a:lnTo>
                      <a:pt x="45650" y="182177"/>
                    </a:lnTo>
                    <a:lnTo>
                      <a:pt x="40473" y="184198"/>
                    </a:lnTo>
                    <a:lnTo>
                      <a:pt x="35599" y="186508"/>
                    </a:lnTo>
                    <a:lnTo>
                      <a:pt x="30995" y="189106"/>
                    </a:lnTo>
                    <a:lnTo>
                      <a:pt x="26402" y="192238"/>
                    </a:lnTo>
                    <a:lnTo>
                      <a:pt x="22382" y="195688"/>
                    </a:lnTo>
                    <a:lnTo>
                      <a:pt x="18361" y="199441"/>
                    </a:lnTo>
                    <a:lnTo>
                      <a:pt x="14925" y="203454"/>
                    </a:lnTo>
                    <a:lnTo>
                      <a:pt x="11747" y="207755"/>
                    </a:lnTo>
                    <a:lnTo>
                      <a:pt x="8894" y="212085"/>
                    </a:lnTo>
                    <a:lnTo>
                      <a:pt x="6300" y="216964"/>
                    </a:lnTo>
                    <a:lnTo>
                      <a:pt x="4290" y="221843"/>
                    </a:lnTo>
                    <a:lnTo>
                      <a:pt x="2594" y="227025"/>
                    </a:lnTo>
                    <a:lnTo>
                      <a:pt x="1157" y="232481"/>
                    </a:lnTo>
                    <a:lnTo>
                      <a:pt x="270" y="237923"/>
                    </a:lnTo>
                    <a:lnTo>
                      <a:pt x="0" y="243379"/>
                    </a:lnTo>
                    <a:lnTo>
                      <a:pt x="0" y="249153"/>
                    </a:lnTo>
                    <a:lnTo>
                      <a:pt x="270" y="252589"/>
                    </a:lnTo>
                    <a:lnTo>
                      <a:pt x="853" y="256038"/>
                    </a:lnTo>
                    <a:lnTo>
                      <a:pt x="2280" y="262649"/>
                    </a:lnTo>
                    <a:lnTo>
                      <a:pt x="4290" y="268683"/>
                    </a:lnTo>
                    <a:lnTo>
                      <a:pt x="6884" y="274717"/>
                    </a:lnTo>
                    <a:lnTo>
                      <a:pt x="10051" y="280476"/>
                    </a:lnTo>
                    <a:lnTo>
                      <a:pt x="13487" y="285629"/>
                    </a:lnTo>
                    <a:lnTo>
                      <a:pt x="17777" y="290537"/>
                    </a:lnTo>
                    <a:lnTo>
                      <a:pt x="22112" y="294872"/>
                    </a:lnTo>
                    <a:lnTo>
                      <a:pt x="27255" y="298866"/>
                    </a:lnTo>
                    <a:lnTo>
                      <a:pt x="32433" y="302575"/>
                    </a:lnTo>
                    <a:lnTo>
                      <a:pt x="38182" y="305477"/>
                    </a:lnTo>
                    <a:lnTo>
                      <a:pt x="44213" y="307757"/>
                    </a:lnTo>
                    <a:lnTo>
                      <a:pt x="50243" y="309778"/>
                    </a:lnTo>
                    <a:lnTo>
                      <a:pt x="56824" y="310933"/>
                    </a:lnTo>
                    <a:lnTo>
                      <a:pt x="63428" y="311510"/>
                    </a:lnTo>
                    <a:lnTo>
                      <a:pt x="66864" y="311785"/>
                    </a:lnTo>
                    <a:lnTo>
                      <a:pt x="70031" y="311510"/>
                    </a:lnTo>
                    <a:lnTo>
                      <a:pt x="73478" y="311207"/>
                    </a:lnTo>
                    <a:lnTo>
                      <a:pt x="76915" y="310933"/>
                    </a:lnTo>
                    <a:lnTo>
                      <a:pt x="83529" y="309504"/>
                    </a:lnTo>
                    <a:lnTo>
                      <a:pt x="89549" y="307483"/>
                    </a:lnTo>
                    <a:lnTo>
                      <a:pt x="95579" y="304899"/>
                    </a:lnTo>
                    <a:lnTo>
                      <a:pt x="101340" y="301724"/>
                    </a:lnTo>
                    <a:lnTo>
                      <a:pt x="106484" y="298014"/>
                    </a:lnTo>
                    <a:lnTo>
                      <a:pt x="111391" y="293987"/>
                    </a:lnTo>
                    <a:lnTo>
                      <a:pt x="115681" y="289382"/>
                    </a:lnTo>
                    <a:lnTo>
                      <a:pt x="119702" y="284503"/>
                    </a:lnTo>
                    <a:lnTo>
                      <a:pt x="123452" y="279018"/>
                    </a:lnTo>
                    <a:lnTo>
                      <a:pt x="126305" y="273562"/>
                    </a:lnTo>
                    <a:lnTo>
                      <a:pt x="128596" y="267528"/>
                    </a:lnTo>
                    <a:lnTo>
                      <a:pt x="130606" y="261220"/>
                    </a:lnTo>
                    <a:lnTo>
                      <a:pt x="131763" y="254913"/>
                    </a:lnTo>
                    <a:lnTo>
                      <a:pt x="132335" y="248302"/>
                    </a:lnTo>
                    <a:lnTo>
                      <a:pt x="132616" y="244852"/>
                    </a:lnTo>
                    <a:lnTo>
                      <a:pt x="132335" y="241373"/>
                    </a:lnTo>
                    <a:lnTo>
                      <a:pt x="132032" y="233059"/>
                    </a:lnTo>
                    <a:lnTo>
                      <a:pt x="132335" y="225279"/>
                    </a:lnTo>
                    <a:lnTo>
                      <a:pt x="133189" y="217542"/>
                    </a:lnTo>
                    <a:lnTo>
                      <a:pt x="134346" y="210079"/>
                    </a:lnTo>
                    <a:lnTo>
                      <a:pt x="135783" y="203179"/>
                    </a:lnTo>
                    <a:lnTo>
                      <a:pt x="137793" y="196265"/>
                    </a:lnTo>
                    <a:lnTo>
                      <a:pt x="140073" y="189654"/>
                    </a:lnTo>
                    <a:lnTo>
                      <a:pt x="142386" y="183346"/>
                    </a:lnTo>
                    <a:lnTo>
                      <a:pt x="145250" y="177039"/>
                    </a:lnTo>
                    <a:lnTo>
                      <a:pt x="148114" y="170990"/>
                    </a:lnTo>
                    <a:lnTo>
                      <a:pt x="154447" y="158923"/>
                    </a:lnTo>
                    <a:lnTo>
                      <a:pt x="161332" y="147130"/>
                    </a:lnTo>
                    <a:lnTo>
                      <a:pt x="167935" y="135640"/>
                    </a:lnTo>
                    <a:lnTo>
                      <a:pt x="175122" y="124151"/>
                    </a:lnTo>
                    <a:lnTo>
                      <a:pt x="182579" y="112935"/>
                    </a:lnTo>
                    <a:lnTo>
                      <a:pt x="190047" y="102022"/>
                    </a:lnTo>
                    <a:lnTo>
                      <a:pt x="198088" y="91110"/>
                    </a:lnTo>
                    <a:lnTo>
                      <a:pt x="206117" y="80472"/>
                    </a:lnTo>
                    <a:lnTo>
                      <a:pt x="214742" y="69834"/>
                    </a:lnTo>
                    <a:lnTo>
                      <a:pt x="223906" y="59773"/>
                    </a:lnTo>
                    <a:lnTo>
                      <a:pt x="228499" y="54894"/>
                    </a:lnTo>
                    <a:lnTo>
                      <a:pt x="233373" y="50289"/>
                    </a:lnTo>
                    <a:lnTo>
                      <a:pt x="235686" y="48009"/>
                    </a:lnTo>
                    <a:lnTo>
                      <a:pt x="237393" y="45685"/>
                    </a:lnTo>
                    <a:lnTo>
                      <a:pt x="239134" y="42827"/>
                    </a:lnTo>
                    <a:lnTo>
                      <a:pt x="240290" y="39969"/>
                    </a:lnTo>
                    <a:lnTo>
                      <a:pt x="241413" y="37370"/>
                    </a:lnTo>
                    <a:lnTo>
                      <a:pt x="241986" y="34512"/>
                    </a:lnTo>
                    <a:lnTo>
                      <a:pt x="242570" y="31611"/>
                    </a:lnTo>
                    <a:lnTo>
                      <a:pt x="242570" y="28739"/>
                    </a:lnTo>
                    <a:lnTo>
                      <a:pt x="242300" y="25881"/>
                    </a:lnTo>
                    <a:lnTo>
                      <a:pt x="241986" y="23282"/>
                    </a:lnTo>
                    <a:lnTo>
                      <a:pt x="241144" y="20424"/>
                    </a:lnTo>
                    <a:lnTo>
                      <a:pt x="240290" y="17826"/>
                    </a:lnTo>
                    <a:lnTo>
                      <a:pt x="239134" y="15242"/>
                    </a:lnTo>
                    <a:lnTo>
                      <a:pt x="237696" y="12962"/>
                    </a:lnTo>
                    <a:lnTo>
                      <a:pt x="235967" y="10638"/>
                    </a:lnTo>
                    <a:lnTo>
                      <a:pt x="231946" y="6617"/>
                    </a:lnTo>
                    <a:lnTo>
                      <a:pt x="229655" y="4907"/>
                    </a:lnTo>
                    <a:lnTo>
                      <a:pt x="227072" y="3449"/>
                    </a:lnTo>
                    <a:lnTo>
                      <a:pt x="224478" y="2323"/>
                    </a:lnTo>
                    <a:lnTo>
                      <a:pt x="221626" y="1154"/>
                    </a:lnTo>
                    <a:lnTo>
                      <a:pt x="218762" y="577"/>
                    </a:lnTo>
                    <a:lnTo>
                      <a:pt x="215865" y="303"/>
                    </a:lnTo>
                    <a:lnTo>
                      <a:pt x="213001" y="0"/>
                    </a:lnTo>
                    <a:close/>
                  </a:path>
                </a:pathLst>
              </a:custGeom>
              <a:solidFill>
                <a:schemeClr val="accent2"/>
              </a:solidFill>
              <a:ln>
                <a:noFill/>
              </a:ln>
              <a:effectLst/>
            </p:spPr>
            <p:txBody>
              <a:bodyPr vert="horz" wrap="square" lIns="0" tIns="0" rIns="0" bIns="0" numCol="1" spcCol="215900" anchor="ctr"/>
              <a:lstStyle/>
              <a:p>
                <a:pPr/>
              </a:p>
            </p:txBody>
          </p:sp>
          <p:sp>
            <p:nvSpPr>
              <p:cNvPr id="67" name="Google Shape;498;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48L2E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WHAAAAQ4AABQdAADADgAAAAAAACYAAAAIAAAA//////////8="/>
                  </a:ext>
                </a:extLst>
              </p:cNvSpPr>
              <p:nvPr/>
            </p:nvSpPr>
            <p:spPr>
              <a:xfrm>
                <a:off x="4606290" y="2276475"/>
                <a:ext cx="120650" cy="121285"/>
              </a:xfrm>
              <a:custGeom>
                <a:avLst/>
                <a:gdLst/>
                <a:ahLst/>
                <a:cxnLst/>
                <a:rect l="0" t="0" r="120650" b="121285"/>
                <a:pathLst>
                  <a:path w="120650" h="121285">
                    <a:moveTo>
                      <a:pt x="60308" y="0"/>
                    </a:moveTo>
                    <a:lnTo>
                      <a:pt x="56287" y="308"/>
                    </a:lnTo>
                    <a:lnTo>
                      <a:pt x="52265" y="578"/>
                    </a:lnTo>
                    <a:lnTo>
                      <a:pt x="48238" y="1162"/>
                    </a:lnTo>
                    <a:lnTo>
                      <a:pt x="44523" y="2324"/>
                    </a:lnTo>
                    <a:lnTo>
                      <a:pt x="40502" y="3453"/>
                    </a:lnTo>
                    <a:lnTo>
                      <a:pt x="36748" y="4924"/>
                    </a:lnTo>
                    <a:lnTo>
                      <a:pt x="33034" y="6631"/>
                    </a:lnTo>
                    <a:lnTo>
                      <a:pt x="29593" y="8377"/>
                    </a:lnTo>
                    <a:lnTo>
                      <a:pt x="26113" y="10662"/>
                    </a:lnTo>
                    <a:lnTo>
                      <a:pt x="22979" y="12987"/>
                    </a:lnTo>
                    <a:lnTo>
                      <a:pt x="19807" y="15861"/>
                    </a:lnTo>
                    <a:lnTo>
                      <a:pt x="14081" y="21587"/>
                    </a:lnTo>
                    <a:lnTo>
                      <a:pt x="11490" y="25054"/>
                    </a:lnTo>
                    <a:lnTo>
                      <a:pt x="9172" y="28540"/>
                    </a:lnTo>
                    <a:lnTo>
                      <a:pt x="6887" y="32269"/>
                    </a:lnTo>
                    <a:lnTo>
                      <a:pt x="4295" y="38047"/>
                    </a:lnTo>
                    <a:lnTo>
                      <a:pt x="2285" y="43516"/>
                    </a:lnTo>
                    <a:lnTo>
                      <a:pt x="855" y="49569"/>
                    </a:lnTo>
                    <a:lnTo>
                      <a:pt x="0" y="55308"/>
                    </a:lnTo>
                    <a:lnTo>
                      <a:pt x="0" y="61086"/>
                    </a:lnTo>
                    <a:lnTo>
                      <a:pt x="274" y="67139"/>
                    </a:lnTo>
                    <a:lnTo>
                      <a:pt x="1123" y="72877"/>
                    </a:lnTo>
                    <a:lnTo>
                      <a:pt x="2558" y="78386"/>
                    </a:lnTo>
                    <a:lnTo>
                      <a:pt x="4569" y="83855"/>
                    </a:lnTo>
                    <a:lnTo>
                      <a:pt x="6887" y="89015"/>
                    </a:lnTo>
                    <a:lnTo>
                      <a:pt x="10060" y="94209"/>
                    </a:lnTo>
                    <a:lnTo>
                      <a:pt x="13501" y="98824"/>
                    </a:lnTo>
                    <a:lnTo>
                      <a:pt x="17522" y="103440"/>
                    </a:lnTo>
                    <a:lnTo>
                      <a:pt x="21818" y="107471"/>
                    </a:lnTo>
                    <a:lnTo>
                      <a:pt x="26694" y="110925"/>
                    </a:lnTo>
                    <a:lnTo>
                      <a:pt x="32151" y="114108"/>
                    </a:lnTo>
                    <a:lnTo>
                      <a:pt x="35318" y="115815"/>
                    </a:lnTo>
                    <a:lnTo>
                      <a:pt x="38764" y="117253"/>
                    </a:lnTo>
                    <a:lnTo>
                      <a:pt x="42512" y="118415"/>
                    </a:lnTo>
                    <a:lnTo>
                      <a:pt x="45953" y="119578"/>
                    </a:lnTo>
                    <a:lnTo>
                      <a:pt x="49399" y="120156"/>
                    </a:lnTo>
                    <a:lnTo>
                      <a:pt x="53147" y="120706"/>
                    </a:lnTo>
                    <a:lnTo>
                      <a:pt x="56594" y="121009"/>
                    </a:lnTo>
                    <a:lnTo>
                      <a:pt x="60308" y="121285"/>
                    </a:lnTo>
                    <a:lnTo>
                      <a:pt x="64330" y="121009"/>
                    </a:lnTo>
                    <a:lnTo>
                      <a:pt x="68352" y="120706"/>
                    </a:lnTo>
                    <a:lnTo>
                      <a:pt x="72379" y="120156"/>
                    </a:lnTo>
                    <a:lnTo>
                      <a:pt x="76127" y="118994"/>
                    </a:lnTo>
                    <a:lnTo>
                      <a:pt x="80148" y="117831"/>
                    </a:lnTo>
                    <a:lnTo>
                      <a:pt x="83863" y="116394"/>
                    </a:lnTo>
                    <a:lnTo>
                      <a:pt x="87616" y="114653"/>
                    </a:lnTo>
                    <a:lnTo>
                      <a:pt x="91057" y="112946"/>
                    </a:lnTo>
                    <a:lnTo>
                      <a:pt x="94504" y="110622"/>
                    </a:lnTo>
                    <a:lnTo>
                      <a:pt x="97671" y="108331"/>
                    </a:lnTo>
                    <a:lnTo>
                      <a:pt x="100843" y="105456"/>
                    </a:lnTo>
                    <a:lnTo>
                      <a:pt x="103709" y="102553"/>
                    </a:lnTo>
                    <a:lnTo>
                      <a:pt x="106569" y="99693"/>
                    </a:lnTo>
                    <a:lnTo>
                      <a:pt x="109160" y="96230"/>
                    </a:lnTo>
                    <a:lnTo>
                      <a:pt x="111445" y="92777"/>
                    </a:lnTo>
                    <a:lnTo>
                      <a:pt x="113763" y="89015"/>
                    </a:lnTo>
                    <a:lnTo>
                      <a:pt x="116355" y="83271"/>
                    </a:lnTo>
                    <a:lnTo>
                      <a:pt x="118365" y="77802"/>
                    </a:lnTo>
                    <a:lnTo>
                      <a:pt x="119795" y="71754"/>
                    </a:lnTo>
                    <a:lnTo>
                      <a:pt x="120650" y="65976"/>
                    </a:lnTo>
                    <a:lnTo>
                      <a:pt x="120650" y="60232"/>
                    </a:lnTo>
                    <a:lnTo>
                      <a:pt x="120376" y="54179"/>
                    </a:lnTo>
                    <a:lnTo>
                      <a:pt x="119488" y="48407"/>
                    </a:lnTo>
                    <a:lnTo>
                      <a:pt x="118058" y="42932"/>
                    </a:lnTo>
                    <a:lnTo>
                      <a:pt x="116047" y="37463"/>
                    </a:lnTo>
                    <a:lnTo>
                      <a:pt x="113763" y="31994"/>
                    </a:lnTo>
                    <a:lnTo>
                      <a:pt x="110590" y="27075"/>
                    </a:lnTo>
                    <a:lnTo>
                      <a:pt x="107149" y="22493"/>
                    </a:lnTo>
                    <a:lnTo>
                      <a:pt x="103128" y="17878"/>
                    </a:lnTo>
                    <a:lnTo>
                      <a:pt x="98832" y="13846"/>
                    </a:lnTo>
                    <a:lnTo>
                      <a:pt x="93923" y="10393"/>
                    </a:lnTo>
                    <a:lnTo>
                      <a:pt x="88465" y="7215"/>
                    </a:lnTo>
                    <a:lnTo>
                      <a:pt x="85332" y="5469"/>
                    </a:lnTo>
                    <a:lnTo>
                      <a:pt x="81852" y="4031"/>
                    </a:lnTo>
                    <a:lnTo>
                      <a:pt x="78138" y="2902"/>
                    </a:lnTo>
                    <a:lnTo>
                      <a:pt x="74697" y="1740"/>
                    </a:lnTo>
                    <a:lnTo>
                      <a:pt x="71251" y="1162"/>
                    </a:lnTo>
                    <a:lnTo>
                      <a:pt x="67503" y="578"/>
                    </a:lnTo>
                    <a:lnTo>
                      <a:pt x="64056" y="308"/>
                    </a:lnTo>
                    <a:lnTo>
                      <a:pt x="60308" y="0"/>
                    </a:lnTo>
                    <a:close/>
                  </a:path>
                </a:pathLst>
              </a:custGeom>
              <a:solidFill>
                <a:schemeClr val="accent1"/>
              </a:solidFill>
              <a:ln>
                <a:noFill/>
              </a:ln>
              <a:effectLst/>
            </p:spPr>
            <p:txBody>
              <a:bodyPr vert="horz" wrap="square" lIns="0" tIns="0" rIns="0" bIns="0" numCol="1" spcCol="215900" anchor="ctr"/>
              <a:lstStyle/>
              <a:p>
                <a:pPr/>
              </a:p>
            </p:txBody>
          </p:sp>
          <p:sp>
            <p:nvSpPr>
              <p:cNvPr id="66" name="Google Shape;499;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48cDo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CCGwAARA4AAN0cAABEEAAAAAAAACYAAAAIAAAA//////////8="/>
                  </a:ext>
                </a:extLst>
              </p:cNvSpPr>
              <p:nvPr/>
            </p:nvSpPr>
            <p:spPr>
              <a:xfrm>
                <a:off x="4471670" y="2319020"/>
                <a:ext cx="220345" cy="325120"/>
              </a:xfrm>
              <a:custGeom>
                <a:avLst/>
                <a:gdLst/>
                <a:ahLst/>
                <a:cxnLst/>
                <a:rect l="0" t="0" r="220345" b="325120"/>
                <a:pathLst>
                  <a:path w="220345" h="325120">
                    <a:moveTo>
                      <a:pt x="190761" y="0"/>
                    </a:moveTo>
                    <a:lnTo>
                      <a:pt x="187854" y="271"/>
                    </a:lnTo>
                    <a:lnTo>
                      <a:pt x="184997" y="542"/>
                    </a:lnTo>
                    <a:lnTo>
                      <a:pt x="182406" y="1430"/>
                    </a:lnTo>
                    <a:lnTo>
                      <a:pt x="179846" y="2288"/>
                    </a:lnTo>
                    <a:lnTo>
                      <a:pt x="177255" y="3718"/>
                    </a:lnTo>
                    <a:lnTo>
                      <a:pt x="174939" y="5148"/>
                    </a:lnTo>
                    <a:lnTo>
                      <a:pt x="172654" y="6578"/>
                    </a:lnTo>
                    <a:lnTo>
                      <a:pt x="168635" y="10597"/>
                    </a:lnTo>
                    <a:lnTo>
                      <a:pt x="166890" y="12914"/>
                    </a:lnTo>
                    <a:lnTo>
                      <a:pt x="165462" y="15503"/>
                    </a:lnTo>
                    <a:lnTo>
                      <a:pt x="164299" y="18092"/>
                    </a:lnTo>
                    <a:lnTo>
                      <a:pt x="163453" y="20952"/>
                    </a:lnTo>
                    <a:lnTo>
                      <a:pt x="161443" y="27575"/>
                    </a:lnTo>
                    <a:lnTo>
                      <a:pt x="159158" y="33882"/>
                    </a:lnTo>
                    <a:lnTo>
                      <a:pt x="154251" y="46525"/>
                    </a:lnTo>
                    <a:lnTo>
                      <a:pt x="149100" y="58853"/>
                    </a:lnTo>
                    <a:lnTo>
                      <a:pt x="143336" y="71225"/>
                    </a:lnTo>
                    <a:lnTo>
                      <a:pt x="137307" y="83297"/>
                    </a:lnTo>
                    <a:lnTo>
                      <a:pt x="131001" y="95052"/>
                    </a:lnTo>
                    <a:lnTo>
                      <a:pt x="124382" y="106537"/>
                    </a:lnTo>
                    <a:lnTo>
                      <a:pt x="117496" y="118323"/>
                    </a:lnTo>
                    <a:lnTo>
                      <a:pt x="110039" y="129506"/>
                    </a:lnTo>
                    <a:lnTo>
                      <a:pt x="102848" y="140720"/>
                    </a:lnTo>
                    <a:lnTo>
                      <a:pt x="95074" y="151933"/>
                    </a:lnTo>
                    <a:lnTo>
                      <a:pt x="91045" y="157382"/>
                    </a:lnTo>
                    <a:lnTo>
                      <a:pt x="86750" y="162560"/>
                    </a:lnTo>
                    <a:lnTo>
                      <a:pt x="82149" y="167708"/>
                    </a:lnTo>
                    <a:lnTo>
                      <a:pt x="77273" y="172886"/>
                    </a:lnTo>
                    <a:lnTo>
                      <a:pt x="72091" y="177762"/>
                    </a:lnTo>
                    <a:lnTo>
                      <a:pt x="66644" y="182353"/>
                    </a:lnTo>
                    <a:lnTo>
                      <a:pt x="60605" y="186658"/>
                    </a:lnTo>
                    <a:lnTo>
                      <a:pt x="53991" y="190677"/>
                    </a:lnTo>
                    <a:lnTo>
                      <a:pt x="47108" y="194696"/>
                    </a:lnTo>
                    <a:lnTo>
                      <a:pt x="39641" y="198173"/>
                    </a:lnTo>
                    <a:lnTo>
                      <a:pt x="34765" y="200731"/>
                    </a:lnTo>
                    <a:lnTo>
                      <a:pt x="30164" y="203621"/>
                    </a:lnTo>
                    <a:lnTo>
                      <a:pt x="25564" y="206767"/>
                    </a:lnTo>
                    <a:lnTo>
                      <a:pt x="21544" y="210244"/>
                    </a:lnTo>
                    <a:lnTo>
                      <a:pt x="17790" y="213947"/>
                    </a:lnTo>
                    <a:lnTo>
                      <a:pt x="14353" y="217981"/>
                    </a:lnTo>
                    <a:lnTo>
                      <a:pt x="11211" y="222271"/>
                    </a:lnTo>
                    <a:lnTo>
                      <a:pt x="8313" y="226862"/>
                    </a:lnTo>
                    <a:lnTo>
                      <a:pt x="6028" y="231768"/>
                    </a:lnTo>
                    <a:lnTo>
                      <a:pt x="4019" y="236645"/>
                    </a:lnTo>
                    <a:lnTo>
                      <a:pt x="2285" y="241823"/>
                    </a:lnTo>
                    <a:lnTo>
                      <a:pt x="1162" y="247287"/>
                    </a:lnTo>
                    <a:lnTo>
                      <a:pt x="275" y="252736"/>
                    </a:lnTo>
                    <a:lnTo>
                      <a:pt x="0" y="258184"/>
                    </a:lnTo>
                    <a:lnTo>
                      <a:pt x="275" y="263919"/>
                    </a:lnTo>
                    <a:lnTo>
                      <a:pt x="856" y="269669"/>
                    </a:lnTo>
                    <a:lnTo>
                      <a:pt x="1703" y="272845"/>
                    </a:lnTo>
                    <a:lnTo>
                      <a:pt x="2285" y="276277"/>
                    </a:lnTo>
                    <a:lnTo>
                      <a:pt x="4294" y="282583"/>
                    </a:lnTo>
                    <a:lnTo>
                      <a:pt x="7191" y="288619"/>
                    </a:lnTo>
                    <a:lnTo>
                      <a:pt x="10323" y="294068"/>
                    </a:lnTo>
                    <a:lnTo>
                      <a:pt x="13771" y="299532"/>
                    </a:lnTo>
                    <a:lnTo>
                      <a:pt x="18096" y="304439"/>
                    </a:lnTo>
                    <a:lnTo>
                      <a:pt x="22697" y="308729"/>
                    </a:lnTo>
                    <a:lnTo>
                      <a:pt x="27573" y="312747"/>
                    </a:lnTo>
                    <a:lnTo>
                      <a:pt x="33031" y="316194"/>
                    </a:lnTo>
                    <a:lnTo>
                      <a:pt x="38488" y="319084"/>
                    </a:lnTo>
                    <a:lnTo>
                      <a:pt x="44517" y="321643"/>
                    </a:lnTo>
                    <a:lnTo>
                      <a:pt x="50862" y="323389"/>
                    </a:lnTo>
                    <a:lnTo>
                      <a:pt x="57167" y="324548"/>
                    </a:lnTo>
                    <a:lnTo>
                      <a:pt x="63777" y="325120"/>
                    </a:lnTo>
                    <a:lnTo>
                      <a:pt x="70387" y="325120"/>
                    </a:lnTo>
                    <a:lnTo>
                      <a:pt x="73529" y="324819"/>
                    </a:lnTo>
                    <a:lnTo>
                      <a:pt x="76967" y="324548"/>
                    </a:lnTo>
                    <a:lnTo>
                      <a:pt x="80446" y="323660"/>
                    </a:lnTo>
                    <a:lnTo>
                      <a:pt x="83588" y="323103"/>
                    </a:lnTo>
                    <a:lnTo>
                      <a:pt x="89923" y="320785"/>
                    </a:lnTo>
                    <a:lnTo>
                      <a:pt x="95962" y="318196"/>
                    </a:lnTo>
                    <a:lnTo>
                      <a:pt x="101685" y="315065"/>
                    </a:lnTo>
                    <a:lnTo>
                      <a:pt x="106867" y="311317"/>
                    </a:lnTo>
                    <a:lnTo>
                      <a:pt x="111743" y="307299"/>
                    </a:lnTo>
                    <a:lnTo>
                      <a:pt x="116344" y="302698"/>
                    </a:lnTo>
                    <a:lnTo>
                      <a:pt x="120363" y="297816"/>
                    </a:lnTo>
                    <a:lnTo>
                      <a:pt x="123811" y="292367"/>
                    </a:lnTo>
                    <a:lnTo>
                      <a:pt x="126667" y="286617"/>
                    </a:lnTo>
                    <a:lnTo>
                      <a:pt x="128993" y="280883"/>
                    </a:lnTo>
                    <a:lnTo>
                      <a:pt x="131001" y="274546"/>
                    </a:lnTo>
                    <a:lnTo>
                      <a:pt x="132155" y="268239"/>
                    </a:lnTo>
                    <a:lnTo>
                      <a:pt x="132706" y="261631"/>
                    </a:lnTo>
                    <a:lnTo>
                      <a:pt x="132706" y="255024"/>
                    </a:lnTo>
                    <a:lnTo>
                      <a:pt x="132431" y="251577"/>
                    </a:lnTo>
                    <a:lnTo>
                      <a:pt x="131849" y="248401"/>
                    </a:lnTo>
                    <a:lnTo>
                      <a:pt x="130697" y="240092"/>
                    </a:lnTo>
                    <a:lnTo>
                      <a:pt x="130421" y="232054"/>
                    </a:lnTo>
                    <a:lnTo>
                      <a:pt x="130146" y="224589"/>
                    </a:lnTo>
                    <a:lnTo>
                      <a:pt x="130697" y="217123"/>
                    </a:lnTo>
                    <a:lnTo>
                      <a:pt x="131584" y="209928"/>
                    </a:lnTo>
                    <a:lnTo>
                      <a:pt x="132706" y="203049"/>
                    </a:lnTo>
                    <a:lnTo>
                      <a:pt x="134165" y="196156"/>
                    </a:lnTo>
                    <a:lnTo>
                      <a:pt x="138195" y="182940"/>
                    </a:lnTo>
                    <a:lnTo>
                      <a:pt x="140480" y="176603"/>
                    </a:lnTo>
                    <a:lnTo>
                      <a:pt x="145662" y="163990"/>
                    </a:lnTo>
                    <a:lnTo>
                      <a:pt x="151109" y="151933"/>
                    </a:lnTo>
                    <a:lnTo>
                      <a:pt x="156842" y="139561"/>
                    </a:lnTo>
                    <a:lnTo>
                      <a:pt x="162596" y="127489"/>
                    </a:lnTo>
                    <a:lnTo>
                      <a:pt x="168635" y="115433"/>
                    </a:lnTo>
                    <a:lnTo>
                      <a:pt x="175245" y="103677"/>
                    </a:lnTo>
                    <a:lnTo>
                      <a:pt x="189017" y="80708"/>
                    </a:lnTo>
                    <a:lnTo>
                      <a:pt x="196484" y="69494"/>
                    </a:lnTo>
                    <a:lnTo>
                      <a:pt x="204533" y="58582"/>
                    </a:lnTo>
                    <a:lnTo>
                      <a:pt x="208858" y="53133"/>
                    </a:lnTo>
                    <a:lnTo>
                      <a:pt x="213153" y="47955"/>
                    </a:lnTo>
                    <a:lnTo>
                      <a:pt x="215162" y="45667"/>
                    </a:lnTo>
                    <a:lnTo>
                      <a:pt x="216590" y="43078"/>
                    </a:lnTo>
                    <a:lnTo>
                      <a:pt x="218029" y="40173"/>
                    </a:lnTo>
                    <a:lnTo>
                      <a:pt x="219182" y="37043"/>
                    </a:lnTo>
                    <a:lnTo>
                      <a:pt x="219763" y="34153"/>
                    </a:lnTo>
                    <a:lnTo>
                      <a:pt x="220038" y="31278"/>
                    </a:lnTo>
                    <a:lnTo>
                      <a:pt x="220345" y="28418"/>
                    </a:lnTo>
                    <a:lnTo>
                      <a:pt x="220038" y="25558"/>
                    </a:lnTo>
                    <a:lnTo>
                      <a:pt x="219488" y="22969"/>
                    </a:lnTo>
                    <a:lnTo>
                      <a:pt x="218916" y="20079"/>
                    </a:lnTo>
                    <a:lnTo>
                      <a:pt x="217753" y="17520"/>
                    </a:lnTo>
                    <a:lnTo>
                      <a:pt x="216590" y="15202"/>
                    </a:lnTo>
                    <a:lnTo>
                      <a:pt x="215162" y="12613"/>
                    </a:lnTo>
                    <a:lnTo>
                      <a:pt x="213459" y="10597"/>
                    </a:lnTo>
                    <a:lnTo>
                      <a:pt x="211725" y="8309"/>
                    </a:lnTo>
                    <a:lnTo>
                      <a:pt x="209439" y="6578"/>
                    </a:lnTo>
                    <a:lnTo>
                      <a:pt x="207430" y="4877"/>
                    </a:lnTo>
                    <a:lnTo>
                      <a:pt x="204839" y="3447"/>
                    </a:lnTo>
                    <a:lnTo>
                      <a:pt x="202248" y="2288"/>
                    </a:lnTo>
                    <a:lnTo>
                      <a:pt x="199381" y="1129"/>
                    </a:lnTo>
                    <a:lnTo>
                      <a:pt x="196484" y="542"/>
                    </a:lnTo>
                    <a:lnTo>
                      <a:pt x="193617" y="0"/>
                    </a:lnTo>
                    <a:close/>
                  </a:path>
                </a:pathLst>
              </a:custGeom>
              <a:solidFill>
                <a:schemeClr val="accent2"/>
              </a:solidFill>
              <a:ln>
                <a:noFill/>
              </a:ln>
              <a:effectLst/>
            </p:spPr>
            <p:txBody>
              <a:bodyPr vert="horz" wrap="square" lIns="0" tIns="0" rIns="0" bIns="0" numCol="1" spcCol="215900" anchor="ctr"/>
              <a:lstStyle/>
              <a:p>
                <a:pPr/>
              </a:p>
            </p:txBody>
          </p:sp>
        </p:grpSp>
        <p:grpSp>
          <p:nvGrpSpPr>
            <p:cNvPr id="26" name="Google Shape;500;p22"/>
            <p:cNvGrpSpPr>
              <a:extLst>
                <a:ext uri="smNativeData">
                  <pr:smNativeData xmlns:pr="smNativeData" val="SMDATA_7_A8aMYhMAAAAlAAAAAQAAAA8BAAAAkAAAAEgAAACQAAAASAAAAAAAAAAAAAAAAAAAABcAAAAUAAAAAAAAAAAAAAD/fwAA/38AAAAAAAAJAAAABAAAAAEAAQAMAAAAEAAAAAAAAAAAAAAAAAAAAAAAAAAfAAAAVAAAAAAAAAAAAAAAAAAAAAAAAAAAAAAAAAAAAAAAAAAAAAAAAAAAAAAAAAAAAAAAAAAAAAAAAAAAAAAAAAAAAAAAAAAAAAAAAAAAAAAAAAAAAAAAAAAAACEAAAAYAAAAFAAAAPARAACrDAAAYxoAAGoUAAAAAAAAJgAAAAgAAAD/////AAAAAA=="/>
                </a:ext>
              </a:extLst>
            </p:cNvGrpSpPr>
            <p:nvPr/>
          </p:nvGrpSpPr>
          <p:grpSpPr>
            <a:xfrm>
              <a:off x="2915920" y="2059305"/>
              <a:ext cx="1373505" cy="1259205"/>
              <a:chOff x="2915920" y="2059305"/>
              <a:chExt cx="1373505" cy="1259205"/>
            </a:xfrm>
          </p:grpSpPr>
          <p:sp>
            <p:nvSpPr>
              <p:cNvPr id="64" name="Google Shape;50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q1v3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FuaW0MAAAAEAAAAAAAAAAAAAAAAAAAAAAAAAAeAAAAaAAAAAAAAAAAAAAAAAAAAAAAAAAAAAAAECcAABAnAAAAAAAAAAAAAAAAAAAAAAAAAAAAAAAAAAAAAAAAAAAAABQAAAAAAAAAwMD/AAAAAABkAAAAMgAAAAAAAABkAAAAAAAAAH9/fwAKAAAAHwAAAFQAAACrW/cA////AQAAAAAAAAAAAAAAAAAAAAAAAAAAAAAAAAAAAAAAAAAAAAAAAn9/fwBTU1MDzMzMAMDA/wB/f38AAAAAAAAAAAAAAAAAAAAAAAAAAAAhAAAAGAAAABQAAADkEgAAVQ0AAAMWAAAvEwAAAAAAACYAAAAIAAAA//////////8="/>
                  </a:ext>
                </a:extLst>
              </p:cNvSpPr>
              <p:nvPr/>
            </p:nvSpPr>
            <p:spPr>
              <a:xfrm rot="10800000">
                <a:off x="3070860" y="2167255"/>
                <a:ext cx="507365" cy="951230"/>
              </a:xfrm>
              <a:custGeom>
                <a:avLst/>
                <a:gdLst/>
                <a:ahLst/>
                <a:cxnLst/>
                <a:rect l="0" t="0" r="507365" b="951230"/>
                <a:pathLst>
                  <a:path w="507365" h="951230">
                    <a:moveTo>
                      <a:pt x="207667" y="910450"/>
                    </a:moveTo>
                    <a:lnTo>
                      <a:pt x="207855" y="910671"/>
                    </a:lnTo>
                    <a:lnTo>
                      <a:pt x="207667" y="910450"/>
                    </a:lnTo>
                    <a:close/>
                    <a:moveTo>
                      <a:pt x="448078" y="862096"/>
                    </a:moveTo>
                    <a:lnTo>
                      <a:pt x="445541" y="866412"/>
                    </a:lnTo>
                    <a:lnTo>
                      <a:pt x="443028" y="870684"/>
                    </a:lnTo>
                    <a:lnTo>
                      <a:pt x="440280" y="874999"/>
                    </a:lnTo>
                    <a:lnTo>
                      <a:pt x="437555" y="879095"/>
                    </a:lnTo>
                    <a:lnTo>
                      <a:pt x="434619" y="882970"/>
                    </a:lnTo>
                    <a:lnTo>
                      <a:pt x="431495" y="886890"/>
                    </a:lnTo>
                    <a:lnTo>
                      <a:pt x="428582" y="890765"/>
                    </a:lnTo>
                    <a:lnTo>
                      <a:pt x="425270" y="894464"/>
                    </a:lnTo>
                    <a:lnTo>
                      <a:pt x="422146" y="898164"/>
                    </a:lnTo>
                    <a:lnTo>
                      <a:pt x="418811" y="901687"/>
                    </a:lnTo>
                    <a:lnTo>
                      <a:pt x="415522" y="904976"/>
                    </a:lnTo>
                    <a:lnTo>
                      <a:pt x="412022" y="908337"/>
                    </a:lnTo>
                    <a:lnTo>
                      <a:pt x="408499" y="911463"/>
                    </a:lnTo>
                    <a:lnTo>
                      <a:pt x="404975" y="914546"/>
                    </a:lnTo>
                    <a:lnTo>
                      <a:pt x="401288" y="917673"/>
                    </a:lnTo>
                    <a:lnTo>
                      <a:pt x="397576" y="920623"/>
                    </a:lnTo>
                    <a:lnTo>
                      <a:pt x="390177" y="926084"/>
                    </a:lnTo>
                    <a:lnTo>
                      <a:pt x="386278" y="928594"/>
                    </a:lnTo>
                    <a:lnTo>
                      <a:pt x="382379" y="930928"/>
                    </a:lnTo>
                    <a:lnTo>
                      <a:pt x="378480" y="933262"/>
                    </a:lnTo>
                    <a:lnTo>
                      <a:pt x="374557" y="935640"/>
                    </a:lnTo>
                    <a:lnTo>
                      <a:pt x="370470" y="937578"/>
                    </a:lnTo>
                    <a:lnTo>
                      <a:pt x="366571" y="939736"/>
                    </a:lnTo>
                    <a:lnTo>
                      <a:pt x="362484" y="941453"/>
                    </a:lnTo>
                    <a:lnTo>
                      <a:pt x="358396" y="943215"/>
                    </a:lnTo>
                    <a:lnTo>
                      <a:pt x="354286" y="944800"/>
                    </a:lnTo>
                    <a:lnTo>
                      <a:pt x="350199" y="946342"/>
                    </a:lnTo>
                    <a:lnTo>
                      <a:pt x="346112" y="947707"/>
                    </a:lnTo>
                    <a:lnTo>
                      <a:pt x="341813" y="949072"/>
                    </a:lnTo>
                    <a:lnTo>
                      <a:pt x="337726" y="950261"/>
                    </a:lnTo>
                    <a:lnTo>
                      <a:pt x="333639" y="951230"/>
                    </a:lnTo>
                    <a:lnTo>
                      <a:pt x="337726" y="950261"/>
                    </a:lnTo>
                    <a:lnTo>
                      <a:pt x="341813" y="949072"/>
                    </a:lnTo>
                    <a:lnTo>
                      <a:pt x="346112" y="947707"/>
                    </a:lnTo>
                    <a:lnTo>
                      <a:pt x="350199" y="946342"/>
                    </a:lnTo>
                    <a:lnTo>
                      <a:pt x="354286" y="944800"/>
                    </a:lnTo>
                    <a:lnTo>
                      <a:pt x="358396" y="943215"/>
                    </a:lnTo>
                    <a:lnTo>
                      <a:pt x="362484" y="941453"/>
                    </a:lnTo>
                    <a:lnTo>
                      <a:pt x="366571" y="939736"/>
                    </a:lnTo>
                    <a:lnTo>
                      <a:pt x="370470" y="937578"/>
                    </a:lnTo>
                    <a:lnTo>
                      <a:pt x="374557" y="935640"/>
                    </a:lnTo>
                    <a:lnTo>
                      <a:pt x="378480" y="933262"/>
                    </a:lnTo>
                    <a:lnTo>
                      <a:pt x="382379" y="930928"/>
                    </a:lnTo>
                    <a:lnTo>
                      <a:pt x="386278" y="928594"/>
                    </a:lnTo>
                    <a:lnTo>
                      <a:pt x="390177" y="926084"/>
                    </a:lnTo>
                    <a:lnTo>
                      <a:pt x="397576" y="920623"/>
                    </a:lnTo>
                    <a:lnTo>
                      <a:pt x="401288" y="917673"/>
                    </a:lnTo>
                    <a:lnTo>
                      <a:pt x="404975" y="914546"/>
                    </a:lnTo>
                    <a:lnTo>
                      <a:pt x="408499" y="911463"/>
                    </a:lnTo>
                    <a:lnTo>
                      <a:pt x="412022" y="908337"/>
                    </a:lnTo>
                    <a:lnTo>
                      <a:pt x="415522" y="904990"/>
                    </a:lnTo>
                    <a:lnTo>
                      <a:pt x="418811" y="901701"/>
                    </a:lnTo>
                    <a:lnTo>
                      <a:pt x="422146" y="898164"/>
                    </a:lnTo>
                    <a:lnTo>
                      <a:pt x="425270" y="894464"/>
                    </a:lnTo>
                    <a:lnTo>
                      <a:pt x="428582" y="890765"/>
                    </a:lnTo>
                    <a:lnTo>
                      <a:pt x="431495" y="886890"/>
                    </a:lnTo>
                    <a:lnTo>
                      <a:pt x="434619" y="882970"/>
                    </a:lnTo>
                    <a:lnTo>
                      <a:pt x="437555" y="879095"/>
                    </a:lnTo>
                    <a:lnTo>
                      <a:pt x="440280" y="874999"/>
                    </a:lnTo>
                    <a:lnTo>
                      <a:pt x="443028" y="870684"/>
                    </a:lnTo>
                    <a:lnTo>
                      <a:pt x="445541" y="866412"/>
                    </a:lnTo>
                    <a:lnTo>
                      <a:pt x="448078" y="862096"/>
                    </a:lnTo>
                    <a:close/>
                    <a:moveTo>
                      <a:pt x="453927" y="851395"/>
                    </a:moveTo>
                    <a:lnTo>
                      <a:pt x="451179" y="856635"/>
                    </a:lnTo>
                    <a:lnTo>
                      <a:pt x="448266" y="861744"/>
                    </a:lnTo>
                    <a:lnTo>
                      <a:pt x="451179" y="856635"/>
                    </a:lnTo>
                    <a:lnTo>
                      <a:pt x="453927" y="851395"/>
                    </a:lnTo>
                    <a:close/>
                    <a:moveTo>
                      <a:pt x="507365" y="623232"/>
                    </a:moveTo>
                    <a:lnTo>
                      <a:pt x="507365" y="629485"/>
                    </a:lnTo>
                    <a:lnTo>
                      <a:pt x="507153" y="635695"/>
                    </a:lnTo>
                    <a:lnTo>
                      <a:pt x="506589" y="647805"/>
                    </a:lnTo>
                    <a:lnTo>
                      <a:pt x="505791" y="661457"/>
                    </a:lnTo>
                    <a:lnTo>
                      <a:pt x="504828" y="674713"/>
                    </a:lnTo>
                    <a:lnTo>
                      <a:pt x="504240" y="681363"/>
                    </a:lnTo>
                    <a:lnTo>
                      <a:pt x="503465" y="687792"/>
                    </a:lnTo>
                    <a:lnTo>
                      <a:pt x="502479" y="694002"/>
                    </a:lnTo>
                    <a:lnTo>
                      <a:pt x="501516" y="700475"/>
                    </a:lnTo>
                    <a:lnTo>
                      <a:pt x="499543" y="712542"/>
                    </a:lnTo>
                    <a:lnTo>
                      <a:pt x="497405" y="724432"/>
                    </a:lnTo>
                    <a:lnTo>
                      <a:pt x="495080" y="735926"/>
                    </a:lnTo>
                    <a:lnTo>
                      <a:pt x="492543" y="746848"/>
                    </a:lnTo>
                    <a:lnTo>
                      <a:pt x="489795" y="757417"/>
                    </a:lnTo>
                    <a:lnTo>
                      <a:pt x="486882" y="767546"/>
                    </a:lnTo>
                    <a:lnTo>
                      <a:pt x="484157" y="777278"/>
                    </a:lnTo>
                    <a:lnTo>
                      <a:pt x="481221" y="786438"/>
                    </a:lnTo>
                    <a:lnTo>
                      <a:pt x="478308" y="795246"/>
                    </a:lnTo>
                    <a:lnTo>
                      <a:pt x="475372" y="803437"/>
                    </a:lnTo>
                    <a:lnTo>
                      <a:pt x="472272" y="811232"/>
                    </a:lnTo>
                    <a:lnTo>
                      <a:pt x="469148" y="818454"/>
                    </a:lnTo>
                    <a:lnTo>
                      <a:pt x="463463" y="831313"/>
                    </a:lnTo>
                    <a:lnTo>
                      <a:pt x="458625" y="842015"/>
                    </a:lnTo>
                    <a:lnTo>
                      <a:pt x="463463" y="831313"/>
                    </a:lnTo>
                    <a:lnTo>
                      <a:pt x="469148" y="818454"/>
                    </a:lnTo>
                    <a:lnTo>
                      <a:pt x="472272" y="811232"/>
                    </a:lnTo>
                    <a:lnTo>
                      <a:pt x="475372" y="803437"/>
                    </a:lnTo>
                    <a:lnTo>
                      <a:pt x="478308" y="795246"/>
                    </a:lnTo>
                    <a:lnTo>
                      <a:pt x="481221" y="786438"/>
                    </a:lnTo>
                    <a:lnTo>
                      <a:pt x="484157" y="777278"/>
                    </a:lnTo>
                    <a:lnTo>
                      <a:pt x="486882" y="767546"/>
                    </a:lnTo>
                    <a:lnTo>
                      <a:pt x="489795" y="757417"/>
                    </a:lnTo>
                    <a:lnTo>
                      <a:pt x="492543" y="746848"/>
                    </a:lnTo>
                    <a:lnTo>
                      <a:pt x="495080" y="735926"/>
                    </a:lnTo>
                    <a:lnTo>
                      <a:pt x="497405" y="724432"/>
                    </a:lnTo>
                    <a:lnTo>
                      <a:pt x="499543" y="712542"/>
                    </a:lnTo>
                    <a:lnTo>
                      <a:pt x="501516" y="700475"/>
                    </a:lnTo>
                    <a:lnTo>
                      <a:pt x="502479" y="694002"/>
                    </a:lnTo>
                    <a:lnTo>
                      <a:pt x="503465" y="687792"/>
                    </a:lnTo>
                    <a:lnTo>
                      <a:pt x="504240" y="681363"/>
                    </a:lnTo>
                    <a:lnTo>
                      <a:pt x="504828" y="674713"/>
                    </a:lnTo>
                    <a:lnTo>
                      <a:pt x="505791" y="661457"/>
                    </a:lnTo>
                    <a:lnTo>
                      <a:pt x="506589" y="647805"/>
                    </a:lnTo>
                    <a:lnTo>
                      <a:pt x="507153" y="635695"/>
                    </a:lnTo>
                    <a:lnTo>
                      <a:pt x="507365" y="629485"/>
                    </a:lnTo>
                    <a:lnTo>
                      <a:pt x="507365" y="623232"/>
                    </a:lnTo>
                    <a:close/>
                    <a:moveTo>
                      <a:pt x="490593" y="487726"/>
                    </a:moveTo>
                    <a:lnTo>
                      <a:pt x="493506" y="500981"/>
                    </a:lnTo>
                    <a:lnTo>
                      <a:pt x="496043" y="514237"/>
                    </a:lnTo>
                    <a:lnTo>
                      <a:pt x="498580" y="527272"/>
                    </a:lnTo>
                    <a:lnTo>
                      <a:pt x="500529" y="540175"/>
                    </a:lnTo>
                    <a:lnTo>
                      <a:pt x="502479" y="552814"/>
                    </a:lnTo>
                    <a:lnTo>
                      <a:pt x="504029" y="565497"/>
                    </a:lnTo>
                    <a:lnTo>
                      <a:pt x="505204" y="578180"/>
                    </a:lnTo>
                    <a:lnTo>
                      <a:pt x="506190" y="590467"/>
                    </a:lnTo>
                    <a:lnTo>
                      <a:pt x="506754" y="603326"/>
                    </a:lnTo>
                    <a:lnTo>
                      <a:pt x="507365" y="616010"/>
                    </a:lnTo>
                    <a:lnTo>
                      <a:pt x="506754" y="603326"/>
                    </a:lnTo>
                    <a:lnTo>
                      <a:pt x="506190" y="590467"/>
                    </a:lnTo>
                    <a:lnTo>
                      <a:pt x="505204" y="578180"/>
                    </a:lnTo>
                    <a:lnTo>
                      <a:pt x="504029" y="565497"/>
                    </a:lnTo>
                    <a:lnTo>
                      <a:pt x="502479" y="552814"/>
                    </a:lnTo>
                    <a:lnTo>
                      <a:pt x="500529" y="540175"/>
                    </a:lnTo>
                    <a:lnTo>
                      <a:pt x="498580" y="527272"/>
                    </a:lnTo>
                    <a:lnTo>
                      <a:pt x="496043" y="514237"/>
                    </a:lnTo>
                    <a:lnTo>
                      <a:pt x="493506" y="500981"/>
                    </a:lnTo>
                    <a:lnTo>
                      <a:pt x="490593" y="487726"/>
                    </a:lnTo>
                    <a:close/>
                    <a:moveTo>
                      <a:pt x="270054" y="143697"/>
                    </a:moveTo>
                    <a:lnTo>
                      <a:pt x="276302" y="148982"/>
                    </a:lnTo>
                    <a:lnTo>
                      <a:pt x="297560" y="167302"/>
                    </a:lnTo>
                    <a:lnTo>
                      <a:pt x="276302" y="148982"/>
                    </a:lnTo>
                    <a:lnTo>
                      <a:pt x="270054" y="143697"/>
                    </a:lnTo>
                    <a:close/>
                    <a:moveTo>
                      <a:pt x="259343" y="135506"/>
                    </a:moveTo>
                    <a:lnTo>
                      <a:pt x="266554" y="140967"/>
                    </a:lnTo>
                    <a:lnTo>
                      <a:pt x="270054" y="143697"/>
                    </a:lnTo>
                    <a:lnTo>
                      <a:pt x="266554" y="140967"/>
                    </a:lnTo>
                    <a:lnTo>
                      <a:pt x="259343" y="135506"/>
                    </a:lnTo>
                    <a:close/>
                    <a:moveTo>
                      <a:pt x="3124" y="793"/>
                    </a:moveTo>
                    <a:lnTo>
                      <a:pt x="14445" y="4316"/>
                    </a:lnTo>
                    <a:lnTo>
                      <a:pt x="25931" y="8015"/>
                    </a:lnTo>
                    <a:lnTo>
                      <a:pt x="37440" y="11890"/>
                    </a:lnTo>
                    <a:lnTo>
                      <a:pt x="48951" y="15986"/>
                    </a:lnTo>
                    <a:lnTo>
                      <a:pt x="71947" y="24970"/>
                    </a:lnTo>
                    <a:lnTo>
                      <a:pt x="83268" y="29858"/>
                    </a:lnTo>
                    <a:lnTo>
                      <a:pt x="94778" y="34922"/>
                    </a:lnTo>
                    <a:lnTo>
                      <a:pt x="83268" y="29858"/>
                    </a:lnTo>
                    <a:lnTo>
                      <a:pt x="71947" y="24970"/>
                    </a:lnTo>
                    <a:lnTo>
                      <a:pt x="48951" y="15986"/>
                    </a:lnTo>
                    <a:lnTo>
                      <a:pt x="37440" y="11890"/>
                    </a:lnTo>
                    <a:lnTo>
                      <a:pt x="25931" y="8015"/>
                    </a:lnTo>
                    <a:lnTo>
                      <a:pt x="14445" y="4316"/>
                    </a:lnTo>
                    <a:lnTo>
                      <a:pt x="3124" y="793"/>
                    </a:lnTo>
                    <a:close/>
                  </a:path>
                </a:pathLst>
              </a:custGeom>
              <a:solidFill>
                <a:srgbClr val="AB5BF7"/>
              </a:solidFill>
              <a:ln>
                <a:noFill/>
              </a:ln>
              <a:effectLst/>
            </p:spPr>
            <p:txBody>
              <a:bodyPr vert="horz" wrap="square" lIns="0" tIns="0" rIns="0" bIns="0" numCol="1" spcCol="215900" anchor="ctr"/>
              <a:lstStyle/>
              <a:p>
                <a:pPr/>
              </a:p>
            </p:txBody>
          </p:sp>
          <p:sp>
            <p:nvSpPr>
              <p:cNvPr id="63" name="Google Shape;51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ZJ2x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FtZT4MAAAAEAAAAAAAAAAAAAAAAAAAAAAAAAAeAAAAaAAAAAAAAAAAAAAAAAAAAAAAAAAAAAAAECcAABAnAAAAAAAAAAAAAAAAAAAAAAAAAAAAAAAAAAAAAAAAAAAAABQAAAAAAAAAwMD/AAAAAABkAAAAMgAAAAAAAABkAAAAAAAAAH9/fwAKAAAAHwAAAFQAAABknbEA////AQAAAAAAAAAAAAAAAAAAAAAAAAAAAAAAAAAAAAAAAAAAAAAAAn9/fwBTU1MDzMzMAMDA/wB/f38AAAAAAAAAAAAAAAAAAAAAAAAAAAAhAAAAGAAAABQAAADkEgAAUA0AAGkZAABdEwAAAAAAACYAAAAIAAAA//////////8="/>
                  </a:ext>
                </a:extLst>
              </p:cNvSpPr>
              <p:nvPr/>
            </p:nvSpPr>
            <p:spPr>
              <a:xfrm rot="10800000">
                <a:off x="3070860" y="2164080"/>
                <a:ext cx="1059815" cy="983615"/>
              </a:xfrm>
              <a:custGeom>
                <a:avLst/>
                <a:gdLst/>
                <a:ahLst/>
                <a:cxnLst/>
                <a:rect l="0" t="0" r="1059815" b="983615"/>
                <a:pathLst>
                  <a:path w="1059815" h="983615">
                    <a:moveTo>
                      <a:pt x="329474" y="0"/>
                    </a:moveTo>
                    <a:lnTo>
                      <a:pt x="316030" y="227"/>
                    </a:lnTo>
                    <a:lnTo>
                      <a:pt x="302979" y="591"/>
                    </a:lnTo>
                    <a:lnTo>
                      <a:pt x="290124" y="956"/>
                    </a:lnTo>
                    <a:lnTo>
                      <a:pt x="283843" y="1366"/>
                    </a:lnTo>
                    <a:lnTo>
                      <a:pt x="277416" y="1958"/>
                    </a:lnTo>
                    <a:lnTo>
                      <a:pt x="271185" y="2550"/>
                    </a:lnTo>
                    <a:lnTo>
                      <a:pt x="265150" y="3324"/>
                    </a:lnTo>
                    <a:lnTo>
                      <a:pt x="252833" y="4872"/>
                    </a:lnTo>
                    <a:lnTo>
                      <a:pt x="240960" y="7012"/>
                    </a:lnTo>
                    <a:lnTo>
                      <a:pt x="229234" y="9153"/>
                    </a:lnTo>
                    <a:lnTo>
                      <a:pt x="217947" y="11703"/>
                    </a:lnTo>
                    <a:lnTo>
                      <a:pt x="206860" y="14617"/>
                    </a:lnTo>
                    <a:lnTo>
                      <a:pt x="196114" y="17759"/>
                    </a:lnTo>
                    <a:lnTo>
                      <a:pt x="185811" y="21038"/>
                    </a:lnTo>
                    <a:lnTo>
                      <a:pt x="175654" y="24362"/>
                    </a:lnTo>
                    <a:lnTo>
                      <a:pt x="166086" y="28096"/>
                    </a:lnTo>
                    <a:lnTo>
                      <a:pt x="156714" y="31785"/>
                    </a:lnTo>
                    <a:lnTo>
                      <a:pt x="147785" y="35656"/>
                    </a:lnTo>
                    <a:lnTo>
                      <a:pt x="139395" y="39390"/>
                    </a:lnTo>
                    <a:lnTo>
                      <a:pt x="131200" y="43488"/>
                    </a:lnTo>
                    <a:lnTo>
                      <a:pt x="123596" y="47177"/>
                    </a:lnTo>
                    <a:lnTo>
                      <a:pt x="116383" y="51093"/>
                    </a:lnTo>
                    <a:lnTo>
                      <a:pt x="109563" y="55009"/>
                    </a:lnTo>
                    <a:lnTo>
                      <a:pt x="103135" y="58698"/>
                    </a:lnTo>
                    <a:lnTo>
                      <a:pt x="97296" y="62204"/>
                    </a:lnTo>
                    <a:lnTo>
                      <a:pt x="91801" y="65710"/>
                    </a:lnTo>
                    <a:lnTo>
                      <a:pt x="86944" y="68807"/>
                    </a:lnTo>
                    <a:lnTo>
                      <a:pt x="82086" y="71767"/>
                    </a:lnTo>
                    <a:lnTo>
                      <a:pt x="77768" y="74499"/>
                    </a:lnTo>
                    <a:lnTo>
                      <a:pt x="71340" y="78962"/>
                    </a:lnTo>
                    <a:lnTo>
                      <a:pt x="67268" y="82649"/>
                    </a:lnTo>
                    <a:lnTo>
                      <a:pt x="61773" y="87933"/>
                    </a:lnTo>
                    <a:lnTo>
                      <a:pt x="56327" y="93379"/>
                    </a:lnTo>
                    <a:lnTo>
                      <a:pt x="50292" y="100046"/>
                    </a:lnTo>
                    <a:lnTo>
                      <a:pt x="44649" y="106877"/>
                    </a:lnTo>
                    <a:lnTo>
                      <a:pt x="39350" y="113661"/>
                    </a:lnTo>
                    <a:lnTo>
                      <a:pt x="34296" y="120857"/>
                    </a:lnTo>
                    <a:lnTo>
                      <a:pt x="29635" y="128097"/>
                    </a:lnTo>
                    <a:lnTo>
                      <a:pt x="25317" y="135520"/>
                    </a:lnTo>
                    <a:lnTo>
                      <a:pt x="21440" y="142942"/>
                    </a:lnTo>
                    <a:lnTo>
                      <a:pt x="17761" y="150502"/>
                    </a:lnTo>
                    <a:lnTo>
                      <a:pt x="14425" y="158107"/>
                    </a:lnTo>
                    <a:lnTo>
                      <a:pt x="11481" y="165756"/>
                    </a:lnTo>
                    <a:lnTo>
                      <a:pt x="8782" y="173544"/>
                    </a:lnTo>
                    <a:lnTo>
                      <a:pt x="6427" y="181331"/>
                    </a:lnTo>
                    <a:lnTo>
                      <a:pt x="4464" y="189118"/>
                    </a:lnTo>
                    <a:lnTo>
                      <a:pt x="2894" y="196905"/>
                    </a:lnTo>
                    <a:lnTo>
                      <a:pt x="1766" y="204919"/>
                    </a:lnTo>
                    <a:lnTo>
                      <a:pt x="785" y="212706"/>
                    </a:lnTo>
                    <a:lnTo>
                      <a:pt x="196" y="220311"/>
                    </a:lnTo>
                    <a:lnTo>
                      <a:pt x="0" y="228098"/>
                    </a:lnTo>
                    <a:lnTo>
                      <a:pt x="196" y="235702"/>
                    </a:lnTo>
                    <a:lnTo>
                      <a:pt x="588" y="243307"/>
                    </a:lnTo>
                    <a:lnTo>
                      <a:pt x="1570" y="250729"/>
                    </a:lnTo>
                    <a:lnTo>
                      <a:pt x="2747" y="258152"/>
                    </a:lnTo>
                    <a:lnTo>
                      <a:pt x="4268" y="265348"/>
                    </a:lnTo>
                    <a:lnTo>
                      <a:pt x="6231" y="272361"/>
                    </a:lnTo>
                    <a:lnTo>
                      <a:pt x="8586" y="279419"/>
                    </a:lnTo>
                    <a:lnTo>
                      <a:pt x="11088" y="286204"/>
                    </a:lnTo>
                    <a:lnTo>
                      <a:pt x="14228" y="292853"/>
                    </a:lnTo>
                    <a:lnTo>
                      <a:pt x="17516" y="299091"/>
                    </a:lnTo>
                    <a:lnTo>
                      <a:pt x="21245" y="305330"/>
                    </a:lnTo>
                    <a:lnTo>
                      <a:pt x="25563" y="311387"/>
                    </a:lnTo>
                    <a:lnTo>
                      <a:pt x="30028" y="317033"/>
                    </a:lnTo>
                    <a:lnTo>
                      <a:pt x="34885" y="322452"/>
                    </a:lnTo>
                    <a:lnTo>
                      <a:pt x="35081" y="322862"/>
                    </a:lnTo>
                    <a:lnTo>
                      <a:pt x="38418" y="326368"/>
                    </a:lnTo>
                    <a:lnTo>
                      <a:pt x="39546" y="328144"/>
                    </a:lnTo>
                    <a:lnTo>
                      <a:pt x="40920" y="330285"/>
                    </a:lnTo>
                    <a:lnTo>
                      <a:pt x="42490" y="332835"/>
                    </a:lnTo>
                    <a:lnTo>
                      <a:pt x="44257" y="335522"/>
                    </a:lnTo>
                    <a:lnTo>
                      <a:pt x="49507" y="341806"/>
                    </a:lnTo>
                    <a:lnTo>
                      <a:pt x="56130" y="349001"/>
                    </a:lnTo>
                    <a:lnTo>
                      <a:pt x="59859" y="352917"/>
                    </a:lnTo>
                    <a:lnTo>
                      <a:pt x="63932" y="356788"/>
                    </a:lnTo>
                    <a:lnTo>
                      <a:pt x="68201" y="360886"/>
                    </a:lnTo>
                    <a:lnTo>
                      <a:pt x="72911" y="364984"/>
                    </a:lnTo>
                    <a:lnTo>
                      <a:pt x="77768" y="369265"/>
                    </a:lnTo>
                    <a:lnTo>
                      <a:pt x="82822" y="373546"/>
                    </a:lnTo>
                    <a:lnTo>
                      <a:pt x="88317" y="377872"/>
                    </a:lnTo>
                    <a:lnTo>
                      <a:pt x="93764" y="382152"/>
                    </a:lnTo>
                    <a:lnTo>
                      <a:pt x="99798" y="386433"/>
                    </a:lnTo>
                    <a:lnTo>
                      <a:pt x="105883" y="390895"/>
                    </a:lnTo>
                    <a:lnTo>
                      <a:pt x="112114" y="395221"/>
                    </a:lnTo>
                    <a:lnTo>
                      <a:pt x="118738" y="399320"/>
                    </a:lnTo>
                    <a:lnTo>
                      <a:pt x="125558" y="403600"/>
                    </a:lnTo>
                    <a:lnTo>
                      <a:pt x="132575" y="407699"/>
                    </a:lnTo>
                    <a:lnTo>
                      <a:pt x="139787" y="411752"/>
                    </a:lnTo>
                    <a:lnTo>
                      <a:pt x="147392" y="415668"/>
                    </a:lnTo>
                    <a:lnTo>
                      <a:pt x="154997" y="419584"/>
                    </a:lnTo>
                    <a:lnTo>
                      <a:pt x="162799" y="423273"/>
                    </a:lnTo>
                    <a:lnTo>
                      <a:pt x="179187" y="430286"/>
                    </a:lnTo>
                    <a:lnTo>
                      <a:pt x="196114" y="438118"/>
                    </a:lnTo>
                    <a:lnTo>
                      <a:pt x="213287" y="446087"/>
                    </a:lnTo>
                    <a:lnTo>
                      <a:pt x="230853" y="454466"/>
                    </a:lnTo>
                    <a:lnTo>
                      <a:pt x="248761" y="463437"/>
                    </a:lnTo>
                    <a:lnTo>
                      <a:pt x="266720" y="472636"/>
                    </a:lnTo>
                    <a:lnTo>
                      <a:pt x="284825" y="481971"/>
                    </a:lnTo>
                    <a:lnTo>
                      <a:pt x="303126" y="491534"/>
                    </a:lnTo>
                    <a:lnTo>
                      <a:pt x="321280" y="501461"/>
                    </a:lnTo>
                    <a:lnTo>
                      <a:pt x="326187" y="503782"/>
                    </a:lnTo>
                    <a:lnTo>
                      <a:pt x="330652" y="506151"/>
                    </a:lnTo>
                    <a:lnTo>
                      <a:pt x="339827" y="511434"/>
                    </a:lnTo>
                    <a:lnTo>
                      <a:pt x="348757" y="516670"/>
                    </a:lnTo>
                    <a:lnTo>
                      <a:pt x="353271" y="519221"/>
                    </a:lnTo>
                    <a:lnTo>
                      <a:pt x="357932" y="521724"/>
                    </a:lnTo>
                    <a:lnTo>
                      <a:pt x="362643" y="524275"/>
                    </a:lnTo>
                    <a:lnTo>
                      <a:pt x="367108" y="526780"/>
                    </a:lnTo>
                    <a:lnTo>
                      <a:pt x="376087" y="532062"/>
                    </a:lnTo>
                    <a:lnTo>
                      <a:pt x="384869" y="537527"/>
                    </a:lnTo>
                    <a:lnTo>
                      <a:pt x="393799" y="542991"/>
                    </a:lnTo>
                    <a:lnTo>
                      <a:pt x="402778" y="548456"/>
                    </a:lnTo>
                    <a:lnTo>
                      <a:pt x="411365" y="554103"/>
                    </a:lnTo>
                    <a:lnTo>
                      <a:pt x="419755" y="560114"/>
                    </a:lnTo>
                    <a:lnTo>
                      <a:pt x="428096" y="565988"/>
                    </a:lnTo>
                    <a:lnTo>
                      <a:pt x="432414" y="568948"/>
                    </a:lnTo>
                    <a:lnTo>
                      <a:pt x="436683" y="571862"/>
                    </a:lnTo>
                    <a:lnTo>
                      <a:pt x="441000" y="574777"/>
                    </a:lnTo>
                    <a:lnTo>
                      <a:pt x="444876" y="577873"/>
                    </a:lnTo>
                    <a:lnTo>
                      <a:pt x="460479" y="590943"/>
                    </a:lnTo>
                    <a:lnTo>
                      <a:pt x="473531" y="601280"/>
                    </a:lnTo>
                    <a:lnTo>
                      <a:pt x="494040" y="620178"/>
                    </a:lnTo>
                    <a:lnTo>
                      <a:pt x="499486" y="626234"/>
                    </a:lnTo>
                    <a:lnTo>
                      <a:pt x="502234" y="628982"/>
                    </a:lnTo>
                    <a:lnTo>
                      <a:pt x="504933" y="631881"/>
                    </a:lnTo>
                    <a:lnTo>
                      <a:pt x="508073" y="635021"/>
                    </a:lnTo>
                    <a:lnTo>
                      <a:pt x="511213" y="638712"/>
                    </a:lnTo>
                    <a:lnTo>
                      <a:pt x="517641" y="645952"/>
                    </a:lnTo>
                    <a:lnTo>
                      <a:pt x="524068" y="653329"/>
                    </a:lnTo>
                    <a:lnTo>
                      <a:pt x="530300" y="660570"/>
                    </a:lnTo>
                    <a:lnTo>
                      <a:pt x="542370" y="675370"/>
                    </a:lnTo>
                    <a:lnTo>
                      <a:pt x="554096" y="690215"/>
                    </a:lnTo>
                    <a:lnTo>
                      <a:pt x="565970" y="704605"/>
                    </a:lnTo>
                    <a:lnTo>
                      <a:pt x="611209" y="762119"/>
                    </a:lnTo>
                    <a:lnTo>
                      <a:pt x="621905" y="776372"/>
                    </a:lnTo>
                    <a:lnTo>
                      <a:pt x="632454" y="790580"/>
                    </a:lnTo>
                    <a:lnTo>
                      <a:pt x="642610" y="804833"/>
                    </a:lnTo>
                    <a:lnTo>
                      <a:pt x="652522" y="818859"/>
                    </a:lnTo>
                    <a:lnTo>
                      <a:pt x="657772" y="825507"/>
                    </a:lnTo>
                    <a:lnTo>
                      <a:pt x="662875" y="832293"/>
                    </a:lnTo>
                    <a:lnTo>
                      <a:pt x="672982" y="845407"/>
                    </a:lnTo>
                    <a:lnTo>
                      <a:pt x="675533" y="848686"/>
                    </a:lnTo>
                    <a:lnTo>
                      <a:pt x="678085" y="851828"/>
                    </a:lnTo>
                    <a:lnTo>
                      <a:pt x="683335" y="857839"/>
                    </a:lnTo>
                    <a:lnTo>
                      <a:pt x="688389" y="864123"/>
                    </a:lnTo>
                    <a:lnTo>
                      <a:pt x="690940" y="867220"/>
                    </a:lnTo>
                    <a:lnTo>
                      <a:pt x="693442" y="870134"/>
                    </a:lnTo>
                    <a:lnTo>
                      <a:pt x="703599" y="881656"/>
                    </a:lnTo>
                    <a:lnTo>
                      <a:pt x="713363" y="892539"/>
                    </a:lnTo>
                    <a:lnTo>
                      <a:pt x="722685" y="902876"/>
                    </a:lnTo>
                    <a:lnTo>
                      <a:pt x="731910" y="912257"/>
                    </a:lnTo>
                    <a:lnTo>
                      <a:pt x="748249" y="928596"/>
                    </a:lnTo>
                    <a:lnTo>
                      <a:pt x="761545" y="940718"/>
                    </a:lnTo>
                    <a:lnTo>
                      <a:pt x="770671" y="948323"/>
                    </a:lnTo>
                    <a:lnTo>
                      <a:pt x="774008" y="950873"/>
                    </a:lnTo>
                    <a:lnTo>
                      <a:pt x="789414" y="962348"/>
                    </a:lnTo>
                    <a:lnTo>
                      <a:pt x="793487" y="965308"/>
                    </a:lnTo>
                    <a:lnTo>
                      <a:pt x="797756" y="968041"/>
                    </a:lnTo>
                    <a:lnTo>
                      <a:pt x="802073" y="970363"/>
                    </a:lnTo>
                    <a:lnTo>
                      <a:pt x="806735" y="972685"/>
                    </a:lnTo>
                    <a:lnTo>
                      <a:pt x="812770" y="975418"/>
                    </a:lnTo>
                    <a:lnTo>
                      <a:pt x="819050" y="977740"/>
                    </a:lnTo>
                    <a:lnTo>
                      <a:pt x="825478" y="979698"/>
                    </a:lnTo>
                    <a:lnTo>
                      <a:pt x="831905" y="981064"/>
                    </a:lnTo>
                    <a:lnTo>
                      <a:pt x="838333" y="982248"/>
                    </a:lnTo>
                    <a:lnTo>
                      <a:pt x="844957" y="983023"/>
                    </a:lnTo>
                    <a:lnTo>
                      <a:pt x="851580" y="983615"/>
                    </a:lnTo>
                    <a:lnTo>
                      <a:pt x="858401" y="983615"/>
                    </a:lnTo>
                    <a:lnTo>
                      <a:pt x="865073" y="983205"/>
                    </a:lnTo>
                    <a:lnTo>
                      <a:pt x="871845" y="982658"/>
                    </a:lnTo>
                    <a:lnTo>
                      <a:pt x="878468" y="981656"/>
                    </a:lnTo>
                    <a:lnTo>
                      <a:pt x="885338" y="980290"/>
                    </a:lnTo>
                    <a:lnTo>
                      <a:pt x="892158" y="978742"/>
                    </a:lnTo>
                    <a:lnTo>
                      <a:pt x="898732" y="976784"/>
                    </a:lnTo>
                    <a:lnTo>
                      <a:pt x="905405" y="974461"/>
                    </a:lnTo>
                    <a:lnTo>
                      <a:pt x="912029" y="971911"/>
                    </a:lnTo>
                    <a:lnTo>
                      <a:pt x="918653" y="968997"/>
                    </a:lnTo>
                    <a:lnTo>
                      <a:pt x="925081" y="965673"/>
                    </a:lnTo>
                    <a:lnTo>
                      <a:pt x="931508" y="962166"/>
                    </a:lnTo>
                    <a:lnTo>
                      <a:pt x="937740" y="958250"/>
                    </a:lnTo>
                    <a:lnTo>
                      <a:pt x="944020" y="954152"/>
                    </a:lnTo>
                    <a:lnTo>
                      <a:pt x="950055" y="949689"/>
                    </a:lnTo>
                    <a:lnTo>
                      <a:pt x="955894" y="944999"/>
                    </a:lnTo>
                    <a:lnTo>
                      <a:pt x="961536" y="940126"/>
                    </a:lnTo>
                    <a:lnTo>
                      <a:pt x="967228" y="934889"/>
                    </a:lnTo>
                    <a:lnTo>
                      <a:pt x="972625" y="929242"/>
                    </a:lnTo>
                    <a:lnTo>
                      <a:pt x="977924" y="923550"/>
                    </a:lnTo>
                    <a:lnTo>
                      <a:pt x="982978" y="917539"/>
                    </a:lnTo>
                    <a:lnTo>
                      <a:pt x="987639" y="911255"/>
                    </a:lnTo>
                    <a:lnTo>
                      <a:pt x="992349" y="904652"/>
                    </a:lnTo>
                    <a:lnTo>
                      <a:pt x="996618" y="897821"/>
                    </a:lnTo>
                    <a:lnTo>
                      <a:pt x="1000740" y="890809"/>
                    </a:lnTo>
                    <a:lnTo>
                      <a:pt x="1003634" y="885754"/>
                    </a:lnTo>
                    <a:lnTo>
                      <a:pt x="1011092" y="871091"/>
                    </a:lnTo>
                    <a:lnTo>
                      <a:pt x="1015950" y="860389"/>
                    </a:lnTo>
                    <a:lnTo>
                      <a:pt x="1021592" y="847548"/>
                    </a:lnTo>
                    <a:lnTo>
                      <a:pt x="1024733" y="840307"/>
                    </a:lnTo>
                    <a:lnTo>
                      <a:pt x="1027824" y="832520"/>
                    </a:lnTo>
                    <a:lnTo>
                      <a:pt x="1030768" y="824324"/>
                    </a:lnTo>
                    <a:lnTo>
                      <a:pt x="1033663" y="815535"/>
                    </a:lnTo>
                    <a:lnTo>
                      <a:pt x="1036607" y="806382"/>
                    </a:lnTo>
                    <a:lnTo>
                      <a:pt x="1039354" y="796637"/>
                    </a:lnTo>
                    <a:lnTo>
                      <a:pt x="1042249" y="786527"/>
                    </a:lnTo>
                    <a:lnTo>
                      <a:pt x="1044997" y="775962"/>
                    </a:lnTo>
                    <a:lnTo>
                      <a:pt x="1047548" y="765079"/>
                    </a:lnTo>
                    <a:lnTo>
                      <a:pt x="1049854" y="753558"/>
                    </a:lnTo>
                    <a:lnTo>
                      <a:pt x="1052013" y="741627"/>
                    </a:lnTo>
                    <a:lnTo>
                      <a:pt x="1053976" y="729559"/>
                    </a:lnTo>
                    <a:lnTo>
                      <a:pt x="1054957" y="723139"/>
                    </a:lnTo>
                    <a:lnTo>
                      <a:pt x="1055889" y="716900"/>
                    </a:lnTo>
                    <a:lnTo>
                      <a:pt x="1056674" y="710479"/>
                    </a:lnTo>
                    <a:lnTo>
                      <a:pt x="1057263" y="703831"/>
                    </a:lnTo>
                    <a:lnTo>
                      <a:pt x="1058244" y="690579"/>
                    </a:lnTo>
                    <a:lnTo>
                      <a:pt x="1059029" y="676963"/>
                    </a:lnTo>
                    <a:lnTo>
                      <a:pt x="1059618" y="663074"/>
                    </a:lnTo>
                    <a:lnTo>
                      <a:pt x="1059815" y="655879"/>
                    </a:lnTo>
                    <a:lnTo>
                      <a:pt x="1059815" y="648867"/>
                    </a:lnTo>
                    <a:lnTo>
                      <a:pt x="1059422" y="634431"/>
                    </a:lnTo>
                    <a:lnTo>
                      <a:pt x="1058637" y="619631"/>
                    </a:lnTo>
                    <a:lnTo>
                      <a:pt x="1058048" y="612209"/>
                    </a:lnTo>
                    <a:lnTo>
                      <a:pt x="1057459" y="604786"/>
                    </a:lnTo>
                    <a:lnTo>
                      <a:pt x="1055889" y="589577"/>
                    </a:lnTo>
                    <a:lnTo>
                      <a:pt x="1053730" y="574367"/>
                    </a:lnTo>
                    <a:lnTo>
                      <a:pt x="1051424" y="558747"/>
                    </a:lnTo>
                    <a:lnTo>
                      <a:pt x="1048480" y="543174"/>
                    </a:lnTo>
                    <a:lnTo>
                      <a:pt x="1045389" y="527418"/>
                    </a:lnTo>
                    <a:lnTo>
                      <a:pt x="1041660" y="511434"/>
                    </a:lnTo>
                    <a:lnTo>
                      <a:pt x="1037784" y="495222"/>
                    </a:lnTo>
                    <a:lnTo>
                      <a:pt x="1033270" y="479056"/>
                    </a:lnTo>
                    <a:lnTo>
                      <a:pt x="1028216" y="463073"/>
                    </a:lnTo>
                    <a:lnTo>
                      <a:pt x="1022770" y="446861"/>
                    </a:lnTo>
                    <a:lnTo>
                      <a:pt x="1019826" y="438664"/>
                    </a:lnTo>
                    <a:lnTo>
                      <a:pt x="1016735" y="430695"/>
                    </a:lnTo>
                    <a:lnTo>
                      <a:pt x="1013595" y="422681"/>
                    </a:lnTo>
                    <a:lnTo>
                      <a:pt x="1010111" y="414484"/>
                    </a:lnTo>
                    <a:lnTo>
                      <a:pt x="1006775" y="406515"/>
                    </a:lnTo>
                    <a:lnTo>
                      <a:pt x="1003046" y="398500"/>
                    </a:lnTo>
                    <a:lnTo>
                      <a:pt x="999366" y="390531"/>
                    </a:lnTo>
                    <a:lnTo>
                      <a:pt x="995686" y="382699"/>
                    </a:lnTo>
                    <a:lnTo>
                      <a:pt x="991564" y="374912"/>
                    </a:lnTo>
                    <a:lnTo>
                      <a:pt x="987492" y="366943"/>
                    </a:lnTo>
                    <a:lnTo>
                      <a:pt x="983174" y="359338"/>
                    </a:lnTo>
                    <a:lnTo>
                      <a:pt x="978709" y="351551"/>
                    </a:lnTo>
                    <a:lnTo>
                      <a:pt x="974195" y="343900"/>
                    </a:lnTo>
                    <a:lnTo>
                      <a:pt x="969534" y="336341"/>
                    </a:lnTo>
                    <a:lnTo>
                      <a:pt x="964676" y="328919"/>
                    </a:lnTo>
                    <a:lnTo>
                      <a:pt x="959770" y="321314"/>
                    </a:lnTo>
                    <a:lnTo>
                      <a:pt x="954716" y="314119"/>
                    </a:lnTo>
                    <a:lnTo>
                      <a:pt x="949466" y="306696"/>
                    </a:lnTo>
                    <a:lnTo>
                      <a:pt x="944167" y="299456"/>
                    </a:lnTo>
                    <a:lnTo>
                      <a:pt x="938721" y="292261"/>
                    </a:lnTo>
                    <a:lnTo>
                      <a:pt x="933275" y="285248"/>
                    </a:lnTo>
                    <a:lnTo>
                      <a:pt x="927632" y="278053"/>
                    </a:lnTo>
                    <a:lnTo>
                      <a:pt x="921940" y="271222"/>
                    </a:lnTo>
                    <a:lnTo>
                      <a:pt x="916151" y="264209"/>
                    </a:lnTo>
                    <a:lnTo>
                      <a:pt x="904228" y="250729"/>
                    </a:lnTo>
                    <a:lnTo>
                      <a:pt x="891961" y="237478"/>
                    </a:lnTo>
                    <a:lnTo>
                      <a:pt x="885730" y="230830"/>
                    </a:lnTo>
                    <a:lnTo>
                      <a:pt x="879057" y="224000"/>
                    </a:lnTo>
                    <a:lnTo>
                      <a:pt x="864632" y="210156"/>
                    </a:lnTo>
                    <a:lnTo>
                      <a:pt x="850059" y="196540"/>
                    </a:lnTo>
                    <a:lnTo>
                      <a:pt x="828765" y="178189"/>
                    </a:lnTo>
                    <a:lnTo>
                      <a:pt x="822534" y="172951"/>
                    </a:lnTo>
                    <a:lnTo>
                      <a:pt x="819050" y="170220"/>
                    </a:lnTo>
                    <a:lnTo>
                      <a:pt x="811837" y="164755"/>
                    </a:lnTo>
                    <a:lnTo>
                      <a:pt x="797608" y="154008"/>
                    </a:lnTo>
                    <a:lnTo>
                      <a:pt x="783134" y="143307"/>
                    </a:lnTo>
                    <a:lnTo>
                      <a:pt x="768709" y="132788"/>
                    </a:lnTo>
                    <a:lnTo>
                      <a:pt x="761545" y="127686"/>
                    </a:lnTo>
                    <a:lnTo>
                      <a:pt x="754087" y="122860"/>
                    </a:lnTo>
                    <a:lnTo>
                      <a:pt x="746678" y="117942"/>
                    </a:lnTo>
                    <a:lnTo>
                      <a:pt x="739073" y="113480"/>
                    </a:lnTo>
                    <a:lnTo>
                      <a:pt x="724059" y="104326"/>
                    </a:lnTo>
                    <a:lnTo>
                      <a:pt x="708849" y="95356"/>
                    </a:lnTo>
                    <a:lnTo>
                      <a:pt x="701489" y="90847"/>
                    </a:lnTo>
                    <a:lnTo>
                      <a:pt x="693835" y="86749"/>
                    </a:lnTo>
                    <a:lnTo>
                      <a:pt x="686083" y="82649"/>
                    </a:lnTo>
                    <a:lnTo>
                      <a:pt x="678281" y="78962"/>
                    </a:lnTo>
                    <a:lnTo>
                      <a:pt x="662875" y="71357"/>
                    </a:lnTo>
                    <a:lnTo>
                      <a:pt x="647272" y="64162"/>
                    </a:lnTo>
                    <a:lnTo>
                      <a:pt x="631669" y="57104"/>
                    </a:lnTo>
                    <a:lnTo>
                      <a:pt x="616066" y="50911"/>
                    </a:lnTo>
                    <a:lnTo>
                      <a:pt x="600267" y="44854"/>
                    </a:lnTo>
                    <a:lnTo>
                      <a:pt x="584468" y="39207"/>
                    </a:lnTo>
                    <a:lnTo>
                      <a:pt x="568865" y="34107"/>
                    </a:lnTo>
                    <a:lnTo>
                      <a:pt x="553115" y="29462"/>
                    </a:lnTo>
                    <a:lnTo>
                      <a:pt x="537316" y="24954"/>
                    </a:lnTo>
                    <a:lnTo>
                      <a:pt x="521713" y="21038"/>
                    </a:lnTo>
                    <a:lnTo>
                      <a:pt x="506110" y="17577"/>
                    </a:lnTo>
                    <a:lnTo>
                      <a:pt x="490507" y="14435"/>
                    </a:lnTo>
                    <a:lnTo>
                      <a:pt x="475150" y="11475"/>
                    </a:lnTo>
                    <a:lnTo>
                      <a:pt x="459891" y="9153"/>
                    </a:lnTo>
                    <a:lnTo>
                      <a:pt x="444680" y="7012"/>
                    </a:lnTo>
                    <a:lnTo>
                      <a:pt x="429666" y="5282"/>
                    </a:lnTo>
                    <a:lnTo>
                      <a:pt x="414652" y="3688"/>
                    </a:lnTo>
                    <a:lnTo>
                      <a:pt x="400080" y="2322"/>
                    </a:lnTo>
                    <a:lnTo>
                      <a:pt x="385458" y="1593"/>
                    </a:lnTo>
                    <a:lnTo>
                      <a:pt x="371229" y="774"/>
                    </a:lnTo>
                    <a:lnTo>
                      <a:pt x="356951" y="409"/>
                    </a:lnTo>
                    <a:lnTo>
                      <a:pt x="343115" y="0"/>
                    </a:lnTo>
                    <a:close/>
                  </a:path>
                </a:pathLst>
              </a:custGeom>
              <a:solidFill>
                <a:srgbClr val="649DB1"/>
              </a:solidFill>
              <a:ln>
                <a:noFill/>
              </a:ln>
              <a:effectLst/>
            </p:spPr>
            <p:txBody>
              <a:bodyPr vert="horz" wrap="square" lIns="0" tIns="0" rIns="0" bIns="0" numCol="1" spcCol="215900" anchor="ctr"/>
              <a:lstStyle/>
              <a:p>
                <a:pPr/>
              </a:p>
            </p:txBody>
          </p:sp>
          <p:sp>
            <p:nvSpPr>
              <p:cNvPr id="62" name="Google Shape;512;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RuTHM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CrGAAAbBIAANwZAACREwAAAAAAACYAAAAIAAAA//////////8="/>
                  </a:ext>
                </a:extLst>
              </p:cNvSpPr>
              <p:nvPr/>
            </p:nvSpPr>
            <p:spPr>
              <a:xfrm rot="10800000">
                <a:off x="4010025" y="2994660"/>
                <a:ext cx="193675" cy="186055"/>
              </a:xfrm>
              <a:custGeom>
                <a:avLst/>
                <a:gdLst/>
                <a:ahLst/>
                <a:cxnLst/>
                <a:rect l="0" t="0" r="193675" b="186055"/>
                <a:pathLst>
                  <a:path w="193675" h="186055">
                    <a:moveTo>
                      <a:pt x="44778" y="0"/>
                    </a:moveTo>
                    <a:lnTo>
                      <a:pt x="40304" y="206"/>
                    </a:lnTo>
                    <a:lnTo>
                      <a:pt x="36009" y="964"/>
                    </a:lnTo>
                    <a:lnTo>
                      <a:pt x="31732" y="1938"/>
                    </a:lnTo>
                    <a:lnTo>
                      <a:pt x="27643" y="3505"/>
                    </a:lnTo>
                    <a:lnTo>
                      <a:pt x="23761" y="5443"/>
                    </a:lnTo>
                    <a:lnTo>
                      <a:pt x="20048" y="7588"/>
                    </a:lnTo>
                    <a:lnTo>
                      <a:pt x="16561" y="10103"/>
                    </a:lnTo>
                    <a:lnTo>
                      <a:pt x="13234" y="13032"/>
                    </a:lnTo>
                    <a:lnTo>
                      <a:pt x="10320" y="16331"/>
                    </a:lnTo>
                    <a:lnTo>
                      <a:pt x="7782" y="19630"/>
                    </a:lnTo>
                    <a:lnTo>
                      <a:pt x="5451" y="23532"/>
                    </a:lnTo>
                    <a:lnTo>
                      <a:pt x="3721" y="27408"/>
                    </a:lnTo>
                    <a:lnTo>
                      <a:pt x="2151" y="31491"/>
                    </a:lnTo>
                    <a:lnTo>
                      <a:pt x="995" y="35962"/>
                    </a:lnTo>
                    <a:lnTo>
                      <a:pt x="600" y="38104"/>
                    </a:lnTo>
                    <a:lnTo>
                      <a:pt x="206" y="40441"/>
                    </a:lnTo>
                    <a:lnTo>
                      <a:pt x="206" y="42766"/>
                    </a:lnTo>
                    <a:lnTo>
                      <a:pt x="0" y="45101"/>
                    </a:lnTo>
                    <a:lnTo>
                      <a:pt x="394" y="49579"/>
                    </a:lnTo>
                    <a:lnTo>
                      <a:pt x="995" y="54050"/>
                    </a:lnTo>
                    <a:lnTo>
                      <a:pt x="2151" y="58133"/>
                    </a:lnTo>
                    <a:lnTo>
                      <a:pt x="3514" y="62216"/>
                    </a:lnTo>
                    <a:lnTo>
                      <a:pt x="5451" y="66299"/>
                    </a:lnTo>
                    <a:lnTo>
                      <a:pt x="7782" y="69994"/>
                    </a:lnTo>
                    <a:lnTo>
                      <a:pt x="10320" y="73293"/>
                    </a:lnTo>
                    <a:lnTo>
                      <a:pt x="13234" y="76609"/>
                    </a:lnTo>
                    <a:lnTo>
                      <a:pt x="16354" y="79521"/>
                    </a:lnTo>
                    <a:lnTo>
                      <a:pt x="19860" y="82053"/>
                    </a:lnTo>
                    <a:lnTo>
                      <a:pt x="23554" y="84388"/>
                    </a:lnTo>
                    <a:lnTo>
                      <a:pt x="27464" y="86326"/>
                    </a:lnTo>
                    <a:lnTo>
                      <a:pt x="31732" y="87687"/>
                    </a:lnTo>
                    <a:lnTo>
                      <a:pt x="36009" y="88841"/>
                    </a:lnTo>
                    <a:lnTo>
                      <a:pt x="38358" y="89228"/>
                    </a:lnTo>
                    <a:lnTo>
                      <a:pt x="40689" y="89625"/>
                    </a:lnTo>
                    <a:lnTo>
                      <a:pt x="46141" y="90202"/>
                    </a:lnTo>
                    <a:lnTo>
                      <a:pt x="51386" y="91382"/>
                    </a:lnTo>
                    <a:lnTo>
                      <a:pt x="56443" y="92553"/>
                    </a:lnTo>
                    <a:lnTo>
                      <a:pt x="61320" y="94104"/>
                    </a:lnTo>
                    <a:lnTo>
                      <a:pt x="65795" y="95852"/>
                    </a:lnTo>
                    <a:lnTo>
                      <a:pt x="70278" y="97997"/>
                    </a:lnTo>
                    <a:lnTo>
                      <a:pt x="74367" y="100124"/>
                    </a:lnTo>
                    <a:lnTo>
                      <a:pt x="78456" y="102450"/>
                    </a:lnTo>
                    <a:lnTo>
                      <a:pt x="82329" y="104991"/>
                    </a:lnTo>
                    <a:lnTo>
                      <a:pt x="86032" y="107713"/>
                    </a:lnTo>
                    <a:lnTo>
                      <a:pt x="93439" y="113157"/>
                    </a:lnTo>
                    <a:lnTo>
                      <a:pt x="100442" y="118782"/>
                    </a:lnTo>
                    <a:lnTo>
                      <a:pt x="107642" y="124622"/>
                    </a:lnTo>
                    <a:lnTo>
                      <a:pt x="114456" y="130643"/>
                    </a:lnTo>
                    <a:lnTo>
                      <a:pt x="121271" y="136690"/>
                    </a:lnTo>
                    <a:lnTo>
                      <a:pt x="127879" y="142891"/>
                    </a:lnTo>
                    <a:lnTo>
                      <a:pt x="134299" y="149311"/>
                    </a:lnTo>
                    <a:lnTo>
                      <a:pt x="140530" y="156113"/>
                    </a:lnTo>
                    <a:lnTo>
                      <a:pt x="146565" y="162918"/>
                    </a:lnTo>
                    <a:lnTo>
                      <a:pt x="152223" y="169930"/>
                    </a:lnTo>
                    <a:lnTo>
                      <a:pt x="155128" y="173616"/>
                    </a:lnTo>
                    <a:lnTo>
                      <a:pt x="157854" y="177493"/>
                    </a:lnTo>
                    <a:lnTo>
                      <a:pt x="159028" y="179060"/>
                    </a:lnTo>
                    <a:lnTo>
                      <a:pt x="160391" y="180611"/>
                    </a:lnTo>
                    <a:lnTo>
                      <a:pt x="162131" y="181972"/>
                    </a:lnTo>
                    <a:lnTo>
                      <a:pt x="163879" y="183152"/>
                    </a:lnTo>
                    <a:lnTo>
                      <a:pt x="165636" y="184116"/>
                    </a:lnTo>
                    <a:lnTo>
                      <a:pt x="167394" y="184900"/>
                    </a:lnTo>
                    <a:lnTo>
                      <a:pt x="169331" y="185477"/>
                    </a:lnTo>
                    <a:lnTo>
                      <a:pt x="171088" y="185874"/>
                    </a:lnTo>
                    <a:lnTo>
                      <a:pt x="173025" y="186055"/>
                    </a:lnTo>
                    <a:lnTo>
                      <a:pt x="174988" y="186055"/>
                    </a:lnTo>
                    <a:lnTo>
                      <a:pt x="176934" y="185874"/>
                    </a:lnTo>
                    <a:lnTo>
                      <a:pt x="178683" y="185477"/>
                    </a:lnTo>
                    <a:lnTo>
                      <a:pt x="180440" y="184900"/>
                    </a:lnTo>
                    <a:lnTo>
                      <a:pt x="182197" y="184116"/>
                    </a:lnTo>
                    <a:lnTo>
                      <a:pt x="183928" y="183333"/>
                    </a:lnTo>
                    <a:lnTo>
                      <a:pt x="185497" y="182178"/>
                    </a:lnTo>
                    <a:lnTo>
                      <a:pt x="187048" y="180998"/>
                    </a:lnTo>
                    <a:lnTo>
                      <a:pt x="188411" y="179635"/>
                    </a:lnTo>
                    <a:lnTo>
                      <a:pt x="189774" y="178095"/>
                    </a:lnTo>
                    <a:lnTo>
                      <a:pt x="190742" y="176528"/>
                    </a:lnTo>
                    <a:lnTo>
                      <a:pt x="191711" y="174771"/>
                    </a:lnTo>
                    <a:lnTo>
                      <a:pt x="192500" y="172833"/>
                    </a:lnTo>
                    <a:lnTo>
                      <a:pt x="193074" y="171084"/>
                    </a:lnTo>
                    <a:lnTo>
                      <a:pt x="193468" y="169146"/>
                    </a:lnTo>
                    <a:lnTo>
                      <a:pt x="193675" y="167208"/>
                    </a:lnTo>
                    <a:lnTo>
                      <a:pt x="193675" y="165451"/>
                    </a:lnTo>
                    <a:lnTo>
                      <a:pt x="193468" y="163513"/>
                    </a:lnTo>
                    <a:lnTo>
                      <a:pt x="193074" y="161557"/>
                    </a:lnTo>
                    <a:lnTo>
                      <a:pt x="192500" y="159826"/>
                    </a:lnTo>
                    <a:lnTo>
                      <a:pt x="191711" y="158069"/>
                    </a:lnTo>
                    <a:lnTo>
                      <a:pt x="190949" y="156320"/>
                    </a:lnTo>
                    <a:lnTo>
                      <a:pt x="189980" y="154752"/>
                    </a:lnTo>
                    <a:lnTo>
                      <a:pt x="188617" y="153389"/>
                    </a:lnTo>
                    <a:lnTo>
                      <a:pt x="187255" y="151841"/>
                    </a:lnTo>
                    <a:lnTo>
                      <a:pt x="185892" y="150670"/>
                    </a:lnTo>
                    <a:lnTo>
                      <a:pt x="184134" y="149515"/>
                    </a:lnTo>
                    <a:lnTo>
                      <a:pt x="180234" y="147181"/>
                    </a:lnTo>
                    <a:lnTo>
                      <a:pt x="176351" y="144459"/>
                    </a:lnTo>
                    <a:lnTo>
                      <a:pt x="168936" y="139196"/>
                    </a:lnTo>
                    <a:lnTo>
                      <a:pt x="161754" y="133571"/>
                    </a:lnTo>
                    <a:lnTo>
                      <a:pt x="154733" y="127731"/>
                    </a:lnTo>
                    <a:lnTo>
                      <a:pt x="147919" y="121710"/>
                    </a:lnTo>
                    <a:lnTo>
                      <a:pt x="141319" y="115483"/>
                    </a:lnTo>
                    <a:lnTo>
                      <a:pt x="134693" y="109074"/>
                    </a:lnTo>
                    <a:lnTo>
                      <a:pt x="128480" y="102657"/>
                    </a:lnTo>
                    <a:lnTo>
                      <a:pt x="116007" y="89047"/>
                    </a:lnTo>
                    <a:lnTo>
                      <a:pt x="110161" y="82243"/>
                    </a:lnTo>
                    <a:lnTo>
                      <a:pt x="107256" y="78547"/>
                    </a:lnTo>
                    <a:lnTo>
                      <a:pt x="104530" y="74861"/>
                    </a:lnTo>
                    <a:lnTo>
                      <a:pt x="101984" y="70959"/>
                    </a:lnTo>
                    <a:lnTo>
                      <a:pt x="99473" y="66876"/>
                    </a:lnTo>
                    <a:lnTo>
                      <a:pt x="97320" y="62612"/>
                    </a:lnTo>
                    <a:lnTo>
                      <a:pt x="95178" y="58133"/>
                    </a:lnTo>
                    <a:lnTo>
                      <a:pt x="93439" y="53473"/>
                    </a:lnTo>
                    <a:lnTo>
                      <a:pt x="91870" y="48606"/>
                    </a:lnTo>
                    <a:lnTo>
                      <a:pt x="90507" y="43343"/>
                    </a:lnTo>
                    <a:lnTo>
                      <a:pt x="89350" y="37900"/>
                    </a:lnTo>
                    <a:lnTo>
                      <a:pt x="88749" y="34213"/>
                    </a:lnTo>
                    <a:lnTo>
                      <a:pt x="87602" y="30724"/>
                    </a:lnTo>
                    <a:lnTo>
                      <a:pt x="86418" y="27219"/>
                    </a:lnTo>
                    <a:lnTo>
                      <a:pt x="84670" y="23920"/>
                    </a:lnTo>
                    <a:lnTo>
                      <a:pt x="82912" y="20810"/>
                    </a:lnTo>
                    <a:lnTo>
                      <a:pt x="80787" y="17881"/>
                    </a:lnTo>
                    <a:lnTo>
                      <a:pt x="78635" y="14970"/>
                    </a:lnTo>
                    <a:lnTo>
                      <a:pt x="76125" y="12460"/>
                    </a:lnTo>
                    <a:lnTo>
                      <a:pt x="73399" y="10103"/>
                    </a:lnTo>
                    <a:lnTo>
                      <a:pt x="70467" y="7778"/>
                    </a:lnTo>
                    <a:lnTo>
                      <a:pt x="67346" y="5840"/>
                    </a:lnTo>
                    <a:lnTo>
                      <a:pt x="64038" y="4289"/>
                    </a:lnTo>
                    <a:lnTo>
                      <a:pt x="60531" y="2721"/>
                    </a:lnTo>
                    <a:lnTo>
                      <a:pt x="57044" y="1567"/>
                    </a:lnTo>
                    <a:lnTo>
                      <a:pt x="53350" y="783"/>
                    </a:lnTo>
                    <a:lnTo>
                      <a:pt x="49448" y="206"/>
                    </a:lnTo>
                    <a:lnTo>
                      <a:pt x="47109" y="0"/>
                    </a:lnTo>
                    <a:close/>
                  </a:path>
                </a:pathLst>
              </a:custGeom>
              <a:solidFill>
                <a:schemeClr val="accent2"/>
              </a:solidFill>
              <a:ln>
                <a:noFill/>
              </a:ln>
              <a:effectLst/>
            </p:spPr>
            <p:txBody>
              <a:bodyPr vert="horz" wrap="square" lIns="0" tIns="0" rIns="0" bIns="0" numCol="1" spcCol="215900" anchor="ctr"/>
              <a:lstStyle/>
              <a:p>
                <a:pPr/>
              </a:p>
            </p:txBody>
          </p:sp>
          <p:sp>
            <p:nvSpPr>
              <p:cNvPr id="61" name="Google Shape;514;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Rhdkw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SGAAAsREAAFMZAAAyEgAAAAAAACYAAAAIAAAA//////////8="/>
                  </a:ext>
                </a:extLst>
              </p:cNvSpPr>
              <p:nvPr/>
            </p:nvSpPr>
            <p:spPr>
              <a:xfrm rot="10800000">
                <a:off x="4034790" y="2875915"/>
                <a:ext cx="81915" cy="81915"/>
              </a:xfrm>
              <a:custGeom>
                <a:avLst/>
                <a:gdLst/>
                <a:ahLst/>
                <a:cxnLst/>
                <a:rect l="0" t="0" r="81915" b="81915"/>
                <a:pathLst>
                  <a:path w="81915" h="81915">
                    <a:moveTo>
                      <a:pt x="40957" y="0"/>
                    </a:moveTo>
                    <a:lnTo>
                      <a:pt x="36861" y="185"/>
                    </a:lnTo>
                    <a:lnTo>
                      <a:pt x="32766" y="762"/>
                    </a:lnTo>
                    <a:lnTo>
                      <a:pt x="28878" y="1759"/>
                    </a:lnTo>
                    <a:lnTo>
                      <a:pt x="24968" y="3124"/>
                    </a:lnTo>
                    <a:lnTo>
                      <a:pt x="21472" y="4861"/>
                    </a:lnTo>
                    <a:lnTo>
                      <a:pt x="18142" y="6830"/>
                    </a:lnTo>
                    <a:lnTo>
                      <a:pt x="14831" y="9351"/>
                    </a:lnTo>
                    <a:lnTo>
                      <a:pt x="11915" y="11896"/>
                    </a:lnTo>
                    <a:lnTo>
                      <a:pt x="9369" y="14812"/>
                    </a:lnTo>
                    <a:lnTo>
                      <a:pt x="7034" y="17937"/>
                    </a:lnTo>
                    <a:lnTo>
                      <a:pt x="4880" y="21457"/>
                    </a:lnTo>
                    <a:lnTo>
                      <a:pt x="3124" y="24949"/>
                    </a:lnTo>
                    <a:lnTo>
                      <a:pt x="1759" y="28677"/>
                    </a:lnTo>
                    <a:lnTo>
                      <a:pt x="785" y="32568"/>
                    </a:lnTo>
                    <a:lnTo>
                      <a:pt x="208" y="36664"/>
                    </a:lnTo>
                    <a:lnTo>
                      <a:pt x="0" y="40968"/>
                    </a:lnTo>
                    <a:lnTo>
                      <a:pt x="208" y="45064"/>
                    </a:lnTo>
                    <a:lnTo>
                      <a:pt x="785" y="49141"/>
                    </a:lnTo>
                    <a:lnTo>
                      <a:pt x="1759" y="53051"/>
                    </a:lnTo>
                    <a:lnTo>
                      <a:pt x="3124" y="56965"/>
                    </a:lnTo>
                    <a:lnTo>
                      <a:pt x="4880" y="60457"/>
                    </a:lnTo>
                    <a:lnTo>
                      <a:pt x="7034" y="63791"/>
                    </a:lnTo>
                    <a:lnTo>
                      <a:pt x="9369" y="67102"/>
                    </a:lnTo>
                    <a:lnTo>
                      <a:pt x="11915" y="70018"/>
                    </a:lnTo>
                    <a:lnTo>
                      <a:pt x="14831" y="72563"/>
                    </a:lnTo>
                    <a:lnTo>
                      <a:pt x="18142" y="74902"/>
                    </a:lnTo>
                    <a:lnTo>
                      <a:pt x="21472" y="77053"/>
                    </a:lnTo>
                    <a:lnTo>
                      <a:pt x="24968" y="78790"/>
                    </a:lnTo>
                    <a:lnTo>
                      <a:pt x="28878" y="80155"/>
                    </a:lnTo>
                    <a:lnTo>
                      <a:pt x="32766" y="81152"/>
                    </a:lnTo>
                    <a:lnTo>
                      <a:pt x="36861" y="81729"/>
                    </a:lnTo>
                    <a:lnTo>
                      <a:pt x="40957" y="81915"/>
                    </a:lnTo>
                    <a:lnTo>
                      <a:pt x="45261" y="81729"/>
                    </a:lnTo>
                    <a:lnTo>
                      <a:pt x="49149" y="81152"/>
                    </a:lnTo>
                    <a:lnTo>
                      <a:pt x="53244" y="80155"/>
                    </a:lnTo>
                    <a:lnTo>
                      <a:pt x="56946" y="78790"/>
                    </a:lnTo>
                    <a:lnTo>
                      <a:pt x="60465" y="77053"/>
                    </a:lnTo>
                    <a:lnTo>
                      <a:pt x="63980" y="74902"/>
                    </a:lnTo>
                    <a:lnTo>
                      <a:pt x="67105" y="72563"/>
                    </a:lnTo>
                    <a:lnTo>
                      <a:pt x="70022" y="70018"/>
                    </a:lnTo>
                    <a:lnTo>
                      <a:pt x="72566" y="67102"/>
                    </a:lnTo>
                    <a:lnTo>
                      <a:pt x="74902" y="63791"/>
                    </a:lnTo>
                    <a:lnTo>
                      <a:pt x="77034" y="60457"/>
                    </a:lnTo>
                    <a:lnTo>
                      <a:pt x="78790" y="56965"/>
                    </a:lnTo>
                    <a:lnTo>
                      <a:pt x="80155" y="53051"/>
                    </a:lnTo>
                    <a:lnTo>
                      <a:pt x="81129" y="49141"/>
                    </a:lnTo>
                    <a:lnTo>
                      <a:pt x="81729" y="45064"/>
                    </a:lnTo>
                    <a:lnTo>
                      <a:pt x="81915" y="40968"/>
                    </a:lnTo>
                    <a:lnTo>
                      <a:pt x="81729" y="36664"/>
                    </a:lnTo>
                    <a:lnTo>
                      <a:pt x="81129" y="32568"/>
                    </a:lnTo>
                    <a:lnTo>
                      <a:pt x="80155" y="28677"/>
                    </a:lnTo>
                    <a:lnTo>
                      <a:pt x="78790" y="24949"/>
                    </a:lnTo>
                    <a:lnTo>
                      <a:pt x="77034" y="21457"/>
                    </a:lnTo>
                    <a:lnTo>
                      <a:pt x="74902" y="17937"/>
                    </a:lnTo>
                    <a:lnTo>
                      <a:pt x="72566" y="14812"/>
                    </a:lnTo>
                    <a:lnTo>
                      <a:pt x="70022" y="11896"/>
                    </a:lnTo>
                    <a:lnTo>
                      <a:pt x="67105" y="9351"/>
                    </a:lnTo>
                    <a:lnTo>
                      <a:pt x="63980" y="6830"/>
                    </a:lnTo>
                    <a:lnTo>
                      <a:pt x="60465" y="4861"/>
                    </a:lnTo>
                    <a:lnTo>
                      <a:pt x="56946" y="3124"/>
                    </a:lnTo>
                    <a:lnTo>
                      <a:pt x="53244" y="1759"/>
                    </a:lnTo>
                    <a:lnTo>
                      <a:pt x="49149" y="762"/>
                    </a:lnTo>
                    <a:lnTo>
                      <a:pt x="45261" y="185"/>
                    </a:lnTo>
                    <a:lnTo>
                      <a:pt x="40957" y="0"/>
                    </a:lnTo>
                    <a:close/>
                  </a:path>
                </a:pathLst>
              </a:custGeom>
              <a:solidFill>
                <a:schemeClr val="accent1"/>
              </a:solidFill>
              <a:ln>
                <a:noFill/>
              </a:ln>
              <a:effectLst/>
            </p:spPr>
            <p:txBody>
              <a:bodyPr vert="horz" wrap="square" lIns="0" tIns="0" rIns="0" bIns="0" numCol="1" spcCol="215900" anchor="ctr"/>
              <a:lstStyle/>
              <a:p>
                <a:pPr/>
              </a:p>
            </p:txBody>
          </p:sp>
          <p:sp>
            <p:nvSpPr>
              <p:cNvPr id="60" name="Google Shape;515;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NvbmQ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sGAAA1BEAAGMaAAB3EgAAAAAAACYAAAAIAAAA//////////8="/>
                  </a:ext>
                </a:extLst>
              </p:cNvSpPr>
              <p:nvPr/>
            </p:nvSpPr>
            <p:spPr>
              <a:xfrm rot="10800000">
                <a:off x="4051300" y="2898140"/>
                <a:ext cx="238125" cy="103505"/>
              </a:xfrm>
              <a:custGeom>
                <a:avLst/>
                <a:gdLst/>
                <a:ahLst/>
                <a:cxnLst/>
                <a:rect l="0" t="0" r="238125" b="103505"/>
                <a:pathLst>
                  <a:path w="238125" h="103505">
                    <a:moveTo>
                      <a:pt x="44272" y="0"/>
                    </a:moveTo>
                    <a:lnTo>
                      <a:pt x="40569" y="206"/>
                    </a:lnTo>
                    <a:lnTo>
                      <a:pt x="36865" y="785"/>
                    </a:lnTo>
                    <a:lnTo>
                      <a:pt x="33139" y="1571"/>
                    </a:lnTo>
                    <a:lnTo>
                      <a:pt x="29644" y="2731"/>
                    </a:lnTo>
                    <a:lnTo>
                      <a:pt x="25940" y="4303"/>
                    </a:lnTo>
                    <a:lnTo>
                      <a:pt x="23977" y="5275"/>
                    </a:lnTo>
                    <a:lnTo>
                      <a:pt x="21850" y="6454"/>
                    </a:lnTo>
                    <a:lnTo>
                      <a:pt x="18123" y="8975"/>
                    </a:lnTo>
                    <a:lnTo>
                      <a:pt x="14805" y="11912"/>
                    </a:lnTo>
                    <a:lnTo>
                      <a:pt x="11685" y="15032"/>
                    </a:lnTo>
                    <a:lnTo>
                      <a:pt x="8775" y="18343"/>
                    </a:lnTo>
                    <a:lnTo>
                      <a:pt x="6438" y="21835"/>
                    </a:lnTo>
                    <a:lnTo>
                      <a:pt x="4486" y="25742"/>
                    </a:lnTo>
                    <a:lnTo>
                      <a:pt x="2734" y="29628"/>
                    </a:lnTo>
                    <a:lnTo>
                      <a:pt x="1554" y="33931"/>
                    </a:lnTo>
                    <a:lnTo>
                      <a:pt x="573" y="38023"/>
                    </a:lnTo>
                    <a:lnTo>
                      <a:pt x="187" y="42513"/>
                    </a:lnTo>
                    <a:lnTo>
                      <a:pt x="0" y="46792"/>
                    </a:lnTo>
                    <a:lnTo>
                      <a:pt x="396" y="51072"/>
                    </a:lnTo>
                    <a:lnTo>
                      <a:pt x="1367" y="55557"/>
                    </a:lnTo>
                    <a:lnTo>
                      <a:pt x="2524" y="59860"/>
                    </a:lnTo>
                    <a:lnTo>
                      <a:pt x="3307" y="61987"/>
                    </a:lnTo>
                    <a:lnTo>
                      <a:pt x="4277" y="64139"/>
                    </a:lnTo>
                    <a:lnTo>
                      <a:pt x="5457" y="66291"/>
                    </a:lnTo>
                    <a:lnTo>
                      <a:pt x="6438" y="68231"/>
                    </a:lnTo>
                    <a:lnTo>
                      <a:pt x="8951" y="71931"/>
                    </a:lnTo>
                    <a:lnTo>
                      <a:pt x="11895" y="75448"/>
                    </a:lnTo>
                    <a:lnTo>
                      <a:pt x="15015" y="78568"/>
                    </a:lnTo>
                    <a:lnTo>
                      <a:pt x="18333" y="81299"/>
                    </a:lnTo>
                    <a:lnTo>
                      <a:pt x="22026" y="83637"/>
                    </a:lnTo>
                    <a:lnTo>
                      <a:pt x="25730" y="85789"/>
                    </a:lnTo>
                    <a:lnTo>
                      <a:pt x="29831" y="87337"/>
                    </a:lnTo>
                    <a:lnTo>
                      <a:pt x="33921" y="88702"/>
                    </a:lnTo>
                    <a:lnTo>
                      <a:pt x="38232" y="89488"/>
                    </a:lnTo>
                    <a:lnTo>
                      <a:pt x="42509" y="90068"/>
                    </a:lnTo>
                    <a:lnTo>
                      <a:pt x="46786" y="90068"/>
                    </a:lnTo>
                    <a:lnTo>
                      <a:pt x="51285" y="89675"/>
                    </a:lnTo>
                    <a:lnTo>
                      <a:pt x="55584" y="88884"/>
                    </a:lnTo>
                    <a:lnTo>
                      <a:pt x="59861" y="87524"/>
                    </a:lnTo>
                    <a:lnTo>
                      <a:pt x="62021" y="86757"/>
                    </a:lnTo>
                    <a:lnTo>
                      <a:pt x="64150" y="85789"/>
                    </a:lnTo>
                    <a:lnTo>
                      <a:pt x="69420" y="83637"/>
                    </a:lnTo>
                    <a:lnTo>
                      <a:pt x="74491" y="81692"/>
                    </a:lnTo>
                    <a:lnTo>
                      <a:pt x="79375" y="80331"/>
                    </a:lnTo>
                    <a:lnTo>
                      <a:pt x="84446" y="79147"/>
                    </a:lnTo>
                    <a:lnTo>
                      <a:pt x="89329" y="78361"/>
                    </a:lnTo>
                    <a:lnTo>
                      <a:pt x="94004" y="77968"/>
                    </a:lnTo>
                    <a:lnTo>
                      <a:pt x="98678" y="77599"/>
                    </a:lnTo>
                    <a:lnTo>
                      <a:pt x="103352" y="77599"/>
                    </a:lnTo>
                    <a:lnTo>
                      <a:pt x="108049" y="77786"/>
                    </a:lnTo>
                    <a:lnTo>
                      <a:pt x="112723" y="78179"/>
                    </a:lnTo>
                    <a:lnTo>
                      <a:pt x="121675" y="79147"/>
                    </a:lnTo>
                    <a:lnTo>
                      <a:pt x="130869" y="80331"/>
                    </a:lnTo>
                    <a:lnTo>
                      <a:pt x="139821" y="81692"/>
                    </a:lnTo>
                    <a:lnTo>
                      <a:pt x="148795" y="83426"/>
                    </a:lnTo>
                    <a:lnTo>
                      <a:pt x="157779" y="85185"/>
                    </a:lnTo>
                    <a:lnTo>
                      <a:pt x="166731" y="87150"/>
                    </a:lnTo>
                    <a:lnTo>
                      <a:pt x="175506" y="89488"/>
                    </a:lnTo>
                    <a:lnTo>
                      <a:pt x="184293" y="92009"/>
                    </a:lnTo>
                    <a:lnTo>
                      <a:pt x="193068" y="94740"/>
                    </a:lnTo>
                    <a:lnTo>
                      <a:pt x="201656" y="98047"/>
                    </a:lnTo>
                    <a:lnTo>
                      <a:pt x="205934" y="99805"/>
                    </a:lnTo>
                    <a:lnTo>
                      <a:pt x="210244" y="101564"/>
                    </a:lnTo>
                    <a:lnTo>
                      <a:pt x="211975" y="102350"/>
                    </a:lnTo>
                    <a:lnTo>
                      <a:pt x="214125" y="102925"/>
                    </a:lnTo>
                    <a:lnTo>
                      <a:pt x="216076" y="103318"/>
                    </a:lnTo>
                    <a:lnTo>
                      <a:pt x="218226" y="103505"/>
                    </a:lnTo>
                    <a:lnTo>
                      <a:pt x="220375" y="103318"/>
                    </a:lnTo>
                    <a:lnTo>
                      <a:pt x="222316" y="103136"/>
                    </a:lnTo>
                    <a:lnTo>
                      <a:pt x="224267" y="102532"/>
                    </a:lnTo>
                    <a:lnTo>
                      <a:pt x="226020" y="101957"/>
                    </a:lnTo>
                    <a:lnTo>
                      <a:pt x="227784" y="101166"/>
                    </a:lnTo>
                    <a:lnTo>
                      <a:pt x="229327" y="100198"/>
                    </a:lnTo>
                    <a:lnTo>
                      <a:pt x="230904" y="99038"/>
                    </a:lnTo>
                    <a:lnTo>
                      <a:pt x="233638" y="96304"/>
                    </a:lnTo>
                    <a:lnTo>
                      <a:pt x="234608" y="94946"/>
                    </a:lnTo>
                    <a:lnTo>
                      <a:pt x="235787" y="93188"/>
                    </a:lnTo>
                    <a:lnTo>
                      <a:pt x="236548" y="91429"/>
                    </a:lnTo>
                    <a:lnTo>
                      <a:pt x="237154" y="89675"/>
                    </a:lnTo>
                    <a:lnTo>
                      <a:pt x="237728" y="87916"/>
                    </a:lnTo>
                    <a:lnTo>
                      <a:pt x="238125" y="85971"/>
                    </a:lnTo>
                    <a:lnTo>
                      <a:pt x="238125" y="81879"/>
                    </a:lnTo>
                    <a:lnTo>
                      <a:pt x="237728" y="79933"/>
                    </a:lnTo>
                    <a:lnTo>
                      <a:pt x="237342" y="77968"/>
                    </a:lnTo>
                    <a:lnTo>
                      <a:pt x="236548" y="76234"/>
                    </a:lnTo>
                    <a:lnTo>
                      <a:pt x="235787" y="74475"/>
                    </a:lnTo>
                    <a:lnTo>
                      <a:pt x="234795" y="72903"/>
                    </a:lnTo>
                    <a:lnTo>
                      <a:pt x="233638" y="71356"/>
                    </a:lnTo>
                    <a:lnTo>
                      <a:pt x="232458" y="69990"/>
                    </a:lnTo>
                    <a:lnTo>
                      <a:pt x="231091" y="68623"/>
                    </a:lnTo>
                    <a:lnTo>
                      <a:pt x="229537" y="67445"/>
                    </a:lnTo>
                    <a:lnTo>
                      <a:pt x="227960" y="66473"/>
                    </a:lnTo>
                    <a:lnTo>
                      <a:pt x="226229" y="65711"/>
                    </a:lnTo>
                    <a:lnTo>
                      <a:pt x="224476" y="64925"/>
                    </a:lnTo>
                    <a:lnTo>
                      <a:pt x="222503" y="64532"/>
                    </a:lnTo>
                    <a:lnTo>
                      <a:pt x="220563" y="64139"/>
                    </a:lnTo>
                    <a:lnTo>
                      <a:pt x="218611" y="64139"/>
                    </a:lnTo>
                    <a:lnTo>
                      <a:pt x="213937" y="63952"/>
                    </a:lnTo>
                    <a:lnTo>
                      <a:pt x="209241" y="63746"/>
                    </a:lnTo>
                    <a:lnTo>
                      <a:pt x="200080" y="62979"/>
                    </a:lnTo>
                    <a:lnTo>
                      <a:pt x="191128" y="61801"/>
                    </a:lnTo>
                    <a:lnTo>
                      <a:pt x="181956" y="60253"/>
                    </a:lnTo>
                    <a:lnTo>
                      <a:pt x="172982" y="58681"/>
                    </a:lnTo>
                    <a:lnTo>
                      <a:pt x="164207" y="56736"/>
                    </a:lnTo>
                    <a:lnTo>
                      <a:pt x="155233" y="54402"/>
                    </a:lnTo>
                    <a:lnTo>
                      <a:pt x="146457" y="52063"/>
                    </a:lnTo>
                    <a:lnTo>
                      <a:pt x="137693" y="49519"/>
                    </a:lnTo>
                    <a:lnTo>
                      <a:pt x="128896" y="46792"/>
                    </a:lnTo>
                    <a:lnTo>
                      <a:pt x="120308" y="43874"/>
                    </a:lnTo>
                    <a:lnTo>
                      <a:pt x="111753" y="40362"/>
                    </a:lnTo>
                    <a:lnTo>
                      <a:pt x="107442" y="38416"/>
                    </a:lnTo>
                    <a:lnTo>
                      <a:pt x="103352" y="36082"/>
                    </a:lnTo>
                    <a:lnTo>
                      <a:pt x="99251" y="33538"/>
                    </a:lnTo>
                    <a:lnTo>
                      <a:pt x="95161" y="30806"/>
                    </a:lnTo>
                    <a:lnTo>
                      <a:pt x="91270" y="27687"/>
                    </a:lnTo>
                    <a:lnTo>
                      <a:pt x="87356" y="24376"/>
                    </a:lnTo>
                    <a:lnTo>
                      <a:pt x="83476" y="20496"/>
                    </a:lnTo>
                    <a:lnTo>
                      <a:pt x="79771" y="16373"/>
                    </a:lnTo>
                    <a:lnTo>
                      <a:pt x="77225" y="13460"/>
                    </a:lnTo>
                    <a:lnTo>
                      <a:pt x="74491" y="10915"/>
                    </a:lnTo>
                    <a:lnTo>
                      <a:pt x="71580" y="8788"/>
                    </a:lnTo>
                    <a:lnTo>
                      <a:pt x="68637" y="6636"/>
                    </a:lnTo>
                    <a:lnTo>
                      <a:pt x="65330" y="4878"/>
                    </a:lnTo>
                    <a:lnTo>
                      <a:pt x="62199" y="3330"/>
                    </a:lnTo>
                    <a:lnTo>
                      <a:pt x="58682" y="2151"/>
                    </a:lnTo>
                    <a:lnTo>
                      <a:pt x="55186" y="1178"/>
                    </a:lnTo>
                    <a:lnTo>
                      <a:pt x="51670" y="598"/>
                    </a:lnTo>
                    <a:lnTo>
                      <a:pt x="47966" y="206"/>
                    </a:lnTo>
                    <a:lnTo>
                      <a:pt x="44272" y="0"/>
                    </a:lnTo>
                    <a:close/>
                  </a:path>
                </a:pathLst>
              </a:custGeom>
              <a:solidFill>
                <a:schemeClr val="accent2"/>
              </a:solidFill>
              <a:ln>
                <a:noFill/>
              </a:ln>
              <a:effectLst/>
            </p:spPr>
            <p:txBody>
              <a:bodyPr vert="horz" wrap="square" lIns="0" tIns="0" rIns="0" bIns="0" numCol="1" spcCol="215900" anchor="ctr"/>
              <a:lstStyle/>
              <a:p>
                <a:pPr/>
              </a:p>
            </p:txBody>
          </p:sp>
          <p:sp>
            <p:nvSpPr>
              <p:cNvPr id="59" name="Google Shape;516;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p2YWw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BGAAAQRIAAAIZAADCEgAAAAAAACYAAAAIAAAA//////////8="/>
                  </a:ext>
                </a:extLst>
              </p:cNvSpPr>
              <p:nvPr/>
            </p:nvSpPr>
            <p:spPr>
              <a:xfrm rot="10800000">
                <a:off x="3983355" y="2967355"/>
                <a:ext cx="81915" cy="81915"/>
              </a:xfrm>
              <a:custGeom>
                <a:avLst/>
                <a:gdLst/>
                <a:ahLst/>
                <a:cxnLst/>
                <a:rect l="0" t="0" r="81915" b="81915"/>
                <a:pathLst>
                  <a:path w="81915" h="81915">
                    <a:moveTo>
                      <a:pt x="40866" y="0"/>
                    </a:moveTo>
                    <a:lnTo>
                      <a:pt x="36778" y="185"/>
                    </a:lnTo>
                    <a:lnTo>
                      <a:pt x="32485" y="970"/>
                    </a:lnTo>
                    <a:lnTo>
                      <a:pt x="28605" y="1937"/>
                    </a:lnTo>
                    <a:lnTo>
                      <a:pt x="24703" y="3303"/>
                    </a:lnTo>
                    <a:lnTo>
                      <a:pt x="29758" y="7387"/>
                    </a:lnTo>
                    <a:lnTo>
                      <a:pt x="35022" y="11081"/>
                    </a:lnTo>
                    <a:lnTo>
                      <a:pt x="40472" y="14775"/>
                    </a:lnTo>
                    <a:lnTo>
                      <a:pt x="45921" y="18286"/>
                    </a:lnTo>
                    <a:lnTo>
                      <a:pt x="47677" y="19439"/>
                    </a:lnTo>
                    <a:lnTo>
                      <a:pt x="49039" y="20619"/>
                    </a:lnTo>
                    <a:lnTo>
                      <a:pt x="50400" y="22162"/>
                    </a:lnTo>
                    <a:lnTo>
                      <a:pt x="51761" y="23523"/>
                    </a:lnTo>
                    <a:lnTo>
                      <a:pt x="52732" y="25097"/>
                    </a:lnTo>
                    <a:lnTo>
                      <a:pt x="53495" y="26849"/>
                    </a:lnTo>
                    <a:lnTo>
                      <a:pt x="54280" y="28605"/>
                    </a:lnTo>
                    <a:lnTo>
                      <a:pt x="54856" y="30338"/>
                    </a:lnTo>
                    <a:lnTo>
                      <a:pt x="55247" y="32299"/>
                    </a:lnTo>
                    <a:lnTo>
                      <a:pt x="55455" y="34237"/>
                    </a:lnTo>
                    <a:lnTo>
                      <a:pt x="55455" y="35993"/>
                    </a:lnTo>
                    <a:lnTo>
                      <a:pt x="55247" y="37931"/>
                    </a:lnTo>
                    <a:lnTo>
                      <a:pt x="54856" y="39872"/>
                    </a:lnTo>
                    <a:lnTo>
                      <a:pt x="54280" y="41628"/>
                    </a:lnTo>
                    <a:lnTo>
                      <a:pt x="53495" y="43566"/>
                    </a:lnTo>
                    <a:lnTo>
                      <a:pt x="52524" y="45322"/>
                    </a:lnTo>
                    <a:lnTo>
                      <a:pt x="51162" y="47468"/>
                    </a:lnTo>
                    <a:lnTo>
                      <a:pt x="49406" y="49406"/>
                    </a:lnTo>
                    <a:lnTo>
                      <a:pt x="47468" y="50976"/>
                    </a:lnTo>
                    <a:lnTo>
                      <a:pt x="45345" y="52338"/>
                    </a:lnTo>
                    <a:lnTo>
                      <a:pt x="42990" y="53495"/>
                    </a:lnTo>
                    <a:lnTo>
                      <a:pt x="40657" y="54280"/>
                    </a:lnTo>
                    <a:lnTo>
                      <a:pt x="38139" y="54670"/>
                    </a:lnTo>
                    <a:lnTo>
                      <a:pt x="35807" y="54856"/>
                    </a:lnTo>
                    <a:lnTo>
                      <a:pt x="33084" y="54670"/>
                    </a:lnTo>
                    <a:lnTo>
                      <a:pt x="30543" y="54094"/>
                    </a:lnTo>
                    <a:lnTo>
                      <a:pt x="28006" y="53309"/>
                    </a:lnTo>
                    <a:lnTo>
                      <a:pt x="25674" y="51947"/>
                    </a:lnTo>
                    <a:lnTo>
                      <a:pt x="23918" y="50768"/>
                    </a:lnTo>
                    <a:lnTo>
                      <a:pt x="22189" y="49406"/>
                    </a:lnTo>
                    <a:lnTo>
                      <a:pt x="20823" y="47859"/>
                    </a:lnTo>
                    <a:lnTo>
                      <a:pt x="19648" y="46289"/>
                    </a:lnTo>
                    <a:lnTo>
                      <a:pt x="15768" y="40843"/>
                    </a:lnTo>
                    <a:lnTo>
                      <a:pt x="11680" y="35602"/>
                    </a:lnTo>
                    <a:lnTo>
                      <a:pt x="7387" y="30543"/>
                    </a:lnTo>
                    <a:lnTo>
                      <a:pt x="2908" y="25674"/>
                    </a:lnTo>
                    <a:lnTo>
                      <a:pt x="1755" y="29182"/>
                    </a:lnTo>
                    <a:lnTo>
                      <a:pt x="785" y="33061"/>
                    </a:lnTo>
                    <a:lnTo>
                      <a:pt x="185" y="36964"/>
                    </a:lnTo>
                    <a:lnTo>
                      <a:pt x="0" y="41048"/>
                    </a:lnTo>
                    <a:lnTo>
                      <a:pt x="185" y="45136"/>
                    </a:lnTo>
                    <a:lnTo>
                      <a:pt x="785" y="49221"/>
                    </a:lnTo>
                    <a:lnTo>
                      <a:pt x="1937" y="53100"/>
                    </a:lnTo>
                    <a:lnTo>
                      <a:pt x="3303" y="56817"/>
                    </a:lnTo>
                    <a:lnTo>
                      <a:pt x="5055" y="60510"/>
                    </a:lnTo>
                    <a:lnTo>
                      <a:pt x="6996" y="63814"/>
                    </a:lnTo>
                    <a:lnTo>
                      <a:pt x="9329" y="66931"/>
                    </a:lnTo>
                    <a:lnTo>
                      <a:pt x="12052" y="69840"/>
                    </a:lnTo>
                    <a:lnTo>
                      <a:pt x="14983" y="72563"/>
                    </a:lnTo>
                    <a:lnTo>
                      <a:pt x="18100" y="74895"/>
                    </a:lnTo>
                    <a:lnTo>
                      <a:pt x="21404" y="76859"/>
                    </a:lnTo>
                    <a:lnTo>
                      <a:pt x="25097" y="78589"/>
                    </a:lnTo>
                    <a:lnTo>
                      <a:pt x="28791" y="79954"/>
                    </a:lnTo>
                    <a:lnTo>
                      <a:pt x="32693" y="81129"/>
                    </a:lnTo>
                    <a:lnTo>
                      <a:pt x="36778" y="81706"/>
                    </a:lnTo>
                    <a:lnTo>
                      <a:pt x="40866" y="81915"/>
                    </a:lnTo>
                    <a:lnTo>
                      <a:pt x="45136" y="81706"/>
                    </a:lnTo>
                    <a:lnTo>
                      <a:pt x="49221" y="81129"/>
                    </a:lnTo>
                    <a:lnTo>
                      <a:pt x="53123" y="79954"/>
                    </a:lnTo>
                    <a:lnTo>
                      <a:pt x="56817" y="78589"/>
                    </a:lnTo>
                    <a:lnTo>
                      <a:pt x="60510" y="76859"/>
                    </a:lnTo>
                    <a:lnTo>
                      <a:pt x="63814" y="74895"/>
                    </a:lnTo>
                    <a:lnTo>
                      <a:pt x="66931" y="72563"/>
                    </a:lnTo>
                    <a:lnTo>
                      <a:pt x="69840" y="69840"/>
                    </a:lnTo>
                    <a:lnTo>
                      <a:pt x="72563" y="66931"/>
                    </a:lnTo>
                    <a:lnTo>
                      <a:pt x="74895" y="63814"/>
                    </a:lnTo>
                    <a:lnTo>
                      <a:pt x="76859" y="60510"/>
                    </a:lnTo>
                    <a:lnTo>
                      <a:pt x="78611" y="56817"/>
                    </a:lnTo>
                    <a:lnTo>
                      <a:pt x="79977" y="53100"/>
                    </a:lnTo>
                    <a:lnTo>
                      <a:pt x="80944" y="49221"/>
                    </a:lnTo>
                    <a:lnTo>
                      <a:pt x="81706" y="45136"/>
                    </a:lnTo>
                    <a:lnTo>
                      <a:pt x="81915" y="41048"/>
                    </a:lnTo>
                    <a:lnTo>
                      <a:pt x="81706" y="36755"/>
                    </a:lnTo>
                    <a:lnTo>
                      <a:pt x="80944" y="32693"/>
                    </a:lnTo>
                    <a:lnTo>
                      <a:pt x="79977" y="28791"/>
                    </a:lnTo>
                    <a:lnTo>
                      <a:pt x="78611" y="25097"/>
                    </a:lnTo>
                    <a:lnTo>
                      <a:pt x="76859" y="21404"/>
                    </a:lnTo>
                    <a:lnTo>
                      <a:pt x="74895" y="18078"/>
                    </a:lnTo>
                    <a:lnTo>
                      <a:pt x="72563" y="14983"/>
                    </a:lnTo>
                    <a:lnTo>
                      <a:pt x="69840" y="12052"/>
                    </a:lnTo>
                    <a:lnTo>
                      <a:pt x="66931" y="9329"/>
                    </a:lnTo>
                    <a:lnTo>
                      <a:pt x="63814" y="6996"/>
                    </a:lnTo>
                    <a:lnTo>
                      <a:pt x="60510" y="5055"/>
                    </a:lnTo>
                    <a:lnTo>
                      <a:pt x="56817" y="3303"/>
                    </a:lnTo>
                    <a:lnTo>
                      <a:pt x="53123" y="1937"/>
                    </a:lnTo>
                    <a:lnTo>
                      <a:pt x="49221" y="970"/>
                    </a:lnTo>
                    <a:lnTo>
                      <a:pt x="45136" y="185"/>
                    </a:lnTo>
                    <a:lnTo>
                      <a:pt x="40866" y="0"/>
                    </a:lnTo>
                    <a:close/>
                  </a:path>
                </a:pathLst>
              </a:custGeom>
              <a:solidFill>
                <a:schemeClr val="accent1"/>
              </a:solidFill>
              <a:ln>
                <a:noFill/>
              </a:ln>
              <a:effectLst/>
            </p:spPr>
            <p:txBody>
              <a:bodyPr vert="horz" wrap="square" lIns="0" tIns="0" rIns="0" bIns="0" numCol="1" spcCol="215900" anchor="ctr"/>
              <a:lstStyle/>
              <a:p>
                <a:pPr/>
              </a:p>
            </p:txBody>
          </p:sp>
          <p:sp>
            <p:nvSpPr>
              <p:cNvPr id="58" name="Google Shape;518;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FyIGM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lFwAAohIAAGYYAAAiEwAAAAAAACYAAAAIAAAA//////////8="/>
                  </a:ext>
                </a:extLst>
              </p:cNvSpPr>
              <p:nvPr/>
            </p:nvSpPr>
            <p:spPr>
              <a:xfrm rot="10800000">
                <a:off x="3884295" y="3028950"/>
                <a:ext cx="81915" cy="81280"/>
              </a:xfrm>
              <a:custGeom>
                <a:avLst/>
                <a:gdLst/>
                <a:ahLst/>
                <a:cxnLst/>
                <a:rect l="0" t="0" r="81915" b="81280"/>
                <a:pathLst>
                  <a:path w="81915" h="81280">
                    <a:moveTo>
                      <a:pt x="40968" y="0"/>
                    </a:moveTo>
                    <a:lnTo>
                      <a:pt x="36873" y="207"/>
                    </a:lnTo>
                    <a:lnTo>
                      <a:pt x="32773" y="779"/>
                    </a:lnTo>
                    <a:lnTo>
                      <a:pt x="28863" y="1746"/>
                    </a:lnTo>
                    <a:lnTo>
                      <a:pt x="24976" y="3101"/>
                    </a:lnTo>
                    <a:lnTo>
                      <a:pt x="21457" y="4843"/>
                    </a:lnTo>
                    <a:lnTo>
                      <a:pt x="18145" y="6980"/>
                    </a:lnTo>
                    <a:lnTo>
                      <a:pt x="14812" y="9298"/>
                    </a:lnTo>
                    <a:lnTo>
                      <a:pt x="11896" y="12008"/>
                    </a:lnTo>
                    <a:lnTo>
                      <a:pt x="9351" y="14717"/>
                    </a:lnTo>
                    <a:lnTo>
                      <a:pt x="7012" y="18002"/>
                    </a:lnTo>
                    <a:lnTo>
                      <a:pt x="4884" y="21283"/>
                    </a:lnTo>
                    <a:lnTo>
                      <a:pt x="3124" y="24775"/>
                    </a:lnTo>
                    <a:lnTo>
                      <a:pt x="1759" y="28655"/>
                    </a:lnTo>
                    <a:lnTo>
                      <a:pt x="788" y="32512"/>
                    </a:lnTo>
                    <a:lnTo>
                      <a:pt x="185" y="36576"/>
                    </a:lnTo>
                    <a:lnTo>
                      <a:pt x="0" y="40640"/>
                    </a:lnTo>
                    <a:lnTo>
                      <a:pt x="185" y="44911"/>
                    </a:lnTo>
                    <a:lnTo>
                      <a:pt x="788" y="48975"/>
                    </a:lnTo>
                    <a:lnTo>
                      <a:pt x="1759" y="52832"/>
                    </a:lnTo>
                    <a:lnTo>
                      <a:pt x="3124" y="56505"/>
                    </a:lnTo>
                    <a:lnTo>
                      <a:pt x="4884" y="59997"/>
                    </a:lnTo>
                    <a:lnTo>
                      <a:pt x="7012" y="63485"/>
                    </a:lnTo>
                    <a:lnTo>
                      <a:pt x="9351" y="66586"/>
                    </a:lnTo>
                    <a:lnTo>
                      <a:pt x="11896" y="69479"/>
                    </a:lnTo>
                    <a:lnTo>
                      <a:pt x="14812" y="71982"/>
                    </a:lnTo>
                    <a:lnTo>
                      <a:pt x="18145" y="74507"/>
                    </a:lnTo>
                    <a:lnTo>
                      <a:pt x="21457" y="76437"/>
                    </a:lnTo>
                    <a:lnTo>
                      <a:pt x="24976" y="78179"/>
                    </a:lnTo>
                    <a:lnTo>
                      <a:pt x="28863" y="79534"/>
                    </a:lnTo>
                    <a:lnTo>
                      <a:pt x="32773" y="80501"/>
                    </a:lnTo>
                    <a:lnTo>
                      <a:pt x="36873" y="81096"/>
                    </a:lnTo>
                    <a:lnTo>
                      <a:pt x="40968" y="81280"/>
                    </a:lnTo>
                    <a:lnTo>
                      <a:pt x="45250" y="81096"/>
                    </a:lnTo>
                    <a:lnTo>
                      <a:pt x="49346" y="80501"/>
                    </a:lnTo>
                    <a:lnTo>
                      <a:pt x="53259" y="79534"/>
                    </a:lnTo>
                    <a:lnTo>
                      <a:pt x="56965" y="78179"/>
                    </a:lnTo>
                    <a:lnTo>
                      <a:pt x="60457" y="76437"/>
                    </a:lnTo>
                    <a:lnTo>
                      <a:pt x="63977" y="74507"/>
                    </a:lnTo>
                    <a:lnTo>
                      <a:pt x="67102" y="71982"/>
                    </a:lnTo>
                    <a:lnTo>
                      <a:pt x="70018" y="69479"/>
                    </a:lnTo>
                    <a:lnTo>
                      <a:pt x="72563" y="66586"/>
                    </a:lnTo>
                    <a:lnTo>
                      <a:pt x="75111" y="63485"/>
                    </a:lnTo>
                    <a:lnTo>
                      <a:pt x="77053" y="59997"/>
                    </a:lnTo>
                    <a:lnTo>
                      <a:pt x="78812" y="56505"/>
                    </a:lnTo>
                    <a:lnTo>
                      <a:pt x="80178" y="52832"/>
                    </a:lnTo>
                    <a:lnTo>
                      <a:pt x="81152" y="48975"/>
                    </a:lnTo>
                    <a:lnTo>
                      <a:pt x="81729" y="44911"/>
                    </a:lnTo>
                    <a:lnTo>
                      <a:pt x="81915" y="40640"/>
                    </a:lnTo>
                    <a:lnTo>
                      <a:pt x="81729" y="36576"/>
                    </a:lnTo>
                    <a:lnTo>
                      <a:pt x="81152" y="32512"/>
                    </a:lnTo>
                    <a:lnTo>
                      <a:pt x="80178" y="28655"/>
                    </a:lnTo>
                    <a:lnTo>
                      <a:pt x="78812" y="24775"/>
                    </a:lnTo>
                    <a:lnTo>
                      <a:pt x="77053" y="21283"/>
                    </a:lnTo>
                    <a:lnTo>
                      <a:pt x="75111" y="18002"/>
                    </a:lnTo>
                    <a:lnTo>
                      <a:pt x="72563" y="14717"/>
                    </a:lnTo>
                    <a:lnTo>
                      <a:pt x="70018" y="12008"/>
                    </a:lnTo>
                    <a:lnTo>
                      <a:pt x="67102" y="9298"/>
                    </a:lnTo>
                    <a:lnTo>
                      <a:pt x="63977" y="6980"/>
                    </a:lnTo>
                    <a:lnTo>
                      <a:pt x="60457" y="4843"/>
                    </a:lnTo>
                    <a:lnTo>
                      <a:pt x="56965" y="3101"/>
                    </a:lnTo>
                    <a:lnTo>
                      <a:pt x="53259" y="1746"/>
                    </a:lnTo>
                    <a:lnTo>
                      <a:pt x="49346" y="779"/>
                    </a:lnTo>
                    <a:lnTo>
                      <a:pt x="45250" y="207"/>
                    </a:lnTo>
                    <a:lnTo>
                      <a:pt x="40968" y="0"/>
                    </a:lnTo>
                    <a:close/>
                  </a:path>
                </a:pathLst>
              </a:custGeom>
              <a:solidFill>
                <a:schemeClr val="accent1"/>
              </a:solidFill>
              <a:ln>
                <a:noFill/>
              </a:ln>
              <a:effectLst/>
            </p:spPr>
            <p:txBody>
              <a:bodyPr vert="horz" wrap="square" lIns="0" tIns="0" rIns="0" bIns="0" numCol="1" spcCol="215900" anchor="ctr"/>
              <a:lstStyle/>
              <a:p>
                <a:pPr/>
              </a:p>
            </p:txBody>
          </p:sp>
          <p:sp>
            <p:nvSpPr>
              <p:cNvPr id="57" name="Google Shape;519;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xsPS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JFwAAyRIAAIoXAABJEwAAAAAAACYAAAAIAAAA//////////8="/>
                  </a:ext>
                </a:extLst>
              </p:cNvSpPr>
              <p:nvPr/>
            </p:nvSpPr>
            <p:spPr>
              <a:xfrm rot="10800000">
                <a:off x="3744595" y="3053715"/>
                <a:ext cx="81915" cy="81280"/>
              </a:xfrm>
              <a:custGeom>
                <a:avLst/>
                <a:gdLst/>
                <a:ahLst/>
                <a:cxnLst/>
                <a:rect l="0" t="0" r="81915" b="81280"/>
                <a:pathLst>
                  <a:path w="81915" h="81280">
                    <a:moveTo>
                      <a:pt x="40957" y="0"/>
                    </a:moveTo>
                    <a:lnTo>
                      <a:pt x="36675" y="207"/>
                    </a:lnTo>
                    <a:lnTo>
                      <a:pt x="32580" y="779"/>
                    </a:lnTo>
                    <a:lnTo>
                      <a:pt x="28670" y="1746"/>
                    </a:lnTo>
                    <a:lnTo>
                      <a:pt x="24968" y="3101"/>
                    </a:lnTo>
                    <a:lnTo>
                      <a:pt x="21449" y="4843"/>
                    </a:lnTo>
                    <a:lnTo>
                      <a:pt x="17934" y="6773"/>
                    </a:lnTo>
                    <a:lnTo>
                      <a:pt x="14831" y="9298"/>
                    </a:lnTo>
                    <a:lnTo>
                      <a:pt x="11892" y="11801"/>
                    </a:lnTo>
                    <a:lnTo>
                      <a:pt x="9369" y="14717"/>
                    </a:lnTo>
                    <a:lnTo>
                      <a:pt x="6826" y="17795"/>
                    </a:lnTo>
                    <a:lnTo>
                      <a:pt x="4880" y="21283"/>
                    </a:lnTo>
                    <a:lnTo>
                      <a:pt x="3124" y="24775"/>
                    </a:lnTo>
                    <a:lnTo>
                      <a:pt x="1759" y="28448"/>
                    </a:lnTo>
                    <a:lnTo>
                      <a:pt x="785" y="32328"/>
                    </a:lnTo>
                    <a:lnTo>
                      <a:pt x="208" y="36392"/>
                    </a:lnTo>
                    <a:lnTo>
                      <a:pt x="0" y="40640"/>
                    </a:lnTo>
                    <a:lnTo>
                      <a:pt x="208" y="44704"/>
                    </a:lnTo>
                    <a:lnTo>
                      <a:pt x="785" y="48768"/>
                    </a:lnTo>
                    <a:lnTo>
                      <a:pt x="1759" y="52625"/>
                    </a:lnTo>
                    <a:lnTo>
                      <a:pt x="3124" y="56505"/>
                    </a:lnTo>
                    <a:lnTo>
                      <a:pt x="4880" y="59997"/>
                    </a:lnTo>
                    <a:lnTo>
                      <a:pt x="6826" y="63278"/>
                    </a:lnTo>
                    <a:lnTo>
                      <a:pt x="9369" y="66563"/>
                    </a:lnTo>
                    <a:lnTo>
                      <a:pt x="11892" y="69272"/>
                    </a:lnTo>
                    <a:lnTo>
                      <a:pt x="14831" y="71982"/>
                    </a:lnTo>
                    <a:lnTo>
                      <a:pt x="17934" y="74300"/>
                    </a:lnTo>
                    <a:lnTo>
                      <a:pt x="21449" y="76437"/>
                    </a:lnTo>
                    <a:lnTo>
                      <a:pt x="24968" y="78179"/>
                    </a:lnTo>
                    <a:lnTo>
                      <a:pt x="28670" y="79534"/>
                    </a:lnTo>
                    <a:lnTo>
                      <a:pt x="32580" y="80501"/>
                    </a:lnTo>
                    <a:lnTo>
                      <a:pt x="36675" y="81073"/>
                    </a:lnTo>
                    <a:lnTo>
                      <a:pt x="40957" y="81280"/>
                    </a:lnTo>
                    <a:lnTo>
                      <a:pt x="45053" y="81073"/>
                    </a:lnTo>
                    <a:lnTo>
                      <a:pt x="49149" y="80501"/>
                    </a:lnTo>
                    <a:lnTo>
                      <a:pt x="53036" y="79534"/>
                    </a:lnTo>
                    <a:lnTo>
                      <a:pt x="56946" y="78179"/>
                    </a:lnTo>
                    <a:lnTo>
                      <a:pt x="60465" y="76437"/>
                    </a:lnTo>
                    <a:lnTo>
                      <a:pt x="63772" y="74300"/>
                    </a:lnTo>
                    <a:lnTo>
                      <a:pt x="67083" y="71982"/>
                    </a:lnTo>
                    <a:lnTo>
                      <a:pt x="72544" y="66521"/>
                    </a:lnTo>
                    <a:lnTo>
                      <a:pt x="74880" y="63278"/>
                    </a:lnTo>
                    <a:lnTo>
                      <a:pt x="77034" y="59997"/>
                    </a:lnTo>
                    <a:lnTo>
                      <a:pt x="78790" y="56505"/>
                    </a:lnTo>
                    <a:lnTo>
                      <a:pt x="80155" y="52625"/>
                    </a:lnTo>
                    <a:lnTo>
                      <a:pt x="81129" y="48768"/>
                    </a:lnTo>
                    <a:lnTo>
                      <a:pt x="81706" y="44704"/>
                    </a:lnTo>
                    <a:lnTo>
                      <a:pt x="81915" y="40640"/>
                    </a:lnTo>
                    <a:lnTo>
                      <a:pt x="81706" y="36392"/>
                    </a:lnTo>
                    <a:lnTo>
                      <a:pt x="81129" y="32328"/>
                    </a:lnTo>
                    <a:lnTo>
                      <a:pt x="80155" y="28448"/>
                    </a:lnTo>
                    <a:lnTo>
                      <a:pt x="78790" y="24775"/>
                    </a:lnTo>
                    <a:lnTo>
                      <a:pt x="77034" y="21283"/>
                    </a:lnTo>
                    <a:lnTo>
                      <a:pt x="74880" y="17795"/>
                    </a:lnTo>
                    <a:lnTo>
                      <a:pt x="72544" y="14717"/>
                    </a:lnTo>
                    <a:lnTo>
                      <a:pt x="69813" y="11801"/>
                    </a:lnTo>
                    <a:lnTo>
                      <a:pt x="67083" y="9298"/>
                    </a:lnTo>
                    <a:lnTo>
                      <a:pt x="63772" y="6773"/>
                    </a:lnTo>
                    <a:lnTo>
                      <a:pt x="60465" y="4843"/>
                    </a:lnTo>
                    <a:lnTo>
                      <a:pt x="56946" y="3101"/>
                    </a:lnTo>
                    <a:lnTo>
                      <a:pt x="53036" y="1746"/>
                    </a:lnTo>
                    <a:lnTo>
                      <a:pt x="49149" y="779"/>
                    </a:lnTo>
                    <a:lnTo>
                      <a:pt x="45053" y="207"/>
                    </a:lnTo>
                    <a:lnTo>
                      <a:pt x="40957" y="0"/>
                    </a:lnTo>
                    <a:close/>
                  </a:path>
                </a:pathLst>
              </a:custGeom>
              <a:solidFill>
                <a:schemeClr val="accent1"/>
              </a:solidFill>
              <a:ln>
                <a:noFill/>
              </a:ln>
              <a:effectLst/>
            </p:spPr>
            <p:txBody>
              <a:bodyPr vert="horz" wrap="square" lIns="0" tIns="0" rIns="0" bIns="0" numCol="1" spcCol="215900" anchor="ctr"/>
              <a:lstStyle/>
              <a:p>
                <a:pPr/>
              </a:p>
            </p:txBody>
          </p:sp>
          <p:sp>
            <p:nvSpPr>
              <p:cNvPr id="56" name="Google Shape;520;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9zbGk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QFgAAnRIAAJEWAAAeEwAAAAAAACYAAAAIAAAA//////////8="/>
                  </a:ext>
                </a:extLst>
              </p:cNvSpPr>
              <p:nvPr/>
            </p:nvSpPr>
            <p:spPr>
              <a:xfrm rot="10800000">
                <a:off x="3586480" y="3025775"/>
                <a:ext cx="81915" cy="81915"/>
              </a:xfrm>
              <a:custGeom>
                <a:avLst/>
                <a:gdLst/>
                <a:ahLst/>
                <a:cxnLst/>
                <a:rect l="0" t="0" r="81915" b="81915"/>
                <a:pathLst>
                  <a:path w="81915" h="81915">
                    <a:moveTo>
                      <a:pt x="40968" y="0"/>
                    </a:moveTo>
                    <a:lnTo>
                      <a:pt x="36664" y="185"/>
                    </a:lnTo>
                    <a:lnTo>
                      <a:pt x="32773" y="785"/>
                    </a:lnTo>
                    <a:lnTo>
                      <a:pt x="28677" y="1937"/>
                    </a:lnTo>
                    <a:lnTo>
                      <a:pt x="24976" y="3303"/>
                    </a:lnTo>
                    <a:lnTo>
                      <a:pt x="21457" y="4873"/>
                    </a:lnTo>
                    <a:lnTo>
                      <a:pt x="17937" y="6996"/>
                    </a:lnTo>
                    <a:lnTo>
                      <a:pt x="14812" y="9351"/>
                    </a:lnTo>
                    <a:lnTo>
                      <a:pt x="11896" y="12073"/>
                    </a:lnTo>
                    <a:lnTo>
                      <a:pt x="9351" y="14983"/>
                    </a:lnTo>
                    <a:lnTo>
                      <a:pt x="7012" y="18100"/>
                    </a:lnTo>
                    <a:lnTo>
                      <a:pt x="4884" y="21404"/>
                    </a:lnTo>
                    <a:lnTo>
                      <a:pt x="3124" y="24912"/>
                    </a:lnTo>
                    <a:lnTo>
                      <a:pt x="1759" y="28791"/>
                    </a:lnTo>
                    <a:lnTo>
                      <a:pt x="788" y="32693"/>
                    </a:lnTo>
                    <a:lnTo>
                      <a:pt x="185" y="36778"/>
                    </a:lnTo>
                    <a:lnTo>
                      <a:pt x="0" y="40866"/>
                    </a:lnTo>
                    <a:lnTo>
                      <a:pt x="185" y="45136"/>
                    </a:lnTo>
                    <a:lnTo>
                      <a:pt x="788" y="49221"/>
                    </a:lnTo>
                    <a:lnTo>
                      <a:pt x="1759" y="53123"/>
                    </a:lnTo>
                    <a:lnTo>
                      <a:pt x="3124" y="56817"/>
                    </a:lnTo>
                    <a:lnTo>
                      <a:pt x="4884" y="60510"/>
                    </a:lnTo>
                    <a:lnTo>
                      <a:pt x="7012" y="63814"/>
                    </a:lnTo>
                    <a:lnTo>
                      <a:pt x="9351" y="66931"/>
                    </a:lnTo>
                    <a:lnTo>
                      <a:pt x="11896" y="69840"/>
                    </a:lnTo>
                    <a:lnTo>
                      <a:pt x="14812" y="72563"/>
                    </a:lnTo>
                    <a:lnTo>
                      <a:pt x="17937" y="74918"/>
                    </a:lnTo>
                    <a:lnTo>
                      <a:pt x="21457" y="76859"/>
                    </a:lnTo>
                    <a:lnTo>
                      <a:pt x="24976" y="78611"/>
                    </a:lnTo>
                    <a:lnTo>
                      <a:pt x="28677" y="79977"/>
                    </a:lnTo>
                    <a:lnTo>
                      <a:pt x="32773" y="80944"/>
                    </a:lnTo>
                    <a:lnTo>
                      <a:pt x="36664" y="81729"/>
                    </a:lnTo>
                    <a:lnTo>
                      <a:pt x="40968" y="81915"/>
                    </a:lnTo>
                    <a:lnTo>
                      <a:pt x="45064" y="81729"/>
                    </a:lnTo>
                    <a:lnTo>
                      <a:pt x="49164" y="80944"/>
                    </a:lnTo>
                    <a:lnTo>
                      <a:pt x="53051" y="79977"/>
                    </a:lnTo>
                    <a:lnTo>
                      <a:pt x="56965" y="78611"/>
                    </a:lnTo>
                    <a:lnTo>
                      <a:pt x="60457" y="76859"/>
                    </a:lnTo>
                    <a:lnTo>
                      <a:pt x="63791" y="74918"/>
                    </a:lnTo>
                    <a:lnTo>
                      <a:pt x="67102" y="72563"/>
                    </a:lnTo>
                    <a:lnTo>
                      <a:pt x="70018" y="69840"/>
                    </a:lnTo>
                    <a:lnTo>
                      <a:pt x="72563" y="66931"/>
                    </a:lnTo>
                    <a:lnTo>
                      <a:pt x="74902" y="63814"/>
                    </a:lnTo>
                    <a:lnTo>
                      <a:pt x="77053" y="60510"/>
                    </a:lnTo>
                    <a:lnTo>
                      <a:pt x="78812" y="56817"/>
                    </a:lnTo>
                    <a:lnTo>
                      <a:pt x="80178" y="53123"/>
                    </a:lnTo>
                    <a:lnTo>
                      <a:pt x="81152" y="49221"/>
                    </a:lnTo>
                    <a:lnTo>
                      <a:pt x="81729" y="45136"/>
                    </a:lnTo>
                    <a:lnTo>
                      <a:pt x="81915" y="40866"/>
                    </a:lnTo>
                    <a:lnTo>
                      <a:pt x="81729" y="36778"/>
                    </a:lnTo>
                    <a:lnTo>
                      <a:pt x="81152" y="32693"/>
                    </a:lnTo>
                    <a:lnTo>
                      <a:pt x="80178" y="28791"/>
                    </a:lnTo>
                    <a:lnTo>
                      <a:pt x="78812" y="24912"/>
                    </a:lnTo>
                    <a:lnTo>
                      <a:pt x="77053" y="21404"/>
                    </a:lnTo>
                    <a:lnTo>
                      <a:pt x="74902" y="18100"/>
                    </a:lnTo>
                    <a:lnTo>
                      <a:pt x="72563" y="14983"/>
                    </a:lnTo>
                    <a:lnTo>
                      <a:pt x="70018" y="12073"/>
                    </a:lnTo>
                    <a:lnTo>
                      <a:pt x="67102" y="9351"/>
                    </a:lnTo>
                    <a:lnTo>
                      <a:pt x="63791" y="6996"/>
                    </a:lnTo>
                    <a:lnTo>
                      <a:pt x="60457" y="4873"/>
                    </a:lnTo>
                    <a:lnTo>
                      <a:pt x="56965" y="3303"/>
                    </a:lnTo>
                    <a:lnTo>
                      <a:pt x="53051" y="1937"/>
                    </a:lnTo>
                    <a:lnTo>
                      <a:pt x="49164" y="785"/>
                    </a:lnTo>
                    <a:lnTo>
                      <a:pt x="45064" y="185"/>
                    </a:lnTo>
                    <a:lnTo>
                      <a:pt x="40968" y="0"/>
                    </a:lnTo>
                    <a:close/>
                  </a:path>
                </a:pathLst>
              </a:custGeom>
              <a:solidFill>
                <a:schemeClr val="accent1"/>
              </a:solidFill>
              <a:ln>
                <a:noFill/>
              </a:ln>
              <a:effectLst/>
            </p:spPr>
            <p:txBody>
              <a:bodyPr vert="horz" wrap="square" lIns="0" tIns="0" rIns="0" bIns="0" numCol="1" spcCol="215900" anchor="ctr"/>
              <a:lstStyle/>
              <a:p>
                <a:pPr/>
              </a:p>
            </p:txBody>
          </p:sp>
          <p:sp>
            <p:nvSpPr>
              <p:cNvPr id="55" name="Google Shape;52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9sZCI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AKGAAAyxIAANEYAAA3FAAAAAAAACYAAAAIAAAA//////////8="/>
                  </a:ext>
                </a:extLst>
              </p:cNvSpPr>
              <p:nvPr/>
            </p:nvSpPr>
            <p:spPr>
              <a:xfrm rot="10800000">
                <a:off x="3907790" y="3054985"/>
                <a:ext cx="126365" cy="231140"/>
              </a:xfrm>
              <a:custGeom>
                <a:avLst/>
                <a:gdLst/>
                <a:ahLst/>
                <a:cxnLst/>
                <a:rect l="0" t="0" r="126365" b="231140"/>
                <a:pathLst>
                  <a:path w="126365" h="231140">
                    <a:moveTo>
                      <a:pt x="43478" y="0"/>
                    </a:moveTo>
                    <a:lnTo>
                      <a:pt x="39196" y="396"/>
                    </a:lnTo>
                    <a:lnTo>
                      <a:pt x="34896" y="1177"/>
                    </a:lnTo>
                    <a:lnTo>
                      <a:pt x="30801" y="2333"/>
                    </a:lnTo>
                    <a:lnTo>
                      <a:pt x="26700" y="3906"/>
                    </a:lnTo>
                    <a:lnTo>
                      <a:pt x="22815" y="5853"/>
                    </a:lnTo>
                    <a:lnTo>
                      <a:pt x="19112" y="8186"/>
                    </a:lnTo>
                    <a:lnTo>
                      <a:pt x="15596" y="10915"/>
                    </a:lnTo>
                    <a:lnTo>
                      <a:pt x="12472" y="14039"/>
                    </a:lnTo>
                    <a:lnTo>
                      <a:pt x="9348" y="17346"/>
                    </a:lnTo>
                    <a:lnTo>
                      <a:pt x="8190" y="19315"/>
                    </a:lnTo>
                    <a:lnTo>
                      <a:pt x="6827" y="21252"/>
                    </a:lnTo>
                    <a:lnTo>
                      <a:pt x="5645" y="23200"/>
                    </a:lnTo>
                    <a:lnTo>
                      <a:pt x="4487" y="25136"/>
                    </a:lnTo>
                    <a:lnTo>
                      <a:pt x="2732" y="29438"/>
                    </a:lnTo>
                    <a:lnTo>
                      <a:pt x="1363" y="33719"/>
                    </a:lnTo>
                    <a:lnTo>
                      <a:pt x="579" y="38020"/>
                    </a:lnTo>
                    <a:lnTo>
                      <a:pt x="0" y="42301"/>
                    </a:lnTo>
                    <a:lnTo>
                      <a:pt x="0" y="46570"/>
                    </a:lnTo>
                    <a:lnTo>
                      <a:pt x="391" y="50872"/>
                    </a:lnTo>
                    <a:lnTo>
                      <a:pt x="1158" y="55153"/>
                    </a:lnTo>
                    <a:lnTo>
                      <a:pt x="2334" y="59251"/>
                    </a:lnTo>
                    <a:lnTo>
                      <a:pt x="3884" y="63339"/>
                    </a:lnTo>
                    <a:lnTo>
                      <a:pt x="5856" y="67245"/>
                    </a:lnTo>
                    <a:lnTo>
                      <a:pt x="8190" y="70947"/>
                    </a:lnTo>
                    <a:lnTo>
                      <a:pt x="10922" y="74468"/>
                    </a:lnTo>
                    <a:lnTo>
                      <a:pt x="13835" y="77560"/>
                    </a:lnTo>
                    <a:lnTo>
                      <a:pt x="17343" y="80503"/>
                    </a:lnTo>
                    <a:lnTo>
                      <a:pt x="19112" y="81862"/>
                    </a:lnTo>
                    <a:lnTo>
                      <a:pt x="21046" y="83232"/>
                    </a:lnTo>
                    <a:lnTo>
                      <a:pt x="25729" y="86346"/>
                    </a:lnTo>
                    <a:lnTo>
                      <a:pt x="30035" y="89663"/>
                    </a:lnTo>
                    <a:lnTo>
                      <a:pt x="33919" y="92970"/>
                    </a:lnTo>
                    <a:lnTo>
                      <a:pt x="37622" y="96480"/>
                    </a:lnTo>
                    <a:lnTo>
                      <a:pt x="40957" y="100182"/>
                    </a:lnTo>
                    <a:lnTo>
                      <a:pt x="43870" y="103885"/>
                    </a:lnTo>
                    <a:lnTo>
                      <a:pt x="46790" y="107790"/>
                    </a:lnTo>
                    <a:lnTo>
                      <a:pt x="49335" y="111675"/>
                    </a:lnTo>
                    <a:lnTo>
                      <a:pt x="51669" y="115581"/>
                    </a:lnTo>
                    <a:lnTo>
                      <a:pt x="53822" y="119679"/>
                    </a:lnTo>
                    <a:lnTo>
                      <a:pt x="57917" y="127865"/>
                    </a:lnTo>
                    <a:lnTo>
                      <a:pt x="61807" y="136233"/>
                    </a:lnTo>
                    <a:lnTo>
                      <a:pt x="65510" y="144602"/>
                    </a:lnTo>
                    <a:lnTo>
                      <a:pt x="69026" y="153002"/>
                    </a:lnTo>
                    <a:lnTo>
                      <a:pt x="72542" y="161370"/>
                    </a:lnTo>
                    <a:lnTo>
                      <a:pt x="75666" y="169952"/>
                    </a:lnTo>
                    <a:lnTo>
                      <a:pt x="78398" y="178716"/>
                    </a:lnTo>
                    <a:lnTo>
                      <a:pt x="81125" y="187298"/>
                    </a:lnTo>
                    <a:lnTo>
                      <a:pt x="83465" y="196266"/>
                    </a:lnTo>
                    <a:lnTo>
                      <a:pt x="85594" y="205212"/>
                    </a:lnTo>
                    <a:lnTo>
                      <a:pt x="86378" y="209706"/>
                    </a:lnTo>
                    <a:lnTo>
                      <a:pt x="87168" y="214393"/>
                    </a:lnTo>
                    <a:lnTo>
                      <a:pt x="87560" y="216341"/>
                    </a:lnTo>
                    <a:lnTo>
                      <a:pt x="88139" y="218277"/>
                    </a:lnTo>
                    <a:lnTo>
                      <a:pt x="88923" y="220225"/>
                    </a:lnTo>
                    <a:lnTo>
                      <a:pt x="89894" y="222194"/>
                    </a:lnTo>
                    <a:lnTo>
                      <a:pt x="91053" y="223735"/>
                    </a:lnTo>
                    <a:lnTo>
                      <a:pt x="92421" y="225287"/>
                    </a:lnTo>
                    <a:lnTo>
                      <a:pt x="93785" y="226651"/>
                    </a:lnTo>
                    <a:lnTo>
                      <a:pt x="95358" y="227833"/>
                    </a:lnTo>
                    <a:lnTo>
                      <a:pt x="97113" y="228807"/>
                    </a:lnTo>
                    <a:lnTo>
                      <a:pt x="98664" y="229588"/>
                    </a:lnTo>
                    <a:lnTo>
                      <a:pt x="100425" y="230380"/>
                    </a:lnTo>
                    <a:lnTo>
                      <a:pt x="102367" y="230744"/>
                    </a:lnTo>
                    <a:lnTo>
                      <a:pt x="104128" y="231140"/>
                    </a:lnTo>
                    <a:lnTo>
                      <a:pt x="108036" y="231140"/>
                    </a:lnTo>
                    <a:lnTo>
                      <a:pt x="109773" y="230958"/>
                    </a:lnTo>
                    <a:lnTo>
                      <a:pt x="111739" y="230562"/>
                    </a:lnTo>
                    <a:lnTo>
                      <a:pt x="113681" y="229984"/>
                    </a:lnTo>
                    <a:lnTo>
                      <a:pt x="115442" y="229192"/>
                    </a:lnTo>
                    <a:lnTo>
                      <a:pt x="117203" y="228229"/>
                    </a:lnTo>
                    <a:lnTo>
                      <a:pt x="118753" y="227042"/>
                    </a:lnTo>
                    <a:lnTo>
                      <a:pt x="120327" y="225683"/>
                    </a:lnTo>
                    <a:lnTo>
                      <a:pt x="121667" y="224313"/>
                    </a:lnTo>
                    <a:lnTo>
                      <a:pt x="122849" y="222772"/>
                    </a:lnTo>
                    <a:lnTo>
                      <a:pt x="123820" y="221006"/>
                    </a:lnTo>
                    <a:lnTo>
                      <a:pt x="124604" y="219465"/>
                    </a:lnTo>
                    <a:lnTo>
                      <a:pt x="125393" y="217700"/>
                    </a:lnTo>
                    <a:lnTo>
                      <a:pt x="125762" y="215763"/>
                    </a:lnTo>
                    <a:lnTo>
                      <a:pt x="126154" y="214008"/>
                    </a:lnTo>
                    <a:lnTo>
                      <a:pt x="126365" y="212039"/>
                    </a:lnTo>
                    <a:lnTo>
                      <a:pt x="126154" y="210091"/>
                    </a:lnTo>
                    <a:lnTo>
                      <a:pt x="125973" y="208336"/>
                    </a:lnTo>
                    <a:lnTo>
                      <a:pt x="125581" y="206399"/>
                    </a:lnTo>
                    <a:lnTo>
                      <a:pt x="125001" y="204452"/>
                    </a:lnTo>
                    <a:lnTo>
                      <a:pt x="124212" y="202697"/>
                    </a:lnTo>
                    <a:lnTo>
                      <a:pt x="123240" y="200942"/>
                    </a:lnTo>
                    <a:lnTo>
                      <a:pt x="120696" y="197025"/>
                    </a:lnTo>
                    <a:lnTo>
                      <a:pt x="118356" y="192959"/>
                    </a:lnTo>
                    <a:lnTo>
                      <a:pt x="114079" y="184955"/>
                    </a:lnTo>
                    <a:lnTo>
                      <a:pt x="110165" y="176587"/>
                    </a:lnTo>
                    <a:lnTo>
                      <a:pt x="106462" y="168197"/>
                    </a:lnTo>
                    <a:lnTo>
                      <a:pt x="103157" y="159818"/>
                    </a:lnTo>
                    <a:lnTo>
                      <a:pt x="99845" y="151236"/>
                    </a:lnTo>
                    <a:lnTo>
                      <a:pt x="96909" y="142665"/>
                    </a:lnTo>
                    <a:lnTo>
                      <a:pt x="91444" y="125137"/>
                    </a:lnTo>
                    <a:lnTo>
                      <a:pt x="89110" y="116340"/>
                    </a:lnTo>
                    <a:lnTo>
                      <a:pt x="86770" y="107576"/>
                    </a:lnTo>
                    <a:lnTo>
                      <a:pt x="85799" y="103093"/>
                    </a:lnTo>
                    <a:lnTo>
                      <a:pt x="85015" y="98427"/>
                    </a:lnTo>
                    <a:lnTo>
                      <a:pt x="84436" y="93751"/>
                    </a:lnTo>
                    <a:lnTo>
                      <a:pt x="84044" y="89075"/>
                    </a:lnTo>
                    <a:lnTo>
                      <a:pt x="84044" y="79326"/>
                    </a:lnTo>
                    <a:lnTo>
                      <a:pt x="84623" y="74468"/>
                    </a:lnTo>
                    <a:lnTo>
                      <a:pt x="85220" y="69192"/>
                    </a:lnTo>
                    <a:lnTo>
                      <a:pt x="86378" y="63917"/>
                    </a:lnTo>
                    <a:lnTo>
                      <a:pt x="87952" y="58481"/>
                    </a:lnTo>
                    <a:lnTo>
                      <a:pt x="88923" y="54971"/>
                    </a:lnTo>
                    <a:lnTo>
                      <a:pt x="89502" y="51268"/>
                    </a:lnTo>
                    <a:lnTo>
                      <a:pt x="89894" y="47566"/>
                    </a:lnTo>
                    <a:lnTo>
                      <a:pt x="89894" y="44056"/>
                    </a:lnTo>
                    <a:lnTo>
                      <a:pt x="89689" y="40353"/>
                    </a:lnTo>
                    <a:lnTo>
                      <a:pt x="89321" y="36843"/>
                    </a:lnTo>
                    <a:lnTo>
                      <a:pt x="88320" y="33141"/>
                    </a:lnTo>
                    <a:lnTo>
                      <a:pt x="87349" y="29834"/>
                    </a:lnTo>
                    <a:lnTo>
                      <a:pt x="85986" y="26314"/>
                    </a:lnTo>
                    <a:lnTo>
                      <a:pt x="84225" y="23007"/>
                    </a:lnTo>
                    <a:lnTo>
                      <a:pt x="82283" y="19893"/>
                    </a:lnTo>
                    <a:lnTo>
                      <a:pt x="80130" y="16950"/>
                    </a:lnTo>
                    <a:lnTo>
                      <a:pt x="77796" y="14222"/>
                    </a:lnTo>
                    <a:lnTo>
                      <a:pt x="75064" y="11490"/>
                    </a:lnTo>
                    <a:lnTo>
                      <a:pt x="72150" y="9160"/>
                    </a:lnTo>
                    <a:lnTo>
                      <a:pt x="68839" y="6827"/>
                    </a:lnTo>
                    <a:lnTo>
                      <a:pt x="66873" y="5661"/>
                    </a:lnTo>
                    <a:lnTo>
                      <a:pt x="64744" y="4698"/>
                    </a:lnTo>
                    <a:lnTo>
                      <a:pt x="60649" y="2932"/>
                    </a:lnTo>
                    <a:lnTo>
                      <a:pt x="56343" y="1573"/>
                    </a:lnTo>
                    <a:lnTo>
                      <a:pt x="52061" y="599"/>
                    </a:lnTo>
                    <a:lnTo>
                      <a:pt x="47761" y="203"/>
                    </a:lnTo>
                    <a:lnTo>
                      <a:pt x="43478" y="0"/>
                    </a:lnTo>
                    <a:close/>
                  </a:path>
                </a:pathLst>
              </a:custGeom>
              <a:solidFill>
                <a:schemeClr val="accent2"/>
              </a:solidFill>
              <a:ln>
                <a:noFill/>
              </a:ln>
              <a:effectLst/>
            </p:spPr>
            <p:txBody>
              <a:bodyPr vert="horz" wrap="square" lIns="0" tIns="0" rIns="0" bIns="0" numCol="1" spcCol="215900" anchor="ctr"/>
              <a:lstStyle/>
              <a:p>
                <a:pPr/>
              </a:p>
            </p:txBody>
          </p:sp>
          <p:sp>
            <p:nvSpPr>
              <p:cNvPr id="54" name="Google Shape;522;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IgYWQ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cFQAAyBIAAHEWAABBFAAAAAAAACYAAAAIAAAA//////////8="/>
                  </a:ext>
                </a:extLst>
              </p:cNvSpPr>
              <p:nvPr/>
            </p:nvSpPr>
            <p:spPr>
              <a:xfrm rot="10800000">
                <a:off x="3553460" y="3053080"/>
                <a:ext cx="94615" cy="239395"/>
              </a:xfrm>
              <a:custGeom>
                <a:avLst/>
                <a:gdLst/>
                <a:ahLst/>
                <a:cxnLst/>
                <a:rect l="0" t="0" r="94615" b="239395"/>
                <a:pathLst>
                  <a:path w="94615" h="239395">
                    <a:moveTo>
                      <a:pt x="49751" y="0"/>
                    </a:moveTo>
                    <a:lnTo>
                      <a:pt x="45445" y="188"/>
                    </a:lnTo>
                    <a:lnTo>
                      <a:pt x="41161" y="764"/>
                    </a:lnTo>
                    <a:lnTo>
                      <a:pt x="36877" y="1762"/>
                    </a:lnTo>
                    <a:lnTo>
                      <a:pt x="32572" y="3302"/>
                    </a:lnTo>
                    <a:lnTo>
                      <a:pt x="30420" y="4089"/>
                    </a:lnTo>
                    <a:lnTo>
                      <a:pt x="28288" y="5242"/>
                    </a:lnTo>
                    <a:lnTo>
                      <a:pt x="26321" y="6428"/>
                    </a:lnTo>
                    <a:lnTo>
                      <a:pt x="24376" y="7580"/>
                    </a:lnTo>
                    <a:lnTo>
                      <a:pt x="20675" y="10307"/>
                    </a:lnTo>
                    <a:lnTo>
                      <a:pt x="17547" y="13244"/>
                    </a:lnTo>
                    <a:lnTo>
                      <a:pt x="14424" y="16547"/>
                    </a:lnTo>
                    <a:lnTo>
                      <a:pt x="11901" y="20060"/>
                    </a:lnTo>
                    <a:lnTo>
                      <a:pt x="9746" y="23762"/>
                    </a:lnTo>
                    <a:lnTo>
                      <a:pt x="7801" y="27641"/>
                    </a:lnTo>
                    <a:lnTo>
                      <a:pt x="6434" y="31730"/>
                    </a:lnTo>
                    <a:lnTo>
                      <a:pt x="5462" y="36031"/>
                    </a:lnTo>
                    <a:lnTo>
                      <a:pt x="4678" y="40309"/>
                    </a:lnTo>
                    <a:lnTo>
                      <a:pt x="4489" y="44609"/>
                    </a:lnTo>
                    <a:lnTo>
                      <a:pt x="4678" y="48887"/>
                    </a:lnTo>
                    <a:lnTo>
                      <a:pt x="5256" y="53376"/>
                    </a:lnTo>
                    <a:lnTo>
                      <a:pt x="6228" y="57643"/>
                    </a:lnTo>
                    <a:lnTo>
                      <a:pt x="7801" y="61943"/>
                    </a:lnTo>
                    <a:lnTo>
                      <a:pt x="8773" y="64071"/>
                    </a:lnTo>
                    <a:lnTo>
                      <a:pt x="9746" y="66033"/>
                    </a:lnTo>
                    <a:lnTo>
                      <a:pt x="12291" y="71098"/>
                    </a:lnTo>
                    <a:lnTo>
                      <a:pt x="14424" y="76163"/>
                    </a:lnTo>
                    <a:lnTo>
                      <a:pt x="15996" y="81039"/>
                    </a:lnTo>
                    <a:lnTo>
                      <a:pt x="17363" y="85894"/>
                    </a:lnTo>
                    <a:lnTo>
                      <a:pt x="18519" y="90582"/>
                    </a:lnTo>
                    <a:lnTo>
                      <a:pt x="19120" y="95436"/>
                    </a:lnTo>
                    <a:lnTo>
                      <a:pt x="19702" y="100102"/>
                    </a:lnTo>
                    <a:lnTo>
                      <a:pt x="19886" y="104801"/>
                    </a:lnTo>
                    <a:lnTo>
                      <a:pt x="20092" y="109467"/>
                    </a:lnTo>
                    <a:lnTo>
                      <a:pt x="19886" y="113956"/>
                    </a:lnTo>
                    <a:lnTo>
                      <a:pt x="19514" y="123111"/>
                    </a:lnTo>
                    <a:lnTo>
                      <a:pt x="18519" y="132254"/>
                    </a:lnTo>
                    <a:lnTo>
                      <a:pt x="17757" y="141409"/>
                    </a:lnTo>
                    <a:lnTo>
                      <a:pt x="16574" y="150386"/>
                    </a:lnTo>
                    <a:lnTo>
                      <a:pt x="15207" y="159330"/>
                    </a:lnTo>
                    <a:lnTo>
                      <a:pt x="13657" y="168296"/>
                    </a:lnTo>
                    <a:lnTo>
                      <a:pt x="11901" y="177263"/>
                    </a:lnTo>
                    <a:lnTo>
                      <a:pt x="9746" y="186207"/>
                    </a:lnTo>
                    <a:lnTo>
                      <a:pt x="7407" y="194996"/>
                    </a:lnTo>
                    <a:lnTo>
                      <a:pt x="4678" y="203751"/>
                    </a:lnTo>
                    <a:lnTo>
                      <a:pt x="3123" y="208240"/>
                    </a:lnTo>
                    <a:lnTo>
                      <a:pt x="1550" y="212518"/>
                    </a:lnTo>
                    <a:lnTo>
                      <a:pt x="762" y="214458"/>
                    </a:lnTo>
                    <a:lnTo>
                      <a:pt x="394" y="216419"/>
                    </a:lnTo>
                    <a:lnTo>
                      <a:pt x="183" y="218547"/>
                    </a:lnTo>
                    <a:lnTo>
                      <a:pt x="0" y="220697"/>
                    </a:lnTo>
                    <a:lnTo>
                      <a:pt x="183" y="222637"/>
                    </a:lnTo>
                    <a:lnTo>
                      <a:pt x="578" y="224599"/>
                    </a:lnTo>
                    <a:lnTo>
                      <a:pt x="1156" y="226538"/>
                    </a:lnTo>
                    <a:lnTo>
                      <a:pt x="1944" y="228300"/>
                    </a:lnTo>
                    <a:lnTo>
                      <a:pt x="2917" y="230051"/>
                    </a:lnTo>
                    <a:lnTo>
                      <a:pt x="3889" y="231603"/>
                    </a:lnTo>
                    <a:lnTo>
                      <a:pt x="5068" y="232966"/>
                    </a:lnTo>
                    <a:lnTo>
                      <a:pt x="6434" y="234332"/>
                    </a:lnTo>
                    <a:lnTo>
                      <a:pt x="7985" y="235515"/>
                    </a:lnTo>
                    <a:lnTo>
                      <a:pt x="9562" y="236668"/>
                    </a:lnTo>
                    <a:lnTo>
                      <a:pt x="11112" y="237455"/>
                    </a:lnTo>
                    <a:lnTo>
                      <a:pt x="12869" y="238242"/>
                    </a:lnTo>
                    <a:lnTo>
                      <a:pt x="14814" y="238818"/>
                    </a:lnTo>
                    <a:lnTo>
                      <a:pt x="16574" y="239206"/>
                    </a:lnTo>
                    <a:lnTo>
                      <a:pt x="18730" y="239395"/>
                    </a:lnTo>
                    <a:lnTo>
                      <a:pt x="20675" y="239395"/>
                    </a:lnTo>
                    <a:lnTo>
                      <a:pt x="22615" y="239206"/>
                    </a:lnTo>
                    <a:lnTo>
                      <a:pt x="24586" y="238818"/>
                    </a:lnTo>
                    <a:lnTo>
                      <a:pt x="26531" y="238242"/>
                    </a:lnTo>
                    <a:lnTo>
                      <a:pt x="28288" y="237632"/>
                    </a:lnTo>
                    <a:lnTo>
                      <a:pt x="29838" y="236668"/>
                    </a:lnTo>
                    <a:lnTo>
                      <a:pt x="31599" y="235693"/>
                    </a:lnTo>
                    <a:lnTo>
                      <a:pt x="32966" y="234326"/>
                    </a:lnTo>
                    <a:lnTo>
                      <a:pt x="34332" y="233155"/>
                    </a:lnTo>
                    <a:lnTo>
                      <a:pt x="35511" y="231603"/>
                    </a:lnTo>
                    <a:lnTo>
                      <a:pt x="36672" y="230051"/>
                    </a:lnTo>
                    <a:lnTo>
                      <a:pt x="37456" y="228489"/>
                    </a:lnTo>
                    <a:lnTo>
                      <a:pt x="38244" y="226727"/>
                    </a:lnTo>
                    <a:lnTo>
                      <a:pt x="38822" y="224787"/>
                    </a:lnTo>
                    <a:lnTo>
                      <a:pt x="39217" y="222847"/>
                    </a:lnTo>
                    <a:lnTo>
                      <a:pt x="39401" y="220908"/>
                    </a:lnTo>
                    <a:lnTo>
                      <a:pt x="39401" y="214269"/>
                    </a:lnTo>
                    <a:lnTo>
                      <a:pt x="39217" y="209603"/>
                    </a:lnTo>
                    <a:lnTo>
                      <a:pt x="39611" y="200448"/>
                    </a:lnTo>
                    <a:lnTo>
                      <a:pt x="40373" y="191294"/>
                    </a:lnTo>
                    <a:lnTo>
                      <a:pt x="41345" y="182328"/>
                    </a:lnTo>
                    <a:lnTo>
                      <a:pt x="42528" y="173173"/>
                    </a:lnTo>
                    <a:lnTo>
                      <a:pt x="44079" y="164207"/>
                    </a:lnTo>
                    <a:lnTo>
                      <a:pt x="45835" y="155241"/>
                    </a:lnTo>
                    <a:lnTo>
                      <a:pt x="47595" y="146474"/>
                    </a:lnTo>
                    <a:lnTo>
                      <a:pt x="49751" y="137530"/>
                    </a:lnTo>
                    <a:lnTo>
                      <a:pt x="52086" y="128740"/>
                    </a:lnTo>
                    <a:lnTo>
                      <a:pt x="54609" y="119796"/>
                    </a:lnTo>
                    <a:lnTo>
                      <a:pt x="55976" y="115497"/>
                    </a:lnTo>
                    <a:lnTo>
                      <a:pt x="57553" y="111230"/>
                    </a:lnTo>
                    <a:lnTo>
                      <a:pt x="59497" y="106741"/>
                    </a:lnTo>
                    <a:lnTo>
                      <a:pt x="61442" y="102463"/>
                    </a:lnTo>
                    <a:lnTo>
                      <a:pt x="63803" y="98373"/>
                    </a:lnTo>
                    <a:lnTo>
                      <a:pt x="66326" y="94073"/>
                    </a:lnTo>
                    <a:lnTo>
                      <a:pt x="69266" y="89983"/>
                    </a:lnTo>
                    <a:lnTo>
                      <a:pt x="72367" y="85894"/>
                    </a:lnTo>
                    <a:lnTo>
                      <a:pt x="76073" y="82014"/>
                    </a:lnTo>
                    <a:lnTo>
                      <a:pt x="79984" y="77914"/>
                    </a:lnTo>
                    <a:lnTo>
                      <a:pt x="82713" y="75376"/>
                    </a:lnTo>
                    <a:lnTo>
                      <a:pt x="85052" y="72461"/>
                    </a:lnTo>
                    <a:lnTo>
                      <a:pt x="87207" y="69524"/>
                    </a:lnTo>
                    <a:lnTo>
                      <a:pt x="89152" y="66432"/>
                    </a:lnTo>
                    <a:lnTo>
                      <a:pt x="90725" y="63106"/>
                    </a:lnTo>
                    <a:lnTo>
                      <a:pt x="92091" y="59793"/>
                    </a:lnTo>
                    <a:lnTo>
                      <a:pt x="93064" y="56279"/>
                    </a:lnTo>
                    <a:lnTo>
                      <a:pt x="93826" y="52788"/>
                    </a:lnTo>
                    <a:lnTo>
                      <a:pt x="94431" y="49075"/>
                    </a:lnTo>
                    <a:lnTo>
                      <a:pt x="94615" y="45374"/>
                    </a:lnTo>
                    <a:lnTo>
                      <a:pt x="94431" y="41883"/>
                    </a:lnTo>
                    <a:lnTo>
                      <a:pt x="94036" y="38181"/>
                    </a:lnTo>
                    <a:lnTo>
                      <a:pt x="93248" y="34467"/>
                    </a:lnTo>
                    <a:lnTo>
                      <a:pt x="92275" y="30766"/>
                    </a:lnTo>
                    <a:lnTo>
                      <a:pt x="90909" y="27275"/>
                    </a:lnTo>
                    <a:lnTo>
                      <a:pt x="89358" y="23762"/>
                    </a:lnTo>
                    <a:lnTo>
                      <a:pt x="88180" y="21822"/>
                    </a:lnTo>
                    <a:lnTo>
                      <a:pt x="86813" y="19849"/>
                    </a:lnTo>
                    <a:lnTo>
                      <a:pt x="84268" y="16159"/>
                    </a:lnTo>
                    <a:lnTo>
                      <a:pt x="81163" y="12856"/>
                    </a:lnTo>
                    <a:lnTo>
                      <a:pt x="77829" y="9941"/>
                    </a:lnTo>
                    <a:lnTo>
                      <a:pt x="74334" y="7392"/>
                    </a:lnTo>
                    <a:lnTo>
                      <a:pt x="70632" y="5242"/>
                    </a:lnTo>
                    <a:lnTo>
                      <a:pt x="66721" y="3302"/>
                    </a:lnTo>
                    <a:lnTo>
                      <a:pt x="62621" y="1939"/>
                    </a:lnTo>
                    <a:lnTo>
                      <a:pt x="58525" y="764"/>
                    </a:lnTo>
                    <a:lnTo>
                      <a:pt x="54241" y="188"/>
                    </a:lnTo>
                    <a:lnTo>
                      <a:pt x="49751" y="0"/>
                    </a:lnTo>
                    <a:close/>
                  </a:path>
                </a:pathLst>
              </a:custGeom>
              <a:solidFill>
                <a:schemeClr val="accent2"/>
              </a:solidFill>
              <a:ln>
                <a:noFill/>
              </a:ln>
              <a:effectLst/>
            </p:spPr>
            <p:txBody>
              <a:bodyPr vert="horz" wrap="square" lIns="0" tIns="0" rIns="0" bIns="0" numCol="1" spcCol="215900" anchor="ctr"/>
              <a:lstStyle/>
              <a:p>
                <a:pPr/>
              </a:p>
            </p:txBody>
          </p:sp>
          <p:sp>
            <p:nvSpPr>
              <p:cNvPr id="53" name="Google Shape;523;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48L3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FgAA7BIAAIwXAABqFAAAAAAAACYAAAAIAAAA//////////8="/>
                  </a:ext>
                </a:extLst>
              </p:cNvSpPr>
              <p:nvPr/>
            </p:nvSpPr>
            <p:spPr>
              <a:xfrm rot="10800000">
                <a:off x="3737610" y="3075940"/>
                <a:ext cx="90170" cy="242570"/>
              </a:xfrm>
              <a:custGeom>
                <a:avLst/>
                <a:gdLst/>
                <a:ahLst/>
                <a:cxnLst/>
                <a:rect l="0" t="0" r="90170" b="242570"/>
                <a:pathLst>
                  <a:path w="90170" h="242570">
                    <a:moveTo>
                      <a:pt x="42635" y="0"/>
                    </a:moveTo>
                    <a:lnTo>
                      <a:pt x="38343" y="606"/>
                    </a:lnTo>
                    <a:lnTo>
                      <a:pt x="34027" y="1370"/>
                    </a:lnTo>
                    <a:lnTo>
                      <a:pt x="29731" y="2729"/>
                    </a:lnTo>
                    <a:lnTo>
                      <a:pt x="25623" y="4492"/>
                    </a:lnTo>
                    <a:lnTo>
                      <a:pt x="21699" y="6648"/>
                    </a:lnTo>
                    <a:lnTo>
                      <a:pt x="19750" y="7805"/>
                    </a:lnTo>
                    <a:lnTo>
                      <a:pt x="17800" y="9164"/>
                    </a:lnTo>
                    <a:lnTo>
                      <a:pt x="16039" y="10534"/>
                    </a:lnTo>
                    <a:lnTo>
                      <a:pt x="14273" y="12106"/>
                    </a:lnTo>
                    <a:lnTo>
                      <a:pt x="11142" y="15419"/>
                    </a:lnTo>
                    <a:lnTo>
                      <a:pt x="8403" y="18945"/>
                    </a:lnTo>
                    <a:lnTo>
                      <a:pt x="5874" y="22640"/>
                    </a:lnTo>
                    <a:lnTo>
                      <a:pt x="3924" y="26537"/>
                    </a:lnTo>
                    <a:lnTo>
                      <a:pt x="2346" y="30445"/>
                    </a:lnTo>
                    <a:lnTo>
                      <a:pt x="1186" y="34735"/>
                    </a:lnTo>
                    <a:lnTo>
                      <a:pt x="397" y="38834"/>
                    </a:lnTo>
                    <a:lnTo>
                      <a:pt x="0" y="43135"/>
                    </a:lnTo>
                    <a:lnTo>
                      <a:pt x="0" y="47627"/>
                    </a:lnTo>
                    <a:lnTo>
                      <a:pt x="397" y="51917"/>
                    </a:lnTo>
                    <a:lnTo>
                      <a:pt x="1369" y="56195"/>
                    </a:lnTo>
                    <a:lnTo>
                      <a:pt x="2555" y="60294"/>
                    </a:lnTo>
                    <a:lnTo>
                      <a:pt x="4296" y="64393"/>
                    </a:lnTo>
                    <a:lnTo>
                      <a:pt x="6454" y="68492"/>
                    </a:lnTo>
                    <a:lnTo>
                      <a:pt x="7635" y="70458"/>
                    </a:lnTo>
                    <a:lnTo>
                      <a:pt x="9004" y="72198"/>
                    </a:lnTo>
                    <a:lnTo>
                      <a:pt x="12323" y="76892"/>
                    </a:lnTo>
                    <a:lnTo>
                      <a:pt x="15250" y="81384"/>
                    </a:lnTo>
                    <a:lnTo>
                      <a:pt x="17617" y="86067"/>
                    </a:lnTo>
                    <a:lnTo>
                      <a:pt x="19750" y="90559"/>
                    </a:lnTo>
                    <a:lnTo>
                      <a:pt x="21516" y="95231"/>
                    </a:lnTo>
                    <a:lnTo>
                      <a:pt x="23068" y="99723"/>
                    </a:lnTo>
                    <a:lnTo>
                      <a:pt x="24254" y="104406"/>
                    </a:lnTo>
                    <a:lnTo>
                      <a:pt x="25231" y="108898"/>
                    </a:lnTo>
                    <a:lnTo>
                      <a:pt x="26204" y="113570"/>
                    </a:lnTo>
                    <a:lnTo>
                      <a:pt x="26809" y="118062"/>
                    </a:lnTo>
                    <a:lnTo>
                      <a:pt x="27782" y="127237"/>
                    </a:lnTo>
                    <a:lnTo>
                      <a:pt x="28362" y="136401"/>
                    </a:lnTo>
                    <a:lnTo>
                      <a:pt x="28758" y="145576"/>
                    </a:lnTo>
                    <a:lnTo>
                      <a:pt x="29151" y="154560"/>
                    </a:lnTo>
                    <a:lnTo>
                      <a:pt x="29339" y="163724"/>
                    </a:lnTo>
                    <a:lnTo>
                      <a:pt x="29151" y="172899"/>
                    </a:lnTo>
                    <a:lnTo>
                      <a:pt x="28758" y="182062"/>
                    </a:lnTo>
                    <a:lnTo>
                      <a:pt x="28178" y="191046"/>
                    </a:lnTo>
                    <a:lnTo>
                      <a:pt x="27180" y="200221"/>
                    </a:lnTo>
                    <a:lnTo>
                      <a:pt x="25811" y="209385"/>
                    </a:lnTo>
                    <a:lnTo>
                      <a:pt x="25043" y="213877"/>
                    </a:lnTo>
                    <a:lnTo>
                      <a:pt x="24070" y="218369"/>
                    </a:lnTo>
                    <a:lnTo>
                      <a:pt x="23674" y="220503"/>
                    </a:lnTo>
                    <a:lnTo>
                      <a:pt x="23674" y="224602"/>
                    </a:lnTo>
                    <a:lnTo>
                      <a:pt x="24070" y="226758"/>
                    </a:lnTo>
                    <a:lnTo>
                      <a:pt x="24442" y="228701"/>
                    </a:lnTo>
                    <a:lnTo>
                      <a:pt x="25231" y="230666"/>
                    </a:lnTo>
                    <a:lnTo>
                      <a:pt x="26020" y="232407"/>
                    </a:lnTo>
                    <a:lnTo>
                      <a:pt x="26993" y="233979"/>
                    </a:lnTo>
                    <a:lnTo>
                      <a:pt x="28178" y="235529"/>
                    </a:lnTo>
                    <a:lnTo>
                      <a:pt x="29547" y="236898"/>
                    </a:lnTo>
                    <a:lnTo>
                      <a:pt x="30917" y="238078"/>
                    </a:lnTo>
                    <a:lnTo>
                      <a:pt x="32470" y="239235"/>
                    </a:lnTo>
                    <a:lnTo>
                      <a:pt x="34027" y="240234"/>
                    </a:lnTo>
                    <a:lnTo>
                      <a:pt x="35788" y="240998"/>
                    </a:lnTo>
                    <a:lnTo>
                      <a:pt x="37554" y="241593"/>
                    </a:lnTo>
                    <a:lnTo>
                      <a:pt x="39504" y="242177"/>
                    </a:lnTo>
                    <a:lnTo>
                      <a:pt x="41474" y="242357"/>
                    </a:lnTo>
                    <a:lnTo>
                      <a:pt x="43424" y="242570"/>
                    </a:lnTo>
                    <a:lnTo>
                      <a:pt x="45373" y="242357"/>
                    </a:lnTo>
                    <a:lnTo>
                      <a:pt x="47327" y="242177"/>
                    </a:lnTo>
                    <a:lnTo>
                      <a:pt x="49297" y="241593"/>
                    </a:lnTo>
                    <a:lnTo>
                      <a:pt x="51063" y="240998"/>
                    </a:lnTo>
                    <a:lnTo>
                      <a:pt x="52804" y="240021"/>
                    </a:lnTo>
                    <a:lnTo>
                      <a:pt x="54565" y="239055"/>
                    </a:lnTo>
                    <a:lnTo>
                      <a:pt x="56143" y="237865"/>
                    </a:lnTo>
                    <a:lnTo>
                      <a:pt x="57513" y="236495"/>
                    </a:lnTo>
                    <a:lnTo>
                      <a:pt x="58673" y="235136"/>
                    </a:lnTo>
                    <a:lnTo>
                      <a:pt x="59859" y="233586"/>
                    </a:lnTo>
                    <a:lnTo>
                      <a:pt x="60831" y="232036"/>
                    </a:lnTo>
                    <a:lnTo>
                      <a:pt x="61620" y="230273"/>
                    </a:lnTo>
                    <a:lnTo>
                      <a:pt x="62201" y="228510"/>
                    </a:lnTo>
                    <a:lnTo>
                      <a:pt x="62781" y="226567"/>
                    </a:lnTo>
                    <a:lnTo>
                      <a:pt x="62990" y="224815"/>
                    </a:lnTo>
                    <a:lnTo>
                      <a:pt x="63177" y="222861"/>
                    </a:lnTo>
                    <a:lnTo>
                      <a:pt x="62990" y="220896"/>
                    </a:lnTo>
                    <a:lnTo>
                      <a:pt x="62597" y="218762"/>
                    </a:lnTo>
                    <a:lnTo>
                      <a:pt x="61808" y="214270"/>
                    </a:lnTo>
                    <a:lnTo>
                      <a:pt x="61019" y="209576"/>
                    </a:lnTo>
                    <a:lnTo>
                      <a:pt x="59859" y="200614"/>
                    </a:lnTo>
                    <a:lnTo>
                      <a:pt x="59278" y="191439"/>
                    </a:lnTo>
                    <a:lnTo>
                      <a:pt x="58673" y="182276"/>
                    </a:lnTo>
                    <a:lnTo>
                      <a:pt x="58489" y="173101"/>
                    </a:lnTo>
                    <a:lnTo>
                      <a:pt x="58489" y="164117"/>
                    </a:lnTo>
                    <a:lnTo>
                      <a:pt x="59278" y="145778"/>
                    </a:lnTo>
                    <a:lnTo>
                      <a:pt x="60042" y="136614"/>
                    </a:lnTo>
                    <a:lnTo>
                      <a:pt x="60831" y="127630"/>
                    </a:lnTo>
                    <a:lnTo>
                      <a:pt x="62017" y="118455"/>
                    </a:lnTo>
                    <a:lnTo>
                      <a:pt x="62597" y="113963"/>
                    </a:lnTo>
                    <a:lnTo>
                      <a:pt x="63570" y="109291"/>
                    </a:lnTo>
                    <a:lnTo>
                      <a:pt x="64755" y="104799"/>
                    </a:lnTo>
                    <a:lnTo>
                      <a:pt x="65916" y="100307"/>
                    </a:lnTo>
                    <a:lnTo>
                      <a:pt x="67682" y="95624"/>
                    </a:lnTo>
                    <a:lnTo>
                      <a:pt x="69443" y="91132"/>
                    </a:lnTo>
                    <a:lnTo>
                      <a:pt x="71790" y="86640"/>
                    </a:lnTo>
                    <a:lnTo>
                      <a:pt x="74319" y="81968"/>
                    </a:lnTo>
                    <a:lnTo>
                      <a:pt x="77267" y="77476"/>
                    </a:lnTo>
                    <a:lnTo>
                      <a:pt x="80585" y="72984"/>
                    </a:lnTo>
                    <a:lnTo>
                      <a:pt x="82743" y="70065"/>
                    </a:lnTo>
                    <a:lnTo>
                      <a:pt x="84693" y="66752"/>
                    </a:lnTo>
                    <a:lnTo>
                      <a:pt x="86271" y="63416"/>
                    </a:lnTo>
                    <a:lnTo>
                      <a:pt x="87640" y="60115"/>
                    </a:lnTo>
                    <a:lnTo>
                      <a:pt x="88801" y="56588"/>
                    </a:lnTo>
                    <a:lnTo>
                      <a:pt x="89590" y="53096"/>
                    </a:lnTo>
                    <a:lnTo>
                      <a:pt x="89986" y="49367"/>
                    </a:lnTo>
                    <a:lnTo>
                      <a:pt x="90170" y="45875"/>
                    </a:lnTo>
                    <a:lnTo>
                      <a:pt x="90170" y="42169"/>
                    </a:lnTo>
                    <a:lnTo>
                      <a:pt x="89773" y="38463"/>
                    </a:lnTo>
                    <a:lnTo>
                      <a:pt x="89009" y="34937"/>
                    </a:lnTo>
                    <a:lnTo>
                      <a:pt x="88012" y="31422"/>
                    </a:lnTo>
                    <a:lnTo>
                      <a:pt x="86851" y="27907"/>
                    </a:lnTo>
                    <a:lnTo>
                      <a:pt x="85273" y="24403"/>
                    </a:lnTo>
                    <a:lnTo>
                      <a:pt x="83324" y="21068"/>
                    </a:lnTo>
                    <a:lnTo>
                      <a:pt x="81166" y="17968"/>
                    </a:lnTo>
                    <a:lnTo>
                      <a:pt x="79608" y="16003"/>
                    </a:lnTo>
                    <a:lnTo>
                      <a:pt x="78055" y="14450"/>
                    </a:lnTo>
                    <a:lnTo>
                      <a:pt x="74920" y="11140"/>
                    </a:lnTo>
                    <a:lnTo>
                      <a:pt x="71393" y="8400"/>
                    </a:lnTo>
                    <a:lnTo>
                      <a:pt x="67682" y="6064"/>
                    </a:lnTo>
                    <a:lnTo>
                      <a:pt x="63758" y="4099"/>
                    </a:lnTo>
                    <a:lnTo>
                      <a:pt x="59650" y="2549"/>
                    </a:lnTo>
                    <a:lnTo>
                      <a:pt x="55542" y="1179"/>
                    </a:lnTo>
                    <a:lnTo>
                      <a:pt x="51247" y="393"/>
                    </a:lnTo>
                    <a:lnTo>
                      <a:pt x="46955" y="0"/>
                    </a:lnTo>
                    <a:close/>
                  </a:path>
                </a:pathLst>
              </a:custGeom>
              <a:solidFill>
                <a:schemeClr val="accent2"/>
              </a:solidFill>
              <a:ln>
                <a:noFill/>
              </a:ln>
              <a:effectLst/>
            </p:spPr>
            <p:txBody>
              <a:bodyPr vert="horz" wrap="square" lIns="0" tIns="0" rIns="0" bIns="0" numCol="1" spcCol="215900" anchor="ctr"/>
              <a:lstStyle/>
              <a:p>
                <a:pPr/>
              </a:p>
            </p:txBody>
          </p:sp>
          <p:sp>
            <p:nvSpPr>
              <p:cNvPr id="52" name="Google Shape;524;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0iMC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qFwAAohAAAOsXAAAjEQAAAAAAACYAAAAIAAAA//////////8="/>
                  </a:ext>
                </a:extLst>
              </p:cNvSpPr>
              <p:nvPr/>
            </p:nvSpPr>
            <p:spPr>
              <a:xfrm rot="10800000">
                <a:off x="3806190" y="2703830"/>
                <a:ext cx="81915" cy="81915"/>
              </a:xfrm>
              <a:custGeom>
                <a:avLst/>
                <a:gdLst/>
                <a:ahLst/>
                <a:cxnLst/>
                <a:rect l="0" t="0" r="81915" b="81915"/>
                <a:pathLst>
                  <a:path w="81915" h="81915">
                    <a:moveTo>
                      <a:pt x="40946" y="0"/>
                    </a:moveTo>
                    <a:lnTo>
                      <a:pt x="38424" y="185"/>
                    </a:lnTo>
                    <a:lnTo>
                      <a:pt x="36084" y="390"/>
                    </a:lnTo>
                    <a:lnTo>
                      <a:pt x="33539" y="762"/>
                    </a:lnTo>
                    <a:lnTo>
                      <a:pt x="31199" y="1361"/>
                    </a:lnTo>
                    <a:lnTo>
                      <a:pt x="28655" y="1937"/>
                    </a:lnTo>
                    <a:lnTo>
                      <a:pt x="26318" y="2722"/>
                    </a:lnTo>
                    <a:lnTo>
                      <a:pt x="23979" y="3693"/>
                    </a:lnTo>
                    <a:lnTo>
                      <a:pt x="21828" y="4846"/>
                    </a:lnTo>
                    <a:lnTo>
                      <a:pt x="19488" y="6026"/>
                    </a:lnTo>
                    <a:lnTo>
                      <a:pt x="17543" y="7387"/>
                    </a:lnTo>
                    <a:lnTo>
                      <a:pt x="15393" y="8934"/>
                    </a:lnTo>
                    <a:lnTo>
                      <a:pt x="13447" y="10689"/>
                    </a:lnTo>
                    <a:lnTo>
                      <a:pt x="11688" y="12448"/>
                    </a:lnTo>
                    <a:lnTo>
                      <a:pt x="9928" y="14384"/>
                    </a:lnTo>
                    <a:lnTo>
                      <a:pt x="8172" y="16345"/>
                    </a:lnTo>
                    <a:lnTo>
                      <a:pt x="6621" y="18677"/>
                    </a:lnTo>
                    <a:lnTo>
                      <a:pt x="4467" y="22162"/>
                    </a:lnTo>
                    <a:lnTo>
                      <a:pt x="2916" y="25882"/>
                    </a:lnTo>
                    <a:lnTo>
                      <a:pt x="1551" y="29758"/>
                    </a:lnTo>
                    <a:lnTo>
                      <a:pt x="580" y="33660"/>
                    </a:lnTo>
                    <a:lnTo>
                      <a:pt x="185" y="37540"/>
                    </a:lnTo>
                    <a:lnTo>
                      <a:pt x="0" y="41628"/>
                    </a:lnTo>
                    <a:lnTo>
                      <a:pt x="185" y="45527"/>
                    </a:lnTo>
                    <a:lnTo>
                      <a:pt x="762" y="49406"/>
                    </a:lnTo>
                    <a:lnTo>
                      <a:pt x="1736" y="53100"/>
                    </a:lnTo>
                    <a:lnTo>
                      <a:pt x="3102" y="56817"/>
                    </a:lnTo>
                    <a:lnTo>
                      <a:pt x="4861" y="60510"/>
                    </a:lnTo>
                    <a:lnTo>
                      <a:pt x="7012" y="63814"/>
                    </a:lnTo>
                    <a:lnTo>
                      <a:pt x="9351" y="67117"/>
                    </a:lnTo>
                    <a:lnTo>
                      <a:pt x="12081" y="70048"/>
                    </a:lnTo>
                    <a:lnTo>
                      <a:pt x="15207" y="72771"/>
                    </a:lnTo>
                    <a:lnTo>
                      <a:pt x="18518" y="75289"/>
                    </a:lnTo>
                    <a:lnTo>
                      <a:pt x="21248" y="76859"/>
                    </a:lnTo>
                    <a:lnTo>
                      <a:pt x="23793" y="78221"/>
                    </a:lnTo>
                    <a:lnTo>
                      <a:pt x="26709" y="79374"/>
                    </a:lnTo>
                    <a:lnTo>
                      <a:pt x="29443" y="80344"/>
                    </a:lnTo>
                    <a:lnTo>
                      <a:pt x="32360" y="80944"/>
                    </a:lnTo>
                    <a:lnTo>
                      <a:pt x="35090" y="81524"/>
                    </a:lnTo>
                    <a:lnTo>
                      <a:pt x="38029" y="81915"/>
                    </a:lnTo>
                    <a:lnTo>
                      <a:pt x="43490" y="81915"/>
                    </a:lnTo>
                    <a:lnTo>
                      <a:pt x="46016" y="81524"/>
                    </a:lnTo>
                    <a:lnTo>
                      <a:pt x="48375" y="81315"/>
                    </a:lnTo>
                    <a:lnTo>
                      <a:pt x="50897" y="80739"/>
                    </a:lnTo>
                    <a:lnTo>
                      <a:pt x="53237" y="79954"/>
                    </a:lnTo>
                    <a:lnTo>
                      <a:pt x="55573" y="79192"/>
                    </a:lnTo>
                    <a:lnTo>
                      <a:pt x="57913" y="78221"/>
                    </a:lnTo>
                    <a:lnTo>
                      <a:pt x="60271" y="77227"/>
                    </a:lnTo>
                    <a:lnTo>
                      <a:pt x="62403" y="75866"/>
                    </a:lnTo>
                    <a:lnTo>
                      <a:pt x="64553" y="74504"/>
                    </a:lnTo>
                    <a:lnTo>
                      <a:pt x="66499" y="72957"/>
                    </a:lnTo>
                    <a:lnTo>
                      <a:pt x="68467" y="71410"/>
                    </a:lnTo>
                    <a:lnTo>
                      <a:pt x="70412" y="69654"/>
                    </a:lnTo>
                    <a:lnTo>
                      <a:pt x="72168" y="67693"/>
                    </a:lnTo>
                    <a:lnTo>
                      <a:pt x="73719" y="65569"/>
                    </a:lnTo>
                    <a:lnTo>
                      <a:pt x="75293" y="63423"/>
                    </a:lnTo>
                    <a:lnTo>
                      <a:pt x="77424" y="59725"/>
                    </a:lnTo>
                    <a:lnTo>
                      <a:pt x="79184" y="56032"/>
                    </a:lnTo>
                    <a:lnTo>
                      <a:pt x="80363" y="52133"/>
                    </a:lnTo>
                    <a:lnTo>
                      <a:pt x="81334" y="48254"/>
                    </a:lnTo>
                    <a:lnTo>
                      <a:pt x="81915" y="44350"/>
                    </a:lnTo>
                    <a:lnTo>
                      <a:pt x="81915" y="40472"/>
                    </a:lnTo>
                    <a:lnTo>
                      <a:pt x="81729" y="36569"/>
                    </a:lnTo>
                    <a:lnTo>
                      <a:pt x="81126" y="32693"/>
                    </a:lnTo>
                    <a:lnTo>
                      <a:pt x="80155" y="28791"/>
                    </a:lnTo>
                    <a:lnTo>
                      <a:pt x="78790" y="25097"/>
                    </a:lnTo>
                    <a:lnTo>
                      <a:pt x="77030" y="21586"/>
                    </a:lnTo>
                    <a:lnTo>
                      <a:pt x="75084" y="18078"/>
                    </a:lnTo>
                    <a:lnTo>
                      <a:pt x="72563" y="14983"/>
                    </a:lnTo>
                    <a:lnTo>
                      <a:pt x="69832" y="12052"/>
                    </a:lnTo>
                    <a:lnTo>
                      <a:pt x="66893" y="9143"/>
                    </a:lnTo>
                    <a:lnTo>
                      <a:pt x="63374" y="6811"/>
                    </a:lnTo>
                    <a:lnTo>
                      <a:pt x="60852" y="5241"/>
                    </a:lnTo>
                    <a:lnTo>
                      <a:pt x="58121" y="3879"/>
                    </a:lnTo>
                    <a:lnTo>
                      <a:pt x="55387" y="2722"/>
                    </a:lnTo>
                    <a:lnTo>
                      <a:pt x="52471" y="1755"/>
                    </a:lnTo>
                    <a:lnTo>
                      <a:pt x="49740" y="970"/>
                    </a:lnTo>
                    <a:lnTo>
                      <a:pt x="46801" y="576"/>
                    </a:lnTo>
                    <a:lnTo>
                      <a:pt x="43885" y="185"/>
                    </a:lnTo>
                    <a:lnTo>
                      <a:pt x="40946" y="0"/>
                    </a:lnTo>
                    <a:close/>
                  </a:path>
                </a:pathLst>
              </a:custGeom>
              <a:solidFill>
                <a:schemeClr val="accent1"/>
              </a:solidFill>
              <a:ln>
                <a:noFill/>
              </a:ln>
              <a:effectLst/>
            </p:spPr>
            <p:txBody>
              <a:bodyPr vert="horz" wrap="square" lIns="0" tIns="0" rIns="0" bIns="0" numCol="1" spcCol="215900" anchor="ctr"/>
              <a:lstStyle/>
              <a:p>
                <a:pPr/>
              </a:p>
            </p:txBody>
          </p:sp>
          <p:sp>
            <p:nvSpPr>
              <p:cNvPr id="51" name="Google Shape;525;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B5PS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9GAAAFxEAAL4YAACYEQAAAAAAACYAAAAIAAAA//////////8="/>
                  </a:ext>
                </a:extLst>
              </p:cNvSpPr>
              <p:nvPr/>
            </p:nvSpPr>
            <p:spPr>
              <a:xfrm rot="10800000">
                <a:off x="3940175" y="2778125"/>
                <a:ext cx="81915" cy="81915"/>
              </a:xfrm>
              <a:custGeom>
                <a:avLst/>
                <a:gdLst/>
                <a:ahLst/>
                <a:cxnLst/>
                <a:rect l="0" t="0" r="81915" b="81915"/>
                <a:pathLst>
                  <a:path w="81915" h="81915">
                    <a:moveTo>
                      <a:pt x="40957" y="0"/>
                    </a:moveTo>
                    <a:lnTo>
                      <a:pt x="37047" y="185"/>
                    </a:lnTo>
                    <a:lnTo>
                      <a:pt x="33346" y="580"/>
                    </a:lnTo>
                    <a:lnTo>
                      <a:pt x="29849" y="1551"/>
                    </a:lnTo>
                    <a:lnTo>
                      <a:pt x="26148" y="2730"/>
                    </a:lnTo>
                    <a:lnTo>
                      <a:pt x="22629" y="4281"/>
                    </a:lnTo>
                    <a:lnTo>
                      <a:pt x="19321" y="6041"/>
                    </a:lnTo>
                    <a:lnTo>
                      <a:pt x="15988" y="8377"/>
                    </a:lnTo>
                    <a:lnTo>
                      <a:pt x="13072" y="10925"/>
                    </a:lnTo>
                    <a:lnTo>
                      <a:pt x="10136" y="13861"/>
                    </a:lnTo>
                    <a:lnTo>
                      <a:pt x="7611" y="17152"/>
                    </a:lnTo>
                    <a:lnTo>
                      <a:pt x="5275" y="20486"/>
                    </a:lnTo>
                    <a:lnTo>
                      <a:pt x="3515" y="24187"/>
                    </a:lnTo>
                    <a:lnTo>
                      <a:pt x="1968" y="27892"/>
                    </a:lnTo>
                    <a:lnTo>
                      <a:pt x="970" y="31594"/>
                    </a:lnTo>
                    <a:lnTo>
                      <a:pt x="208" y="35507"/>
                    </a:lnTo>
                    <a:lnTo>
                      <a:pt x="0" y="39395"/>
                    </a:lnTo>
                    <a:lnTo>
                      <a:pt x="0" y="43304"/>
                    </a:lnTo>
                    <a:lnTo>
                      <a:pt x="394" y="47195"/>
                    </a:lnTo>
                    <a:lnTo>
                      <a:pt x="1179" y="51105"/>
                    </a:lnTo>
                    <a:lnTo>
                      <a:pt x="2336" y="54996"/>
                    </a:lnTo>
                    <a:lnTo>
                      <a:pt x="3909" y="58698"/>
                    </a:lnTo>
                    <a:lnTo>
                      <a:pt x="5855" y="62217"/>
                    </a:lnTo>
                    <a:lnTo>
                      <a:pt x="8191" y="65528"/>
                    </a:lnTo>
                    <a:lnTo>
                      <a:pt x="10736" y="68861"/>
                    </a:lnTo>
                    <a:lnTo>
                      <a:pt x="12287" y="70412"/>
                    </a:lnTo>
                    <a:lnTo>
                      <a:pt x="14046" y="71986"/>
                    </a:lnTo>
                    <a:lnTo>
                      <a:pt x="17353" y="74508"/>
                    </a:lnTo>
                    <a:lnTo>
                      <a:pt x="21058" y="76844"/>
                    </a:lnTo>
                    <a:lnTo>
                      <a:pt x="24783" y="78604"/>
                    </a:lnTo>
                    <a:lnTo>
                      <a:pt x="28670" y="80178"/>
                    </a:lnTo>
                    <a:lnTo>
                      <a:pt x="32766" y="81152"/>
                    </a:lnTo>
                    <a:lnTo>
                      <a:pt x="36861" y="81729"/>
                    </a:lnTo>
                    <a:lnTo>
                      <a:pt x="40957" y="81915"/>
                    </a:lnTo>
                    <a:lnTo>
                      <a:pt x="44658" y="81729"/>
                    </a:lnTo>
                    <a:lnTo>
                      <a:pt x="48363" y="81334"/>
                    </a:lnTo>
                    <a:lnTo>
                      <a:pt x="52065" y="80363"/>
                    </a:lnTo>
                    <a:lnTo>
                      <a:pt x="55580" y="79184"/>
                    </a:lnTo>
                    <a:lnTo>
                      <a:pt x="59100" y="77633"/>
                    </a:lnTo>
                    <a:lnTo>
                      <a:pt x="62407" y="75873"/>
                    </a:lnTo>
                    <a:lnTo>
                      <a:pt x="65717" y="73537"/>
                    </a:lnTo>
                    <a:lnTo>
                      <a:pt x="68842" y="70989"/>
                    </a:lnTo>
                    <a:lnTo>
                      <a:pt x="71778" y="68053"/>
                    </a:lnTo>
                    <a:lnTo>
                      <a:pt x="74303" y="64762"/>
                    </a:lnTo>
                    <a:lnTo>
                      <a:pt x="76454" y="61428"/>
                    </a:lnTo>
                    <a:lnTo>
                      <a:pt x="78213" y="57727"/>
                    </a:lnTo>
                    <a:lnTo>
                      <a:pt x="79764" y="54022"/>
                    </a:lnTo>
                    <a:lnTo>
                      <a:pt x="80735" y="50320"/>
                    </a:lnTo>
                    <a:lnTo>
                      <a:pt x="81520" y="46429"/>
                    </a:lnTo>
                    <a:lnTo>
                      <a:pt x="81915" y="42518"/>
                    </a:lnTo>
                    <a:lnTo>
                      <a:pt x="81915" y="38610"/>
                    </a:lnTo>
                    <a:lnTo>
                      <a:pt x="81334" y="34719"/>
                    </a:lnTo>
                    <a:lnTo>
                      <a:pt x="80549" y="30809"/>
                    </a:lnTo>
                    <a:lnTo>
                      <a:pt x="79370" y="26918"/>
                    </a:lnTo>
                    <a:lnTo>
                      <a:pt x="77819" y="23216"/>
                    </a:lnTo>
                    <a:lnTo>
                      <a:pt x="76059" y="19697"/>
                    </a:lnTo>
                    <a:lnTo>
                      <a:pt x="73723" y="16385"/>
                    </a:lnTo>
                    <a:lnTo>
                      <a:pt x="70993" y="13053"/>
                    </a:lnTo>
                    <a:lnTo>
                      <a:pt x="69419" y="11502"/>
                    </a:lnTo>
                    <a:lnTo>
                      <a:pt x="67868" y="9951"/>
                    </a:lnTo>
                    <a:lnTo>
                      <a:pt x="64352" y="7406"/>
                    </a:lnTo>
                    <a:lnTo>
                      <a:pt x="60856" y="5070"/>
                    </a:lnTo>
                    <a:lnTo>
                      <a:pt x="56946" y="3310"/>
                    </a:lnTo>
                    <a:lnTo>
                      <a:pt x="53058" y="1759"/>
                    </a:lnTo>
                    <a:lnTo>
                      <a:pt x="49149" y="788"/>
                    </a:lnTo>
                    <a:lnTo>
                      <a:pt x="45053" y="185"/>
                    </a:lnTo>
                    <a:lnTo>
                      <a:pt x="40957" y="0"/>
                    </a:lnTo>
                    <a:close/>
                  </a:path>
                </a:pathLst>
              </a:custGeom>
              <a:solidFill>
                <a:schemeClr val="accent1"/>
              </a:solidFill>
              <a:ln>
                <a:noFill/>
              </a:ln>
              <a:effectLst/>
            </p:spPr>
            <p:txBody>
              <a:bodyPr vert="horz" wrap="square" lIns="0" tIns="0" rIns="0" bIns="0" numCol="1" spcCol="215900" anchor="ctr"/>
              <a:lstStyle/>
              <a:p>
                <a:pPr/>
              </a:p>
            </p:txBody>
          </p:sp>
          <p:sp>
            <p:nvSpPr>
              <p:cNvPr id="50" name="Google Shape;526;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8+PGE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kGAAAcRAAALQZAABvEQAAAAAAACYAAAAIAAAA//////////8="/>
                  </a:ext>
                </a:extLst>
              </p:cNvSpPr>
              <p:nvPr/>
            </p:nvSpPr>
            <p:spPr>
              <a:xfrm rot="10800000">
                <a:off x="3964940" y="2672715"/>
                <a:ext cx="213360" cy="161290"/>
              </a:xfrm>
              <a:custGeom>
                <a:avLst/>
                <a:gdLst/>
                <a:ahLst/>
                <a:cxnLst/>
                <a:rect l="0" t="0" r="213360" b="161290"/>
                <a:pathLst>
                  <a:path w="213360" h="161290">
                    <a:moveTo>
                      <a:pt x="191698" y="0"/>
                    </a:moveTo>
                    <a:lnTo>
                      <a:pt x="189752" y="388"/>
                    </a:lnTo>
                    <a:lnTo>
                      <a:pt x="187994" y="784"/>
                    </a:lnTo>
                    <a:lnTo>
                      <a:pt x="186058" y="1568"/>
                    </a:lnTo>
                    <a:lnTo>
                      <a:pt x="184477" y="2330"/>
                    </a:lnTo>
                    <a:lnTo>
                      <a:pt x="182749" y="3323"/>
                    </a:lnTo>
                    <a:lnTo>
                      <a:pt x="181168" y="4473"/>
                    </a:lnTo>
                    <a:lnTo>
                      <a:pt x="179618" y="5832"/>
                    </a:lnTo>
                    <a:lnTo>
                      <a:pt x="176289" y="9161"/>
                    </a:lnTo>
                    <a:lnTo>
                      <a:pt x="172980" y="12246"/>
                    </a:lnTo>
                    <a:lnTo>
                      <a:pt x="165966" y="18265"/>
                    </a:lnTo>
                    <a:lnTo>
                      <a:pt x="158746" y="23910"/>
                    </a:lnTo>
                    <a:lnTo>
                      <a:pt x="151525" y="29353"/>
                    </a:lnTo>
                    <a:lnTo>
                      <a:pt x="143909" y="34588"/>
                    </a:lnTo>
                    <a:lnTo>
                      <a:pt x="136323" y="39636"/>
                    </a:lnTo>
                    <a:lnTo>
                      <a:pt x="128707" y="44317"/>
                    </a:lnTo>
                    <a:lnTo>
                      <a:pt x="120914" y="48977"/>
                    </a:lnTo>
                    <a:lnTo>
                      <a:pt x="112903" y="53450"/>
                    </a:lnTo>
                    <a:lnTo>
                      <a:pt x="104922" y="57923"/>
                    </a:lnTo>
                    <a:lnTo>
                      <a:pt x="96733" y="62000"/>
                    </a:lnTo>
                    <a:lnTo>
                      <a:pt x="92446" y="63941"/>
                    </a:lnTo>
                    <a:lnTo>
                      <a:pt x="88139" y="65688"/>
                    </a:lnTo>
                    <a:lnTo>
                      <a:pt x="83862" y="67234"/>
                    </a:lnTo>
                    <a:lnTo>
                      <a:pt x="79190" y="68802"/>
                    </a:lnTo>
                    <a:lnTo>
                      <a:pt x="74696" y="69960"/>
                    </a:lnTo>
                    <a:lnTo>
                      <a:pt x="69816" y="70923"/>
                    </a:lnTo>
                    <a:lnTo>
                      <a:pt x="64749" y="71528"/>
                    </a:lnTo>
                    <a:lnTo>
                      <a:pt x="59682" y="71894"/>
                    </a:lnTo>
                    <a:lnTo>
                      <a:pt x="54219" y="72103"/>
                    </a:lnTo>
                    <a:lnTo>
                      <a:pt x="48549" y="71707"/>
                    </a:lnTo>
                    <a:lnTo>
                      <a:pt x="44845" y="71707"/>
                    </a:lnTo>
                    <a:lnTo>
                      <a:pt x="41141" y="71894"/>
                    </a:lnTo>
                    <a:lnTo>
                      <a:pt x="37447" y="72289"/>
                    </a:lnTo>
                    <a:lnTo>
                      <a:pt x="33920" y="73073"/>
                    </a:lnTo>
                    <a:lnTo>
                      <a:pt x="30433" y="74037"/>
                    </a:lnTo>
                    <a:lnTo>
                      <a:pt x="27095" y="75396"/>
                    </a:lnTo>
                    <a:lnTo>
                      <a:pt x="23786" y="76964"/>
                    </a:lnTo>
                    <a:lnTo>
                      <a:pt x="20664" y="78905"/>
                    </a:lnTo>
                    <a:lnTo>
                      <a:pt x="17750" y="80839"/>
                    </a:lnTo>
                    <a:lnTo>
                      <a:pt x="14807" y="83169"/>
                    </a:lnTo>
                    <a:lnTo>
                      <a:pt x="12288" y="85894"/>
                    </a:lnTo>
                    <a:lnTo>
                      <a:pt x="9739" y="88612"/>
                    </a:lnTo>
                    <a:lnTo>
                      <a:pt x="7616" y="91540"/>
                    </a:lnTo>
                    <a:lnTo>
                      <a:pt x="5650" y="94840"/>
                    </a:lnTo>
                    <a:lnTo>
                      <a:pt x="3912" y="98133"/>
                    </a:lnTo>
                    <a:lnTo>
                      <a:pt x="2548" y="101822"/>
                    </a:lnTo>
                    <a:lnTo>
                      <a:pt x="1758" y="103965"/>
                    </a:lnTo>
                    <a:lnTo>
                      <a:pt x="1175" y="106295"/>
                    </a:lnTo>
                    <a:lnTo>
                      <a:pt x="395" y="110566"/>
                    </a:lnTo>
                    <a:lnTo>
                      <a:pt x="0" y="115039"/>
                    </a:lnTo>
                    <a:lnTo>
                      <a:pt x="188" y="119511"/>
                    </a:lnTo>
                    <a:lnTo>
                      <a:pt x="583" y="123798"/>
                    </a:lnTo>
                    <a:lnTo>
                      <a:pt x="1551" y="128061"/>
                    </a:lnTo>
                    <a:lnTo>
                      <a:pt x="2914" y="132146"/>
                    </a:lnTo>
                    <a:lnTo>
                      <a:pt x="4485" y="136021"/>
                    </a:lnTo>
                    <a:lnTo>
                      <a:pt x="6618" y="139912"/>
                    </a:lnTo>
                    <a:lnTo>
                      <a:pt x="8979" y="143421"/>
                    </a:lnTo>
                    <a:lnTo>
                      <a:pt x="11893" y="146714"/>
                    </a:lnTo>
                    <a:lnTo>
                      <a:pt x="14807" y="149828"/>
                    </a:lnTo>
                    <a:lnTo>
                      <a:pt x="18323" y="152553"/>
                    </a:lnTo>
                    <a:lnTo>
                      <a:pt x="22027" y="155062"/>
                    </a:lnTo>
                    <a:lnTo>
                      <a:pt x="25939" y="157205"/>
                    </a:lnTo>
                    <a:lnTo>
                      <a:pt x="28092" y="158176"/>
                    </a:lnTo>
                    <a:lnTo>
                      <a:pt x="30226" y="158960"/>
                    </a:lnTo>
                    <a:lnTo>
                      <a:pt x="32557" y="159535"/>
                    </a:lnTo>
                    <a:lnTo>
                      <a:pt x="34711" y="160140"/>
                    </a:lnTo>
                    <a:lnTo>
                      <a:pt x="39205" y="161103"/>
                    </a:lnTo>
                    <a:lnTo>
                      <a:pt x="43689" y="161290"/>
                    </a:lnTo>
                    <a:lnTo>
                      <a:pt x="47966" y="161290"/>
                    </a:lnTo>
                    <a:lnTo>
                      <a:pt x="52461" y="160715"/>
                    </a:lnTo>
                    <a:lnTo>
                      <a:pt x="56560" y="159931"/>
                    </a:lnTo>
                    <a:lnTo>
                      <a:pt x="60650" y="158572"/>
                    </a:lnTo>
                    <a:lnTo>
                      <a:pt x="64749" y="156817"/>
                    </a:lnTo>
                    <a:lnTo>
                      <a:pt x="68453" y="154883"/>
                    </a:lnTo>
                    <a:lnTo>
                      <a:pt x="72157" y="152344"/>
                    </a:lnTo>
                    <a:lnTo>
                      <a:pt x="75466" y="149626"/>
                    </a:lnTo>
                    <a:lnTo>
                      <a:pt x="78588" y="146535"/>
                    </a:lnTo>
                    <a:lnTo>
                      <a:pt x="81314" y="143212"/>
                    </a:lnTo>
                    <a:lnTo>
                      <a:pt x="83862" y="139523"/>
                    </a:lnTo>
                    <a:lnTo>
                      <a:pt x="85808" y="135439"/>
                    </a:lnTo>
                    <a:lnTo>
                      <a:pt x="86776" y="133318"/>
                    </a:lnTo>
                    <a:lnTo>
                      <a:pt x="87567" y="131175"/>
                    </a:lnTo>
                    <a:lnTo>
                      <a:pt x="89512" y="125918"/>
                    </a:lnTo>
                    <a:lnTo>
                      <a:pt x="91844" y="121080"/>
                    </a:lnTo>
                    <a:lnTo>
                      <a:pt x="94185" y="116398"/>
                    </a:lnTo>
                    <a:lnTo>
                      <a:pt x="96911" y="112134"/>
                    </a:lnTo>
                    <a:lnTo>
                      <a:pt x="99647" y="108236"/>
                    </a:lnTo>
                    <a:lnTo>
                      <a:pt x="102768" y="104361"/>
                    </a:lnTo>
                    <a:lnTo>
                      <a:pt x="105890" y="100859"/>
                    </a:lnTo>
                    <a:lnTo>
                      <a:pt x="109021" y="97558"/>
                    </a:lnTo>
                    <a:lnTo>
                      <a:pt x="112330" y="94249"/>
                    </a:lnTo>
                    <a:lnTo>
                      <a:pt x="115847" y="91330"/>
                    </a:lnTo>
                    <a:lnTo>
                      <a:pt x="122860" y="85499"/>
                    </a:lnTo>
                    <a:lnTo>
                      <a:pt x="130288" y="79876"/>
                    </a:lnTo>
                    <a:lnTo>
                      <a:pt x="137479" y="74432"/>
                    </a:lnTo>
                    <a:lnTo>
                      <a:pt x="144907" y="68989"/>
                    </a:lnTo>
                    <a:lnTo>
                      <a:pt x="152315" y="63941"/>
                    </a:lnTo>
                    <a:lnTo>
                      <a:pt x="160109" y="59072"/>
                    </a:lnTo>
                    <a:lnTo>
                      <a:pt x="167912" y="54234"/>
                    </a:lnTo>
                    <a:lnTo>
                      <a:pt x="175706" y="49761"/>
                    </a:lnTo>
                    <a:lnTo>
                      <a:pt x="183904" y="45467"/>
                    </a:lnTo>
                    <a:lnTo>
                      <a:pt x="192093" y="41599"/>
                    </a:lnTo>
                    <a:lnTo>
                      <a:pt x="196370" y="39636"/>
                    </a:lnTo>
                    <a:lnTo>
                      <a:pt x="200677" y="37911"/>
                    </a:lnTo>
                    <a:lnTo>
                      <a:pt x="202623" y="37127"/>
                    </a:lnTo>
                    <a:lnTo>
                      <a:pt x="204381" y="36156"/>
                    </a:lnTo>
                    <a:lnTo>
                      <a:pt x="206139" y="34797"/>
                    </a:lnTo>
                    <a:lnTo>
                      <a:pt x="207690" y="33430"/>
                    </a:lnTo>
                    <a:lnTo>
                      <a:pt x="209053" y="31870"/>
                    </a:lnTo>
                    <a:lnTo>
                      <a:pt x="210239" y="30324"/>
                    </a:lnTo>
                    <a:lnTo>
                      <a:pt x="211207" y="28569"/>
                    </a:lnTo>
                    <a:lnTo>
                      <a:pt x="211997" y="26814"/>
                    </a:lnTo>
                    <a:lnTo>
                      <a:pt x="212570" y="25067"/>
                    </a:lnTo>
                    <a:lnTo>
                      <a:pt x="212965" y="23335"/>
                    </a:lnTo>
                    <a:lnTo>
                      <a:pt x="213360" y="21378"/>
                    </a:lnTo>
                    <a:lnTo>
                      <a:pt x="213360" y="17682"/>
                    </a:lnTo>
                    <a:lnTo>
                      <a:pt x="212965" y="15748"/>
                    </a:lnTo>
                    <a:lnTo>
                      <a:pt x="212570" y="13993"/>
                    </a:lnTo>
                    <a:lnTo>
                      <a:pt x="211789" y="12059"/>
                    </a:lnTo>
                    <a:lnTo>
                      <a:pt x="211019" y="10305"/>
                    </a:lnTo>
                    <a:lnTo>
                      <a:pt x="210031" y="8737"/>
                    </a:lnTo>
                    <a:lnTo>
                      <a:pt x="208875" y="7191"/>
                    </a:lnTo>
                    <a:lnTo>
                      <a:pt x="207502" y="5653"/>
                    </a:lnTo>
                    <a:lnTo>
                      <a:pt x="205932" y="4286"/>
                    </a:lnTo>
                    <a:lnTo>
                      <a:pt x="204381" y="3114"/>
                    </a:lnTo>
                    <a:lnTo>
                      <a:pt x="202623" y="2143"/>
                    </a:lnTo>
                    <a:lnTo>
                      <a:pt x="200865" y="1359"/>
                    </a:lnTo>
                    <a:lnTo>
                      <a:pt x="199106" y="784"/>
                    </a:lnTo>
                    <a:lnTo>
                      <a:pt x="197368" y="388"/>
                    </a:lnTo>
                    <a:lnTo>
                      <a:pt x="195402" y="0"/>
                    </a:lnTo>
                    <a:close/>
                  </a:path>
                </a:pathLst>
              </a:custGeom>
              <a:solidFill>
                <a:schemeClr val="accent2"/>
              </a:solidFill>
              <a:ln>
                <a:noFill/>
              </a:ln>
              <a:effectLst/>
            </p:spPr>
            <p:txBody>
              <a:bodyPr vert="horz" wrap="square" lIns="0" tIns="0" rIns="0" bIns="0" numCol="1" spcCol="215900" anchor="ctr"/>
              <a:lstStyle/>
              <a:p>
                <a:pPr/>
              </a:p>
            </p:txBody>
          </p:sp>
          <p:sp>
            <p:nvSpPr>
              <p:cNvPr id="49" name="Google Shape;527;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0iNzU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CQFwAAqA8AAJEYAAD2EAAAAAAAACYAAAAIAAAA//////////8="/>
                  </a:ext>
                </a:extLst>
              </p:cNvSpPr>
              <p:nvPr/>
            </p:nvSpPr>
            <p:spPr>
              <a:xfrm rot="10800000">
                <a:off x="3830320" y="2545080"/>
                <a:ext cx="163195" cy="212090"/>
              </a:xfrm>
              <a:custGeom>
                <a:avLst/>
                <a:gdLst/>
                <a:ahLst/>
                <a:cxnLst/>
                <a:rect l="0" t="0" r="163195" b="212090"/>
                <a:pathLst>
                  <a:path w="163195" h="212090">
                    <a:moveTo>
                      <a:pt x="143135" y="0"/>
                    </a:moveTo>
                    <a:lnTo>
                      <a:pt x="141193" y="187"/>
                    </a:lnTo>
                    <a:lnTo>
                      <a:pt x="139229" y="579"/>
                    </a:lnTo>
                    <a:lnTo>
                      <a:pt x="137499" y="972"/>
                    </a:lnTo>
                    <a:lnTo>
                      <a:pt x="135738" y="1738"/>
                    </a:lnTo>
                    <a:lnTo>
                      <a:pt x="133986" y="2523"/>
                    </a:lnTo>
                    <a:lnTo>
                      <a:pt x="132437" y="3486"/>
                    </a:lnTo>
                    <a:lnTo>
                      <a:pt x="130865" y="4664"/>
                    </a:lnTo>
                    <a:lnTo>
                      <a:pt x="129505" y="5823"/>
                    </a:lnTo>
                    <a:lnTo>
                      <a:pt x="128349" y="7394"/>
                    </a:lnTo>
                    <a:lnTo>
                      <a:pt x="127171" y="8945"/>
                    </a:lnTo>
                    <a:lnTo>
                      <a:pt x="125229" y="12460"/>
                    </a:lnTo>
                    <a:lnTo>
                      <a:pt x="123469" y="16732"/>
                    </a:lnTo>
                    <a:lnTo>
                      <a:pt x="121716" y="21032"/>
                    </a:lnTo>
                    <a:lnTo>
                      <a:pt x="117621" y="29211"/>
                    </a:lnTo>
                    <a:lnTo>
                      <a:pt x="113140" y="37184"/>
                    </a:lnTo>
                    <a:lnTo>
                      <a:pt x="108660" y="45187"/>
                    </a:lnTo>
                    <a:lnTo>
                      <a:pt x="103802" y="52973"/>
                    </a:lnTo>
                    <a:lnTo>
                      <a:pt x="98740" y="60554"/>
                    </a:lnTo>
                    <a:lnTo>
                      <a:pt x="93474" y="67967"/>
                    </a:lnTo>
                    <a:lnTo>
                      <a:pt x="88208" y="75361"/>
                    </a:lnTo>
                    <a:lnTo>
                      <a:pt x="76928" y="89785"/>
                    </a:lnTo>
                    <a:lnTo>
                      <a:pt x="71080" y="96786"/>
                    </a:lnTo>
                    <a:lnTo>
                      <a:pt x="67960" y="100095"/>
                    </a:lnTo>
                    <a:lnTo>
                      <a:pt x="64658" y="103397"/>
                    </a:lnTo>
                    <a:lnTo>
                      <a:pt x="61334" y="106721"/>
                    </a:lnTo>
                    <a:lnTo>
                      <a:pt x="57632" y="109639"/>
                    </a:lnTo>
                    <a:lnTo>
                      <a:pt x="53937" y="112575"/>
                    </a:lnTo>
                    <a:lnTo>
                      <a:pt x="49842" y="115481"/>
                    </a:lnTo>
                    <a:lnTo>
                      <a:pt x="45573" y="118024"/>
                    </a:lnTo>
                    <a:lnTo>
                      <a:pt x="40904" y="120361"/>
                    </a:lnTo>
                    <a:lnTo>
                      <a:pt x="36023" y="122698"/>
                    </a:lnTo>
                    <a:lnTo>
                      <a:pt x="30757" y="124642"/>
                    </a:lnTo>
                    <a:lnTo>
                      <a:pt x="27267" y="125820"/>
                    </a:lnTo>
                    <a:lnTo>
                      <a:pt x="23941" y="127568"/>
                    </a:lnTo>
                    <a:lnTo>
                      <a:pt x="20845" y="129306"/>
                    </a:lnTo>
                    <a:lnTo>
                      <a:pt x="17724" y="131457"/>
                    </a:lnTo>
                    <a:lnTo>
                      <a:pt x="14997" y="133793"/>
                    </a:lnTo>
                    <a:lnTo>
                      <a:pt x="12458" y="136332"/>
                    </a:lnTo>
                    <a:lnTo>
                      <a:pt x="9935" y="139056"/>
                    </a:lnTo>
                    <a:lnTo>
                      <a:pt x="7789" y="141973"/>
                    </a:lnTo>
                    <a:lnTo>
                      <a:pt x="5847" y="145095"/>
                    </a:lnTo>
                    <a:lnTo>
                      <a:pt x="4276" y="148394"/>
                    </a:lnTo>
                    <a:lnTo>
                      <a:pt x="2727" y="151723"/>
                    </a:lnTo>
                    <a:lnTo>
                      <a:pt x="1752" y="155218"/>
                    </a:lnTo>
                    <a:lnTo>
                      <a:pt x="785" y="158910"/>
                    </a:lnTo>
                    <a:lnTo>
                      <a:pt x="392" y="162612"/>
                    </a:lnTo>
                    <a:lnTo>
                      <a:pt x="0" y="166334"/>
                    </a:lnTo>
                    <a:lnTo>
                      <a:pt x="181" y="170212"/>
                    </a:lnTo>
                    <a:lnTo>
                      <a:pt x="392" y="172549"/>
                    </a:lnTo>
                    <a:lnTo>
                      <a:pt x="785" y="174886"/>
                    </a:lnTo>
                    <a:lnTo>
                      <a:pt x="1752" y="179177"/>
                    </a:lnTo>
                    <a:lnTo>
                      <a:pt x="3120" y="183458"/>
                    </a:lnTo>
                    <a:lnTo>
                      <a:pt x="4850" y="187543"/>
                    </a:lnTo>
                    <a:lnTo>
                      <a:pt x="7003" y="191244"/>
                    </a:lnTo>
                    <a:lnTo>
                      <a:pt x="9542" y="194759"/>
                    </a:lnTo>
                    <a:lnTo>
                      <a:pt x="12458" y="198059"/>
                    </a:lnTo>
                    <a:lnTo>
                      <a:pt x="15579" y="201180"/>
                    </a:lnTo>
                    <a:lnTo>
                      <a:pt x="18880" y="203724"/>
                    </a:lnTo>
                    <a:lnTo>
                      <a:pt x="22575" y="206061"/>
                    </a:lnTo>
                    <a:lnTo>
                      <a:pt x="26300" y="208212"/>
                    </a:lnTo>
                    <a:lnTo>
                      <a:pt x="30364" y="209753"/>
                    </a:lnTo>
                    <a:lnTo>
                      <a:pt x="34663" y="210931"/>
                    </a:lnTo>
                    <a:lnTo>
                      <a:pt x="38940" y="211697"/>
                    </a:lnTo>
                    <a:lnTo>
                      <a:pt x="43631" y="212090"/>
                    </a:lnTo>
                    <a:lnTo>
                      <a:pt x="48089" y="212090"/>
                    </a:lnTo>
                    <a:lnTo>
                      <a:pt x="50446" y="211903"/>
                    </a:lnTo>
                    <a:lnTo>
                      <a:pt x="52781" y="211511"/>
                    </a:lnTo>
                    <a:lnTo>
                      <a:pt x="57057" y="210539"/>
                    </a:lnTo>
                    <a:lnTo>
                      <a:pt x="61334" y="209174"/>
                    </a:lnTo>
                    <a:lnTo>
                      <a:pt x="65421" y="207210"/>
                    </a:lnTo>
                    <a:lnTo>
                      <a:pt x="69138" y="205089"/>
                    </a:lnTo>
                    <a:lnTo>
                      <a:pt x="72629" y="202752"/>
                    </a:lnTo>
                    <a:lnTo>
                      <a:pt x="75961" y="199816"/>
                    </a:lnTo>
                    <a:lnTo>
                      <a:pt x="78870" y="196694"/>
                    </a:lnTo>
                    <a:lnTo>
                      <a:pt x="81597" y="193395"/>
                    </a:lnTo>
                    <a:lnTo>
                      <a:pt x="83932" y="189693"/>
                    </a:lnTo>
                    <a:lnTo>
                      <a:pt x="85873" y="185785"/>
                    </a:lnTo>
                    <a:lnTo>
                      <a:pt x="87626" y="181700"/>
                    </a:lnTo>
                    <a:lnTo>
                      <a:pt x="88805" y="177606"/>
                    </a:lnTo>
                    <a:lnTo>
                      <a:pt x="89568" y="173148"/>
                    </a:lnTo>
                    <a:lnTo>
                      <a:pt x="89961" y="168661"/>
                    </a:lnTo>
                    <a:lnTo>
                      <a:pt x="89961" y="164183"/>
                    </a:lnTo>
                    <a:lnTo>
                      <a:pt x="89779" y="158537"/>
                    </a:lnTo>
                    <a:lnTo>
                      <a:pt x="89779" y="153088"/>
                    </a:lnTo>
                    <a:lnTo>
                      <a:pt x="90354" y="147815"/>
                    </a:lnTo>
                    <a:lnTo>
                      <a:pt x="90935" y="142945"/>
                    </a:lnTo>
                    <a:lnTo>
                      <a:pt x="92114" y="138084"/>
                    </a:lnTo>
                    <a:lnTo>
                      <a:pt x="93293" y="133401"/>
                    </a:lnTo>
                    <a:lnTo>
                      <a:pt x="94653" y="128933"/>
                    </a:lnTo>
                    <a:lnTo>
                      <a:pt x="96390" y="124642"/>
                    </a:lnTo>
                    <a:lnTo>
                      <a:pt x="98143" y="120361"/>
                    </a:lnTo>
                    <a:lnTo>
                      <a:pt x="100108" y="116276"/>
                    </a:lnTo>
                    <a:lnTo>
                      <a:pt x="104384" y="108087"/>
                    </a:lnTo>
                    <a:lnTo>
                      <a:pt x="108864" y="100095"/>
                    </a:lnTo>
                    <a:lnTo>
                      <a:pt x="113352" y="92122"/>
                    </a:lnTo>
                    <a:lnTo>
                      <a:pt x="118203" y="84335"/>
                    </a:lnTo>
                    <a:lnTo>
                      <a:pt x="123076" y="76726"/>
                    </a:lnTo>
                    <a:lnTo>
                      <a:pt x="128138" y="69126"/>
                    </a:lnTo>
                    <a:lnTo>
                      <a:pt x="133404" y="61732"/>
                    </a:lnTo>
                    <a:lnTo>
                      <a:pt x="144684" y="47308"/>
                    </a:lnTo>
                    <a:lnTo>
                      <a:pt x="150736" y="40493"/>
                    </a:lnTo>
                    <a:lnTo>
                      <a:pt x="154045" y="37184"/>
                    </a:lnTo>
                    <a:lnTo>
                      <a:pt x="157165" y="33885"/>
                    </a:lnTo>
                    <a:lnTo>
                      <a:pt x="158714" y="32304"/>
                    </a:lnTo>
                    <a:lnTo>
                      <a:pt x="159893" y="30763"/>
                    </a:lnTo>
                    <a:lnTo>
                      <a:pt x="161049" y="28819"/>
                    </a:lnTo>
                    <a:lnTo>
                      <a:pt x="161835" y="26875"/>
                    </a:lnTo>
                    <a:lnTo>
                      <a:pt x="162620" y="24911"/>
                    </a:lnTo>
                    <a:lnTo>
                      <a:pt x="163013" y="23153"/>
                    </a:lnTo>
                    <a:lnTo>
                      <a:pt x="163195" y="21219"/>
                    </a:lnTo>
                    <a:lnTo>
                      <a:pt x="163195" y="17331"/>
                    </a:lnTo>
                    <a:lnTo>
                      <a:pt x="162802" y="15367"/>
                    </a:lnTo>
                    <a:lnTo>
                      <a:pt x="162227" y="13609"/>
                    </a:lnTo>
                    <a:lnTo>
                      <a:pt x="161646" y="11881"/>
                    </a:lnTo>
                    <a:lnTo>
                      <a:pt x="160860" y="10123"/>
                    </a:lnTo>
                    <a:lnTo>
                      <a:pt x="159893" y="8552"/>
                    </a:lnTo>
                    <a:lnTo>
                      <a:pt x="158714" y="7001"/>
                    </a:lnTo>
                    <a:lnTo>
                      <a:pt x="155987" y="4274"/>
                    </a:lnTo>
                    <a:lnTo>
                      <a:pt x="154438" y="3309"/>
                    </a:lnTo>
                    <a:lnTo>
                      <a:pt x="152677" y="2337"/>
                    </a:lnTo>
                    <a:lnTo>
                      <a:pt x="150736" y="1365"/>
                    </a:lnTo>
                    <a:lnTo>
                      <a:pt x="148983" y="766"/>
                    </a:lnTo>
                    <a:lnTo>
                      <a:pt x="147041" y="373"/>
                    </a:lnTo>
                    <a:lnTo>
                      <a:pt x="145077" y="0"/>
                    </a:lnTo>
                    <a:close/>
                  </a:path>
                </a:pathLst>
              </a:custGeom>
              <a:solidFill>
                <a:schemeClr val="accent2"/>
              </a:solidFill>
              <a:ln>
                <a:noFill/>
              </a:ln>
              <a:effectLst/>
            </p:spPr>
            <p:txBody>
              <a:bodyPr vert="horz" wrap="square" lIns="0" tIns="0" rIns="0" bIns="0" numCol="1" spcCol="215900" anchor="ctr"/>
              <a:lstStyle/>
              <a:p>
                <a:pPr/>
              </a:p>
            </p:txBody>
          </p:sp>
          <p:sp>
            <p:nvSpPr>
              <p:cNvPr id="48" name="Google Shape;528;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BkdXI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1FQAAbQ8AADYWAADuDwAAAAAAACYAAAAIAAAA//////////8="/>
                  </a:ext>
                </a:extLst>
              </p:cNvSpPr>
              <p:nvPr/>
            </p:nvSpPr>
            <p:spPr>
              <a:xfrm rot="10800000">
                <a:off x="3528695" y="2507615"/>
                <a:ext cx="81915" cy="81915"/>
              </a:xfrm>
              <a:custGeom>
                <a:avLst/>
                <a:gdLst/>
                <a:ahLst/>
                <a:cxnLst/>
                <a:rect l="0" t="0" r="81915" b="81915"/>
                <a:pathLst>
                  <a:path w="81915" h="81915">
                    <a:moveTo>
                      <a:pt x="38534" y="0"/>
                    </a:moveTo>
                    <a:lnTo>
                      <a:pt x="35993" y="185"/>
                    </a:lnTo>
                    <a:lnTo>
                      <a:pt x="33660" y="580"/>
                    </a:lnTo>
                    <a:lnTo>
                      <a:pt x="31146" y="1156"/>
                    </a:lnTo>
                    <a:lnTo>
                      <a:pt x="28814" y="1759"/>
                    </a:lnTo>
                    <a:lnTo>
                      <a:pt x="26482" y="2730"/>
                    </a:lnTo>
                    <a:lnTo>
                      <a:pt x="24127" y="3705"/>
                    </a:lnTo>
                    <a:lnTo>
                      <a:pt x="21794" y="4675"/>
                    </a:lnTo>
                    <a:lnTo>
                      <a:pt x="19670" y="6041"/>
                    </a:lnTo>
                    <a:lnTo>
                      <a:pt x="17524" y="7406"/>
                    </a:lnTo>
                    <a:lnTo>
                      <a:pt x="15582" y="8957"/>
                    </a:lnTo>
                    <a:lnTo>
                      <a:pt x="13622" y="10531"/>
                    </a:lnTo>
                    <a:lnTo>
                      <a:pt x="11680" y="12291"/>
                    </a:lnTo>
                    <a:lnTo>
                      <a:pt x="9928" y="14236"/>
                    </a:lnTo>
                    <a:lnTo>
                      <a:pt x="8172" y="16385"/>
                    </a:lnTo>
                    <a:lnTo>
                      <a:pt x="6811" y="18518"/>
                    </a:lnTo>
                    <a:lnTo>
                      <a:pt x="4687" y="22219"/>
                    </a:lnTo>
                    <a:lnTo>
                      <a:pt x="2931" y="25947"/>
                    </a:lnTo>
                    <a:lnTo>
                      <a:pt x="1570" y="29834"/>
                    </a:lnTo>
                    <a:lnTo>
                      <a:pt x="785" y="33748"/>
                    </a:lnTo>
                    <a:lnTo>
                      <a:pt x="208" y="37635"/>
                    </a:lnTo>
                    <a:lnTo>
                      <a:pt x="0" y="41549"/>
                    </a:lnTo>
                    <a:lnTo>
                      <a:pt x="390" y="45436"/>
                    </a:lnTo>
                    <a:lnTo>
                      <a:pt x="993" y="49346"/>
                    </a:lnTo>
                    <a:lnTo>
                      <a:pt x="1960" y="53237"/>
                    </a:lnTo>
                    <a:lnTo>
                      <a:pt x="3325" y="56965"/>
                    </a:lnTo>
                    <a:lnTo>
                      <a:pt x="5077" y="60457"/>
                    </a:lnTo>
                    <a:lnTo>
                      <a:pt x="7019" y="63791"/>
                    </a:lnTo>
                    <a:lnTo>
                      <a:pt x="9351" y="67102"/>
                    </a:lnTo>
                    <a:lnTo>
                      <a:pt x="12073" y="70018"/>
                    </a:lnTo>
                    <a:lnTo>
                      <a:pt x="15192" y="72748"/>
                    </a:lnTo>
                    <a:lnTo>
                      <a:pt x="18677" y="75293"/>
                    </a:lnTo>
                    <a:lnTo>
                      <a:pt x="21218" y="76844"/>
                    </a:lnTo>
                    <a:lnTo>
                      <a:pt x="23941" y="78209"/>
                    </a:lnTo>
                    <a:lnTo>
                      <a:pt x="26667" y="79393"/>
                    </a:lnTo>
                    <a:lnTo>
                      <a:pt x="29390" y="80363"/>
                    </a:lnTo>
                    <a:lnTo>
                      <a:pt x="32299" y="81152"/>
                    </a:lnTo>
                    <a:lnTo>
                      <a:pt x="35231" y="81520"/>
                    </a:lnTo>
                    <a:lnTo>
                      <a:pt x="38139" y="81915"/>
                    </a:lnTo>
                    <a:lnTo>
                      <a:pt x="43403" y="81915"/>
                    </a:lnTo>
                    <a:lnTo>
                      <a:pt x="45921" y="81729"/>
                    </a:lnTo>
                    <a:lnTo>
                      <a:pt x="48462" y="81334"/>
                    </a:lnTo>
                    <a:lnTo>
                      <a:pt x="50791" y="80758"/>
                    </a:lnTo>
                    <a:lnTo>
                      <a:pt x="53331" y="80155"/>
                    </a:lnTo>
                    <a:lnTo>
                      <a:pt x="55664" y="79393"/>
                    </a:lnTo>
                    <a:lnTo>
                      <a:pt x="57996" y="78418"/>
                    </a:lnTo>
                    <a:lnTo>
                      <a:pt x="60143" y="77239"/>
                    </a:lnTo>
                    <a:lnTo>
                      <a:pt x="62266" y="76059"/>
                    </a:lnTo>
                    <a:lnTo>
                      <a:pt x="64413" y="74508"/>
                    </a:lnTo>
                    <a:lnTo>
                      <a:pt x="66563" y="73143"/>
                    </a:lnTo>
                    <a:lnTo>
                      <a:pt x="68501" y="71383"/>
                    </a:lnTo>
                    <a:lnTo>
                      <a:pt x="70257" y="69627"/>
                    </a:lnTo>
                    <a:lnTo>
                      <a:pt x="72009" y="67678"/>
                    </a:lnTo>
                    <a:lnTo>
                      <a:pt x="73742" y="65528"/>
                    </a:lnTo>
                    <a:lnTo>
                      <a:pt x="75312" y="63396"/>
                    </a:lnTo>
                    <a:lnTo>
                      <a:pt x="77250" y="59881"/>
                    </a:lnTo>
                    <a:lnTo>
                      <a:pt x="79006" y="55967"/>
                    </a:lnTo>
                    <a:lnTo>
                      <a:pt x="80367" y="52266"/>
                    </a:lnTo>
                    <a:lnTo>
                      <a:pt x="81338" y="48375"/>
                    </a:lnTo>
                    <a:lnTo>
                      <a:pt x="81729" y="44278"/>
                    </a:lnTo>
                    <a:lnTo>
                      <a:pt x="81915" y="40365"/>
                    </a:lnTo>
                    <a:lnTo>
                      <a:pt x="81729" y="36478"/>
                    </a:lnTo>
                    <a:lnTo>
                      <a:pt x="80944" y="32568"/>
                    </a:lnTo>
                    <a:lnTo>
                      <a:pt x="79977" y="28863"/>
                    </a:lnTo>
                    <a:lnTo>
                      <a:pt x="78611" y="25158"/>
                    </a:lnTo>
                    <a:lnTo>
                      <a:pt x="77068" y="21457"/>
                    </a:lnTo>
                    <a:lnTo>
                      <a:pt x="74918" y="18145"/>
                    </a:lnTo>
                    <a:lnTo>
                      <a:pt x="72585" y="14812"/>
                    </a:lnTo>
                    <a:lnTo>
                      <a:pt x="69862" y="11896"/>
                    </a:lnTo>
                    <a:lnTo>
                      <a:pt x="66745" y="9166"/>
                    </a:lnTo>
                    <a:lnTo>
                      <a:pt x="63446" y="6621"/>
                    </a:lnTo>
                    <a:lnTo>
                      <a:pt x="60719" y="5070"/>
                    </a:lnTo>
                    <a:lnTo>
                      <a:pt x="57996" y="3705"/>
                    </a:lnTo>
                    <a:lnTo>
                      <a:pt x="55273" y="2521"/>
                    </a:lnTo>
                    <a:lnTo>
                      <a:pt x="52546" y="1551"/>
                    </a:lnTo>
                    <a:lnTo>
                      <a:pt x="49615" y="970"/>
                    </a:lnTo>
                    <a:lnTo>
                      <a:pt x="46706" y="394"/>
                    </a:lnTo>
                    <a:lnTo>
                      <a:pt x="43982" y="0"/>
                    </a:lnTo>
                    <a:close/>
                  </a:path>
                </a:pathLst>
              </a:custGeom>
              <a:solidFill>
                <a:schemeClr val="accent1"/>
              </a:solidFill>
              <a:ln>
                <a:noFill/>
              </a:ln>
              <a:effectLst/>
            </p:spPr>
            <p:txBody>
              <a:bodyPr vert="horz" wrap="square" lIns="0" tIns="0" rIns="0" bIns="0" numCol="1" spcCol="215900" anchor="ctr"/>
              <a:lstStyle/>
              <a:p>
                <a:pPr/>
              </a:p>
            </p:txBody>
          </p:sp>
          <p:sp>
            <p:nvSpPr>
              <p:cNvPr id="47" name="Google Shape;529;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xzdFM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4FgAAAhAAAPkWAACDEAAAAAAAACYAAAAIAAAA//////////8="/>
                  </a:ext>
                </a:extLst>
              </p:cNvSpPr>
              <p:nvPr/>
            </p:nvSpPr>
            <p:spPr>
              <a:xfrm rot="10800000">
                <a:off x="3652520" y="2602230"/>
                <a:ext cx="81915" cy="81915"/>
              </a:xfrm>
              <a:custGeom>
                <a:avLst/>
                <a:gdLst/>
                <a:ahLst/>
                <a:cxnLst/>
                <a:rect l="0" t="0" r="81915" b="81915"/>
                <a:pathLst>
                  <a:path w="81915" h="81915">
                    <a:moveTo>
                      <a:pt x="40968" y="0"/>
                    </a:moveTo>
                    <a:lnTo>
                      <a:pt x="37267" y="185"/>
                    </a:lnTo>
                    <a:lnTo>
                      <a:pt x="33539" y="785"/>
                    </a:lnTo>
                    <a:lnTo>
                      <a:pt x="29834" y="1547"/>
                    </a:lnTo>
                    <a:lnTo>
                      <a:pt x="26341" y="2722"/>
                    </a:lnTo>
                    <a:lnTo>
                      <a:pt x="22822" y="4270"/>
                    </a:lnTo>
                    <a:lnTo>
                      <a:pt x="19303" y="6234"/>
                    </a:lnTo>
                    <a:lnTo>
                      <a:pt x="16177" y="8358"/>
                    </a:lnTo>
                    <a:lnTo>
                      <a:pt x="13076" y="10899"/>
                    </a:lnTo>
                    <a:lnTo>
                      <a:pt x="10136" y="14012"/>
                    </a:lnTo>
                    <a:lnTo>
                      <a:pt x="7615" y="17107"/>
                    </a:lnTo>
                    <a:lnTo>
                      <a:pt x="5461" y="20619"/>
                    </a:lnTo>
                    <a:lnTo>
                      <a:pt x="3519" y="24127"/>
                    </a:lnTo>
                    <a:lnTo>
                      <a:pt x="2154" y="27820"/>
                    </a:lnTo>
                    <a:lnTo>
                      <a:pt x="970" y="31514"/>
                    </a:lnTo>
                    <a:lnTo>
                      <a:pt x="394" y="35416"/>
                    </a:lnTo>
                    <a:lnTo>
                      <a:pt x="0" y="39296"/>
                    </a:lnTo>
                    <a:lnTo>
                      <a:pt x="0" y="43380"/>
                    </a:lnTo>
                    <a:lnTo>
                      <a:pt x="394" y="47283"/>
                    </a:lnTo>
                    <a:lnTo>
                      <a:pt x="1179" y="51162"/>
                    </a:lnTo>
                    <a:lnTo>
                      <a:pt x="2336" y="54856"/>
                    </a:lnTo>
                    <a:lnTo>
                      <a:pt x="3887" y="58573"/>
                    </a:lnTo>
                    <a:lnTo>
                      <a:pt x="5855" y="62058"/>
                    </a:lnTo>
                    <a:lnTo>
                      <a:pt x="8195" y="65569"/>
                    </a:lnTo>
                    <a:lnTo>
                      <a:pt x="10925" y="68687"/>
                    </a:lnTo>
                    <a:lnTo>
                      <a:pt x="14049" y="71811"/>
                    </a:lnTo>
                    <a:lnTo>
                      <a:pt x="17543" y="74527"/>
                    </a:lnTo>
                    <a:lnTo>
                      <a:pt x="21062" y="76651"/>
                    </a:lnTo>
                    <a:lnTo>
                      <a:pt x="24767" y="78611"/>
                    </a:lnTo>
                    <a:lnTo>
                      <a:pt x="28677" y="79977"/>
                    </a:lnTo>
                    <a:lnTo>
                      <a:pt x="32773" y="80944"/>
                    </a:lnTo>
                    <a:lnTo>
                      <a:pt x="36873" y="81706"/>
                    </a:lnTo>
                    <a:lnTo>
                      <a:pt x="40968" y="81915"/>
                    </a:lnTo>
                    <a:lnTo>
                      <a:pt x="44674" y="81706"/>
                    </a:lnTo>
                    <a:lnTo>
                      <a:pt x="48375" y="81129"/>
                    </a:lnTo>
                    <a:lnTo>
                      <a:pt x="52080" y="80344"/>
                    </a:lnTo>
                    <a:lnTo>
                      <a:pt x="55781" y="79192"/>
                    </a:lnTo>
                    <a:lnTo>
                      <a:pt x="59301" y="77622"/>
                    </a:lnTo>
                    <a:lnTo>
                      <a:pt x="62611" y="75680"/>
                    </a:lnTo>
                    <a:lnTo>
                      <a:pt x="65736" y="73533"/>
                    </a:lnTo>
                    <a:lnTo>
                      <a:pt x="68861" y="71015"/>
                    </a:lnTo>
                    <a:lnTo>
                      <a:pt x="71778" y="67902"/>
                    </a:lnTo>
                    <a:lnTo>
                      <a:pt x="74322" y="64784"/>
                    </a:lnTo>
                    <a:lnTo>
                      <a:pt x="76476" y="61295"/>
                    </a:lnTo>
                    <a:lnTo>
                      <a:pt x="78418" y="57787"/>
                    </a:lnTo>
                    <a:lnTo>
                      <a:pt x="79783" y="54094"/>
                    </a:lnTo>
                    <a:lnTo>
                      <a:pt x="80944" y="50191"/>
                    </a:lnTo>
                    <a:lnTo>
                      <a:pt x="81543" y="46312"/>
                    </a:lnTo>
                    <a:lnTo>
                      <a:pt x="81915" y="42413"/>
                    </a:lnTo>
                    <a:lnTo>
                      <a:pt x="81915" y="38511"/>
                    </a:lnTo>
                    <a:lnTo>
                      <a:pt x="81543" y="34631"/>
                    </a:lnTo>
                    <a:lnTo>
                      <a:pt x="80758" y="30729"/>
                    </a:lnTo>
                    <a:lnTo>
                      <a:pt x="79578" y="27035"/>
                    </a:lnTo>
                    <a:lnTo>
                      <a:pt x="78027" y="23341"/>
                    </a:lnTo>
                    <a:lnTo>
                      <a:pt x="76082" y="19648"/>
                    </a:lnTo>
                    <a:lnTo>
                      <a:pt x="73742" y="16345"/>
                    </a:lnTo>
                    <a:lnTo>
                      <a:pt x="71011" y="13022"/>
                    </a:lnTo>
                    <a:lnTo>
                      <a:pt x="69438" y="11475"/>
                    </a:lnTo>
                    <a:lnTo>
                      <a:pt x="67887" y="10113"/>
                    </a:lnTo>
                    <a:lnTo>
                      <a:pt x="64553" y="7387"/>
                    </a:lnTo>
                    <a:lnTo>
                      <a:pt x="60852" y="5241"/>
                    </a:lnTo>
                    <a:lnTo>
                      <a:pt x="57147" y="3303"/>
                    </a:lnTo>
                    <a:lnTo>
                      <a:pt x="53259" y="1937"/>
                    </a:lnTo>
                    <a:lnTo>
                      <a:pt x="49164" y="785"/>
                    </a:lnTo>
                    <a:lnTo>
                      <a:pt x="45064" y="185"/>
                    </a:lnTo>
                    <a:lnTo>
                      <a:pt x="40968" y="0"/>
                    </a:lnTo>
                    <a:close/>
                  </a:path>
                </a:pathLst>
              </a:custGeom>
              <a:solidFill>
                <a:schemeClr val="accent1"/>
              </a:solidFill>
              <a:ln>
                <a:noFill/>
              </a:ln>
              <a:effectLst/>
            </p:spPr>
            <p:txBody>
              <a:bodyPr vert="horz" wrap="square" lIns="0" tIns="0" rIns="0" bIns="0" numCol="1" spcCol="215900" anchor="ctr"/>
              <a:lstStyle/>
              <a:p>
                <a:pPr/>
              </a:p>
            </p:txBody>
          </p:sp>
          <p:sp>
            <p:nvSpPr>
              <p:cNvPr id="46" name="Google Shape;530;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IjcH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CWFgAALA8AALUXAABjEAAAAAAAACYAAAAIAAAA//////////8="/>
                  </a:ext>
                </a:extLst>
              </p:cNvSpPr>
              <p:nvPr/>
            </p:nvSpPr>
            <p:spPr>
              <a:xfrm rot="10800000">
                <a:off x="3671570" y="2466340"/>
                <a:ext cx="182245" cy="197485"/>
              </a:xfrm>
              <a:custGeom>
                <a:avLst/>
                <a:gdLst/>
                <a:ahLst/>
                <a:cxnLst/>
                <a:rect l="0" t="0" r="182245" b="197485"/>
                <a:pathLst>
                  <a:path w="182245" h="197485">
                    <a:moveTo>
                      <a:pt x="160831" y="0"/>
                    </a:moveTo>
                    <a:lnTo>
                      <a:pt x="159067" y="210"/>
                    </a:lnTo>
                    <a:lnTo>
                      <a:pt x="157127" y="603"/>
                    </a:lnTo>
                    <a:lnTo>
                      <a:pt x="155372" y="1179"/>
                    </a:lnTo>
                    <a:lnTo>
                      <a:pt x="153617" y="1965"/>
                    </a:lnTo>
                    <a:lnTo>
                      <a:pt x="152073" y="2934"/>
                    </a:lnTo>
                    <a:lnTo>
                      <a:pt x="150503" y="4086"/>
                    </a:lnTo>
                    <a:lnTo>
                      <a:pt x="148951" y="5266"/>
                    </a:lnTo>
                    <a:lnTo>
                      <a:pt x="147584" y="6633"/>
                    </a:lnTo>
                    <a:lnTo>
                      <a:pt x="146411" y="8182"/>
                    </a:lnTo>
                    <a:lnTo>
                      <a:pt x="145256" y="9938"/>
                    </a:lnTo>
                    <a:lnTo>
                      <a:pt x="142918" y="14025"/>
                    </a:lnTo>
                    <a:lnTo>
                      <a:pt x="140564" y="17929"/>
                    </a:lnTo>
                    <a:lnTo>
                      <a:pt x="135502" y="25508"/>
                    </a:lnTo>
                    <a:lnTo>
                      <a:pt x="130052" y="32932"/>
                    </a:lnTo>
                    <a:lnTo>
                      <a:pt x="124415" y="40117"/>
                    </a:lnTo>
                    <a:lnTo>
                      <a:pt x="118568" y="47140"/>
                    </a:lnTo>
                    <a:lnTo>
                      <a:pt x="106512" y="60772"/>
                    </a:lnTo>
                    <a:lnTo>
                      <a:pt x="100066" y="67218"/>
                    </a:lnTo>
                    <a:lnTo>
                      <a:pt x="93632" y="73652"/>
                    </a:lnTo>
                    <a:lnTo>
                      <a:pt x="87030" y="80045"/>
                    </a:lnTo>
                    <a:lnTo>
                      <a:pt x="80221" y="86079"/>
                    </a:lnTo>
                    <a:lnTo>
                      <a:pt x="76703" y="89197"/>
                    </a:lnTo>
                    <a:lnTo>
                      <a:pt x="69312" y="94655"/>
                    </a:lnTo>
                    <a:lnTo>
                      <a:pt x="65220" y="97197"/>
                    </a:lnTo>
                    <a:lnTo>
                      <a:pt x="61136" y="99710"/>
                    </a:lnTo>
                    <a:lnTo>
                      <a:pt x="56857" y="101860"/>
                    </a:lnTo>
                    <a:lnTo>
                      <a:pt x="52167" y="103807"/>
                    </a:lnTo>
                    <a:lnTo>
                      <a:pt x="47316" y="105563"/>
                    </a:lnTo>
                    <a:lnTo>
                      <a:pt x="42051" y="107108"/>
                    </a:lnTo>
                    <a:lnTo>
                      <a:pt x="36600" y="108287"/>
                    </a:lnTo>
                    <a:lnTo>
                      <a:pt x="32896" y="109073"/>
                    </a:lnTo>
                    <a:lnTo>
                      <a:pt x="29387" y="110225"/>
                    </a:lnTo>
                    <a:lnTo>
                      <a:pt x="26088" y="111798"/>
                    </a:lnTo>
                    <a:lnTo>
                      <a:pt x="22780" y="113343"/>
                    </a:lnTo>
                    <a:lnTo>
                      <a:pt x="19658" y="115291"/>
                    </a:lnTo>
                    <a:lnTo>
                      <a:pt x="16747" y="117439"/>
                    </a:lnTo>
                    <a:lnTo>
                      <a:pt x="14022" y="119981"/>
                    </a:lnTo>
                    <a:lnTo>
                      <a:pt x="11483" y="122520"/>
                    </a:lnTo>
                    <a:lnTo>
                      <a:pt x="9145" y="125229"/>
                    </a:lnTo>
                    <a:lnTo>
                      <a:pt x="7205" y="128346"/>
                    </a:lnTo>
                    <a:lnTo>
                      <a:pt x="5247" y="131464"/>
                    </a:lnTo>
                    <a:lnTo>
                      <a:pt x="3695" y="134765"/>
                    </a:lnTo>
                    <a:lnTo>
                      <a:pt x="2337" y="138285"/>
                    </a:lnTo>
                    <a:lnTo>
                      <a:pt x="1366" y="141978"/>
                    </a:lnTo>
                    <a:lnTo>
                      <a:pt x="573" y="145672"/>
                    </a:lnTo>
                    <a:lnTo>
                      <a:pt x="185" y="149576"/>
                    </a:lnTo>
                    <a:lnTo>
                      <a:pt x="0" y="151706"/>
                    </a:lnTo>
                    <a:lnTo>
                      <a:pt x="185" y="154038"/>
                    </a:lnTo>
                    <a:lnTo>
                      <a:pt x="396" y="158527"/>
                    </a:lnTo>
                    <a:lnTo>
                      <a:pt x="1366" y="163007"/>
                    </a:lnTo>
                    <a:lnTo>
                      <a:pt x="2514" y="167094"/>
                    </a:lnTo>
                    <a:lnTo>
                      <a:pt x="4092" y="171190"/>
                    </a:lnTo>
                    <a:lnTo>
                      <a:pt x="6218" y="175094"/>
                    </a:lnTo>
                    <a:lnTo>
                      <a:pt x="8572" y="178787"/>
                    </a:lnTo>
                    <a:lnTo>
                      <a:pt x="11297" y="182097"/>
                    </a:lnTo>
                    <a:lnTo>
                      <a:pt x="14208" y="185215"/>
                    </a:lnTo>
                    <a:lnTo>
                      <a:pt x="17515" y="187939"/>
                    </a:lnTo>
                    <a:lnTo>
                      <a:pt x="21025" y="190463"/>
                    </a:lnTo>
                    <a:lnTo>
                      <a:pt x="24721" y="192611"/>
                    </a:lnTo>
                    <a:lnTo>
                      <a:pt x="28813" y="194367"/>
                    </a:lnTo>
                    <a:lnTo>
                      <a:pt x="33082" y="195729"/>
                    </a:lnTo>
                    <a:lnTo>
                      <a:pt x="37385" y="196909"/>
                    </a:lnTo>
                    <a:lnTo>
                      <a:pt x="42051" y="197274"/>
                    </a:lnTo>
                    <a:lnTo>
                      <a:pt x="44378" y="197485"/>
                    </a:lnTo>
                    <a:lnTo>
                      <a:pt x="46717" y="197485"/>
                    </a:lnTo>
                    <a:lnTo>
                      <a:pt x="51197" y="197091"/>
                    </a:lnTo>
                    <a:lnTo>
                      <a:pt x="55491" y="196122"/>
                    </a:lnTo>
                    <a:lnTo>
                      <a:pt x="59769" y="194943"/>
                    </a:lnTo>
                    <a:lnTo>
                      <a:pt x="63861" y="193398"/>
                    </a:lnTo>
                    <a:lnTo>
                      <a:pt x="67557" y="191249"/>
                    </a:lnTo>
                    <a:lnTo>
                      <a:pt x="71252" y="188909"/>
                    </a:lnTo>
                    <a:lnTo>
                      <a:pt x="74560" y="186367"/>
                    </a:lnTo>
                    <a:lnTo>
                      <a:pt x="77673" y="183254"/>
                    </a:lnTo>
                    <a:lnTo>
                      <a:pt x="80609" y="179949"/>
                    </a:lnTo>
                    <a:lnTo>
                      <a:pt x="83132" y="176456"/>
                    </a:lnTo>
                    <a:lnTo>
                      <a:pt x="85275" y="172762"/>
                    </a:lnTo>
                    <a:lnTo>
                      <a:pt x="87030" y="168666"/>
                    </a:lnTo>
                    <a:lnTo>
                      <a:pt x="88397" y="164369"/>
                    </a:lnTo>
                    <a:lnTo>
                      <a:pt x="89367" y="160099"/>
                    </a:lnTo>
                    <a:lnTo>
                      <a:pt x="89755" y="157759"/>
                    </a:lnTo>
                    <a:lnTo>
                      <a:pt x="89941" y="155400"/>
                    </a:lnTo>
                    <a:lnTo>
                      <a:pt x="90337" y="149768"/>
                    </a:lnTo>
                    <a:lnTo>
                      <a:pt x="91306" y="144520"/>
                    </a:lnTo>
                    <a:lnTo>
                      <a:pt x="92489" y="139437"/>
                    </a:lnTo>
                    <a:lnTo>
                      <a:pt x="93847" y="134582"/>
                    </a:lnTo>
                    <a:lnTo>
                      <a:pt x="95400" y="129892"/>
                    </a:lnTo>
                    <a:lnTo>
                      <a:pt x="97337" y="125613"/>
                    </a:lnTo>
                    <a:lnTo>
                      <a:pt x="99480" y="121343"/>
                    </a:lnTo>
                    <a:lnTo>
                      <a:pt x="101635" y="117255"/>
                    </a:lnTo>
                    <a:lnTo>
                      <a:pt x="103972" y="113160"/>
                    </a:lnTo>
                    <a:lnTo>
                      <a:pt x="106512" y="109467"/>
                    </a:lnTo>
                    <a:lnTo>
                      <a:pt x="111751" y="101860"/>
                    </a:lnTo>
                    <a:lnTo>
                      <a:pt x="117210" y="94655"/>
                    </a:lnTo>
                    <a:lnTo>
                      <a:pt x="122846" y="87441"/>
                    </a:lnTo>
                    <a:lnTo>
                      <a:pt x="128508" y="80228"/>
                    </a:lnTo>
                    <a:lnTo>
                      <a:pt x="134532" y="73234"/>
                    </a:lnTo>
                    <a:lnTo>
                      <a:pt x="140564" y="66623"/>
                    </a:lnTo>
                    <a:lnTo>
                      <a:pt x="146800" y="59985"/>
                    </a:lnTo>
                    <a:lnTo>
                      <a:pt x="153229" y="53357"/>
                    </a:lnTo>
                    <a:lnTo>
                      <a:pt x="159860" y="47140"/>
                    </a:lnTo>
                    <a:lnTo>
                      <a:pt x="166855" y="41105"/>
                    </a:lnTo>
                    <a:lnTo>
                      <a:pt x="170365" y="38171"/>
                    </a:lnTo>
                    <a:lnTo>
                      <a:pt x="174069" y="35446"/>
                    </a:lnTo>
                    <a:lnTo>
                      <a:pt x="175613" y="34084"/>
                    </a:lnTo>
                    <a:lnTo>
                      <a:pt x="177182" y="32722"/>
                    </a:lnTo>
                    <a:lnTo>
                      <a:pt x="178549" y="30966"/>
                    </a:lnTo>
                    <a:lnTo>
                      <a:pt x="179705" y="29211"/>
                    </a:lnTo>
                    <a:lnTo>
                      <a:pt x="180490" y="27474"/>
                    </a:lnTo>
                    <a:lnTo>
                      <a:pt x="181274" y="25508"/>
                    </a:lnTo>
                    <a:lnTo>
                      <a:pt x="181671" y="23753"/>
                    </a:lnTo>
                    <a:lnTo>
                      <a:pt x="182034" y="21814"/>
                    </a:lnTo>
                    <a:lnTo>
                      <a:pt x="182245" y="19876"/>
                    </a:lnTo>
                    <a:lnTo>
                      <a:pt x="182034" y="17929"/>
                    </a:lnTo>
                    <a:lnTo>
                      <a:pt x="181848" y="16173"/>
                    </a:lnTo>
                    <a:lnTo>
                      <a:pt x="181460" y="14235"/>
                    </a:lnTo>
                    <a:lnTo>
                      <a:pt x="180878" y="12479"/>
                    </a:lnTo>
                    <a:lnTo>
                      <a:pt x="180093" y="10724"/>
                    </a:lnTo>
                    <a:lnTo>
                      <a:pt x="179123" y="9151"/>
                    </a:lnTo>
                    <a:lnTo>
                      <a:pt x="177950" y="7606"/>
                    </a:lnTo>
                    <a:lnTo>
                      <a:pt x="176794" y="6052"/>
                    </a:lnTo>
                    <a:lnTo>
                      <a:pt x="175427" y="4685"/>
                    </a:lnTo>
                    <a:lnTo>
                      <a:pt x="173883" y="3510"/>
                    </a:lnTo>
                    <a:lnTo>
                      <a:pt x="170365" y="1572"/>
                    </a:lnTo>
                    <a:lnTo>
                      <a:pt x="168424" y="786"/>
                    </a:lnTo>
                    <a:lnTo>
                      <a:pt x="166669" y="393"/>
                    </a:lnTo>
                    <a:lnTo>
                      <a:pt x="164712" y="0"/>
                    </a:lnTo>
                    <a:close/>
                  </a:path>
                </a:pathLst>
              </a:custGeom>
              <a:solidFill>
                <a:schemeClr val="accent2"/>
              </a:solidFill>
              <a:ln>
                <a:noFill/>
              </a:ln>
              <a:effectLst/>
            </p:spPr>
            <p:txBody>
              <a:bodyPr vert="horz" wrap="square" lIns="0" tIns="0" rIns="0" bIns="0" numCol="1" spcCol="215900" anchor="ctr"/>
              <a:lstStyle/>
              <a:p>
                <a:pPr/>
              </a:p>
            </p:txBody>
          </p:sp>
          <p:sp>
            <p:nvSpPr>
              <p:cNvPr id="45" name="Google Shape;53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h0IGM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bFQAAcw4AAN0WAADBDwAAAAAAACYAAAAIAAAA//////////8="/>
                  </a:ext>
                </a:extLst>
              </p:cNvSpPr>
              <p:nvPr/>
            </p:nvSpPr>
            <p:spPr>
              <a:xfrm rot="10800000">
                <a:off x="3552825" y="2348865"/>
                <a:ext cx="163830" cy="212090"/>
              </a:xfrm>
              <a:custGeom>
                <a:avLst/>
                <a:gdLst/>
                <a:ahLst/>
                <a:cxnLst/>
                <a:rect l="0" t="0" r="163830" b="212090"/>
                <a:pathLst>
                  <a:path w="163830" h="212090">
                    <a:moveTo>
                      <a:pt x="141743" y="0"/>
                    </a:moveTo>
                    <a:lnTo>
                      <a:pt x="139794" y="373"/>
                    </a:lnTo>
                    <a:lnTo>
                      <a:pt x="138034" y="766"/>
                    </a:lnTo>
                    <a:lnTo>
                      <a:pt x="134507" y="2337"/>
                    </a:lnTo>
                    <a:lnTo>
                      <a:pt x="132953" y="3309"/>
                    </a:lnTo>
                    <a:lnTo>
                      <a:pt x="131375" y="4458"/>
                    </a:lnTo>
                    <a:lnTo>
                      <a:pt x="128637" y="7196"/>
                    </a:lnTo>
                    <a:lnTo>
                      <a:pt x="127476" y="8759"/>
                    </a:lnTo>
                    <a:lnTo>
                      <a:pt x="126506" y="10516"/>
                    </a:lnTo>
                    <a:lnTo>
                      <a:pt x="125717" y="12274"/>
                    </a:lnTo>
                    <a:lnTo>
                      <a:pt x="123950" y="16732"/>
                    </a:lnTo>
                    <a:lnTo>
                      <a:pt x="122000" y="20826"/>
                    </a:lnTo>
                    <a:lnTo>
                      <a:pt x="117897" y="29211"/>
                    </a:lnTo>
                    <a:lnTo>
                      <a:pt x="113604" y="37184"/>
                    </a:lnTo>
                    <a:lnTo>
                      <a:pt x="108894" y="44971"/>
                    </a:lnTo>
                    <a:lnTo>
                      <a:pt x="104024" y="52767"/>
                    </a:lnTo>
                    <a:lnTo>
                      <a:pt x="99125" y="60367"/>
                    </a:lnTo>
                    <a:lnTo>
                      <a:pt x="93838" y="67761"/>
                    </a:lnTo>
                    <a:lnTo>
                      <a:pt x="88362" y="75184"/>
                    </a:lnTo>
                    <a:lnTo>
                      <a:pt x="82704" y="82371"/>
                    </a:lnTo>
                    <a:lnTo>
                      <a:pt x="77228" y="89579"/>
                    </a:lnTo>
                    <a:lnTo>
                      <a:pt x="71175" y="96609"/>
                    </a:lnTo>
                    <a:lnTo>
                      <a:pt x="68043" y="100095"/>
                    </a:lnTo>
                    <a:lnTo>
                      <a:pt x="64910" y="103423"/>
                    </a:lnTo>
                    <a:lnTo>
                      <a:pt x="61383" y="106516"/>
                    </a:lnTo>
                    <a:lnTo>
                      <a:pt x="57879" y="109639"/>
                    </a:lnTo>
                    <a:lnTo>
                      <a:pt x="53958" y="112575"/>
                    </a:lnTo>
                    <a:lnTo>
                      <a:pt x="50067" y="115304"/>
                    </a:lnTo>
                    <a:lnTo>
                      <a:pt x="45561" y="117818"/>
                    </a:lnTo>
                    <a:lnTo>
                      <a:pt x="41064" y="120361"/>
                    </a:lnTo>
                    <a:lnTo>
                      <a:pt x="35982" y="122511"/>
                    </a:lnTo>
                    <a:lnTo>
                      <a:pt x="30695" y="124456"/>
                    </a:lnTo>
                    <a:lnTo>
                      <a:pt x="27191" y="125820"/>
                    </a:lnTo>
                    <a:lnTo>
                      <a:pt x="23846" y="127362"/>
                    </a:lnTo>
                    <a:lnTo>
                      <a:pt x="20714" y="129120"/>
                    </a:lnTo>
                    <a:lnTo>
                      <a:pt x="17794" y="131270"/>
                    </a:lnTo>
                    <a:lnTo>
                      <a:pt x="14874" y="133607"/>
                    </a:lnTo>
                    <a:lnTo>
                      <a:pt x="12318" y="136121"/>
                    </a:lnTo>
                    <a:lnTo>
                      <a:pt x="9974" y="138850"/>
                    </a:lnTo>
                    <a:lnTo>
                      <a:pt x="7820" y="141786"/>
                    </a:lnTo>
                    <a:lnTo>
                      <a:pt x="5871" y="144909"/>
                    </a:lnTo>
                    <a:lnTo>
                      <a:pt x="4103" y="148208"/>
                    </a:lnTo>
                    <a:lnTo>
                      <a:pt x="2738" y="151517"/>
                    </a:lnTo>
                    <a:lnTo>
                      <a:pt x="1578" y="155032"/>
                    </a:lnTo>
                    <a:lnTo>
                      <a:pt x="789" y="158724"/>
                    </a:lnTo>
                    <a:lnTo>
                      <a:pt x="212" y="162426"/>
                    </a:lnTo>
                    <a:lnTo>
                      <a:pt x="0" y="166334"/>
                    </a:lnTo>
                    <a:lnTo>
                      <a:pt x="0" y="170212"/>
                    </a:lnTo>
                    <a:lnTo>
                      <a:pt x="394" y="172362"/>
                    </a:lnTo>
                    <a:lnTo>
                      <a:pt x="576" y="174699"/>
                    </a:lnTo>
                    <a:lnTo>
                      <a:pt x="1578" y="179177"/>
                    </a:lnTo>
                    <a:lnTo>
                      <a:pt x="2943" y="183271"/>
                    </a:lnTo>
                    <a:lnTo>
                      <a:pt x="4892" y="187366"/>
                    </a:lnTo>
                    <a:lnTo>
                      <a:pt x="7054" y="191058"/>
                    </a:lnTo>
                    <a:lnTo>
                      <a:pt x="9580" y="194759"/>
                    </a:lnTo>
                    <a:lnTo>
                      <a:pt x="12318" y="198059"/>
                    </a:lnTo>
                    <a:lnTo>
                      <a:pt x="15450" y="200995"/>
                    </a:lnTo>
                    <a:lnTo>
                      <a:pt x="18765" y="203724"/>
                    </a:lnTo>
                    <a:lnTo>
                      <a:pt x="22481" y="206061"/>
                    </a:lnTo>
                    <a:lnTo>
                      <a:pt x="26402" y="207995"/>
                    </a:lnTo>
                    <a:lnTo>
                      <a:pt x="30506" y="209567"/>
                    </a:lnTo>
                    <a:lnTo>
                      <a:pt x="34609" y="210725"/>
                    </a:lnTo>
                    <a:lnTo>
                      <a:pt x="39114" y="211697"/>
                    </a:lnTo>
                    <a:lnTo>
                      <a:pt x="43589" y="212090"/>
                    </a:lnTo>
                    <a:lnTo>
                      <a:pt x="45956" y="212090"/>
                    </a:lnTo>
                    <a:lnTo>
                      <a:pt x="48300" y="211903"/>
                    </a:lnTo>
                    <a:lnTo>
                      <a:pt x="50431" y="211697"/>
                    </a:lnTo>
                    <a:lnTo>
                      <a:pt x="52797" y="211304"/>
                    </a:lnTo>
                    <a:lnTo>
                      <a:pt x="57280" y="210332"/>
                    </a:lnTo>
                    <a:lnTo>
                      <a:pt x="61383" y="208968"/>
                    </a:lnTo>
                    <a:lnTo>
                      <a:pt x="65486" y="207210"/>
                    </a:lnTo>
                    <a:lnTo>
                      <a:pt x="69408" y="205089"/>
                    </a:lnTo>
                    <a:lnTo>
                      <a:pt x="72935" y="202546"/>
                    </a:lnTo>
                    <a:lnTo>
                      <a:pt x="76257" y="199630"/>
                    </a:lnTo>
                    <a:lnTo>
                      <a:pt x="79177" y="196517"/>
                    </a:lnTo>
                    <a:lnTo>
                      <a:pt x="81915" y="193208"/>
                    </a:lnTo>
                    <a:lnTo>
                      <a:pt x="84259" y="189506"/>
                    </a:lnTo>
                    <a:lnTo>
                      <a:pt x="86231" y="185785"/>
                    </a:lnTo>
                    <a:lnTo>
                      <a:pt x="87786" y="181700"/>
                    </a:lnTo>
                    <a:lnTo>
                      <a:pt x="88969" y="177419"/>
                    </a:lnTo>
                    <a:lnTo>
                      <a:pt x="89940" y="173148"/>
                    </a:lnTo>
                    <a:lnTo>
                      <a:pt x="90334" y="168661"/>
                    </a:lnTo>
                    <a:lnTo>
                      <a:pt x="90334" y="166334"/>
                    </a:lnTo>
                    <a:lnTo>
                      <a:pt x="90129" y="163997"/>
                    </a:lnTo>
                    <a:lnTo>
                      <a:pt x="89940" y="158331"/>
                    </a:lnTo>
                    <a:lnTo>
                      <a:pt x="90129" y="152882"/>
                    </a:lnTo>
                    <a:lnTo>
                      <a:pt x="90524" y="147815"/>
                    </a:lnTo>
                    <a:lnTo>
                      <a:pt x="91312" y="142758"/>
                    </a:lnTo>
                    <a:lnTo>
                      <a:pt x="92283" y="138084"/>
                    </a:lnTo>
                    <a:lnTo>
                      <a:pt x="93444" y="133401"/>
                    </a:lnTo>
                    <a:lnTo>
                      <a:pt x="95021" y="128933"/>
                    </a:lnTo>
                    <a:lnTo>
                      <a:pt x="96576" y="124456"/>
                    </a:lnTo>
                    <a:lnTo>
                      <a:pt x="98548" y="120155"/>
                    </a:lnTo>
                    <a:lnTo>
                      <a:pt x="100498" y="116060"/>
                    </a:lnTo>
                    <a:lnTo>
                      <a:pt x="104791" y="107881"/>
                    </a:lnTo>
                    <a:lnTo>
                      <a:pt x="109288" y="99908"/>
                    </a:lnTo>
                    <a:lnTo>
                      <a:pt x="113794" y="92122"/>
                    </a:lnTo>
                    <a:lnTo>
                      <a:pt x="118473" y="84335"/>
                    </a:lnTo>
                    <a:lnTo>
                      <a:pt x="123373" y="76539"/>
                    </a:lnTo>
                    <a:lnTo>
                      <a:pt x="128455" y="68939"/>
                    </a:lnTo>
                    <a:lnTo>
                      <a:pt x="133923" y="61545"/>
                    </a:lnTo>
                    <a:lnTo>
                      <a:pt x="139400" y="54338"/>
                    </a:lnTo>
                    <a:lnTo>
                      <a:pt x="145270" y="47308"/>
                    </a:lnTo>
                    <a:lnTo>
                      <a:pt x="151323" y="40307"/>
                    </a:lnTo>
                    <a:lnTo>
                      <a:pt x="154455" y="36998"/>
                    </a:lnTo>
                    <a:lnTo>
                      <a:pt x="157777" y="33676"/>
                    </a:lnTo>
                    <a:lnTo>
                      <a:pt x="159143" y="32128"/>
                    </a:lnTo>
                    <a:lnTo>
                      <a:pt x="160515" y="30576"/>
                    </a:lnTo>
                    <a:lnTo>
                      <a:pt x="161486" y="28819"/>
                    </a:lnTo>
                    <a:lnTo>
                      <a:pt x="162465" y="26875"/>
                    </a:lnTo>
                    <a:lnTo>
                      <a:pt x="163064" y="24911"/>
                    </a:lnTo>
                    <a:lnTo>
                      <a:pt x="163458" y="22976"/>
                    </a:lnTo>
                    <a:lnTo>
                      <a:pt x="163830" y="21032"/>
                    </a:lnTo>
                    <a:lnTo>
                      <a:pt x="163830" y="19068"/>
                    </a:lnTo>
                    <a:lnTo>
                      <a:pt x="163648" y="17124"/>
                    </a:lnTo>
                    <a:lnTo>
                      <a:pt x="163254" y="15367"/>
                    </a:lnTo>
                    <a:lnTo>
                      <a:pt x="162859" y="13432"/>
                    </a:lnTo>
                    <a:lnTo>
                      <a:pt x="162093" y="11675"/>
                    </a:lnTo>
                    <a:lnTo>
                      <a:pt x="161304" y="10123"/>
                    </a:lnTo>
                    <a:lnTo>
                      <a:pt x="160326" y="8366"/>
                    </a:lnTo>
                    <a:lnTo>
                      <a:pt x="159143" y="7001"/>
                    </a:lnTo>
                    <a:lnTo>
                      <a:pt x="157777" y="5450"/>
                    </a:lnTo>
                    <a:lnTo>
                      <a:pt x="156405" y="4271"/>
                    </a:lnTo>
                    <a:lnTo>
                      <a:pt x="154850" y="3093"/>
                    </a:lnTo>
                    <a:lnTo>
                      <a:pt x="153090" y="2131"/>
                    </a:lnTo>
                    <a:lnTo>
                      <a:pt x="151323" y="1365"/>
                    </a:lnTo>
                    <a:lnTo>
                      <a:pt x="149374" y="579"/>
                    </a:lnTo>
                    <a:lnTo>
                      <a:pt x="147401" y="187"/>
                    </a:lnTo>
                    <a:lnTo>
                      <a:pt x="145460" y="0"/>
                    </a:lnTo>
                    <a:close/>
                  </a:path>
                </a:pathLst>
              </a:custGeom>
              <a:solidFill>
                <a:schemeClr val="accent2"/>
              </a:solidFill>
              <a:ln>
                <a:noFill/>
              </a:ln>
              <a:effectLst/>
            </p:spPr>
            <p:txBody>
              <a:bodyPr vert="horz" wrap="square" lIns="0" tIns="0" rIns="0" bIns="0" numCol="1" spcCol="215900" anchor="ctr"/>
              <a:lstStyle/>
              <a:p>
                <a:pPr/>
              </a:p>
            </p:txBody>
          </p:sp>
          <p:sp>
            <p:nvSpPr>
              <p:cNvPr id="44" name="Google Shape;532;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R5Pjw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pFQAAZBIAAKoVAADlEgAAAAAAACYAAAAIAAAA//////////8="/>
                  </a:ext>
                </a:extLst>
              </p:cNvSpPr>
              <p:nvPr/>
            </p:nvSpPr>
            <p:spPr>
              <a:xfrm rot="10800000">
                <a:off x="3439795" y="2989580"/>
                <a:ext cx="81915" cy="81915"/>
              </a:xfrm>
              <a:custGeom>
                <a:avLst/>
                <a:gdLst/>
                <a:ahLst/>
                <a:cxnLst/>
                <a:rect l="0" t="0" r="81915" b="81915"/>
                <a:pathLst>
                  <a:path w="81915" h="81915">
                    <a:moveTo>
                      <a:pt x="40957" y="0"/>
                    </a:moveTo>
                    <a:lnTo>
                      <a:pt x="38227" y="185"/>
                    </a:lnTo>
                    <a:lnTo>
                      <a:pt x="35496" y="390"/>
                    </a:lnTo>
                    <a:lnTo>
                      <a:pt x="32580" y="970"/>
                    </a:lnTo>
                    <a:lnTo>
                      <a:pt x="30035" y="1547"/>
                    </a:lnTo>
                    <a:lnTo>
                      <a:pt x="27305" y="2332"/>
                    </a:lnTo>
                    <a:lnTo>
                      <a:pt x="24760" y="3303"/>
                    </a:lnTo>
                    <a:lnTo>
                      <a:pt x="22238" y="4664"/>
                    </a:lnTo>
                    <a:lnTo>
                      <a:pt x="19693" y="6026"/>
                    </a:lnTo>
                    <a:lnTo>
                      <a:pt x="17353" y="7387"/>
                    </a:lnTo>
                    <a:lnTo>
                      <a:pt x="15225" y="9143"/>
                    </a:lnTo>
                    <a:lnTo>
                      <a:pt x="13072" y="11081"/>
                    </a:lnTo>
                    <a:lnTo>
                      <a:pt x="10921" y="13045"/>
                    </a:lnTo>
                    <a:lnTo>
                      <a:pt x="9161" y="15169"/>
                    </a:lnTo>
                    <a:lnTo>
                      <a:pt x="7406" y="17501"/>
                    </a:lnTo>
                    <a:lnTo>
                      <a:pt x="5669" y="20038"/>
                    </a:lnTo>
                    <a:lnTo>
                      <a:pt x="4304" y="22579"/>
                    </a:lnTo>
                    <a:lnTo>
                      <a:pt x="2544" y="26459"/>
                    </a:lnTo>
                    <a:lnTo>
                      <a:pt x="1365" y="30361"/>
                    </a:lnTo>
                    <a:lnTo>
                      <a:pt x="580" y="34237"/>
                    </a:lnTo>
                    <a:lnTo>
                      <a:pt x="0" y="38325"/>
                    </a:lnTo>
                    <a:lnTo>
                      <a:pt x="0" y="42227"/>
                    </a:lnTo>
                    <a:lnTo>
                      <a:pt x="394" y="46107"/>
                    </a:lnTo>
                    <a:lnTo>
                      <a:pt x="970" y="50006"/>
                    </a:lnTo>
                    <a:lnTo>
                      <a:pt x="2150" y="53885"/>
                    </a:lnTo>
                    <a:lnTo>
                      <a:pt x="3515" y="57579"/>
                    </a:lnTo>
                    <a:lnTo>
                      <a:pt x="5275" y="61091"/>
                    </a:lnTo>
                    <a:lnTo>
                      <a:pt x="7406" y="64390"/>
                    </a:lnTo>
                    <a:lnTo>
                      <a:pt x="9765" y="67507"/>
                    </a:lnTo>
                    <a:lnTo>
                      <a:pt x="12495" y="70439"/>
                    </a:lnTo>
                    <a:lnTo>
                      <a:pt x="15597" y="73166"/>
                    </a:lnTo>
                    <a:lnTo>
                      <a:pt x="18927" y="75498"/>
                    </a:lnTo>
                    <a:lnTo>
                      <a:pt x="22629" y="77436"/>
                    </a:lnTo>
                    <a:lnTo>
                      <a:pt x="24760" y="78611"/>
                    </a:lnTo>
                    <a:lnTo>
                      <a:pt x="27119" y="79374"/>
                    </a:lnTo>
                    <a:lnTo>
                      <a:pt x="29455" y="80159"/>
                    </a:lnTo>
                    <a:lnTo>
                      <a:pt x="31586" y="80739"/>
                    </a:lnTo>
                    <a:lnTo>
                      <a:pt x="33945" y="81338"/>
                    </a:lnTo>
                    <a:lnTo>
                      <a:pt x="36281" y="81524"/>
                    </a:lnTo>
                    <a:lnTo>
                      <a:pt x="38621" y="81729"/>
                    </a:lnTo>
                    <a:lnTo>
                      <a:pt x="40957" y="81915"/>
                    </a:lnTo>
                    <a:lnTo>
                      <a:pt x="43688" y="81729"/>
                    </a:lnTo>
                    <a:lnTo>
                      <a:pt x="46604" y="81524"/>
                    </a:lnTo>
                    <a:lnTo>
                      <a:pt x="52065" y="80367"/>
                    </a:lnTo>
                    <a:lnTo>
                      <a:pt x="54610" y="79582"/>
                    </a:lnTo>
                    <a:lnTo>
                      <a:pt x="57340" y="78407"/>
                    </a:lnTo>
                    <a:lnTo>
                      <a:pt x="59676" y="77250"/>
                    </a:lnTo>
                    <a:lnTo>
                      <a:pt x="62221" y="75888"/>
                    </a:lnTo>
                    <a:lnTo>
                      <a:pt x="64561" y="74318"/>
                    </a:lnTo>
                    <a:lnTo>
                      <a:pt x="66897" y="72771"/>
                    </a:lnTo>
                    <a:lnTo>
                      <a:pt x="69047" y="70833"/>
                    </a:lnTo>
                    <a:lnTo>
                      <a:pt x="70993" y="68887"/>
                    </a:lnTo>
                    <a:lnTo>
                      <a:pt x="72938" y="66745"/>
                    </a:lnTo>
                    <a:lnTo>
                      <a:pt x="74694" y="64390"/>
                    </a:lnTo>
                    <a:lnTo>
                      <a:pt x="76245" y="61876"/>
                    </a:lnTo>
                    <a:lnTo>
                      <a:pt x="77610" y="59335"/>
                    </a:lnTo>
                    <a:lnTo>
                      <a:pt x="79370" y="55455"/>
                    </a:lnTo>
                    <a:lnTo>
                      <a:pt x="80549" y="51553"/>
                    </a:lnTo>
                    <a:lnTo>
                      <a:pt x="81520" y="47677"/>
                    </a:lnTo>
                    <a:lnTo>
                      <a:pt x="81915" y="43589"/>
                    </a:lnTo>
                    <a:lnTo>
                      <a:pt x="81915" y="39687"/>
                    </a:lnTo>
                    <a:lnTo>
                      <a:pt x="81706" y="35807"/>
                    </a:lnTo>
                    <a:lnTo>
                      <a:pt x="80944" y="31908"/>
                    </a:lnTo>
                    <a:lnTo>
                      <a:pt x="79946" y="28029"/>
                    </a:lnTo>
                    <a:lnTo>
                      <a:pt x="78399" y="24312"/>
                    </a:lnTo>
                    <a:lnTo>
                      <a:pt x="76639" y="20823"/>
                    </a:lnTo>
                    <a:lnTo>
                      <a:pt x="74694" y="17501"/>
                    </a:lnTo>
                    <a:lnTo>
                      <a:pt x="72149" y="14407"/>
                    </a:lnTo>
                    <a:lnTo>
                      <a:pt x="69419" y="11475"/>
                    </a:lnTo>
                    <a:lnTo>
                      <a:pt x="66317" y="8748"/>
                    </a:lnTo>
                    <a:lnTo>
                      <a:pt x="62987" y="6416"/>
                    </a:lnTo>
                    <a:lnTo>
                      <a:pt x="59285" y="4478"/>
                    </a:lnTo>
                    <a:lnTo>
                      <a:pt x="57131" y="3303"/>
                    </a:lnTo>
                    <a:lnTo>
                      <a:pt x="54795" y="2540"/>
                    </a:lnTo>
                    <a:lnTo>
                      <a:pt x="52664" y="1755"/>
                    </a:lnTo>
                    <a:lnTo>
                      <a:pt x="50305" y="1175"/>
                    </a:lnTo>
                    <a:lnTo>
                      <a:pt x="47969" y="576"/>
                    </a:lnTo>
                    <a:lnTo>
                      <a:pt x="45633" y="390"/>
                    </a:lnTo>
                    <a:lnTo>
                      <a:pt x="43293" y="185"/>
                    </a:lnTo>
                    <a:lnTo>
                      <a:pt x="40957" y="0"/>
                    </a:lnTo>
                    <a:close/>
                  </a:path>
                </a:pathLst>
              </a:custGeom>
              <a:solidFill>
                <a:schemeClr val="accent1"/>
              </a:solidFill>
              <a:ln>
                <a:noFill/>
              </a:ln>
              <a:effectLst/>
            </p:spPr>
            <p:txBody>
              <a:bodyPr vert="horz" wrap="square" lIns="0" tIns="0" rIns="0" bIns="0" numCol="1" spcCol="215900" anchor="ctr"/>
              <a:lstStyle/>
              <a:p>
                <a:pPr/>
              </a:p>
            </p:txBody>
          </p:sp>
          <p:sp>
            <p:nvSpPr>
              <p:cNvPr id="43" name="Google Shape;533;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xpcEY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CFAAAghIAAIsVAADtEwAAAAAAACYAAAAIAAAA//////////8="/>
                  </a:ext>
                </a:extLst>
              </p:cNvSpPr>
              <p:nvPr/>
            </p:nvSpPr>
            <p:spPr>
              <a:xfrm rot="10800000">
                <a:off x="3374390" y="3008630"/>
                <a:ext cx="127635" cy="230505"/>
              </a:xfrm>
              <a:custGeom>
                <a:avLst/>
                <a:gdLst/>
                <a:ahLst/>
                <a:cxnLst/>
                <a:rect l="0" t="0" r="127635" b="230505"/>
                <a:pathLst>
                  <a:path w="127635" h="230505">
                    <a:moveTo>
                      <a:pt x="83346" y="0"/>
                    </a:moveTo>
                    <a:lnTo>
                      <a:pt x="78873" y="181"/>
                    </a:lnTo>
                    <a:lnTo>
                      <a:pt x="74400" y="789"/>
                    </a:lnTo>
                    <a:lnTo>
                      <a:pt x="72072" y="1365"/>
                    </a:lnTo>
                    <a:lnTo>
                      <a:pt x="69927" y="1942"/>
                    </a:lnTo>
                    <a:lnTo>
                      <a:pt x="67599" y="2731"/>
                    </a:lnTo>
                    <a:lnTo>
                      <a:pt x="65661" y="3510"/>
                    </a:lnTo>
                    <a:lnTo>
                      <a:pt x="61583" y="5453"/>
                    </a:lnTo>
                    <a:lnTo>
                      <a:pt x="57683" y="7790"/>
                    </a:lnTo>
                    <a:lnTo>
                      <a:pt x="54203" y="10330"/>
                    </a:lnTo>
                    <a:lnTo>
                      <a:pt x="50906" y="13243"/>
                    </a:lnTo>
                    <a:lnTo>
                      <a:pt x="47981" y="16551"/>
                    </a:lnTo>
                    <a:lnTo>
                      <a:pt x="45464" y="20073"/>
                    </a:lnTo>
                    <a:lnTo>
                      <a:pt x="43319" y="23765"/>
                    </a:lnTo>
                    <a:lnTo>
                      <a:pt x="41386" y="27671"/>
                    </a:lnTo>
                    <a:lnTo>
                      <a:pt x="40021" y="31769"/>
                    </a:lnTo>
                    <a:lnTo>
                      <a:pt x="38845" y="35856"/>
                    </a:lnTo>
                    <a:lnTo>
                      <a:pt x="38272" y="40135"/>
                    </a:lnTo>
                    <a:lnTo>
                      <a:pt x="37882" y="44617"/>
                    </a:lnTo>
                    <a:lnTo>
                      <a:pt x="38065" y="49110"/>
                    </a:lnTo>
                    <a:lnTo>
                      <a:pt x="38662" y="53571"/>
                    </a:lnTo>
                    <a:lnTo>
                      <a:pt x="39241" y="55716"/>
                    </a:lnTo>
                    <a:lnTo>
                      <a:pt x="39815" y="58053"/>
                    </a:lnTo>
                    <a:lnTo>
                      <a:pt x="41386" y="63505"/>
                    </a:lnTo>
                    <a:lnTo>
                      <a:pt x="42350" y="68777"/>
                    </a:lnTo>
                    <a:lnTo>
                      <a:pt x="43112" y="73846"/>
                    </a:lnTo>
                    <a:lnTo>
                      <a:pt x="43508" y="78905"/>
                    </a:lnTo>
                    <a:lnTo>
                      <a:pt x="43508" y="83782"/>
                    </a:lnTo>
                    <a:lnTo>
                      <a:pt x="43319" y="88637"/>
                    </a:lnTo>
                    <a:lnTo>
                      <a:pt x="42929" y="93333"/>
                    </a:lnTo>
                    <a:lnTo>
                      <a:pt x="42143" y="98007"/>
                    </a:lnTo>
                    <a:lnTo>
                      <a:pt x="41386" y="102489"/>
                    </a:lnTo>
                    <a:lnTo>
                      <a:pt x="40394" y="106971"/>
                    </a:lnTo>
                    <a:lnTo>
                      <a:pt x="38065" y="115924"/>
                    </a:lnTo>
                    <a:lnTo>
                      <a:pt x="35548" y="124686"/>
                    </a:lnTo>
                    <a:lnTo>
                      <a:pt x="32830" y="133266"/>
                    </a:lnTo>
                    <a:lnTo>
                      <a:pt x="29905" y="142048"/>
                    </a:lnTo>
                    <a:lnTo>
                      <a:pt x="26998" y="150607"/>
                    </a:lnTo>
                    <a:lnTo>
                      <a:pt x="23701" y="158995"/>
                    </a:lnTo>
                    <a:lnTo>
                      <a:pt x="20013" y="167575"/>
                    </a:lnTo>
                    <a:lnTo>
                      <a:pt x="16303" y="175738"/>
                    </a:lnTo>
                    <a:lnTo>
                      <a:pt x="12219" y="183923"/>
                    </a:lnTo>
                    <a:lnTo>
                      <a:pt x="7953" y="192098"/>
                    </a:lnTo>
                    <a:lnTo>
                      <a:pt x="5625" y="196014"/>
                    </a:lnTo>
                    <a:lnTo>
                      <a:pt x="3090" y="199899"/>
                    </a:lnTo>
                    <a:lnTo>
                      <a:pt x="2121" y="201649"/>
                    </a:lnTo>
                    <a:lnTo>
                      <a:pt x="1152" y="203612"/>
                    </a:lnTo>
                    <a:lnTo>
                      <a:pt x="579" y="205554"/>
                    </a:lnTo>
                    <a:lnTo>
                      <a:pt x="183" y="207710"/>
                    </a:lnTo>
                    <a:lnTo>
                      <a:pt x="0" y="209834"/>
                    </a:lnTo>
                    <a:lnTo>
                      <a:pt x="0" y="211797"/>
                    </a:lnTo>
                    <a:lnTo>
                      <a:pt x="183" y="213740"/>
                    </a:lnTo>
                    <a:lnTo>
                      <a:pt x="366" y="215500"/>
                    </a:lnTo>
                    <a:lnTo>
                      <a:pt x="969" y="217443"/>
                    </a:lnTo>
                    <a:lnTo>
                      <a:pt x="1731" y="219203"/>
                    </a:lnTo>
                    <a:lnTo>
                      <a:pt x="2718" y="220751"/>
                    </a:lnTo>
                    <a:lnTo>
                      <a:pt x="3687" y="222319"/>
                    </a:lnTo>
                    <a:lnTo>
                      <a:pt x="4839" y="223867"/>
                    </a:lnTo>
                    <a:lnTo>
                      <a:pt x="6204" y="225232"/>
                    </a:lnTo>
                    <a:lnTo>
                      <a:pt x="7563" y="226417"/>
                    </a:lnTo>
                    <a:lnTo>
                      <a:pt x="9129" y="227570"/>
                    </a:lnTo>
                    <a:lnTo>
                      <a:pt x="10860" y="228360"/>
                    </a:lnTo>
                    <a:lnTo>
                      <a:pt x="12609" y="229139"/>
                    </a:lnTo>
                    <a:lnTo>
                      <a:pt x="14571" y="229715"/>
                    </a:lnTo>
                    <a:lnTo>
                      <a:pt x="18442" y="230505"/>
                    </a:lnTo>
                    <a:lnTo>
                      <a:pt x="20587" y="230505"/>
                    </a:lnTo>
                    <a:lnTo>
                      <a:pt x="22342" y="230302"/>
                    </a:lnTo>
                    <a:lnTo>
                      <a:pt x="24280" y="229907"/>
                    </a:lnTo>
                    <a:lnTo>
                      <a:pt x="26212" y="229331"/>
                    </a:lnTo>
                    <a:lnTo>
                      <a:pt x="27967" y="228541"/>
                    </a:lnTo>
                    <a:lnTo>
                      <a:pt x="29533" y="227570"/>
                    </a:lnTo>
                    <a:lnTo>
                      <a:pt x="31081" y="226599"/>
                    </a:lnTo>
                    <a:lnTo>
                      <a:pt x="32621" y="225414"/>
                    </a:lnTo>
                    <a:lnTo>
                      <a:pt x="33982" y="224080"/>
                    </a:lnTo>
                    <a:lnTo>
                      <a:pt x="35158" y="222714"/>
                    </a:lnTo>
                    <a:lnTo>
                      <a:pt x="36127" y="221146"/>
                    </a:lnTo>
                    <a:lnTo>
                      <a:pt x="37096" y="219385"/>
                    </a:lnTo>
                    <a:lnTo>
                      <a:pt x="37882" y="217624"/>
                    </a:lnTo>
                    <a:lnTo>
                      <a:pt x="38455" y="215682"/>
                    </a:lnTo>
                    <a:lnTo>
                      <a:pt x="38845" y="213740"/>
                    </a:lnTo>
                    <a:lnTo>
                      <a:pt x="39631" y="209076"/>
                    </a:lnTo>
                    <a:lnTo>
                      <a:pt x="40600" y="204583"/>
                    </a:lnTo>
                    <a:lnTo>
                      <a:pt x="42745" y="195619"/>
                    </a:lnTo>
                    <a:lnTo>
                      <a:pt x="45257" y="186858"/>
                    </a:lnTo>
                    <a:lnTo>
                      <a:pt x="47981" y="178097"/>
                    </a:lnTo>
                    <a:lnTo>
                      <a:pt x="50906" y="169517"/>
                    </a:lnTo>
                    <a:lnTo>
                      <a:pt x="53996" y="160937"/>
                    </a:lnTo>
                    <a:lnTo>
                      <a:pt x="57500" y="152570"/>
                    </a:lnTo>
                    <a:lnTo>
                      <a:pt x="61187" y="144172"/>
                    </a:lnTo>
                    <a:lnTo>
                      <a:pt x="65087" y="135987"/>
                    </a:lnTo>
                    <a:lnTo>
                      <a:pt x="68958" y="127620"/>
                    </a:lnTo>
                    <a:lnTo>
                      <a:pt x="73041" y="119435"/>
                    </a:lnTo>
                    <a:lnTo>
                      <a:pt x="75369" y="115529"/>
                    </a:lnTo>
                    <a:lnTo>
                      <a:pt x="77721" y="111645"/>
                    </a:lnTo>
                    <a:lnTo>
                      <a:pt x="80439" y="107739"/>
                    </a:lnTo>
                    <a:lnTo>
                      <a:pt x="83140" y="103855"/>
                    </a:lnTo>
                    <a:lnTo>
                      <a:pt x="86248" y="100152"/>
                    </a:lnTo>
                    <a:lnTo>
                      <a:pt x="89569" y="96641"/>
                    </a:lnTo>
                    <a:lnTo>
                      <a:pt x="93262" y="93130"/>
                    </a:lnTo>
                    <a:lnTo>
                      <a:pt x="97132" y="89822"/>
                    </a:lnTo>
                    <a:lnTo>
                      <a:pt x="101422" y="86514"/>
                    </a:lnTo>
                    <a:lnTo>
                      <a:pt x="106078" y="83397"/>
                    </a:lnTo>
                    <a:lnTo>
                      <a:pt x="109192" y="81455"/>
                    </a:lnTo>
                    <a:lnTo>
                      <a:pt x="112094" y="79097"/>
                    </a:lnTo>
                    <a:lnTo>
                      <a:pt x="114818" y="76568"/>
                    </a:lnTo>
                    <a:lnTo>
                      <a:pt x="117146" y="73846"/>
                    </a:lnTo>
                    <a:lnTo>
                      <a:pt x="119474" y="70912"/>
                    </a:lnTo>
                    <a:lnTo>
                      <a:pt x="121430" y="67998"/>
                    </a:lnTo>
                    <a:lnTo>
                      <a:pt x="123185" y="64690"/>
                    </a:lnTo>
                    <a:lnTo>
                      <a:pt x="124544" y="61382"/>
                    </a:lnTo>
                    <a:lnTo>
                      <a:pt x="125696" y="57871"/>
                    </a:lnTo>
                    <a:lnTo>
                      <a:pt x="126665" y="54350"/>
                    </a:lnTo>
                    <a:lnTo>
                      <a:pt x="127268" y="50839"/>
                    </a:lnTo>
                    <a:lnTo>
                      <a:pt x="127635" y="47136"/>
                    </a:lnTo>
                    <a:lnTo>
                      <a:pt x="127635" y="43443"/>
                    </a:lnTo>
                    <a:lnTo>
                      <a:pt x="127268" y="39559"/>
                    </a:lnTo>
                    <a:lnTo>
                      <a:pt x="126665" y="35856"/>
                    </a:lnTo>
                    <a:lnTo>
                      <a:pt x="125696" y="32131"/>
                    </a:lnTo>
                    <a:lnTo>
                      <a:pt x="125123" y="29805"/>
                    </a:lnTo>
                    <a:lnTo>
                      <a:pt x="124154" y="27671"/>
                    </a:lnTo>
                    <a:lnTo>
                      <a:pt x="122192" y="23584"/>
                    </a:lnTo>
                    <a:lnTo>
                      <a:pt x="120071" y="19859"/>
                    </a:lnTo>
                    <a:lnTo>
                      <a:pt x="117353" y="16370"/>
                    </a:lnTo>
                    <a:lnTo>
                      <a:pt x="114422" y="13061"/>
                    </a:lnTo>
                    <a:lnTo>
                      <a:pt x="111125" y="10127"/>
                    </a:lnTo>
                    <a:lnTo>
                      <a:pt x="107827" y="7608"/>
                    </a:lnTo>
                    <a:lnTo>
                      <a:pt x="104140" y="5453"/>
                    </a:lnTo>
                    <a:lnTo>
                      <a:pt x="100246" y="3510"/>
                    </a:lnTo>
                    <a:lnTo>
                      <a:pt x="96163" y="2144"/>
                    </a:lnTo>
                    <a:lnTo>
                      <a:pt x="91897" y="971"/>
                    </a:lnTo>
                    <a:lnTo>
                      <a:pt x="87613" y="394"/>
                    </a:lnTo>
                    <a:lnTo>
                      <a:pt x="83346" y="0"/>
                    </a:lnTo>
                    <a:close/>
                  </a:path>
                </a:pathLst>
              </a:custGeom>
              <a:solidFill>
                <a:schemeClr val="accent2"/>
              </a:solidFill>
              <a:ln>
                <a:noFill/>
              </a:ln>
              <a:effectLst/>
            </p:spPr>
            <p:txBody>
              <a:bodyPr vert="horz" wrap="square" lIns="0" tIns="0" rIns="0" bIns="0" numCol="1" spcCol="215900" anchor="ctr"/>
              <a:lstStyle/>
              <a:p>
                <a:pPr/>
              </a:p>
            </p:txBody>
          </p:sp>
          <p:sp>
            <p:nvSpPr>
              <p:cNvPr id="42" name="Google Shape;534;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8+PC8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qFAAA2REAAOwUAABaEgAAAAAAACYAAAAIAAAA//////////8="/>
                  </a:ext>
                </a:extLst>
              </p:cNvSpPr>
              <p:nvPr/>
            </p:nvSpPr>
            <p:spPr>
              <a:xfrm rot="10800000">
                <a:off x="3318510" y="2901315"/>
                <a:ext cx="82550" cy="81915"/>
              </a:xfrm>
              <a:custGeom>
                <a:avLst/>
                <a:gdLst/>
                <a:ahLst/>
                <a:cxnLst/>
                <a:rect l="0" t="0" r="82550" b="81915"/>
                <a:pathLst>
                  <a:path w="82550" h="81915">
                    <a:moveTo>
                      <a:pt x="41367" y="0"/>
                    </a:moveTo>
                    <a:lnTo>
                      <a:pt x="36853" y="208"/>
                    </a:lnTo>
                    <a:lnTo>
                      <a:pt x="32550" y="970"/>
                    </a:lnTo>
                    <a:lnTo>
                      <a:pt x="28430" y="1937"/>
                    </a:lnTo>
                    <a:lnTo>
                      <a:pt x="26267" y="2722"/>
                    </a:lnTo>
                    <a:lnTo>
                      <a:pt x="22361" y="4664"/>
                    </a:lnTo>
                    <a:lnTo>
                      <a:pt x="20381" y="5658"/>
                    </a:lnTo>
                    <a:lnTo>
                      <a:pt x="18429" y="6811"/>
                    </a:lnTo>
                    <a:lnTo>
                      <a:pt x="14890" y="9533"/>
                    </a:lnTo>
                    <a:lnTo>
                      <a:pt x="13124" y="11104"/>
                    </a:lnTo>
                    <a:lnTo>
                      <a:pt x="11565" y="12663"/>
                    </a:lnTo>
                    <a:lnTo>
                      <a:pt x="10005" y="14407"/>
                    </a:lnTo>
                    <a:lnTo>
                      <a:pt x="7258" y="17705"/>
                    </a:lnTo>
                    <a:lnTo>
                      <a:pt x="5094" y="21218"/>
                    </a:lnTo>
                    <a:lnTo>
                      <a:pt x="3329" y="24912"/>
                    </a:lnTo>
                    <a:lnTo>
                      <a:pt x="1953" y="28605"/>
                    </a:lnTo>
                    <a:lnTo>
                      <a:pt x="978" y="32508"/>
                    </a:lnTo>
                    <a:lnTo>
                      <a:pt x="394" y="36387"/>
                    </a:lnTo>
                    <a:lnTo>
                      <a:pt x="0" y="40286"/>
                    </a:lnTo>
                    <a:lnTo>
                      <a:pt x="187" y="44165"/>
                    </a:lnTo>
                    <a:lnTo>
                      <a:pt x="791" y="48068"/>
                    </a:lnTo>
                    <a:lnTo>
                      <a:pt x="1559" y="51947"/>
                    </a:lnTo>
                    <a:lnTo>
                      <a:pt x="2744" y="55641"/>
                    </a:lnTo>
                    <a:lnTo>
                      <a:pt x="4513" y="59358"/>
                    </a:lnTo>
                    <a:lnTo>
                      <a:pt x="6466" y="62843"/>
                    </a:lnTo>
                    <a:lnTo>
                      <a:pt x="8817" y="66169"/>
                    </a:lnTo>
                    <a:lnTo>
                      <a:pt x="11565" y="69263"/>
                    </a:lnTo>
                    <a:lnTo>
                      <a:pt x="14496" y="71986"/>
                    </a:lnTo>
                    <a:lnTo>
                      <a:pt x="17450" y="74318"/>
                    </a:lnTo>
                    <a:lnTo>
                      <a:pt x="20592" y="76283"/>
                    </a:lnTo>
                    <a:lnTo>
                      <a:pt x="23917" y="78035"/>
                    </a:lnTo>
                    <a:lnTo>
                      <a:pt x="27245" y="79396"/>
                    </a:lnTo>
                    <a:lnTo>
                      <a:pt x="30780" y="80553"/>
                    </a:lnTo>
                    <a:lnTo>
                      <a:pt x="34109" y="81129"/>
                    </a:lnTo>
                    <a:lnTo>
                      <a:pt x="37644" y="81729"/>
                    </a:lnTo>
                    <a:lnTo>
                      <a:pt x="41183" y="81915"/>
                    </a:lnTo>
                    <a:lnTo>
                      <a:pt x="45674" y="81524"/>
                    </a:lnTo>
                    <a:lnTo>
                      <a:pt x="50000" y="80944"/>
                    </a:lnTo>
                    <a:lnTo>
                      <a:pt x="54120" y="79768"/>
                    </a:lnTo>
                    <a:lnTo>
                      <a:pt x="56283" y="79006"/>
                    </a:lnTo>
                    <a:lnTo>
                      <a:pt x="58236" y="78221"/>
                    </a:lnTo>
                    <a:lnTo>
                      <a:pt x="60189" y="77250"/>
                    </a:lnTo>
                    <a:lnTo>
                      <a:pt x="62146" y="76074"/>
                    </a:lnTo>
                    <a:lnTo>
                      <a:pt x="64121" y="74918"/>
                    </a:lnTo>
                    <a:lnTo>
                      <a:pt x="65868" y="73742"/>
                    </a:lnTo>
                    <a:lnTo>
                      <a:pt x="67844" y="72381"/>
                    </a:lnTo>
                    <a:lnTo>
                      <a:pt x="72732" y="67493"/>
                    </a:lnTo>
                    <a:lnTo>
                      <a:pt x="75292" y="64208"/>
                    </a:lnTo>
                    <a:lnTo>
                      <a:pt x="77456" y="60719"/>
                    </a:lnTo>
                    <a:lnTo>
                      <a:pt x="79221" y="57002"/>
                    </a:lnTo>
                    <a:lnTo>
                      <a:pt x="80597" y="53309"/>
                    </a:lnTo>
                    <a:lnTo>
                      <a:pt x="81572" y="49429"/>
                    </a:lnTo>
                    <a:lnTo>
                      <a:pt x="82340" y="45527"/>
                    </a:lnTo>
                    <a:lnTo>
                      <a:pt x="82550" y="41651"/>
                    </a:lnTo>
                    <a:lnTo>
                      <a:pt x="82340" y="37563"/>
                    </a:lnTo>
                    <a:lnTo>
                      <a:pt x="81969" y="33660"/>
                    </a:lnTo>
                    <a:lnTo>
                      <a:pt x="80968" y="29967"/>
                    </a:lnTo>
                    <a:lnTo>
                      <a:pt x="79806" y="26064"/>
                    </a:lnTo>
                    <a:lnTo>
                      <a:pt x="78224" y="22579"/>
                    </a:lnTo>
                    <a:lnTo>
                      <a:pt x="76084" y="19071"/>
                    </a:lnTo>
                    <a:lnTo>
                      <a:pt x="73733" y="15768"/>
                    </a:lnTo>
                    <a:lnTo>
                      <a:pt x="71173" y="12651"/>
                    </a:lnTo>
                    <a:lnTo>
                      <a:pt x="68031" y="9742"/>
                    </a:lnTo>
                    <a:lnTo>
                      <a:pt x="65100" y="7387"/>
                    </a:lnTo>
                    <a:lnTo>
                      <a:pt x="61958" y="5449"/>
                    </a:lnTo>
                    <a:lnTo>
                      <a:pt x="58633" y="3693"/>
                    </a:lnTo>
                    <a:lnTo>
                      <a:pt x="55282" y="2332"/>
                    </a:lnTo>
                    <a:lnTo>
                      <a:pt x="51953" y="1361"/>
                    </a:lnTo>
                    <a:lnTo>
                      <a:pt x="48418" y="576"/>
                    </a:lnTo>
                    <a:lnTo>
                      <a:pt x="44906" y="208"/>
                    </a:lnTo>
                    <a:lnTo>
                      <a:pt x="41367" y="0"/>
                    </a:lnTo>
                    <a:close/>
                  </a:path>
                </a:pathLst>
              </a:custGeom>
              <a:solidFill>
                <a:schemeClr val="accent1"/>
              </a:solidFill>
              <a:ln>
                <a:noFill/>
              </a:ln>
              <a:effectLst/>
            </p:spPr>
            <p:txBody>
              <a:bodyPr vert="horz" wrap="square" lIns="0" tIns="0" rIns="0" bIns="0" numCol="1" spcCol="215900" anchor="ctr"/>
              <a:lstStyle/>
              <a:p>
                <a:pPr/>
              </a:p>
            </p:txBody>
          </p:sp>
          <p:sp>
            <p:nvSpPr>
              <p:cNvPr id="41" name="Google Shape;535;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B5PSI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CnEwAABhIAAMQUAAA+EwAAAAAAACYAAAAIAAAA//////////8="/>
                  </a:ext>
                </a:extLst>
              </p:cNvSpPr>
              <p:nvPr/>
            </p:nvSpPr>
            <p:spPr>
              <a:xfrm rot="10800000">
                <a:off x="3194685" y="2929890"/>
                <a:ext cx="180975" cy="198120"/>
              </a:xfrm>
              <a:custGeom>
                <a:avLst/>
                <a:gdLst/>
                <a:ahLst/>
                <a:cxnLst/>
                <a:rect l="0" t="0" r="180975" b="198120"/>
                <a:pathLst>
                  <a:path w="180975" h="198120">
                    <a:moveTo>
                      <a:pt x="134030" y="0"/>
                    </a:moveTo>
                    <a:lnTo>
                      <a:pt x="129539" y="367"/>
                    </a:lnTo>
                    <a:lnTo>
                      <a:pt x="125266" y="1156"/>
                    </a:lnTo>
                    <a:lnTo>
                      <a:pt x="120968" y="2513"/>
                    </a:lnTo>
                    <a:lnTo>
                      <a:pt x="116871" y="4265"/>
                    </a:lnTo>
                    <a:lnTo>
                      <a:pt x="113176" y="6210"/>
                    </a:lnTo>
                    <a:lnTo>
                      <a:pt x="109473" y="8539"/>
                    </a:lnTo>
                    <a:lnTo>
                      <a:pt x="106172" y="11263"/>
                    </a:lnTo>
                    <a:lnTo>
                      <a:pt x="103055" y="14380"/>
                    </a:lnTo>
                    <a:lnTo>
                      <a:pt x="100323" y="17675"/>
                    </a:lnTo>
                    <a:lnTo>
                      <a:pt x="97801" y="21179"/>
                    </a:lnTo>
                    <a:lnTo>
                      <a:pt x="95657" y="25077"/>
                    </a:lnTo>
                    <a:lnTo>
                      <a:pt x="93897" y="28957"/>
                    </a:lnTo>
                    <a:lnTo>
                      <a:pt x="92531" y="33249"/>
                    </a:lnTo>
                    <a:lnTo>
                      <a:pt x="91559" y="37698"/>
                    </a:lnTo>
                    <a:lnTo>
                      <a:pt x="91350" y="39844"/>
                    </a:lnTo>
                    <a:lnTo>
                      <a:pt x="91166" y="42174"/>
                    </a:lnTo>
                    <a:lnTo>
                      <a:pt x="90588" y="47824"/>
                    </a:lnTo>
                    <a:lnTo>
                      <a:pt x="89808" y="53061"/>
                    </a:lnTo>
                    <a:lnTo>
                      <a:pt x="88836" y="58115"/>
                    </a:lnTo>
                    <a:lnTo>
                      <a:pt x="87471" y="62986"/>
                    </a:lnTo>
                    <a:lnTo>
                      <a:pt x="85711" y="67645"/>
                    </a:lnTo>
                    <a:lnTo>
                      <a:pt x="83960" y="72121"/>
                    </a:lnTo>
                    <a:lnTo>
                      <a:pt x="82016" y="76414"/>
                    </a:lnTo>
                    <a:lnTo>
                      <a:pt x="77350" y="84586"/>
                    </a:lnTo>
                    <a:lnTo>
                      <a:pt x="75012" y="88457"/>
                    </a:lnTo>
                    <a:lnTo>
                      <a:pt x="69742" y="95841"/>
                    </a:lnTo>
                    <a:lnTo>
                      <a:pt x="64288" y="103252"/>
                    </a:lnTo>
                    <a:lnTo>
                      <a:pt x="58833" y="110424"/>
                    </a:lnTo>
                    <a:lnTo>
                      <a:pt x="52985" y="117625"/>
                    </a:lnTo>
                    <a:lnTo>
                      <a:pt x="47337" y="124632"/>
                    </a:lnTo>
                    <a:lnTo>
                      <a:pt x="41305" y="131438"/>
                    </a:lnTo>
                    <a:lnTo>
                      <a:pt x="35063" y="138042"/>
                    </a:lnTo>
                    <a:lnTo>
                      <a:pt x="28636" y="144664"/>
                    </a:lnTo>
                    <a:lnTo>
                      <a:pt x="22010" y="150865"/>
                    </a:lnTo>
                    <a:lnTo>
                      <a:pt x="15190" y="156909"/>
                    </a:lnTo>
                    <a:lnTo>
                      <a:pt x="11486" y="159817"/>
                    </a:lnTo>
                    <a:lnTo>
                      <a:pt x="8001" y="162724"/>
                    </a:lnTo>
                    <a:lnTo>
                      <a:pt x="6426" y="164091"/>
                    </a:lnTo>
                    <a:lnTo>
                      <a:pt x="4876" y="165449"/>
                    </a:lnTo>
                    <a:lnTo>
                      <a:pt x="3510" y="167200"/>
                    </a:lnTo>
                    <a:lnTo>
                      <a:pt x="2538" y="168952"/>
                    </a:lnTo>
                    <a:lnTo>
                      <a:pt x="1550" y="170897"/>
                    </a:lnTo>
                    <a:lnTo>
                      <a:pt x="971" y="172649"/>
                    </a:lnTo>
                    <a:lnTo>
                      <a:pt x="393" y="174584"/>
                    </a:lnTo>
                    <a:lnTo>
                      <a:pt x="184" y="176547"/>
                    </a:lnTo>
                    <a:lnTo>
                      <a:pt x="0" y="178299"/>
                    </a:lnTo>
                    <a:lnTo>
                      <a:pt x="0" y="180243"/>
                    </a:lnTo>
                    <a:lnTo>
                      <a:pt x="393" y="182179"/>
                    </a:lnTo>
                    <a:lnTo>
                      <a:pt x="787" y="183931"/>
                    </a:lnTo>
                    <a:lnTo>
                      <a:pt x="1365" y="185682"/>
                    </a:lnTo>
                    <a:lnTo>
                      <a:pt x="2153" y="187434"/>
                    </a:lnTo>
                    <a:lnTo>
                      <a:pt x="3116" y="189195"/>
                    </a:lnTo>
                    <a:lnTo>
                      <a:pt x="4273" y="190736"/>
                    </a:lnTo>
                    <a:lnTo>
                      <a:pt x="5454" y="192094"/>
                    </a:lnTo>
                    <a:lnTo>
                      <a:pt x="7004" y="193461"/>
                    </a:lnTo>
                    <a:lnTo>
                      <a:pt x="8579" y="194616"/>
                    </a:lnTo>
                    <a:lnTo>
                      <a:pt x="10121" y="195790"/>
                    </a:lnTo>
                    <a:lnTo>
                      <a:pt x="12065" y="196570"/>
                    </a:lnTo>
                    <a:lnTo>
                      <a:pt x="13824" y="197331"/>
                    </a:lnTo>
                    <a:lnTo>
                      <a:pt x="15785" y="197726"/>
                    </a:lnTo>
                    <a:lnTo>
                      <a:pt x="17728" y="197937"/>
                    </a:lnTo>
                    <a:lnTo>
                      <a:pt x="19672" y="198120"/>
                    </a:lnTo>
                    <a:lnTo>
                      <a:pt x="21432" y="198120"/>
                    </a:lnTo>
                    <a:lnTo>
                      <a:pt x="23367" y="197726"/>
                    </a:lnTo>
                    <a:lnTo>
                      <a:pt x="25127" y="197331"/>
                    </a:lnTo>
                    <a:lnTo>
                      <a:pt x="26885" y="196763"/>
                    </a:lnTo>
                    <a:lnTo>
                      <a:pt x="28636" y="195974"/>
                    </a:lnTo>
                    <a:lnTo>
                      <a:pt x="30397" y="195001"/>
                    </a:lnTo>
                    <a:lnTo>
                      <a:pt x="31946" y="193855"/>
                    </a:lnTo>
                    <a:lnTo>
                      <a:pt x="33312" y="192672"/>
                    </a:lnTo>
                    <a:lnTo>
                      <a:pt x="34669" y="191131"/>
                    </a:lnTo>
                    <a:lnTo>
                      <a:pt x="35851" y="189562"/>
                    </a:lnTo>
                    <a:lnTo>
                      <a:pt x="37007" y="188012"/>
                    </a:lnTo>
                    <a:lnTo>
                      <a:pt x="39159" y="183931"/>
                    </a:lnTo>
                    <a:lnTo>
                      <a:pt x="41673" y="180032"/>
                    </a:lnTo>
                    <a:lnTo>
                      <a:pt x="46760" y="172254"/>
                    </a:lnTo>
                    <a:lnTo>
                      <a:pt x="52013" y="164871"/>
                    </a:lnTo>
                    <a:lnTo>
                      <a:pt x="57677" y="157671"/>
                    </a:lnTo>
                    <a:lnTo>
                      <a:pt x="63316" y="150681"/>
                    </a:lnTo>
                    <a:lnTo>
                      <a:pt x="69348" y="143674"/>
                    </a:lnTo>
                    <a:lnTo>
                      <a:pt x="75381" y="137070"/>
                    </a:lnTo>
                    <a:lnTo>
                      <a:pt x="81623" y="130447"/>
                    </a:lnTo>
                    <a:lnTo>
                      <a:pt x="88049" y="123853"/>
                    </a:lnTo>
                    <a:lnTo>
                      <a:pt x="94685" y="117625"/>
                    </a:lnTo>
                    <a:lnTo>
                      <a:pt x="101295" y="111415"/>
                    </a:lnTo>
                    <a:lnTo>
                      <a:pt x="104806" y="108296"/>
                    </a:lnTo>
                    <a:lnTo>
                      <a:pt x="108508" y="105370"/>
                    </a:lnTo>
                    <a:lnTo>
                      <a:pt x="112204" y="102646"/>
                    </a:lnTo>
                    <a:lnTo>
                      <a:pt x="116293" y="100133"/>
                    </a:lnTo>
                    <a:lnTo>
                      <a:pt x="120390" y="97803"/>
                    </a:lnTo>
                    <a:lnTo>
                      <a:pt x="124688" y="95446"/>
                    </a:lnTo>
                    <a:lnTo>
                      <a:pt x="129355" y="93511"/>
                    </a:lnTo>
                    <a:lnTo>
                      <a:pt x="134231" y="91575"/>
                    </a:lnTo>
                    <a:lnTo>
                      <a:pt x="139484" y="90007"/>
                    </a:lnTo>
                    <a:lnTo>
                      <a:pt x="144939" y="88851"/>
                    </a:lnTo>
                    <a:lnTo>
                      <a:pt x="148449" y="87879"/>
                    </a:lnTo>
                    <a:lnTo>
                      <a:pt x="151943" y="86705"/>
                    </a:lnTo>
                    <a:lnTo>
                      <a:pt x="155454" y="85348"/>
                    </a:lnTo>
                    <a:lnTo>
                      <a:pt x="158579" y="83586"/>
                    </a:lnTo>
                    <a:lnTo>
                      <a:pt x="161696" y="81651"/>
                    </a:lnTo>
                    <a:lnTo>
                      <a:pt x="164611" y="79505"/>
                    </a:lnTo>
                    <a:lnTo>
                      <a:pt x="167334" y="77175"/>
                    </a:lnTo>
                    <a:lnTo>
                      <a:pt x="169881" y="74451"/>
                    </a:lnTo>
                    <a:lnTo>
                      <a:pt x="172211" y="71727"/>
                    </a:lnTo>
                    <a:lnTo>
                      <a:pt x="174154" y="68617"/>
                    </a:lnTo>
                    <a:lnTo>
                      <a:pt x="175914" y="65526"/>
                    </a:lnTo>
                    <a:lnTo>
                      <a:pt x="177665" y="62206"/>
                    </a:lnTo>
                    <a:lnTo>
                      <a:pt x="178821" y="58721"/>
                    </a:lnTo>
                    <a:lnTo>
                      <a:pt x="179818" y="55024"/>
                    </a:lnTo>
                    <a:lnTo>
                      <a:pt x="180581" y="51309"/>
                    </a:lnTo>
                    <a:lnTo>
                      <a:pt x="180975" y="47439"/>
                    </a:lnTo>
                    <a:lnTo>
                      <a:pt x="180975" y="42779"/>
                    </a:lnTo>
                    <a:lnTo>
                      <a:pt x="180581" y="38303"/>
                    </a:lnTo>
                    <a:lnTo>
                      <a:pt x="179818" y="34011"/>
                    </a:lnTo>
                    <a:lnTo>
                      <a:pt x="178453" y="29736"/>
                    </a:lnTo>
                    <a:lnTo>
                      <a:pt x="176701" y="25655"/>
                    </a:lnTo>
                    <a:lnTo>
                      <a:pt x="174733" y="21967"/>
                    </a:lnTo>
                    <a:lnTo>
                      <a:pt x="172395" y="18271"/>
                    </a:lnTo>
                    <a:lnTo>
                      <a:pt x="169672" y="14951"/>
                    </a:lnTo>
                    <a:lnTo>
                      <a:pt x="166547" y="11860"/>
                    </a:lnTo>
                    <a:lnTo>
                      <a:pt x="163246" y="9136"/>
                    </a:lnTo>
                    <a:lnTo>
                      <a:pt x="159752" y="6595"/>
                    </a:lnTo>
                    <a:lnTo>
                      <a:pt x="155847" y="4449"/>
                    </a:lnTo>
                    <a:lnTo>
                      <a:pt x="151943" y="2724"/>
                    </a:lnTo>
                    <a:lnTo>
                      <a:pt x="147662" y="1357"/>
                    </a:lnTo>
                    <a:lnTo>
                      <a:pt x="143179" y="578"/>
                    </a:lnTo>
                    <a:lnTo>
                      <a:pt x="141026" y="183"/>
                    </a:lnTo>
                    <a:lnTo>
                      <a:pt x="138697" y="0"/>
                    </a:lnTo>
                    <a:close/>
                  </a:path>
                </a:pathLst>
              </a:custGeom>
              <a:solidFill>
                <a:schemeClr val="accent2"/>
              </a:solidFill>
              <a:ln>
                <a:noFill/>
              </a:ln>
              <a:effectLst/>
            </p:spPr>
            <p:txBody>
              <a:bodyPr vert="horz" wrap="square" lIns="0" tIns="0" rIns="0" bIns="0" numCol="1" spcCol="215900" anchor="ctr"/>
              <a:lstStyle/>
              <a:p>
                <a:pPr/>
              </a:p>
            </p:txBody>
          </p:sp>
          <p:sp>
            <p:nvSpPr>
              <p:cNvPr id="40" name="Google Shape;536;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RvPjw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2EwAAHhEAADcUAACfEQAAAAAAACYAAAAIAAAA//////////8="/>
                  </a:ext>
                </a:extLst>
              </p:cNvSpPr>
              <p:nvPr/>
            </p:nvSpPr>
            <p:spPr>
              <a:xfrm rot="10800000">
                <a:off x="3204210" y="2782570"/>
                <a:ext cx="81915" cy="81915"/>
              </a:xfrm>
              <a:custGeom>
                <a:avLst/>
                <a:gdLst/>
                <a:ahLst/>
                <a:cxnLst/>
                <a:rect l="0" t="0" r="81915" b="81915"/>
                <a:pathLst>
                  <a:path w="81915" h="81915">
                    <a:moveTo>
                      <a:pt x="40843" y="0"/>
                    </a:moveTo>
                    <a:lnTo>
                      <a:pt x="37146" y="185"/>
                    </a:lnTo>
                    <a:lnTo>
                      <a:pt x="33452" y="580"/>
                    </a:lnTo>
                    <a:lnTo>
                      <a:pt x="29758" y="1551"/>
                    </a:lnTo>
                    <a:lnTo>
                      <a:pt x="26250" y="2730"/>
                    </a:lnTo>
                    <a:lnTo>
                      <a:pt x="22765" y="4281"/>
                    </a:lnTo>
                    <a:lnTo>
                      <a:pt x="19439" y="6041"/>
                    </a:lnTo>
                    <a:lnTo>
                      <a:pt x="16136" y="8377"/>
                    </a:lnTo>
                    <a:lnTo>
                      <a:pt x="13227" y="10903"/>
                    </a:lnTo>
                    <a:lnTo>
                      <a:pt x="10296" y="13834"/>
                    </a:lnTo>
                    <a:lnTo>
                      <a:pt x="7573" y="17152"/>
                    </a:lnTo>
                    <a:lnTo>
                      <a:pt x="5449" y="20459"/>
                    </a:lnTo>
                    <a:lnTo>
                      <a:pt x="3693" y="24187"/>
                    </a:lnTo>
                    <a:lnTo>
                      <a:pt x="2123" y="27892"/>
                    </a:lnTo>
                    <a:lnTo>
                      <a:pt x="1152" y="31594"/>
                    </a:lnTo>
                    <a:lnTo>
                      <a:pt x="367" y="35485"/>
                    </a:lnTo>
                    <a:lnTo>
                      <a:pt x="0" y="39395"/>
                    </a:lnTo>
                    <a:lnTo>
                      <a:pt x="185" y="43282"/>
                    </a:lnTo>
                    <a:lnTo>
                      <a:pt x="576" y="47195"/>
                    </a:lnTo>
                    <a:lnTo>
                      <a:pt x="1361" y="51105"/>
                    </a:lnTo>
                    <a:lnTo>
                      <a:pt x="2518" y="54996"/>
                    </a:lnTo>
                    <a:lnTo>
                      <a:pt x="4088" y="58698"/>
                    </a:lnTo>
                    <a:lnTo>
                      <a:pt x="6026" y="62217"/>
                    </a:lnTo>
                    <a:lnTo>
                      <a:pt x="8172" y="65528"/>
                    </a:lnTo>
                    <a:lnTo>
                      <a:pt x="10899" y="68838"/>
                    </a:lnTo>
                    <a:lnTo>
                      <a:pt x="12441" y="70412"/>
                    </a:lnTo>
                    <a:lnTo>
                      <a:pt x="14198" y="71963"/>
                    </a:lnTo>
                    <a:lnTo>
                      <a:pt x="17501" y="74508"/>
                    </a:lnTo>
                    <a:lnTo>
                      <a:pt x="21009" y="76844"/>
                    </a:lnTo>
                    <a:lnTo>
                      <a:pt x="24889" y="78604"/>
                    </a:lnTo>
                    <a:lnTo>
                      <a:pt x="28791" y="80155"/>
                    </a:lnTo>
                    <a:lnTo>
                      <a:pt x="32667" y="81126"/>
                    </a:lnTo>
                    <a:lnTo>
                      <a:pt x="36755" y="81729"/>
                    </a:lnTo>
                    <a:lnTo>
                      <a:pt x="41048" y="81915"/>
                    </a:lnTo>
                    <a:lnTo>
                      <a:pt x="44742" y="81729"/>
                    </a:lnTo>
                    <a:lnTo>
                      <a:pt x="48436" y="81334"/>
                    </a:lnTo>
                    <a:lnTo>
                      <a:pt x="52133" y="80363"/>
                    </a:lnTo>
                    <a:lnTo>
                      <a:pt x="55641" y="79184"/>
                    </a:lnTo>
                    <a:lnTo>
                      <a:pt x="59149" y="77633"/>
                    </a:lnTo>
                    <a:lnTo>
                      <a:pt x="62452" y="75873"/>
                    </a:lnTo>
                    <a:lnTo>
                      <a:pt x="65751" y="73537"/>
                    </a:lnTo>
                    <a:lnTo>
                      <a:pt x="68687" y="70989"/>
                    </a:lnTo>
                    <a:lnTo>
                      <a:pt x="71595" y="68081"/>
                    </a:lnTo>
                    <a:lnTo>
                      <a:pt x="74318" y="64739"/>
                    </a:lnTo>
                    <a:lnTo>
                      <a:pt x="76465" y="61428"/>
                    </a:lnTo>
                    <a:lnTo>
                      <a:pt x="78198" y="57935"/>
                    </a:lnTo>
                    <a:lnTo>
                      <a:pt x="79768" y="54208"/>
                    </a:lnTo>
                    <a:lnTo>
                      <a:pt x="80739" y="50320"/>
                    </a:lnTo>
                    <a:lnTo>
                      <a:pt x="81524" y="46407"/>
                    </a:lnTo>
                    <a:lnTo>
                      <a:pt x="81915" y="42518"/>
                    </a:lnTo>
                    <a:lnTo>
                      <a:pt x="81706" y="38610"/>
                    </a:lnTo>
                    <a:lnTo>
                      <a:pt x="81315" y="34719"/>
                    </a:lnTo>
                    <a:lnTo>
                      <a:pt x="80553" y="30809"/>
                    </a:lnTo>
                    <a:lnTo>
                      <a:pt x="79374" y="26918"/>
                    </a:lnTo>
                    <a:lnTo>
                      <a:pt x="77826" y="23194"/>
                    </a:lnTo>
                    <a:lnTo>
                      <a:pt x="75866" y="19697"/>
                    </a:lnTo>
                    <a:lnTo>
                      <a:pt x="73742" y="16364"/>
                    </a:lnTo>
                    <a:lnTo>
                      <a:pt x="71015" y="13053"/>
                    </a:lnTo>
                    <a:lnTo>
                      <a:pt x="69449" y="11487"/>
                    </a:lnTo>
                    <a:lnTo>
                      <a:pt x="67902" y="9940"/>
                    </a:lnTo>
                    <a:lnTo>
                      <a:pt x="64390" y="7406"/>
                    </a:lnTo>
                    <a:lnTo>
                      <a:pt x="60882" y="5070"/>
                    </a:lnTo>
                    <a:lnTo>
                      <a:pt x="57002" y="3310"/>
                    </a:lnTo>
                    <a:lnTo>
                      <a:pt x="53100" y="1736"/>
                    </a:lnTo>
                    <a:lnTo>
                      <a:pt x="49221" y="762"/>
                    </a:lnTo>
                    <a:lnTo>
                      <a:pt x="45136" y="185"/>
                    </a:lnTo>
                    <a:lnTo>
                      <a:pt x="40843" y="0"/>
                    </a:lnTo>
                    <a:close/>
                  </a:path>
                </a:pathLst>
              </a:custGeom>
              <a:solidFill>
                <a:schemeClr val="accent1"/>
              </a:solidFill>
              <a:ln>
                <a:noFill/>
              </a:ln>
              <a:effectLst/>
            </p:spPr>
            <p:txBody>
              <a:bodyPr vert="horz" wrap="square" lIns="0" tIns="0" rIns="0" bIns="0" numCol="1" spcCol="215900" anchor="ctr"/>
              <a:lstStyle/>
              <a:p>
                <a:pPr/>
              </a:p>
            </p:txBody>
          </p:sp>
          <p:sp>
            <p:nvSpPr>
              <p:cNvPr id="39" name="Google Shape;537;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pwPjw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ZEgAAShEAAA4UAABsEgAAAAAAACYAAAAIAAAA//////////8="/>
                  </a:ext>
                </a:extLst>
              </p:cNvSpPr>
              <p:nvPr/>
            </p:nvSpPr>
            <p:spPr>
              <a:xfrm rot="10800000">
                <a:off x="3063875" y="2810510"/>
                <a:ext cx="196215" cy="184150"/>
              </a:xfrm>
              <a:custGeom>
                <a:avLst/>
                <a:gdLst/>
                <a:ahLst/>
                <a:cxnLst/>
                <a:rect l="0" t="0" r="196215" b="184150"/>
                <a:pathLst>
                  <a:path w="196215" h="184150">
                    <a:moveTo>
                      <a:pt x="149977" y="0"/>
                    </a:moveTo>
                    <a:lnTo>
                      <a:pt x="145489" y="392"/>
                    </a:lnTo>
                    <a:lnTo>
                      <a:pt x="141211" y="1159"/>
                    </a:lnTo>
                    <a:lnTo>
                      <a:pt x="136923" y="2336"/>
                    </a:lnTo>
                    <a:lnTo>
                      <a:pt x="132826" y="3888"/>
                    </a:lnTo>
                    <a:lnTo>
                      <a:pt x="128920" y="5857"/>
                    </a:lnTo>
                    <a:lnTo>
                      <a:pt x="125405" y="8193"/>
                    </a:lnTo>
                    <a:lnTo>
                      <a:pt x="121907" y="10717"/>
                    </a:lnTo>
                    <a:lnTo>
                      <a:pt x="118782" y="13658"/>
                    </a:lnTo>
                    <a:lnTo>
                      <a:pt x="115848" y="16966"/>
                    </a:lnTo>
                    <a:lnTo>
                      <a:pt x="113322" y="20487"/>
                    </a:lnTo>
                    <a:lnTo>
                      <a:pt x="111170" y="24374"/>
                    </a:lnTo>
                    <a:lnTo>
                      <a:pt x="109226" y="28475"/>
                    </a:lnTo>
                    <a:lnTo>
                      <a:pt x="107863" y="32780"/>
                    </a:lnTo>
                    <a:lnTo>
                      <a:pt x="107282" y="34912"/>
                    </a:lnTo>
                    <a:lnTo>
                      <a:pt x="106890" y="37248"/>
                    </a:lnTo>
                    <a:lnTo>
                      <a:pt x="105709" y="42713"/>
                    </a:lnTo>
                    <a:lnTo>
                      <a:pt x="104157" y="47990"/>
                    </a:lnTo>
                    <a:lnTo>
                      <a:pt x="102585" y="52875"/>
                    </a:lnTo>
                    <a:lnTo>
                      <a:pt x="100641" y="57547"/>
                    </a:lnTo>
                    <a:lnTo>
                      <a:pt x="98489" y="61827"/>
                    </a:lnTo>
                    <a:lnTo>
                      <a:pt x="96154" y="66141"/>
                    </a:lnTo>
                    <a:lnTo>
                      <a:pt x="93629" y="70028"/>
                    </a:lnTo>
                    <a:lnTo>
                      <a:pt x="90894" y="73941"/>
                    </a:lnTo>
                    <a:lnTo>
                      <a:pt x="88169" y="77641"/>
                    </a:lnTo>
                    <a:lnTo>
                      <a:pt x="85226" y="81162"/>
                    </a:lnTo>
                    <a:lnTo>
                      <a:pt x="79185" y="88170"/>
                    </a:lnTo>
                    <a:lnTo>
                      <a:pt x="72944" y="94820"/>
                    </a:lnTo>
                    <a:lnTo>
                      <a:pt x="66504" y="101436"/>
                    </a:lnTo>
                    <a:lnTo>
                      <a:pt x="60072" y="107868"/>
                    </a:lnTo>
                    <a:lnTo>
                      <a:pt x="53459" y="114122"/>
                    </a:lnTo>
                    <a:lnTo>
                      <a:pt x="46628" y="120166"/>
                    </a:lnTo>
                    <a:lnTo>
                      <a:pt x="39806" y="126023"/>
                    </a:lnTo>
                    <a:lnTo>
                      <a:pt x="32583" y="131880"/>
                    </a:lnTo>
                    <a:lnTo>
                      <a:pt x="25362" y="137345"/>
                    </a:lnTo>
                    <a:lnTo>
                      <a:pt x="17750" y="142597"/>
                    </a:lnTo>
                    <a:lnTo>
                      <a:pt x="13862" y="145146"/>
                    </a:lnTo>
                    <a:lnTo>
                      <a:pt x="9765" y="147482"/>
                    </a:lnTo>
                    <a:lnTo>
                      <a:pt x="8193" y="148658"/>
                    </a:lnTo>
                    <a:lnTo>
                      <a:pt x="6458" y="149818"/>
                    </a:lnTo>
                    <a:lnTo>
                      <a:pt x="5087" y="151395"/>
                    </a:lnTo>
                    <a:lnTo>
                      <a:pt x="3724" y="153134"/>
                    </a:lnTo>
                    <a:lnTo>
                      <a:pt x="2543" y="154703"/>
                    </a:lnTo>
                    <a:lnTo>
                      <a:pt x="1762" y="156468"/>
                    </a:lnTo>
                    <a:lnTo>
                      <a:pt x="999" y="158412"/>
                    </a:lnTo>
                    <a:lnTo>
                      <a:pt x="390" y="160168"/>
                    </a:lnTo>
                    <a:lnTo>
                      <a:pt x="208" y="162112"/>
                    </a:lnTo>
                    <a:lnTo>
                      <a:pt x="0" y="164055"/>
                    </a:lnTo>
                    <a:lnTo>
                      <a:pt x="0" y="165820"/>
                    </a:lnTo>
                    <a:lnTo>
                      <a:pt x="208" y="167764"/>
                    </a:lnTo>
                    <a:lnTo>
                      <a:pt x="599" y="169520"/>
                    </a:lnTo>
                    <a:lnTo>
                      <a:pt x="1180" y="171490"/>
                    </a:lnTo>
                    <a:lnTo>
                      <a:pt x="1971" y="173220"/>
                    </a:lnTo>
                    <a:lnTo>
                      <a:pt x="2943" y="174798"/>
                    </a:lnTo>
                    <a:lnTo>
                      <a:pt x="3915" y="176349"/>
                    </a:lnTo>
                    <a:lnTo>
                      <a:pt x="5277" y="177926"/>
                    </a:lnTo>
                    <a:lnTo>
                      <a:pt x="6640" y="179289"/>
                    </a:lnTo>
                    <a:lnTo>
                      <a:pt x="8193" y="180655"/>
                    </a:lnTo>
                    <a:lnTo>
                      <a:pt x="11709" y="182598"/>
                    </a:lnTo>
                    <a:lnTo>
                      <a:pt x="13471" y="183178"/>
                    </a:lnTo>
                    <a:lnTo>
                      <a:pt x="15415" y="183783"/>
                    </a:lnTo>
                    <a:lnTo>
                      <a:pt x="17377" y="184150"/>
                    </a:lnTo>
                    <a:lnTo>
                      <a:pt x="21084" y="184150"/>
                    </a:lnTo>
                    <a:lnTo>
                      <a:pt x="23028" y="183962"/>
                    </a:lnTo>
                    <a:lnTo>
                      <a:pt x="24781" y="183570"/>
                    </a:lnTo>
                    <a:lnTo>
                      <a:pt x="26543" y="182991"/>
                    </a:lnTo>
                    <a:lnTo>
                      <a:pt x="28278" y="182206"/>
                    </a:lnTo>
                    <a:lnTo>
                      <a:pt x="30040" y="181234"/>
                    </a:lnTo>
                    <a:lnTo>
                      <a:pt x="31612" y="180262"/>
                    </a:lnTo>
                    <a:lnTo>
                      <a:pt x="33165" y="178898"/>
                    </a:lnTo>
                    <a:lnTo>
                      <a:pt x="34528" y="177535"/>
                    </a:lnTo>
                    <a:lnTo>
                      <a:pt x="35709" y="175957"/>
                    </a:lnTo>
                    <a:lnTo>
                      <a:pt x="38434" y="172248"/>
                    </a:lnTo>
                    <a:lnTo>
                      <a:pt x="41350" y="168548"/>
                    </a:lnTo>
                    <a:lnTo>
                      <a:pt x="47208" y="161532"/>
                    </a:lnTo>
                    <a:lnTo>
                      <a:pt x="53459" y="154703"/>
                    </a:lnTo>
                    <a:lnTo>
                      <a:pt x="66322" y="141840"/>
                    </a:lnTo>
                    <a:lnTo>
                      <a:pt x="73153" y="135768"/>
                    </a:lnTo>
                    <a:lnTo>
                      <a:pt x="79975" y="129723"/>
                    </a:lnTo>
                    <a:lnTo>
                      <a:pt x="86988" y="123866"/>
                    </a:lnTo>
                    <a:lnTo>
                      <a:pt x="94210" y="118223"/>
                    </a:lnTo>
                    <a:lnTo>
                      <a:pt x="101432" y="112553"/>
                    </a:lnTo>
                    <a:lnTo>
                      <a:pt x="108835" y="107293"/>
                    </a:lnTo>
                    <a:lnTo>
                      <a:pt x="112741" y="104565"/>
                    </a:lnTo>
                    <a:lnTo>
                      <a:pt x="116628" y="102229"/>
                    </a:lnTo>
                    <a:lnTo>
                      <a:pt x="120726" y="99884"/>
                    </a:lnTo>
                    <a:lnTo>
                      <a:pt x="125032" y="97736"/>
                    </a:lnTo>
                    <a:lnTo>
                      <a:pt x="129311" y="95792"/>
                    </a:lnTo>
                    <a:lnTo>
                      <a:pt x="133989" y="94215"/>
                    </a:lnTo>
                    <a:lnTo>
                      <a:pt x="138658" y="92663"/>
                    </a:lnTo>
                    <a:lnTo>
                      <a:pt x="143754" y="91487"/>
                    </a:lnTo>
                    <a:lnTo>
                      <a:pt x="149214" y="90515"/>
                    </a:lnTo>
                    <a:lnTo>
                      <a:pt x="154655" y="89935"/>
                    </a:lnTo>
                    <a:lnTo>
                      <a:pt x="158380" y="89543"/>
                    </a:lnTo>
                    <a:lnTo>
                      <a:pt x="162077" y="88750"/>
                    </a:lnTo>
                    <a:lnTo>
                      <a:pt x="165574" y="87778"/>
                    </a:lnTo>
                    <a:lnTo>
                      <a:pt x="169090" y="86414"/>
                    </a:lnTo>
                    <a:lnTo>
                      <a:pt x="172214" y="84862"/>
                    </a:lnTo>
                    <a:lnTo>
                      <a:pt x="175339" y="82919"/>
                    </a:lnTo>
                    <a:lnTo>
                      <a:pt x="178464" y="80949"/>
                    </a:lnTo>
                    <a:lnTo>
                      <a:pt x="181199" y="78613"/>
                    </a:lnTo>
                    <a:lnTo>
                      <a:pt x="183924" y="76090"/>
                    </a:lnTo>
                    <a:lnTo>
                      <a:pt x="186267" y="73148"/>
                    </a:lnTo>
                    <a:lnTo>
                      <a:pt x="188393" y="70233"/>
                    </a:lnTo>
                    <a:lnTo>
                      <a:pt x="190355" y="67112"/>
                    </a:lnTo>
                    <a:lnTo>
                      <a:pt x="192118" y="63796"/>
                    </a:lnTo>
                    <a:lnTo>
                      <a:pt x="193480" y="60284"/>
                    </a:lnTo>
                    <a:lnTo>
                      <a:pt x="194643" y="56763"/>
                    </a:lnTo>
                    <a:lnTo>
                      <a:pt x="195424" y="52875"/>
                    </a:lnTo>
                    <a:lnTo>
                      <a:pt x="195824" y="50530"/>
                    </a:lnTo>
                    <a:lnTo>
                      <a:pt x="196006" y="48382"/>
                    </a:lnTo>
                    <a:lnTo>
                      <a:pt x="196215" y="43889"/>
                    </a:lnTo>
                    <a:lnTo>
                      <a:pt x="195824" y="39396"/>
                    </a:lnTo>
                    <a:lnTo>
                      <a:pt x="195034" y="34912"/>
                    </a:lnTo>
                    <a:lnTo>
                      <a:pt x="193853" y="30811"/>
                    </a:lnTo>
                    <a:lnTo>
                      <a:pt x="192299" y="26710"/>
                    </a:lnTo>
                    <a:lnTo>
                      <a:pt x="190355" y="22823"/>
                    </a:lnTo>
                    <a:lnTo>
                      <a:pt x="188021" y="19310"/>
                    </a:lnTo>
                    <a:lnTo>
                      <a:pt x="185477" y="15789"/>
                    </a:lnTo>
                    <a:lnTo>
                      <a:pt x="182561" y="12686"/>
                    </a:lnTo>
                    <a:lnTo>
                      <a:pt x="179227" y="9745"/>
                    </a:lnTo>
                    <a:lnTo>
                      <a:pt x="175730" y="7221"/>
                    </a:lnTo>
                    <a:lnTo>
                      <a:pt x="171824" y="5073"/>
                    </a:lnTo>
                    <a:lnTo>
                      <a:pt x="167727" y="3129"/>
                    </a:lnTo>
                    <a:lnTo>
                      <a:pt x="163448" y="1756"/>
                    </a:lnTo>
                    <a:lnTo>
                      <a:pt x="161295" y="1159"/>
                    </a:lnTo>
                    <a:lnTo>
                      <a:pt x="158961" y="784"/>
                    </a:lnTo>
                    <a:lnTo>
                      <a:pt x="156808" y="392"/>
                    </a:lnTo>
                    <a:lnTo>
                      <a:pt x="154464" y="188"/>
                    </a:lnTo>
                    <a:lnTo>
                      <a:pt x="149977" y="0"/>
                    </a:lnTo>
                    <a:close/>
                  </a:path>
                </a:pathLst>
              </a:custGeom>
              <a:solidFill>
                <a:schemeClr val="accent2"/>
              </a:solidFill>
              <a:ln>
                <a:noFill/>
              </a:ln>
              <a:effectLst/>
            </p:spPr>
            <p:txBody>
              <a:bodyPr vert="horz" wrap="square" lIns="0" tIns="0" rIns="0" bIns="0" numCol="1" spcCol="215900" anchor="ctr"/>
              <a:lstStyle/>
              <a:p>
                <a:pPr/>
              </a:p>
            </p:txBody>
          </p:sp>
          <p:sp>
            <p:nvSpPr>
              <p:cNvPr id="38" name="Google Shape;538;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1lPjw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ZEwAAcBAAANoTAADxEAAAAAAAACYAAAAIAAAA//////////8="/>
                  </a:ext>
                </a:extLst>
              </p:cNvSpPr>
              <p:nvPr/>
            </p:nvSpPr>
            <p:spPr>
              <a:xfrm rot="10800000">
                <a:off x="3145155" y="2672080"/>
                <a:ext cx="81915" cy="81915"/>
              </a:xfrm>
              <a:custGeom>
                <a:avLst/>
                <a:gdLst/>
                <a:ahLst/>
                <a:cxnLst/>
                <a:rect l="0" t="0" r="81915" b="81915"/>
                <a:pathLst>
                  <a:path w="81915" h="81915">
                    <a:moveTo>
                      <a:pt x="40957" y="0"/>
                    </a:moveTo>
                    <a:lnTo>
                      <a:pt x="37441" y="208"/>
                    </a:lnTo>
                    <a:lnTo>
                      <a:pt x="33736" y="599"/>
                    </a:lnTo>
                    <a:lnTo>
                      <a:pt x="30244" y="1570"/>
                    </a:lnTo>
                    <a:lnTo>
                      <a:pt x="26519" y="2722"/>
                    </a:lnTo>
                    <a:lnTo>
                      <a:pt x="22629" y="4292"/>
                    </a:lnTo>
                    <a:lnTo>
                      <a:pt x="19113" y="6234"/>
                    </a:lnTo>
                    <a:lnTo>
                      <a:pt x="15801" y="8566"/>
                    </a:lnTo>
                    <a:lnTo>
                      <a:pt x="12681" y="11289"/>
                    </a:lnTo>
                    <a:lnTo>
                      <a:pt x="9951" y="14221"/>
                    </a:lnTo>
                    <a:lnTo>
                      <a:pt x="7611" y="17129"/>
                    </a:lnTo>
                    <a:lnTo>
                      <a:pt x="5461" y="20641"/>
                    </a:lnTo>
                    <a:lnTo>
                      <a:pt x="3701" y="23941"/>
                    </a:lnTo>
                    <a:lnTo>
                      <a:pt x="2150" y="27634"/>
                    </a:lnTo>
                    <a:lnTo>
                      <a:pt x="1179" y="31537"/>
                    </a:lnTo>
                    <a:lnTo>
                      <a:pt x="394" y="35416"/>
                    </a:lnTo>
                    <a:lnTo>
                      <a:pt x="0" y="39319"/>
                    </a:lnTo>
                    <a:lnTo>
                      <a:pt x="0" y="43198"/>
                    </a:lnTo>
                    <a:lnTo>
                      <a:pt x="394" y="47283"/>
                    </a:lnTo>
                    <a:lnTo>
                      <a:pt x="1365" y="51371"/>
                    </a:lnTo>
                    <a:lnTo>
                      <a:pt x="2544" y="55273"/>
                    </a:lnTo>
                    <a:lnTo>
                      <a:pt x="3909" y="58387"/>
                    </a:lnTo>
                    <a:lnTo>
                      <a:pt x="5275" y="61113"/>
                    </a:lnTo>
                    <a:lnTo>
                      <a:pt x="7034" y="63836"/>
                    </a:lnTo>
                    <a:lnTo>
                      <a:pt x="8793" y="66354"/>
                    </a:lnTo>
                    <a:lnTo>
                      <a:pt x="10921" y="68687"/>
                    </a:lnTo>
                    <a:lnTo>
                      <a:pt x="13072" y="71015"/>
                    </a:lnTo>
                    <a:lnTo>
                      <a:pt x="15412" y="72980"/>
                    </a:lnTo>
                    <a:lnTo>
                      <a:pt x="17956" y="74736"/>
                    </a:lnTo>
                    <a:lnTo>
                      <a:pt x="20478" y="76283"/>
                    </a:lnTo>
                    <a:lnTo>
                      <a:pt x="23209" y="77826"/>
                    </a:lnTo>
                    <a:lnTo>
                      <a:pt x="25939" y="79006"/>
                    </a:lnTo>
                    <a:lnTo>
                      <a:pt x="28878" y="79977"/>
                    </a:lnTo>
                    <a:lnTo>
                      <a:pt x="31795" y="80762"/>
                    </a:lnTo>
                    <a:lnTo>
                      <a:pt x="34916" y="81338"/>
                    </a:lnTo>
                    <a:lnTo>
                      <a:pt x="37832" y="81729"/>
                    </a:lnTo>
                    <a:lnTo>
                      <a:pt x="40957" y="81915"/>
                    </a:lnTo>
                    <a:lnTo>
                      <a:pt x="44658" y="81729"/>
                    </a:lnTo>
                    <a:lnTo>
                      <a:pt x="48178" y="81152"/>
                    </a:lnTo>
                    <a:lnTo>
                      <a:pt x="51879" y="80367"/>
                    </a:lnTo>
                    <a:lnTo>
                      <a:pt x="55395" y="79192"/>
                    </a:lnTo>
                    <a:lnTo>
                      <a:pt x="59285" y="77644"/>
                    </a:lnTo>
                    <a:lnTo>
                      <a:pt x="62801" y="75498"/>
                    </a:lnTo>
                    <a:lnTo>
                      <a:pt x="66112" y="73166"/>
                    </a:lnTo>
                    <a:lnTo>
                      <a:pt x="69233" y="70647"/>
                    </a:lnTo>
                    <a:lnTo>
                      <a:pt x="71963" y="67716"/>
                    </a:lnTo>
                    <a:lnTo>
                      <a:pt x="74508" y="64599"/>
                    </a:lnTo>
                    <a:lnTo>
                      <a:pt x="76454" y="61295"/>
                    </a:lnTo>
                    <a:lnTo>
                      <a:pt x="78399" y="57787"/>
                    </a:lnTo>
                    <a:lnTo>
                      <a:pt x="79764" y="54094"/>
                    </a:lnTo>
                    <a:lnTo>
                      <a:pt x="80944" y="50400"/>
                    </a:lnTo>
                    <a:lnTo>
                      <a:pt x="81520" y="46520"/>
                    </a:lnTo>
                    <a:lnTo>
                      <a:pt x="81915" y="42618"/>
                    </a:lnTo>
                    <a:lnTo>
                      <a:pt x="81915" y="38534"/>
                    </a:lnTo>
                    <a:lnTo>
                      <a:pt x="81520" y="34631"/>
                    </a:lnTo>
                    <a:lnTo>
                      <a:pt x="80735" y="30543"/>
                    </a:lnTo>
                    <a:lnTo>
                      <a:pt x="79370" y="26482"/>
                    </a:lnTo>
                    <a:lnTo>
                      <a:pt x="78005" y="23550"/>
                    </a:lnTo>
                    <a:lnTo>
                      <a:pt x="76639" y="20641"/>
                    </a:lnTo>
                    <a:lnTo>
                      <a:pt x="74880" y="17915"/>
                    </a:lnTo>
                    <a:lnTo>
                      <a:pt x="73143" y="15377"/>
                    </a:lnTo>
                    <a:lnTo>
                      <a:pt x="70993" y="13045"/>
                    </a:lnTo>
                    <a:lnTo>
                      <a:pt x="68842" y="10894"/>
                    </a:lnTo>
                    <a:lnTo>
                      <a:pt x="66502" y="8957"/>
                    </a:lnTo>
                    <a:lnTo>
                      <a:pt x="64166" y="7201"/>
                    </a:lnTo>
                    <a:lnTo>
                      <a:pt x="61436" y="5449"/>
                    </a:lnTo>
                    <a:lnTo>
                      <a:pt x="58705" y="4088"/>
                    </a:lnTo>
                    <a:lnTo>
                      <a:pt x="55975" y="2931"/>
                    </a:lnTo>
                    <a:lnTo>
                      <a:pt x="53058" y="1755"/>
                    </a:lnTo>
                    <a:lnTo>
                      <a:pt x="50119" y="993"/>
                    </a:lnTo>
                    <a:lnTo>
                      <a:pt x="47203" y="390"/>
                    </a:lnTo>
                    <a:lnTo>
                      <a:pt x="44082" y="208"/>
                    </a:lnTo>
                    <a:lnTo>
                      <a:pt x="40957" y="0"/>
                    </a:lnTo>
                    <a:close/>
                  </a:path>
                </a:pathLst>
              </a:custGeom>
              <a:solidFill>
                <a:schemeClr val="accent1"/>
              </a:solidFill>
              <a:ln>
                <a:noFill/>
              </a:ln>
              <a:effectLst/>
            </p:spPr>
            <p:txBody>
              <a:bodyPr vert="horz" wrap="square" lIns="0" tIns="0" rIns="0" bIns="0" numCol="1" spcCol="215900" anchor="ctr"/>
              <a:lstStyle/>
              <a:p>
                <a:pPr/>
              </a:p>
            </p:txBody>
          </p:sp>
          <p:sp>
            <p:nvSpPr>
              <p:cNvPr id="37" name="Google Shape;539;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CEgAAmBAAAK4TAABeEQAAAAAAACYAAAAIAAAA//////////8="/>
                  </a:ext>
                </a:extLst>
              </p:cNvSpPr>
              <p:nvPr/>
            </p:nvSpPr>
            <p:spPr>
              <a:xfrm rot="10800000">
                <a:off x="2967990" y="2697480"/>
                <a:ext cx="231140" cy="125730"/>
              </a:xfrm>
              <a:custGeom>
                <a:avLst/>
                <a:gdLst/>
                <a:ahLst/>
                <a:cxnLst/>
                <a:rect l="0" t="0" r="231140" b="125730"/>
                <a:pathLst>
                  <a:path w="231140" h="125730">
                    <a:moveTo>
                      <a:pt x="184848" y="0"/>
                    </a:moveTo>
                    <a:lnTo>
                      <a:pt x="180557" y="396"/>
                    </a:lnTo>
                    <a:lnTo>
                      <a:pt x="176287" y="1182"/>
                    </a:lnTo>
                    <a:lnTo>
                      <a:pt x="172199" y="2340"/>
                    </a:lnTo>
                    <a:lnTo>
                      <a:pt x="168112" y="3917"/>
                    </a:lnTo>
                    <a:lnTo>
                      <a:pt x="164216" y="5652"/>
                    </a:lnTo>
                    <a:lnTo>
                      <a:pt x="160514" y="8015"/>
                    </a:lnTo>
                    <a:lnTo>
                      <a:pt x="157015" y="10751"/>
                    </a:lnTo>
                    <a:lnTo>
                      <a:pt x="153708" y="13854"/>
                    </a:lnTo>
                    <a:lnTo>
                      <a:pt x="150797" y="17189"/>
                    </a:lnTo>
                    <a:lnTo>
                      <a:pt x="149438" y="19139"/>
                    </a:lnTo>
                    <a:lnTo>
                      <a:pt x="148261" y="21083"/>
                    </a:lnTo>
                    <a:lnTo>
                      <a:pt x="144955" y="25763"/>
                    </a:lnTo>
                    <a:lnTo>
                      <a:pt x="141841" y="29861"/>
                    </a:lnTo>
                    <a:lnTo>
                      <a:pt x="138331" y="33965"/>
                    </a:lnTo>
                    <a:lnTo>
                      <a:pt x="134842" y="37454"/>
                    </a:lnTo>
                    <a:lnTo>
                      <a:pt x="131151" y="40798"/>
                    </a:lnTo>
                    <a:lnTo>
                      <a:pt x="127437" y="43738"/>
                    </a:lnTo>
                    <a:lnTo>
                      <a:pt x="123553" y="46474"/>
                    </a:lnTo>
                    <a:lnTo>
                      <a:pt x="119658" y="49000"/>
                    </a:lnTo>
                    <a:lnTo>
                      <a:pt x="115773" y="51549"/>
                    </a:lnTo>
                    <a:lnTo>
                      <a:pt x="111696" y="53703"/>
                    </a:lnTo>
                    <a:lnTo>
                      <a:pt x="103521" y="57801"/>
                    </a:lnTo>
                    <a:lnTo>
                      <a:pt x="95142" y="61509"/>
                    </a:lnTo>
                    <a:lnTo>
                      <a:pt x="86785" y="65217"/>
                    </a:lnTo>
                    <a:lnTo>
                      <a:pt x="78427" y="68738"/>
                    </a:lnTo>
                    <a:lnTo>
                      <a:pt x="69856" y="72050"/>
                    </a:lnTo>
                    <a:lnTo>
                      <a:pt x="61295" y="75176"/>
                    </a:lnTo>
                    <a:lnTo>
                      <a:pt x="52734" y="77912"/>
                    </a:lnTo>
                    <a:lnTo>
                      <a:pt x="43981" y="80648"/>
                    </a:lnTo>
                    <a:lnTo>
                      <a:pt x="35227" y="82988"/>
                    </a:lnTo>
                    <a:lnTo>
                      <a:pt x="26089" y="84932"/>
                    </a:lnTo>
                    <a:lnTo>
                      <a:pt x="21605" y="85718"/>
                    </a:lnTo>
                    <a:lnTo>
                      <a:pt x="17132" y="86486"/>
                    </a:lnTo>
                    <a:lnTo>
                      <a:pt x="14981" y="86876"/>
                    </a:lnTo>
                    <a:lnTo>
                      <a:pt x="13044" y="87481"/>
                    </a:lnTo>
                    <a:lnTo>
                      <a:pt x="11108" y="88244"/>
                    </a:lnTo>
                    <a:lnTo>
                      <a:pt x="9160" y="89216"/>
                    </a:lnTo>
                    <a:lnTo>
                      <a:pt x="7598" y="90398"/>
                    </a:lnTo>
                    <a:lnTo>
                      <a:pt x="6046" y="91765"/>
                    </a:lnTo>
                    <a:lnTo>
                      <a:pt x="4687" y="93124"/>
                    </a:lnTo>
                    <a:lnTo>
                      <a:pt x="3510" y="94687"/>
                    </a:lnTo>
                    <a:lnTo>
                      <a:pt x="2536" y="96259"/>
                    </a:lnTo>
                    <a:lnTo>
                      <a:pt x="1755" y="98023"/>
                    </a:lnTo>
                    <a:lnTo>
                      <a:pt x="995" y="99757"/>
                    </a:lnTo>
                    <a:lnTo>
                      <a:pt x="599" y="101731"/>
                    </a:lnTo>
                    <a:lnTo>
                      <a:pt x="203" y="103489"/>
                    </a:lnTo>
                    <a:lnTo>
                      <a:pt x="0" y="105433"/>
                    </a:lnTo>
                    <a:lnTo>
                      <a:pt x="0" y="107383"/>
                    </a:lnTo>
                    <a:lnTo>
                      <a:pt x="396" y="109141"/>
                    </a:lnTo>
                    <a:lnTo>
                      <a:pt x="781" y="111091"/>
                    </a:lnTo>
                    <a:lnTo>
                      <a:pt x="1359" y="112848"/>
                    </a:lnTo>
                    <a:lnTo>
                      <a:pt x="2151" y="114793"/>
                    </a:lnTo>
                    <a:lnTo>
                      <a:pt x="3114" y="116556"/>
                    </a:lnTo>
                    <a:lnTo>
                      <a:pt x="4291" y="118134"/>
                    </a:lnTo>
                    <a:lnTo>
                      <a:pt x="5447" y="119682"/>
                    </a:lnTo>
                    <a:lnTo>
                      <a:pt x="7020" y="121050"/>
                    </a:lnTo>
                    <a:lnTo>
                      <a:pt x="8561" y="122232"/>
                    </a:lnTo>
                    <a:lnTo>
                      <a:pt x="10134" y="123204"/>
                    </a:lnTo>
                    <a:lnTo>
                      <a:pt x="11889" y="123972"/>
                    </a:lnTo>
                    <a:lnTo>
                      <a:pt x="13622" y="124758"/>
                    </a:lnTo>
                    <a:lnTo>
                      <a:pt x="17132" y="125544"/>
                    </a:lnTo>
                    <a:lnTo>
                      <a:pt x="19069" y="125730"/>
                    </a:lnTo>
                    <a:lnTo>
                      <a:pt x="21027" y="125730"/>
                    </a:lnTo>
                    <a:lnTo>
                      <a:pt x="22975" y="125544"/>
                    </a:lnTo>
                    <a:lnTo>
                      <a:pt x="24730" y="125148"/>
                    </a:lnTo>
                    <a:lnTo>
                      <a:pt x="26667" y="124362"/>
                    </a:lnTo>
                    <a:lnTo>
                      <a:pt x="28422" y="123600"/>
                    </a:lnTo>
                    <a:lnTo>
                      <a:pt x="30177" y="122627"/>
                    </a:lnTo>
                    <a:lnTo>
                      <a:pt x="34264" y="120264"/>
                    </a:lnTo>
                    <a:lnTo>
                      <a:pt x="38138" y="117924"/>
                    </a:lnTo>
                    <a:lnTo>
                      <a:pt x="46314" y="113634"/>
                    </a:lnTo>
                    <a:lnTo>
                      <a:pt x="54478" y="109723"/>
                    </a:lnTo>
                    <a:lnTo>
                      <a:pt x="62868" y="106224"/>
                    </a:lnTo>
                    <a:lnTo>
                      <a:pt x="71407" y="102703"/>
                    </a:lnTo>
                    <a:lnTo>
                      <a:pt x="79968" y="99571"/>
                    </a:lnTo>
                    <a:lnTo>
                      <a:pt x="88539" y="96655"/>
                    </a:lnTo>
                    <a:lnTo>
                      <a:pt x="97100" y="93919"/>
                    </a:lnTo>
                    <a:lnTo>
                      <a:pt x="106035" y="91375"/>
                    </a:lnTo>
                    <a:lnTo>
                      <a:pt x="114810" y="88849"/>
                    </a:lnTo>
                    <a:lnTo>
                      <a:pt x="123553" y="86695"/>
                    </a:lnTo>
                    <a:lnTo>
                      <a:pt x="128218" y="85718"/>
                    </a:lnTo>
                    <a:lnTo>
                      <a:pt x="132702" y="84932"/>
                    </a:lnTo>
                    <a:lnTo>
                      <a:pt x="137368" y="84356"/>
                    </a:lnTo>
                    <a:lnTo>
                      <a:pt x="142055" y="83960"/>
                    </a:lnTo>
                    <a:lnTo>
                      <a:pt x="146902" y="83960"/>
                    </a:lnTo>
                    <a:lnTo>
                      <a:pt x="151771" y="84146"/>
                    </a:lnTo>
                    <a:lnTo>
                      <a:pt x="156822" y="84536"/>
                    </a:lnTo>
                    <a:lnTo>
                      <a:pt x="161884" y="85328"/>
                    </a:lnTo>
                    <a:lnTo>
                      <a:pt x="167148" y="86486"/>
                    </a:lnTo>
                    <a:lnTo>
                      <a:pt x="172595" y="88058"/>
                    </a:lnTo>
                    <a:lnTo>
                      <a:pt x="176084" y="89035"/>
                    </a:lnTo>
                    <a:lnTo>
                      <a:pt x="179776" y="89612"/>
                    </a:lnTo>
                    <a:lnTo>
                      <a:pt x="183489" y="90008"/>
                    </a:lnTo>
                    <a:lnTo>
                      <a:pt x="186977" y="90217"/>
                    </a:lnTo>
                    <a:lnTo>
                      <a:pt x="190669" y="90008"/>
                    </a:lnTo>
                    <a:lnTo>
                      <a:pt x="194382" y="89425"/>
                    </a:lnTo>
                    <a:lnTo>
                      <a:pt x="197871" y="88640"/>
                    </a:lnTo>
                    <a:lnTo>
                      <a:pt x="201381" y="87481"/>
                    </a:lnTo>
                    <a:lnTo>
                      <a:pt x="204687" y="86113"/>
                    </a:lnTo>
                    <a:lnTo>
                      <a:pt x="207983" y="84536"/>
                    </a:lnTo>
                    <a:lnTo>
                      <a:pt x="211097" y="82592"/>
                    </a:lnTo>
                    <a:lnTo>
                      <a:pt x="214029" y="80438"/>
                    </a:lnTo>
                    <a:lnTo>
                      <a:pt x="216940" y="78098"/>
                    </a:lnTo>
                    <a:lnTo>
                      <a:pt x="219487" y="75362"/>
                    </a:lnTo>
                    <a:lnTo>
                      <a:pt x="222001" y="72446"/>
                    </a:lnTo>
                    <a:lnTo>
                      <a:pt x="224142" y="69111"/>
                    </a:lnTo>
                    <a:lnTo>
                      <a:pt x="225297" y="67161"/>
                    </a:lnTo>
                    <a:lnTo>
                      <a:pt x="226474" y="65217"/>
                    </a:lnTo>
                    <a:lnTo>
                      <a:pt x="228229" y="60909"/>
                    </a:lnTo>
                    <a:lnTo>
                      <a:pt x="229588" y="56806"/>
                    </a:lnTo>
                    <a:lnTo>
                      <a:pt x="230562" y="52521"/>
                    </a:lnTo>
                    <a:lnTo>
                      <a:pt x="230958" y="48028"/>
                    </a:lnTo>
                    <a:lnTo>
                      <a:pt x="231140" y="43738"/>
                    </a:lnTo>
                    <a:lnTo>
                      <a:pt x="230744" y="39430"/>
                    </a:lnTo>
                    <a:lnTo>
                      <a:pt x="229984" y="35146"/>
                    </a:lnTo>
                    <a:lnTo>
                      <a:pt x="228807" y="31043"/>
                    </a:lnTo>
                    <a:lnTo>
                      <a:pt x="227266" y="26945"/>
                    </a:lnTo>
                    <a:lnTo>
                      <a:pt x="225297" y="23027"/>
                    </a:lnTo>
                    <a:lnTo>
                      <a:pt x="222964" y="19319"/>
                    </a:lnTo>
                    <a:lnTo>
                      <a:pt x="220450" y="15821"/>
                    </a:lnTo>
                    <a:lnTo>
                      <a:pt x="217336" y="12707"/>
                    </a:lnTo>
                    <a:lnTo>
                      <a:pt x="213826" y="9569"/>
                    </a:lnTo>
                    <a:lnTo>
                      <a:pt x="212071" y="8202"/>
                    </a:lnTo>
                    <a:lnTo>
                      <a:pt x="210134" y="7020"/>
                    </a:lnTo>
                    <a:lnTo>
                      <a:pt x="208197" y="5862"/>
                    </a:lnTo>
                    <a:lnTo>
                      <a:pt x="206250" y="4680"/>
                    </a:lnTo>
                    <a:lnTo>
                      <a:pt x="201959" y="2916"/>
                    </a:lnTo>
                    <a:lnTo>
                      <a:pt x="197871" y="1554"/>
                    </a:lnTo>
                    <a:lnTo>
                      <a:pt x="193398" y="582"/>
                    </a:lnTo>
                    <a:lnTo>
                      <a:pt x="189128" y="0"/>
                    </a:lnTo>
                    <a:close/>
                  </a:path>
                </a:pathLst>
              </a:custGeom>
              <a:solidFill>
                <a:schemeClr val="accent2"/>
              </a:solidFill>
              <a:ln>
                <a:noFill/>
              </a:ln>
              <a:effectLst/>
            </p:spPr>
            <p:txBody>
              <a:bodyPr vert="horz" wrap="square" lIns="0" tIns="0" rIns="0" bIns="0" numCol="1" spcCol="215900" anchor="ctr"/>
              <a:lstStyle/>
              <a:p>
                <a:pPr/>
              </a:p>
            </p:txBody>
          </p:sp>
          <p:sp>
            <p:nvSpPr>
              <p:cNvPr id="36" name="Google Shape;540;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aEwAAkw8AAJsTAAAUEAAAAAAAACYAAAAIAAAA//////////8="/>
                  </a:ext>
                </a:extLst>
              </p:cNvSpPr>
              <p:nvPr/>
            </p:nvSpPr>
            <p:spPr>
              <a:xfrm rot="10800000">
                <a:off x="3105150" y="2531745"/>
                <a:ext cx="81915" cy="81915"/>
              </a:xfrm>
              <a:custGeom>
                <a:avLst/>
                <a:gdLst/>
                <a:ahLst/>
                <a:cxnLst/>
                <a:rect l="0" t="0" r="81915" b="81915"/>
                <a:pathLst>
                  <a:path w="81915" h="81915">
                    <a:moveTo>
                      <a:pt x="40968" y="0"/>
                    </a:moveTo>
                    <a:lnTo>
                      <a:pt x="37058" y="208"/>
                    </a:lnTo>
                    <a:lnTo>
                      <a:pt x="32959" y="785"/>
                    </a:lnTo>
                    <a:lnTo>
                      <a:pt x="29258" y="1759"/>
                    </a:lnTo>
                    <a:lnTo>
                      <a:pt x="25552" y="2939"/>
                    </a:lnTo>
                    <a:lnTo>
                      <a:pt x="22033" y="4675"/>
                    </a:lnTo>
                    <a:lnTo>
                      <a:pt x="18726" y="6431"/>
                    </a:lnTo>
                    <a:lnTo>
                      <a:pt x="15601" y="8771"/>
                    </a:lnTo>
                    <a:lnTo>
                      <a:pt x="12871" y="11316"/>
                    </a:lnTo>
                    <a:lnTo>
                      <a:pt x="10136" y="14051"/>
                    </a:lnTo>
                    <a:lnTo>
                      <a:pt x="7800" y="16963"/>
                    </a:lnTo>
                    <a:lnTo>
                      <a:pt x="5646" y="20292"/>
                    </a:lnTo>
                    <a:lnTo>
                      <a:pt x="3887" y="23603"/>
                    </a:lnTo>
                    <a:lnTo>
                      <a:pt x="2336" y="27119"/>
                    </a:lnTo>
                    <a:lnTo>
                      <a:pt x="1156" y="31006"/>
                    </a:lnTo>
                    <a:lnTo>
                      <a:pt x="394" y="34916"/>
                    </a:lnTo>
                    <a:lnTo>
                      <a:pt x="0" y="39012"/>
                    </a:lnTo>
                    <a:lnTo>
                      <a:pt x="0" y="43107"/>
                    </a:lnTo>
                    <a:lnTo>
                      <a:pt x="580" y="47203"/>
                    </a:lnTo>
                    <a:lnTo>
                      <a:pt x="1365" y="51299"/>
                    </a:lnTo>
                    <a:lnTo>
                      <a:pt x="2521" y="55004"/>
                    </a:lnTo>
                    <a:lnTo>
                      <a:pt x="4095" y="58705"/>
                    </a:lnTo>
                    <a:lnTo>
                      <a:pt x="5855" y="62221"/>
                    </a:lnTo>
                    <a:lnTo>
                      <a:pt x="8195" y="65532"/>
                    </a:lnTo>
                    <a:lnTo>
                      <a:pt x="10717" y="68448"/>
                    </a:lnTo>
                    <a:lnTo>
                      <a:pt x="13447" y="71387"/>
                    </a:lnTo>
                    <a:lnTo>
                      <a:pt x="16385" y="73723"/>
                    </a:lnTo>
                    <a:lnTo>
                      <a:pt x="19697" y="76059"/>
                    </a:lnTo>
                    <a:lnTo>
                      <a:pt x="23216" y="78005"/>
                    </a:lnTo>
                    <a:lnTo>
                      <a:pt x="26918" y="79578"/>
                    </a:lnTo>
                    <a:lnTo>
                      <a:pt x="30809" y="80735"/>
                    </a:lnTo>
                    <a:lnTo>
                      <a:pt x="34904" y="81520"/>
                    </a:lnTo>
                    <a:lnTo>
                      <a:pt x="39000" y="81915"/>
                    </a:lnTo>
                    <a:lnTo>
                      <a:pt x="41154" y="81915"/>
                    </a:lnTo>
                    <a:lnTo>
                      <a:pt x="45064" y="81706"/>
                    </a:lnTo>
                    <a:lnTo>
                      <a:pt x="48955" y="81129"/>
                    </a:lnTo>
                    <a:lnTo>
                      <a:pt x="52865" y="80341"/>
                    </a:lnTo>
                    <a:lnTo>
                      <a:pt x="56570" y="78975"/>
                    </a:lnTo>
                    <a:lnTo>
                      <a:pt x="59881" y="77424"/>
                    </a:lnTo>
                    <a:lnTo>
                      <a:pt x="63188" y="75483"/>
                    </a:lnTo>
                    <a:lnTo>
                      <a:pt x="66313" y="73120"/>
                    </a:lnTo>
                    <a:lnTo>
                      <a:pt x="69252" y="70784"/>
                    </a:lnTo>
                    <a:lnTo>
                      <a:pt x="71986" y="68050"/>
                    </a:lnTo>
                    <a:lnTo>
                      <a:pt x="74322" y="64951"/>
                    </a:lnTo>
                    <a:lnTo>
                      <a:pt x="76454" y="61830"/>
                    </a:lnTo>
                    <a:lnTo>
                      <a:pt x="78209" y="58311"/>
                    </a:lnTo>
                    <a:lnTo>
                      <a:pt x="79783" y="54795"/>
                    </a:lnTo>
                    <a:lnTo>
                      <a:pt x="80758" y="50908"/>
                    </a:lnTo>
                    <a:lnTo>
                      <a:pt x="81520" y="46998"/>
                    </a:lnTo>
                    <a:lnTo>
                      <a:pt x="81915" y="43107"/>
                    </a:lnTo>
                    <a:lnTo>
                      <a:pt x="81915" y="38807"/>
                    </a:lnTo>
                    <a:lnTo>
                      <a:pt x="81520" y="34711"/>
                    </a:lnTo>
                    <a:lnTo>
                      <a:pt x="80758" y="30820"/>
                    </a:lnTo>
                    <a:lnTo>
                      <a:pt x="79578" y="26910"/>
                    </a:lnTo>
                    <a:lnTo>
                      <a:pt x="78027" y="23209"/>
                    </a:lnTo>
                    <a:lnTo>
                      <a:pt x="76082" y="19693"/>
                    </a:lnTo>
                    <a:lnTo>
                      <a:pt x="73928" y="16591"/>
                    </a:lnTo>
                    <a:lnTo>
                      <a:pt x="71383" y="13465"/>
                    </a:lnTo>
                    <a:lnTo>
                      <a:pt x="68653" y="10735"/>
                    </a:lnTo>
                    <a:lnTo>
                      <a:pt x="65528" y="8191"/>
                    </a:lnTo>
                    <a:lnTo>
                      <a:pt x="62426" y="5855"/>
                    </a:lnTo>
                    <a:lnTo>
                      <a:pt x="58906" y="4095"/>
                    </a:lnTo>
                    <a:lnTo>
                      <a:pt x="55205" y="2544"/>
                    </a:lnTo>
                    <a:lnTo>
                      <a:pt x="51291" y="1179"/>
                    </a:lnTo>
                    <a:lnTo>
                      <a:pt x="47195" y="394"/>
                    </a:lnTo>
                    <a:lnTo>
                      <a:pt x="43100" y="0"/>
                    </a:lnTo>
                    <a:close/>
                  </a:path>
                </a:pathLst>
              </a:custGeom>
              <a:solidFill>
                <a:schemeClr val="accent1"/>
              </a:solidFill>
              <a:ln>
                <a:noFill/>
              </a:ln>
              <a:effectLst/>
            </p:spPr>
            <p:txBody>
              <a:bodyPr vert="horz" wrap="square" lIns="0" tIns="0" rIns="0" bIns="0" numCol="1" spcCol="215900" anchor="ctr"/>
              <a:lstStyle/>
              <a:p>
                <a:pPr/>
              </a:p>
            </p:txBody>
          </p:sp>
          <p:sp>
            <p:nvSpPr>
              <p:cNvPr id="35" name="Google Shape;541;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wEQAAfg8AAG0TAAAMEAAAAAAAACYAAAAIAAAA//////////8="/>
                  </a:ext>
                </a:extLst>
              </p:cNvSpPr>
              <p:nvPr/>
            </p:nvSpPr>
            <p:spPr>
              <a:xfrm rot="10800000">
                <a:off x="2915920" y="2518410"/>
                <a:ext cx="241935" cy="90170"/>
              </a:xfrm>
              <a:custGeom>
                <a:avLst/>
                <a:gdLst/>
                <a:ahLst/>
                <a:cxnLst/>
                <a:rect l="0" t="0" r="241935" b="90170"/>
                <a:pathLst>
                  <a:path w="241935" h="90170">
                    <a:moveTo>
                      <a:pt x="196717" y="0"/>
                    </a:moveTo>
                    <a:lnTo>
                      <a:pt x="192405" y="184"/>
                    </a:lnTo>
                    <a:lnTo>
                      <a:pt x="188126" y="973"/>
                    </a:lnTo>
                    <a:lnTo>
                      <a:pt x="183848" y="1945"/>
                    </a:lnTo>
                    <a:lnTo>
                      <a:pt x="179547" y="3498"/>
                    </a:lnTo>
                    <a:lnTo>
                      <a:pt x="175458" y="5464"/>
                    </a:lnTo>
                    <a:lnTo>
                      <a:pt x="173509" y="6625"/>
                    </a:lnTo>
                    <a:lnTo>
                      <a:pt x="171572" y="7806"/>
                    </a:lnTo>
                    <a:lnTo>
                      <a:pt x="166867" y="10933"/>
                    </a:lnTo>
                    <a:lnTo>
                      <a:pt x="162197" y="13459"/>
                    </a:lnTo>
                    <a:lnTo>
                      <a:pt x="157526" y="15796"/>
                    </a:lnTo>
                    <a:lnTo>
                      <a:pt x="152855" y="17558"/>
                    </a:lnTo>
                    <a:lnTo>
                      <a:pt x="148162" y="19132"/>
                    </a:lnTo>
                    <a:lnTo>
                      <a:pt x="143480" y="20497"/>
                    </a:lnTo>
                    <a:lnTo>
                      <a:pt x="138810" y="21470"/>
                    </a:lnTo>
                    <a:lnTo>
                      <a:pt x="134329" y="22234"/>
                    </a:lnTo>
                    <a:lnTo>
                      <a:pt x="129648" y="22839"/>
                    </a:lnTo>
                    <a:lnTo>
                      <a:pt x="124976" y="23231"/>
                    </a:lnTo>
                    <a:lnTo>
                      <a:pt x="115792" y="23603"/>
                    </a:lnTo>
                    <a:lnTo>
                      <a:pt x="106843" y="23812"/>
                    </a:lnTo>
                    <a:lnTo>
                      <a:pt x="97681" y="23995"/>
                    </a:lnTo>
                    <a:lnTo>
                      <a:pt x="88530" y="23812"/>
                    </a:lnTo>
                    <a:lnTo>
                      <a:pt x="79345" y="23415"/>
                    </a:lnTo>
                    <a:lnTo>
                      <a:pt x="70183" y="22839"/>
                    </a:lnTo>
                    <a:lnTo>
                      <a:pt x="61234" y="22050"/>
                    </a:lnTo>
                    <a:lnTo>
                      <a:pt x="52071" y="20869"/>
                    </a:lnTo>
                    <a:lnTo>
                      <a:pt x="43089" y="19503"/>
                    </a:lnTo>
                    <a:lnTo>
                      <a:pt x="34117" y="17767"/>
                    </a:lnTo>
                    <a:lnTo>
                      <a:pt x="29637" y="16769"/>
                    </a:lnTo>
                    <a:lnTo>
                      <a:pt x="24955" y="15613"/>
                    </a:lnTo>
                    <a:lnTo>
                      <a:pt x="23017" y="15033"/>
                    </a:lnTo>
                    <a:lnTo>
                      <a:pt x="21068" y="14824"/>
                    </a:lnTo>
                    <a:lnTo>
                      <a:pt x="18917" y="14824"/>
                    </a:lnTo>
                    <a:lnTo>
                      <a:pt x="16766" y="15033"/>
                    </a:lnTo>
                    <a:lnTo>
                      <a:pt x="14829" y="15404"/>
                    </a:lnTo>
                    <a:lnTo>
                      <a:pt x="12880" y="16005"/>
                    </a:lnTo>
                    <a:lnTo>
                      <a:pt x="11122" y="16769"/>
                    </a:lnTo>
                    <a:lnTo>
                      <a:pt x="9363" y="17767"/>
                    </a:lnTo>
                    <a:lnTo>
                      <a:pt x="7818" y="18923"/>
                    </a:lnTo>
                    <a:lnTo>
                      <a:pt x="6451" y="20105"/>
                    </a:lnTo>
                    <a:lnTo>
                      <a:pt x="5085" y="21471"/>
                    </a:lnTo>
                    <a:lnTo>
                      <a:pt x="3909" y="22839"/>
                    </a:lnTo>
                    <a:lnTo>
                      <a:pt x="2732" y="24388"/>
                    </a:lnTo>
                    <a:lnTo>
                      <a:pt x="1971" y="26149"/>
                    </a:lnTo>
                    <a:lnTo>
                      <a:pt x="1176" y="27911"/>
                    </a:lnTo>
                    <a:lnTo>
                      <a:pt x="604" y="29673"/>
                    </a:lnTo>
                    <a:lnTo>
                      <a:pt x="212" y="31618"/>
                    </a:lnTo>
                    <a:lnTo>
                      <a:pt x="0" y="33563"/>
                    </a:lnTo>
                    <a:lnTo>
                      <a:pt x="0" y="35529"/>
                    </a:lnTo>
                    <a:lnTo>
                      <a:pt x="212" y="37475"/>
                    </a:lnTo>
                    <a:lnTo>
                      <a:pt x="784" y="39629"/>
                    </a:lnTo>
                    <a:lnTo>
                      <a:pt x="1366" y="41365"/>
                    </a:lnTo>
                    <a:lnTo>
                      <a:pt x="1971" y="43127"/>
                    </a:lnTo>
                    <a:lnTo>
                      <a:pt x="2934" y="44889"/>
                    </a:lnTo>
                    <a:lnTo>
                      <a:pt x="4099" y="46442"/>
                    </a:lnTo>
                    <a:lnTo>
                      <a:pt x="5275" y="48016"/>
                    </a:lnTo>
                    <a:lnTo>
                      <a:pt x="6642" y="49172"/>
                    </a:lnTo>
                    <a:lnTo>
                      <a:pt x="8186" y="50541"/>
                    </a:lnTo>
                    <a:lnTo>
                      <a:pt x="9766" y="51535"/>
                    </a:lnTo>
                    <a:lnTo>
                      <a:pt x="11312" y="52299"/>
                    </a:lnTo>
                    <a:lnTo>
                      <a:pt x="13071" y="53088"/>
                    </a:lnTo>
                    <a:lnTo>
                      <a:pt x="15008" y="53668"/>
                    </a:lnTo>
                    <a:lnTo>
                      <a:pt x="16766" y="54060"/>
                    </a:lnTo>
                    <a:lnTo>
                      <a:pt x="18738" y="54269"/>
                    </a:lnTo>
                    <a:lnTo>
                      <a:pt x="20676" y="54269"/>
                    </a:lnTo>
                    <a:lnTo>
                      <a:pt x="22827" y="54060"/>
                    </a:lnTo>
                    <a:lnTo>
                      <a:pt x="27296" y="53480"/>
                    </a:lnTo>
                    <a:lnTo>
                      <a:pt x="31989" y="52904"/>
                    </a:lnTo>
                    <a:lnTo>
                      <a:pt x="41150" y="52115"/>
                    </a:lnTo>
                    <a:lnTo>
                      <a:pt x="50313" y="51906"/>
                    </a:lnTo>
                    <a:lnTo>
                      <a:pt x="59475" y="51906"/>
                    </a:lnTo>
                    <a:lnTo>
                      <a:pt x="68447" y="52115"/>
                    </a:lnTo>
                    <a:lnTo>
                      <a:pt x="77609" y="52695"/>
                    </a:lnTo>
                    <a:lnTo>
                      <a:pt x="86771" y="53480"/>
                    </a:lnTo>
                    <a:lnTo>
                      <a:pt x="95721" y="54269"/>
                    </a:lnTo>
                    <a:lnTo>
                      <a:pt x="104883" y="55425"/>
                    </a:lnTo>
                    <a:lnTo>
                      <a:pt x="113855" y="56795"/>
                    </a:lnTo>
                    <a:lnTo>
                      <a:pt x="123017" y="58368"/>
                    </a:lnTo>
                    <a:lnTo>
                      <a:pt x="131988" y="60314"/>
                    </a:lnTo>
                    <a:lnTo>
                      <a:pt x="136480" y="61679"/>
                    </a:lnTo>
                    <a:lnTo>
                      <a:pt x="140960" y="63232"/>
                    </a:lnTo>
                    <a:lnTo>
                      <a:pt x="145429" y="64993"/>
                    </a:lnTo>
                    <a:lnTo>
                      <a:pt x="149921" y="67147"/>
                    </a:lnTo>
                    <a:lnTo>
                      <a:pt x="154222" y="69485"/>
                    </a:lnTo>
                    <a:lnTo>
                      <a:pt x="158680" y="72403"/>
                    </a:lnTo>
                    <a:lnTo>
                      <a:pt x="162981" y="75530"/>
                    </a:lnTo>
                    <a:lnTo>
                      <a:pt x="167472" y="79053"/>
                    </a:lnTo>
                    <a:lnTo>
                      <a:pt x="170205" y="81391"/>
                    </a:lnTo>
                    <a:lnTo>
                      <a:pt x="173330" y="83545"/>
                    </a:lnTo>
                    <a:lnTo>
                      <a:pt x="176634" y="85307"/>
                    </a:lnTo>
                    <a:lnTo>
                      <a:pt x="179939" y="86860"/>
                    </a:lnTo>
                    <a:lnTo>
                      <a:pt x="183254" y="88041"/>
                    </a:lnTo>
                    <a:lnTo>
                      <a:pt x="186760" y="89014"/>
                    </a:lnTo>
                    <a:lnTo>
                      <a:pt x="190467" y="89778"/>
                    </a:lnTo>
                    <a:lnTo>
                      <a:pt x="193984" y="90170"/>
                    </a:lnTo>
                    <a:lnTo>
                      <a:pt x="197681" y="90170"/>
                    </a:lnTo>
                    <a:lnTo>
                      <a:pt x="201388" y="89986"/>
                    </a:lnTo>
                    <a:lnTo>
                      <a:pt x="204905" y="89406"/>
                    </a:lnTo>
                    <a:lnTo>
                      <a:pt x="208601" y="88617"/>
                    </a:lnTo>
                    <a:lnTo>
                      <a:pt x="212118" y="87644"/>
                    </a:lnTo>
                    <a:lnTo>
                      <a:pt x="215613" y="86071"/>
                    </a:lnTo>
                    <a:lnTo>
                      <a:pt x="218939" y="84518"/>
                    </a:lnTo>
                    <a:lnTo>
                      <a:pt x="222255" y="82364"/>
                    </a:lnTo>
                    <a:lnTo>
                      <a:pt x="224193" y="80999"/>
                    </a:lnTo>
                    <a:lnTo>
                      <a:pt x="225951" y="79629"/>
                    </a:lnTo>
                    <a:lnTo>
                      <a:pt x="229255" y="76503"/>
                    </a:lnTo>
                    <a:lnTo>
                      <a:pt x="232201" y="73192"/>
                    </a:lnTo>
                    <a:lnTo>
                      <a:pt x="234721" y="69485"/>
                    </a:lnTo>
                    <a:lnTo>
                      <a:pt x="237051" y="65782"/>
                    </a:lnTo>
                    <a:lnTo>
                      <a:pt x="238810" y="61867"/>
                    </a:lnTo>
                    <a:lnTo>
                      <a:pt x="240176" y="57767"/>
                    </a:lnTo>
                    <a:lnTo>
                      <a:pt x="241150" y="53480"/>
                    </a:lnTo>
                    <a:lnTo>
                      <a:pt x="241744" y="49172"/>
                    </a:lnTo>
                    <a:lnTo>
                      <a:pt x="241935" y="44889"/>
                    </a:lnTo>
                    <a:lnTo>
                      <a:pt x="241744" y="40602"/>
                    </a:lnTo>
                    <a:lnTo>
                      <a:pt x="241150" y="36293"/>
                    </a:lnTo>
                    <a:lnTo>
                      <a:pt x="239997" y="32010"/>
                    </a:lnTo>
                    <a:lnTo>
                      <a:pt x="238417" y="27702"/>
                    </a:lnTo>
                    <a:lnTo>
                      <a:pt x="236480" y="23603"/>
                    </a:lnTo>
                    <a:lnTo>
                      <a:pt x="235505" y="21657"/>
                    </a:lnTo>
                    <a:lnTo>
                      <a:pt x="234139" y="19712"/>
                    </a:lnTo>
                    <a:lnTo>
                      <a:pt x="232772" y="17951"/>
                    </a:lnTo>
                    <a:lnTo>
                      <a:pt x="231406" y="16005"/>
                    </a:lnTo>
                    <a:lnTo>
                      <a:pt x="228292" y="12695"/>
                    </a:lnTo>
                    <a:lnTo>
                      <a:pt x="224977" y="9752"/>
                    </a:lnTo>
                    <a:lnTo>
                      <a:pt x="221460" y="7226"/>
                    </a:lnTo>
                    <a:lnTo>
                      <a:pt x="217573" y="5072"/>
                    </a:lnTo>
                    <a:lnTo>
                      <a:pt x="213664" y="3310"/>
                    </a:lnTo>
                    <a:lnTo>
                      <a:pt x="209576" y="1945"/>
                    </a:lnTo>
                    <a:lnTo>
                      <a:pt x="205297" y="764"/>
                    </a:lnTo>
                    <a:lnTo>
                      <a:pt x="200996" y="184"/>
                    </a:lnTo>
                    <a:lnTo>
                      <a:pt x="196717" y="0"/>
                    </a:lnTo>
                    <a:close/>
                  </a:path>
                </a:pathLst>
              </a:custGeom>
              <a:solidFill>
                <a:schemeClr val="accent2"/>
              </a:solidFill>
              <a:ln>
                <a:noFill/>
              </a:ln>
              <a:effectLst/>
            </p:spPr>
            <p:txBody>
              <a:bodyPr vert="horz" wrap="square" lIns="0" tIns="0" rIns="0" bIns="0" numCol="1" spcCol="215900" anchor="ctr"/>
              <a:lstStyle/>
              <a:p>
                <a:pPr/>
              </a:p>
            </p:txBody>
          </p:sp>
          <p:sp>
            <p:nvSpPr>
              <p:cNvPr id="34" name="Google Shape;542;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xEwAAsQ0AAPITAAAyDgAAAAAAACYAAAAIAAAA//////////8="/>
                  </a:ext>
                </a:extLst>
              </p:cNvSpPr>
              <p:nvPr/>
            </p:nvSpPr>
            <p:spPr>
              <a:xfrm rot="10800000">
                <a:off x="3160395" y="2225675"/>
                <a:ext cx="81915" cy="81915"/>
              </a:xfrm>
              <a:custGeom>
                <a:avLst/>
                <a:gdLst/>
                <a:ahLst/>
                <a:cxnLst/>
                <a:rect l="0" t="0" r="81915" b="81915"/>
                <a:pathLst>
                  <a:path w="81915" h="81915">
                    <a:moveTo>
                      <a:pt x="38412" y="0"/>
                    </a:moveTo>
                    <a:lnTo>
                      <a:pt x="35890" y="390"/>
                    </a:lnTo>
                    <a:lnTo>
                      <a:pt x="33346" y="785"/>
                    </a:lnTo>
                    <a:lnTo>
                      <a:pt x="31006" y="1152"/>
                    </a:lnTo>
                    <a:lnTo>
                      <a:pt x="28461" y="1937"/>
                    </a:lnTo>
                    <a:lnTo>
                      <a:pt x="26125" y="2722"/>
                    </a:lnTo>
                    <a:lnTo>
                      <a:pt x="23603" y="3879"/>
                    </a:lnTo>
                    <a:lnTo>
                      <a:pt x="21263" y="5055"/>
                    </a:lnTo>
                    <a:lnTo>
                      <a:pt x="17748" y="7201"/>
                    </a:lnTo>
                    <a:lnTo>
                      <a:pt x="14437" y="9719"/>
                    </a:lnTo>
                    <a:lnTo>
                      <a:pt x="11502" y="12441"/>
                    </a:lnTo>
                    <a:lnTo>
                      <a:pt x="8771" y="15560"/>
                    </a:lnTo>
                    <a:lnTo>
                      <a:pt x="6431" y="18677"/>
                    </a:lnTo>
                    <a:lnTo>
                      <a:pt x="4490" y="22189"/>
                    </a:lnTo>
                    <a:lnTo>
                      <a:pt x="2916" y="25674"/>
                    </a:lnTo>
                    <a:lnTo>
                      <a:pt x="1551" y="29368"/>
                    </a:lnTo>
                    <a:lnTo>
                      <a:pt x="785" y="33270"/>
                    </a:lnTo>
                    <a:lnTo>
                      <a:pt x="185" y="37172"/>
                    </a:lnTo>
                    <a:lnTo>
                      <a:pt x="0" y="41048"/>
                    </a:lnTo>
                    <a:lnTo>
                      <a:pt x="185" y="45136"/>
                    </a:lnTo>
                    <a:lnTo>
                      <a:pt x="785" y="49039"/>
                    </a:lnTo>
                    <a:lnTo>
                      <a:pt x="1759" y="52918"/>
                    </a:lnTo>
                    <a:lnTo>
                      <a:pt x="3124" y="56817"/>
                    </a:lnTo>
                    <a:lnTo>
                      <a:pt x="5066" y="60510"/>
                    </a:lnTo>
                    <a:lnTo>
                      <a:pt x="6431" y="63029"/>
                    </a:lnTo>
                    <a:lnTo>
                      <a:pt x="8191" y="65384"/>
                    </a:lnTo>
                    <a:lnTo>
                      <a:pt x="9951" y="67507"/>
                    </a:lnTo>
                    <a:lnTo>
                      <a:pt x="11707" y="69654"/>
                    </a:lnTo>
                    <a:lnTo>
                      <a:pt x="13838" y="71595"/>
                    </a:lnTo>
                    <a:lnTo>
                      <a:pt x="15801" y="73348"/>
                    </a:lnTo>
                    <a:lnTo>
                      <a:pt x="18142" y="74918"/>
                    </a:lnTo>
                    <a:lnTo>
                      <a:pt x="20270" y="76283"/>
                    </a:lnTo>
                    <a:lnTo>
                      <a:pt x="22814" y="77644"/>
                    </a:lnTo>
                    <a:lnTo>
                      <a:pt x="25154" y="78611"/>
                    </a:lnTo>
                    <a:lnTo>
                      <a:pt x="27699" y="79582"/>
                    </a:lnTo>
                    <a:lnTo>
                      <a:pt x="30221" y="80344"/>
                    </a:lnTo>
                    <a:lnTo>
                      <a:pt x="32951" y="80944"/>
                    </a:lnTo>
                    <a:lnTo>
                      <a:pt x="35682" y="81524"/>
                    </a:lnTo>
                    <a:lnTo>
                      <a:pt x="38227" y="81706"/>
                    </a:lnTo>
                    <a:lnTo>
                      <a:pt x="40957" y="81915"/>
                    </a:lnTo>
                    <a:lnTo>
                      <a:pt x="43478" y="81706"/>
                    </a:lnTo>
                    <a:lnTo>
                      <a:pt x="46024" y="81524"/>
                    </a:lnTo>
                    <a:lnTo>
                      <a:pt x="48546" y="81129"/>
                    </a:lnTo>
                    <a:lnTo>
                      <a:pt x="51094" y="80553"/>
                    </a:lnTo>
                    <a:lnTo>
                      <a:pt x="53430" y="79977"/>
                    </a:lnTo>
                    <a:lnTo>
                      <a:pt x="55975" y="79006"/>
                    </a:lnTo>
                    <a:lnTo>
                      <a:pt x="58311" y="78012"/>
                    </a:lnTo>
                    <a:lnTo>
                      <a:pt x="60651" y="76859"/>
                    </a:lnTo>
                    <a:lnTo>
                      <a:pt x="64352" y="74527"/>
                    </a:lnTo>
                    <a:lnTo>
                      <a:pt x="67477" y="72195"/>
                    </a:lnTo>
                    <a:lnTo>
                      <a:pt x="70390" y="69282"/>
                    </a:lnTo>
                    <a:lnTo>
                      <a:pt x="73120" y="66354"/>
                    </a:lnTo>
                    <a:lnTo>
                      <a:pt x="75460" y="63029"/>
                    </a:lnTo>
                    <a:lnTo>
                      <a:pt x="77424" y="59725"/>
                    </a:lnTo>
                    <a:lnTo>
                      <a:pt x="78975" y="56032"/>
                    </a:lnTo>
                    <a:lnTo>
                      <a:pt x="80341" y="52338"/>
                    </a:lnTo>
                    <a:lnTo>
                      <a:pt x="81312" y="48644"/>
                    </a:lnTo>
                    <a:lnTo>
                      <a:pt x="81915" y="44742"/>
                    </a:lnTo>
                    <a:lnTo>
                      <a:pt x="81915" y="40657"/>
                    </a:lnTo>
                    <a:lnTo>
                      <a:pt x="81706" y="36778"/>
                    </a:lnTo>
                    <a:lnTo>
                      <a:pt x="81129" y="32875"/>
                    </a:lnTo>
                    <a:lnTo>
                      <a:pt x="80155" y="28791"/>
                    </a:lnTo>
                    <a:lnTo>
                      <a:pt x="78790" y="25097"/>
                    </a:lnTo>
                    <a:lnTo>
                      <a:pt x="77034" y="21218"/>
                    </a:lnTo>
                    <a:lnTo>
                      <a:pt x="75460" y="18677"/>
                    </a:lnTo>
                    <a:lnTo>
                      <a:pt x="73909" y="16345"/>
                    </a:lnTo>
                    <a:lnTo>
                      <a:pt x="72149" y="14198"/>
                    </a:lnTo>
                    <a:lnTo>
                      <a:pt x="68262" y="10311"/>
                    </a:lnTo>
                    <a:lnTo>
                      <a:pt x="66112" y="8566"/>
                    </a:lnTo>
                    <a:lnTo>
                      <a:pt x="63958" y="6996"/>
                    </a:lnTo>
                    <a:lnTo>
                      <a:pt x="61622" y="5449"/>
                    </a:lnTo>
                    <a:lnTo>
                      <a:pt x="59285" y="4270"/>
                    </a:lnTo>
                    <a:lnTo>
                      <a:pt x="56737" y="3117"/>
                    </a:lnTo>
                    <a:lnTo>
                      <a:pt x="54215" y="2146"/>
                    </a:lnTo>
                    <a:lnTo>
                      <a:pt x="51670" y="1361"/>
                    </a:lnTo>
                    <a:lnTo>
                      <a:pt x="48940" y="785"/>
                    </a:lnTo>
                    <a:lnTo>
                      <a:pt x="46418" y="390"/>
                    </a:lnTo>
                    <a:lnTo>
                      <a:pt x="43688" y="0"/>
                    </a:lnTo>
                    <a:close/>
                  </a:path>
                </a:pathLst>
              </a:custGeom>
              <a:solidFill>
                <a:schemeClr val="accent1"/>
              </a:solidFill>
              <a:ln>
                <a:noFill/>
              </a:ln>
              <a:effectLst/>
            </p:spPr>
            <p:txBody>
              <a:bodyPr vert="horz" wrap="square" lIns="0" tIns="0" rIns="0" bIns="0" numCol="1" spcCol="215900" anchor="ctr"/>
              <a:lstStyle/>
              <a:p>
                <a:pPr/>
              </a:p>
            </p:txBody>
          </p:sp>
          <p:sp>
            <p:nvSpPr>
              <p:cNvPr id="33" name="Google Shape;543;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fEgAAqwwAAMkTAAAHDgAAAAAAACYAAAAIAAAA//////////8="/>
                  </a:ext>
                </a:extLst>
              </p:cNvSpPr>
              <p:nvPr/>
            </p:nvSpPr>
            <p:spPr>
              <a:xfrm rot="10800000">
                <a:off x="3067685" y="2059305"/>
                <a:ext cx="148590" cy="220980"/>
              </a:xfrm>
              <a:custGeom>
                <a:avLst/>
                <a:gdLst/>
                <a:ahLst/>
                <a:cxnLst/>
                <a:rect l="0" t="0" r="148590" b="220980"/>
                <a:pathLst>
                  <a:path w="148590" h="220980">
                    <a:moveTo>
                      <a:pt x="19482" y="0"/>
                    </a:moveTo>
                    <a:lnTo>
                      <a:pt x="17542" y="184"/>
                    </a:lnTo>
                    <a:lnTo>
                      <a:pt x="15595" y="389"/>
                    </a:lnTo>
                    <a:lnTo>
                      <a:pt x="12080" y="1545"/>
                    </a:lnTo>
                    <a:lnTo>
                      <a:pt x="10319" y="2333"/>
                    </a:lnTo>
                    <a:lnTo>
                      <a:pt x="8565" y="3489"/>
                    </a:lnTo>
                    <a:lnTo>
                      <a:pt x="7010" y="4665"/>
                    </a:lnTo>
                    <a:lnTo>
                      <a:pt x="5462" y="6026"/>
                    </a:lnTo>
                    <a:lnTo>
                      <a:pt x="4279" y="7581"/>
                    </a:lnTo>
                    <a:lnTo>
                      <a:pt x="3123" y="9146"/>
                    </a:lnTo>
                    <a:lnTo>
                      <a:pt x="2126" y="10906"/>
                    </a:lnTo>
                    <a:lnTo>
                      <a:pt x="1362" y="12665"/>
                    </a:lnTo>
                    <a:lnTo>
                      <a:pt x="764" y="14394"/>
                    </a:lnTo>
                    <a:lnTo>
                      <a:pt x="392" y="16154"/>
                    </a:lnTo>
                    <a:lnTo>
                      <a:pt x="0" y="18108"/>
                    </a:lnTo>
                    <a:lnTo>
                      <a:pt x="0" y="20052"/>
                    </a:lnTo>
                    <a:lnTo>
                      <a:pt x="186" y="21812"/>
                    </a:lnTo>
                    <a:lnTo>
                      <a:pt x="392" y="23745"/>
                    </a:lnTo>
                    <a:lnTo>
                      <a:pt x="970" y="25505"/>
                    </a:lnTo>
                    <a:lnTo>
                      <a:pt x="1548" y="27449"/>
                    </a:lnTo>
                    <a:lnTo>
                      <a:pt x="2525" y="29198"/>
                    </a:lnTo>
                    <a:lnTo>
                      <a:pt x="3495" y="30753"/>
                    </a:lnTo>
                    <a:lnTo>
                      <a:pt x="4678" y="32318"/>
                    </a:lnTo>
                    <a:lnTo>
                      <a:pt x="7588" y="36022"/>
                    </a:lnTo>
                    <a:lnTo>
                      <a:pt x="10532" y="39715"/>
                    </a:lnTo>
                    <a:lnTo>
                      <a:pt x="15987" y="47112"/>
                    </a:lnTo>
                    <a:lnTo>
                      <a:pt x="20851" y="54703"/>
                    </a:lnTo>
                    <a:lnTo>
                      <a:pt x="25735" y="62498"/>
                    </a:lnTo>
                    <a:lnTo>
                      <a:pt x="30220" y="70284"/>
                    </a:lnTo>
                    <a:lnTo>
                      <a:pt x="34712" y="78458"/>
                    </a:lnTo>
                    <a:lnTo>
                      <a:pt x="38805" y="86448"/>
                    </a:lnTo>
                    <a:lnTo>
                      <a:pt x="42699" y="94633"/>
                    </a:lnTo>
                    <a:lnTo>
                      <a:pt x="46400" y="102991"/>
                    </a:lnTo>
                    <a:lnTo>
                      <a:pt x="50122" y="111360"/>
                    </a:lnTo>
                    <a:lnTo>
                      <a:pt x="53616" y="119923"/>
                    </a:lnTo>
                    <a:lnTo>
                      <a:pt x="55192" y="124230"/>
                    </a:lnTo>
                    <a:lnTo>
                      <a:pt x="56561" y="128680"/>
                    </a:lnTo>
                    <a:lnTo>
                      <a:pt x="57716" y="133161"/>
                    </a:lnTo>
                    <a:lnTo>
                      <a:pt x="58686" y="137836"/>
                    </a:lnTo>
                    <a:lnTo>
                      <a:pt x="59470" y="142522"/>
                    </a:lnTo>
                    <a:lnTo>
                      <a:pt x="60048" y="147371"/>
                    </a:lnTo>
                    <a:lnTo>
                      <a:pt x="60262" y="152456"/>
                    </a:lnTo>
                    <a:lnTo>
                      <a:pt x="60262" y="157520"/>
                    </a:lnTo>
                    <a:lnTo>
                      <a:pt x="59869" y="162973"/>
                    </a:lnTo>
                    <a:lnTo>
                      <a:pt x="59078" y="168610"/>
                    </a:lnTo>
                    <a:lnTo>
                      <a:pt x="58686" y="172303"/>
                    </a:lnTo>
                    <a:lnTo>
                      <a:pt x="58500" y="175996"/>
                    </a:lnTo>
                    <a:lnTo>
                      <a:pt x="58686" y="179505"/>
                    </a:lnTo>
                    <a:lnTo>
                      <a:pt x="59078" y="183209"/>
                    </a:lnTo>
                    <a:lnTo>
                      <a:pt x="59869" y="186718"/>
                    </a:lnTo>
                    <a:lnTo>
                      <a:pt x="60839" y="190206"/>
                    </a:lnTo>
                    <a:lnTo>
                      <a:pt x="62201" y="193716"/>
                    </a:lnTo>
                    <a:lnTo>
                      <a:pt x="63756" y="197020"/>
                    </a:lnTo>
                    <a:lnTo>
                      <a:pt x="65510" y="200140"/>
                    </a:lnTo>
                    <a:lnTo>
                      <a:pt x="67663" y="203077"/>
                    </a:lnTo>
                    <a:lnTo>
                      <a:pt x="70002" y="205982"/>
                    </a:lnTo>
                    <a:lnTo>
                      <a:pt x="72548" y="208528"/>
                    </a:lnTo>
                    <a:lnTo>
                      <a:pt x="75279" y="211046"/>
                    </a:lnTo>
                    <a:lnTo>
                      <a:pt x="78402" y="213195"/>
                    </a:lnTo>
                    <a:lnTo>
                      <a:pt x="81711" y="215343"/>
                    </a:lnTo>
                    <a:lnTo>
                      <a:pt x="85020" y="217072"/>
                    </a:lnTo>
                    <a:lnTo>
                      <a:pt x="87173" y="217860"/>
                    </a:lnTo>
                    <a:lnTo>
                      <a:pt x="89512" y="218647"/>
                    </a:lnTo>
                    <a:lnTo>
                      <a:pt x="93791" y="219803"/>
                    </a:lnTo>
                    <a:lnTo>
                      <a:pt x="98097" y="220591"/>
                    </a:lnTo>
                    <a:lnTo>
                      <a:pt x="102582" y="220980"/>
                    </a:lnTo>
                    <a:lnTo>
                      <a:pt x="106868" y="220796"/>
                    </a:lnTo>
                    <a:lnTo>
                      <a:pt x="111147" y="220192"/>
                    </a:lnTo>
                    <a:lnTo>
                      <a:pt x="115453" y="219435"/>
                    </a:lnTo>
                    <a:lnTo>
                      <a:pt x="119546" y="218064"/>
                    </a:lnTo>
                    <a:lnTo>
                      <a:pt x="123433" y="216315"/>
                    </a:lnTo>
                    <a:lnTo>
                      <a:pt x="127347" y="214166"/>
                    </a:lnTo>
                    <a:lnTo>
                      <a:pt x="130862" y="211619"/>
                    </a:lnTo>
                    <a:lnTo>
                      <a:pt x="134171" y="208918"/>
                    </a:lnTo>
                    <a:lnTo>
                      <a:pt x="137294" y="205795"/>
                    </a:lnTo>
                    <a:lnTo>
                      <a:pt x="140025" y="202289"/>
                    </a:lnTo>
                    <a:lnTo>
                      <a:pt x="142550" y="198381"/>
                    </a:lnTo>
                    <a:lnTo>
                      <a:pt x="143520" y="196447"/>
                    </a:lnTo>
                    <a:lnTo>
                      <a:pt x="144703" y="194299"/>
                    </a:lnTo>
                    <a:lnTo>
                      <a:pt x="145487" y="192171"/>
                    </a:lnTo>
                    <a:lnTo>
                      <a:pt x="146251" y="190022"/>
                    </a:lnTo>
                    <a:lnTo>
                      <a:pt x="147434" y="185746"/>
                    </a:lnTo>
                    <a:lnTo>
                      <a:pt x="148219" y="181265"/>
                    </a:lnTo>
                    <a:lnTo>
                      <a:pt x="148590" y="176968"/>
                    </a:lnTo>
                    <a:lnTo>
                      <a:pt x="148404" y="172692"/>
                    </a:lnTo>
                    <a:lnTo>
                      <a:pt x="147826" y="168211"/>
                    </a:lnTo>
                    <a:lnTo>
                      <a:pt x="147042" y="164119"/>
                    </a:lnTo>
                    <a:lnTo>
                      <a:pt x="145673" y="160037"/>
                    </a:lnTo>
                    <a:lnTo>
                      <a:pt x="143912" y="155944"/>
                    </a:lnTo>
                    <a:lnTo>
                      <a:pt x="141766" y="152251"/>
                    </a:lnTo>
                    <a:lnTo>
                      <a:pt x="139241" y="148742"/>
                    </a:lnTo>
                    <a:lnTo>
                      <a:pt x="136510" y="145438"/>
                    </a:lnTo>
                    <a:lnTo>
                      <a:pt x="133387" y="142315"/>
                    </a:lnTo>
                    <a:lnTo>
                      <a:pt x="129872" y="139586"/>
                    </a:lnTo>
                    <a:lnTo>
                      <a:pt x="125978" y="137069"/>
                    </a:lnTo>
                    <a:lnTo>
                      <a:pt x="124038" y="135892"/>
                    </a:lnTo>
                    <a:lnTo>
                      <a:pt x="121885" y="134921"/>
                    </a:lnTo>
                    <a:lnTo>
                      <a:pt x="116815" y="132588"/>
                    </a:lnTo>
                    <a:lnTo>
                      <a:pt x="112117" y="129867"/>
                    </a:lnTo>
                    <a:lnTo>
                      <a:pt x="107838" y="126951"/>
                    </a:lnTo>
                    <a:lnTo>
                      <a:pt x="103745" y="124015"/>
                    </a:lnTo>
                    <a:lnTo>
                      <a:pt x="100037" y="120894"/>
                    </a:lnTo>
                    <a:lnTo>
                      <a:pt x="96522" y="117590"/>
                    </a:lnTo>
                    <a:lnTo>
                      <a:pt x="93213" y="114081"/>
                    </a:lnTo>
                    <a:lnTo>
                      <a:pt x="90090" y="110592"/>
                    </a:lnTo>
                    <a:lnTo>
                      <a:pt x="87173" y="107083"/>
                    </a:lnTo>
                    <a:lnTo>
                      <a:pt x="84442" y="103390"/>
                    </a:lnTo>
                    <a:lnTo>
                      <a:pt x="74309" y="88187"/>
                    </a:lnTo>
                    <a:lnTo>
                      <a:pt x="69610" y="80402"/>
                    </a:lnTo>
                    <a:lnTo>
                      <a:pt x="64932" y="72616"/>
                    </a:lnTo>
                    <a:lnTo>
                      <a:pt x="60447" y="64647"/>
                    </a:lnTo>
                    <a:lnTo>
                      <a:pt x="56162" y="56647"/>
                    </a:lnTo>
                    <a:lnTo>
                      <a:pt x="52068" y="48472"/>
                    </a:lnTo>
                    <a:lnTo>
                      <a:pt x="48367" y="40104"/>
                    </a:lnTo>
                    <a:lnTo>
                      <a:pt x="44660" y="31725"/>
                    </a:lnTo>
                    <a:lnTo>
                      <a:pt x="41536" y="23172"/>
                    </a:lnTo>
                    <a:lnTo>
                      <a:pt x="39968" y="18691"/>
                    </a:lnTo>
                    <a:lnTo>
                      <a:pt x="38599" y="14210"/>
                    </a:lnTo>
                    <a:lnTo>
                      <a:pt x="38021" y="12266"/>
                    </a:lnTo>
                    <a:lnTo>
                      <a:pt x="37051" y="10507"/>
                    </a:lnTo>
                    <a:lnTo>
                      <a:pt x="36074" y="8573"/>
                    </a:lnTo>
                    <a:lnTo>
                      <a:pt x="34712" y="6998"/>
                    </a:lnTo>
                    <a:lnTo>
                      <a:pt x="33343" y="5453"/>
                    </a:lnTo>
                    <a:lnTo>
                      <a:pt x="31775" y="4092"/>
                    </a:lnTo>
                    <a:lnTo>
                      <a:pt x="30220" y="3120"/>
                    </a:lnTo>
                    <a:lnTo>
                      <a:pt x="28672" y="2128"/>
                    </a:lnTo>
                    <a:lnTo>
                      <a:pt x="26911" y="1361"/>
                    </a:lnTo>
                    <a:lnTo>
                      <a:pt x="24944" y="767"/>
                    </a:lnTo>
                    <a:lnTo>
                      <a:pt x="23210" y="389"/>
                    </a:lnTo>
                    <a:lnTo>
                      <a:pt x="21243" y="0"/>
                    </a:lnTo>
                    <a:close/>
                  </a:path>
                </a:pathLst>
              </a:custGeom>
              <a:solidFill>
                <a:schemeClr val="accent2"/>
              </a:solidFill>
              <a:ln>
                <a:noFill/>
              </a:ln>
              <a:effectLst/>
            </p:spPr>
            <p:txBody>
              <a:bodyPr vert="horz" wrap="square" lIns="0" tIns="0" rIns="0" bIns="0" numCol="1" spcCol="215900" anchor="ctr"/>
              <a:lstStyle/>
              <a:p>
                <a:pPr/>
              </a:p>
            </p:txBody>
          </p:sp>
          <p:sp>
            <p:nvSpPr>
              <p:cNvPr id="32" name="Google Shape;544;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hEwAAjg4AAKMTAAAPDwAAAAAAACYAAAAIAAAA//////////8="/>
                  </a:ext>
                </a:extLst>
              </p:cNvSpPr>
              <p:nvPr/>
            </p:nvSpPr>
            <p:spPr>
              <a:xfrm rot="10800000">
                <a:off x="3109595" y="2366010"/>
                <a:ext cx="82550" cy="81915"/>
              </a:xfrm>
              <a:custGeom>
                <a:avLst/>
                <a:gdLst/>
                <a:ahLst/>
                <a:cxnLst/>
                <a:rect l="0" t="0" r="82550" b="81915"/>
                <a:pathLst>
                  <a:path w="82550" h="81915">
                    <a:moveTo>
                      <a:pt x="41183" y="0"/>
                    </a:moveTo>
                    <a:lnTo>
                      <a:pt x="37251" y="185"/>
                    </a:lnTo>
                    <a:lnTo>
                      <a:pt x="33528" y="580"/>
                    </a:lnTo>
                    <a:lnTo>
                      <a:pt x="29806" y="1551"/>
                    </a:lnTo>
                    <a:lnTo>
                      <a:pt x="26084" y="2730"/>
                    </a:lnTo>
                    <a:lnTo>
                      <a:pt x="22755" y="4281"/>
                    </a:lnTo>
                    <a:lnTo>
                      <a:pt x="19403" y="6227"/>
                    </a:lnTo>
                    <a:lnTo>
                      <a:pt x="16288" y="8377"/>
                    </a:lnTo>
                    <a:lnTo>
                      <a:pt x="13540" y="10717"/>
                    </a:lnTo>
                    <a:lnTo>
                      <a:pt x="10796" y="13261"/>
                    </a:lnTo>
                    <a:lnTo>
                      <a:pt x="8423" y="16177"/>
                    </a:lnTo>
                    <a:lnTo>
                      <a:pt x="6283" y="19303"/>
                    </a:lnTo>
                    <a:lnTo>
                      <a:pt x="4326" y="22613"/>
                    </a:lnTo>
                    <a:lnTo>
                      <a:pt x="2744" y="26133"/>
                    </a:lnTo>
                    <a:lnTo>
                      <a:pt x="1582" y="29834"/>
                    </a:lnTo>
                    <a:lnTo>
                      <a:pt x="791" y="33539"/>
                    </a:lnTo>
                    <a:lnTo>
                      <a:pt x="210" y="37449"/>
                    </a:lnTo>
                    <a:lnTo>
                      <a:pt x="0" y="41731"/>
                    </a:lnTo>
                    <a:lnTo>
                      <a:pt x="394" y="45830"/>
                    </a:lnTo>
                    <a:lnTo>
                      <a:pt x="978" y="49740"/>
                    </a:lnTo>
                    <a:lnTo>
                      <a:pt x="2163" y="53631"/>
                    </a:lnTo>
                    <a:lnTo>
                      <a:pt x="3535" y="57332"/>
                    </a:lnTo>
                    <a:lnTo>
                      <a:pt x="5305" y="60852"/>
                    </a:lnTo>
                    <a:lnTo>
                      <a:pt x="7445" y="64371"/>
                    </a:lnTo>
                    <a:lnTo>
                      <a:pt x="9795" y="67469"/>
                    </a:lnTo>
                    <a:lnTo>
                      <a:pt x="12539" y="70213"/>
                    </a:lnTo>
                    <a:lnTo>
                      <a:pt x="15497" y="72934"/>
                    </a:lnTo>
                    <a:lnTo>
                      <a:pt x="18635" y="75293"/>
                    </a:lnTo>
                    <a:lnTo>
                      <a:pt x="22151" y="77239"/>
                    </a:lnTo>
                    <a:lnTo>
                      <a:pt x="25686" y="78998"/>
                    </a:lnTo>
                    <a:lnTo>
                      <a:pt x="29619" y="80363"/>
                    </a:lnTo>
                    <a:lnTo>
                      <a:pt x="33738" y="81334"/>
                    </a:lnTo>
                    <a:lnTo>
                      <a:pt x="37855" y="81729"/>
                    </a:lnTo>
                    <a:lnTo>
                      <a:pt x="41367" y="81915"/>
                    </a:lnTo>
                    <a:lnTo>
                      <a:pt x="45299" y="81729"/>
                    </a:lnTo>
                    <a:lnTo>
                      <a:pt x="49022" y="81126"/>
                    </a:lnTo>
                    <a:lnTo>
                      <a:pt x="52744" y="80363"/>
                    </a:lnTo>
                    <a:lnTo>
                      <a:pt x="56466" y="79184"/>
                    </a:lnTo>
                    <a:lnTo>
                      <a:pt x="59795" y="77633"/>
                    </a:lnTo>
                    <a:lnTo>
                      <a:pt x="63147" y="75665"/>
                    </a:lnTo>
                    <a:lnTo>
                      <a:pt x="66288" y="73537"/>
                    </a:lnTo>
                    <a:lnTo>
                      <a:pt x="69032" y="71197"/>
                    </a:lnTo>
                    <a:lnTo>
                      <a:pt x="71776" y="68453"/>
                    </a:lnTo>
                    <a:lnTo>
                      <a:pt x="74127" y="65736"/>
                    </a:lnTo>
                    <a:lnTo>
                      <a:pt x="76267" y="62611"/>
                    </a:lnTo>
                    <a:lnTo>
                      <a:pt x="78247" y="59301"/>
                    </a:lnTo>
                    <a:lnTo>
                      <a:pt x="79806" y="55781"/>
                    </a:lnTo>
                    <a:lnTo>
                      <a:pt x="80991" y="52080"/>
                    </a:lnTo>
                    <a:lnTo>
                      <a:pt x="81759" y="48375"/>
                    </a:lnTo>
                    <a:lnTo>
                      <a:pt x="82363" y="44465"/>
                    </a:lnTo>
                    <a:lnTo>
                      <a:pt x="82550" y="40183"/>
                    </a:lnTo>
                    <a:lnTo>
                      <a:pt x="82156" y="36084"/>
                    </a:lnTo>
                    <a:lnTo>
                      <a:pt x="81572" y="31988"/>
                    </a:lnTo>
                    <a:lnTo>
                      <a:pt x="80387" y="28283"/>
                    </a:lnTo>
                    <a:lnTo>
                      <a:pt x="79015" y="24559"/>
                    </a:lnTo>
                    <a:lnTo>
                      <a:pt x="77268" y="20854"/>
                    </a:lnTo>
                    <a:lnTo>
                      <a:pt x="75105" y="17543"/>
                    </a:lnTo>
                    <a:lnTo>
                      <a:pt x="72755" y="14417"/>
                    </a:lnTo>
                    <a:lnTo>
                      <a:pt x="70011" y="11502"/>
                    </a:lnTo>
                    <a:lnTo>
                      <a:pt x="67053" y="8957"/>
                    </a:lnTo>
                    <a:lnTo>
                      <a:pt x="63915" y="6621"/>
                    </a:lnTo>
                    <a:lnTo>
                      <a:pt x="60399" y="4675"/>
                    </a:lnTo>
                    <a:lnTo>
                      <a:pt x="56864" y="2916"/>
                    </a:lnTo>
                    <a:lnTo>
                      <a:pt x="52954" y="1551"/>
                    </a:lnTo>
                    <a:lnTo>
                      <a:pt x="48838" y="580"/>
                    </a:lnTo>
                    <a:lnTo>
                      <a:pt x="44718" y="0"/>
                    </a:lnTo>
                    <a:close/>
                  </a:path>
                </a:pathLst>
              </a:custGeom>
              <a:solidFill>
                <a:schemeClr val="accent1"/>
              </a:solidFill>
              <a:ln>
                <a:noFill/>
              </a:ln>
              <a:effectLst/>
            </p:spPr>
            <p:txBody>
              <a:bodyPr vert="horz" wrap="square" lIns="0" tIns="0" rIns="0" bIns="0" numCol="1" spcCol="215900" anchor="ctr"/>
              <a:lstStyle/>
              <a:p>
                <a:pPr/>
              </a:p>
            </p:txBody>
          </p:sp>
          <p:sp>
            <p:nvSpPr>
              <p:cNvPr id="31" name="Google Shape;545;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D4EQAAbw4AAHQTAAD9DgAAAAAAACYAAAAIAAAA//////////8="/>
                  </a:ext>
                </a:extLst>
              </p:cNvSpPr>
              <p:nvPr/>
            </p:nvSpPr>
            <p:spPr>
              <a:xfrm rot="10800000">
                <a:off x="2921000" y="2346325"/>
                <a:ext cx="241300" cy="90170"/>
              </a:xfrm>
              <a:custGeom>
                <a:avLst/>
                <a:gdLst/>
                <a:ahLst/>
                <a:cxnLst/>
                <a:rect l="0" t="0" r="241300" b="90170"/>
                <a:pathLst>
                  <a:path w="241300" h="90170">
                    <a:moveTo>
                      <a:pt x="193353" y="0"/>
                    </a:moveTo>
                    <a:lnTo>
                      <a:pt x="188873" y="580"/>
                    </a:lnTo>
                    <a:lnTo>
                      <a:pt x="184583" y="1369"/>
                    </a:lnTo>
                    <a:lnTo>
                      <a:pt x="180495" y="2738"/>
                    </a:lnTo>
                    <a:lnTo>
                      <a:pt x="176216" y="4688"/>
                    </a:lnTo>
                    <a:lnTo>
                      <a:pt x="174250" y="5686"/>
                    </a:lnTo>
                    <a:lnTo>
                      <a:pt x="172306" y="6846"/>
                    </a:lnTo>
                    <a:lnTo>
                      <a:pt x="167424" y="9793"/>
                    </a:lnTo>
                    <a:lnTo>
                      <a:pt x="162576" y="12323"/>
                    </a:lnTo>
                    <a:lnTo>
                      <a:pt x="157895" y="14273"/>
                    </a:lnTo>
                    <a:lnTo>
                      <a:pt x="153013" y="16039"/>
                    </a:lnTo>
                    <a:lnTo>
                      <a:pt x="148344" y="17408"/>
                    </a:lnTo>
                    <a:lnTo>
                      <a:pt x="143652" y="18589"/>
                    </a:lnTo>
                    <a:lnTo>
                      <a:pt x="138982" y="19378"/>
                    </a:lnTo>
                    <a:lnTo>
                      <a:pt x="134491" y="19958"/>
                    </a:lnTo>
                    <a:lnTo>
                      <a:pt x="125152" y="20752"/>
                    </a:lnTo>
                    <a:lnTo>
                      <a:pt x="106809" y="20752"/>
                    </a:lnTo>
                    <a:lnTo>
                      <a:pt x="97861" y="20539"/>
                    </a:lnTo>
                    <a:lnTo>
                      <a:pt x="79540" y="19378"/>
                    </a:lnTo>
                    <a:lnTo>
                      <a:pt x="70569" y="18380"/>
                    </a:lnTo>
                    <a:lnTo>
                      <a:pt x="61409" y="17220"/>
                    </a:lnTo>
                    <a:lnTo>
                      <a:pt x="52427" y="15851"/>
                    </a:lnTo>
                    <a:lnTo>
                      <a:pt x="43479" y="14273"/>
                    </a:lnTo>
                    <a:lnTo>
                      <a:pt x="34508" y="12140"/>
                    </a:lnTo>
                    <a:lnTo>
                      <a:pt x="30017" y="10954"/>
                    </a:lnTo>
                    <a:lnTo>
                      <a:pt x="25538" y="9585"/>
                    </a:lnTo>
                    <a:lnTo>
                      <a:pt x="23594" y="9004"/>
                    </a:lnTo>
                    <a:lnTo>
                      <a:pt x="21438" y="8796"/>
                    </a:lnTo>
                    <a:lnTo>
                      <a:pt x="19315" y="8612"/>
                    </a:lnTo>
                    <a:lnTo>
                      <a:pt x="17159" y="8796"/>
                    </a:lnTo>
                    <a:lnTo>
                      <a:pt x="15215" y="9192"/>
                    </a:lnTo>
                    <a:lnTo>
                      <a:pt x="13461" y="9585"/>
                    </a:lnTo>
                    <a:lnTo>
                      <a:pt x="11495" y="10374"/>
                    </a:lnTo>
                    <a:lnTo>
                      <a:pt x="9764" y="11163"/>
                    </a:lnTo>
                    <a:lnTo>
                      <a:pt x="8189" y="12323"/>
                    </a:lnTo>
                    <a:lnTo>
                      <a:pt x="6636" y="13509"/>
                    </a:lnTo>
                    <a:lnTo>
                      <a:pt x="5273" y="14669"/>
                    </a:lnTo>
                    <a:lnTo>
                      <a:pt x="4089" y="16247"/>
                    </a:lnTo>
                    <a:lnTo>
                      <a:pt x="2938" y="17800"/>
                    </a:lnTo>
                    <a:lnTo>
                      <a:pt x="2156" y="19378"/>
                    </a:lnTo>
                    <a:lnTo>
                      <a:pt x="1363" y="21119"/>
                    </a:lnTo>
                    <a:lnTo>
                      <a:pt x="603" y="22885"/>
                    </a:lnTo>
                    <a:lnTo>
                      <a:pt x="212" y="24834"/>
                    </a:lnTo>
                    <a:lnTo>
                      <a:pt x="0" y="26809"/>
                    </a:lnTo>
                    <a:lnTo>
                      <a:pt x="0" y="30708"/>
                    </a:lnTo>
                    <a:lnTo>
                      <a:pt x="391" y="32678"/>
                    </a:lnTo>
                    <a:lnTo>
                      <a:pt x="972" y="34628"/>
                    </a:lnTo>
                    <a:lnTo>
                      <a:pt x="1575" y="36577"/>
                    </a:lnTo>
                    <a:lnTo>
                      <a:pt x="2547" y="38155"/>
                    </a:lnTo>
                    <a:lnTo>
                      <a:pt x="3519" y="39896"/>
                    </a:lnTo>
                    <a:lnTo>
                      <a:pt x="4670" y="41265"/>
                    </a:lnTo>
                    <a:lnTo>
                      <a:pt x="7407" y="44002"/>
                    </a:lnTo>
                    <a:lnTo>
                      <a:pt x="8971" y="45006"/>
                    </a:lnTo>
                    <a:lnTo>
                      <a:pt x="10523" y="45978"/>
                    </a:lnTo>
                    <a:lnTo>
                      <a:pt x="12277" y="46746"/>
                    </a:lnTo>
                    <a:lnTo>
                      <a:pt x="14221" y="47348"/>
                    </a:lnTo>
                    <a:lnTo>
                      <a:pt x="15986" y="47928"/>
                    </a:lnTo>
                    <a:lnTo>
                      <a:pt x="17952" y="48116"/>
                    </a:lnTo>
                    <a:lnTo>
                      <a:pt x="19896" y="48116"/>
                    </a:lnTo>
                    <a:lnTo>
                      <a:pt x="22041" y="47928"/>
                    </a:lnTo>
                    <a:lnTo>
                      <a:pt x="26509" y="47535"/>
                    </a:lnTo>
                    <a:lnTo>
                      <a:pt x="31201" y="47139"/>
                    </a:lnTo>
                    <a:lnTo>
                      <a:pt x="40362" y="46746"/>
                    </a:lnTo>
                    <a:lnTo>
                      <a:pt x="49522" y="46746"/>
                    </a:lnTo>
                    <a:lnTo>
                      <a:pt x="58672" y="47139"/>
                    </a:lnTo>
                    <a:lnTo>
                      <a:pt x="67832" y="47744"/>
                    </a:lnTo>
                    <a:lnTo>
                      <a:pt x="76814" y="48508"/>
                    </a:lnTo>
                    <a:lnTo>
                      <a:pt x="85974" y="49485"/>
                    </a:lnTo>
                    <a:lnTo>
                      <a:pt x="94923" y="50854"/>
                    </a:lnTo>
                    <a:lnTo>
                      <a:pt x="103893" y="52223"/>
                    </a:lnTo>
                    <a:lnTo>
                      <a:pt x="112864" y="53801"/>
                    </a:lnTo>
                    <a:lnTo>
                      <a:pt x="121823" y="55751"/>
                    </a:lnTo>
                    <a:lnTo>
                      <a:pt x="126303" y="56932"/>
                    </a:lnTo>
                    <a:lnTo>
                      <a:pt x="130794" y="58093"/>
                    </a:lnTo>
                    <a:lnTo>
                      <a:pt x="135273" y="59671"/>
                    </a:lnTo>
                    <a:lnTo>
                      <a:pt x="139764" y="61228"/>
                    </a:lnTo>
                    <a:lnTo>
                      <a:pt x="144043" y="63177"/>
                    </a:lnTo>
                    <a:lnTo>
                      <a:pt x="148534" y="65519"/>
                    </a:lnTo>
                    <a:lnTo>
                      <a:pt x="152812" y="68074"/>
                    </a:lnTo>
                    <a:lnTo>
                      <a:pt x="157113" y="71001"/>
                    </a:lnTo>
                    <a:lnTo>
                      <a:pt x="161392" y="74340"/>
                    </a:lnTo>
                    <a:lnTo>
                      <a:pt x="165693" y="78055"/>
                    </a:lnTo>
                    <a:lnTo>
                      <a:pt x="168418" y="80585"/>
                    </a:lnTo>
                    <a:lnTo>
                      <a:pt x="171334" y="82743"/>
                    </a:lnTo>
                    <a:lnTo>
                      <a:pt x="174641" y="84505"/>
                    </a:lnTo>
                    <a:lnTo>
                      <a:pt x="177769" y="86271"/>
                    </a:lnTo>
                    <a:lnTo>
                      <a:pt x="181277" y="87640"/>
                    </a:lnTo>
                    <a:lnTo>
                      <a:pt x="184773" y="88613"/>
                    </a:lnTo>
                    <a:lnTo>
                      <a:pt x="188292" y="89406"/>
                    </a:lnTo>
                    <a:lnTo>
                      <a:pt x="191800" y="89986"/>
                    </a:lnTo>
                    <a:lnTo>
                      <a:pt x="195509" y="90170"/>
                    </a:lnTo>
                    <a:lnTo>
                      <a:pt x="199207" y="90170"/>
                    </a:lnTo>
                    <a:lnTo>
                      <a:pt x="202726" y="89773"/>
                    </a:lnTo>
                    <a:lnTo>
                      <a:pt x="206423" y="89009"/>
                    </a:lnTo>
                    <a:lnTo>
                      <a:pt x="209942" y="88033"/>
                    </a:lnTo>
                    <a:lnTo>
                      <a:pt x="213640" y="86851"/>
                    </a:lnTo>
                    <a:lnTo>
                      <a:pt x="216947" y="85085"/>
                    </a:lnTo>
                    <a:lnTo>
                      <a:pt x="220466" y="83324"/>
                    </a:lnTo>
                    <a:lnTo>
                      <a:pt x="222409" y="81955"/>
                    </a:lnTo>
                    <a:lnTo>
                      <a:pt x="224163" y="80585"/>
                    </a:lnTo>
                    <a:lnTo>
                      <a:pt x="227682" y="77659"/>
                    </a:lnTo>
                    <a:lnTo>
                      <a:pt x="230587" y="74340"/>
                    </a:lnTo>
                    <a:lnTo>
                      <a:pt x="233324" y="70813"/>
                    </a:lnTo>
                    <a:lnTo>
                      <a:pt x="235658" y="67102"/>
                    </a:lnTo>
                    <a:lnTo>
                      <a:pt x="237602" y="63177"/>
                    </a:lnTo>
                    <a:lnTo>
                      <a:pt x="239177" y="59070"/>
                    </a:lnTo>
                    <a:lnTo>
                      <a:pt x="240138" y="54962"/>
                    </a:lnTo>
                    <a:lnTo>
                      <a:pt x="240931" y="50666"/>
                    </a:lnTo>
                    <a:lnTo>
                      <a:pt x="241300" y="46375"/>
                    </a:lnTo>
                    <a:lnTo>
                      <a:pt x="241300" y="42054"/>
                    </a:lnTo>
                    <a:lnTo>
                      <a:pt x="240719" y="37763"/>
                    </a:lnTo>
                    <a:lnTo>
                      <a:pt x="239747" y="33446"/>
                    </a:lnTo>
                    <a:lnTo>
                      <a:pt x="238384" y="29151"/>
                    </a:lnTo>
                    <a:lnTo>
                      <a:pt x="236630" y="25043"/>
                    </a:lnTo>
                    <a:lnTo>
                      <a:pt x="235469" y="22885"/>
                    </a:lnTo>
                    <a:lnTo>
                      <a:pt x="234296" y="20935"/>
                    </a:lnTo>
                    <a:lnTo>
                      <a:pt x="233134" y="18986"/>
                    </a:lnTo>
                    <a:lnTo>
                      <a:pt x="231771" y="17220"/>
                    </a:lnTo>
                    <a:lnTo>
                      <a:pt x="228833" y="13692"/>
                    </a:lnTo>
                    <a:lnTo>
                      <a:pt x="225526" y="10562"/>
                    </a:lnTo>
                    <a:lnTo>
                      <a:pt x="222007" y="8032"/>
                    </a:lnTo>
                    <a:lnTo>
                      <a:pt x="218309" y="5686"/>
                    </a:lnTo>
                    <a:lnTo>
                      <a:pt x="214400" y="3715"/>
                    </a:lnTo>
                    <a:lnTo>
                      <a:pt x="210333" y="2158"/>
                    </a:lnTo>
                    <a:lnTo>
                      <a:pt x="206233" y="977"/>
                    </a:lnTo>
                    <a:lnTo>
                      <a:pt x="201932" y="209"/>
                    </a:lnTo>
                    <a:lnTo>
                      <a:pt x="197654" y="0"/>
                    </a:lnTo>
                    <a:close/>
                  </a:path>
                </a:pathLst>
              </a:custGeom>
              <a:solidFill>
                <a:schemeClr val="accent2"/>
              </a:solidFill>
              <a:ln>
                <a:noFill/>
              </a:ln>
              <a:effectLst/>
            </p:spPr>
            <p:txBody>
              <a:bodyPr vert="horz" wrap="square" lIns="0" tIns="0" rIns="0" bIns="0" numCol="1" spcCol="215900" anchor="ctr"/>
              <a:lstStyle/>
              <a:p>
                <a:pPr/>
              </a:p>
            </p:txBody>
          </p:sp>
          <p:sp>
            <p:nvSpPr>
              <p:cNvPr id="30" name="Google Shape;546;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D4FAAAow4AAHkVAAAkDwAAAAAAACYAAAAIAAAA//////////8="/>
                  </a:ext>
                </a:extLst>
              </p:cNvSpPr>
              <p:nvPr/>
            </p:nvSpPr>
            <p:spPr>
              <a:xfrm rot="10800000">
                <a:off x="3408680" y="2379345"/>
                <a:ext cx="81915" cy="81915"/>
              </a:xfrm>
              <a:custGeom>
                <a:avLst/>
                <a:gdLst/>
                <a:ahLst/>
                <a:cxnLst/>
                <a:rect l="0" t="0" r="81915" b="81915"/>
                <a:pathLst>
                  <a:path w="81915" h="81915">
                    <a:moveTo>
                      <a:pt x="40957" y="0"/>
                    </a:moveTo>
                    <a:lnTo>
                      <a:pt x="38227" y="185"/>
                    </a:lnTo>
                    <a:lnTo>
                      <a:pt x="35496" y="390"/>
                    </a:lnTo>
                    <a:lnTo>
                      <a:pt x="32766" y="970"/>
                    </a:lnTo>
                    <a:lnTo>
                      <a:pt x="30221" y="1547"/>
                    </a:lnTo>
                    <a:lnTo>
                      <a:pt x="27490" y="2332"/>
                    </a:lnTo>
                    <a:lnTo>
                      <a:pt x="24968" y="3303"/>
                    </a:lnTo>
                    <a:lnTo>
                      <a:pt x="22424" y="4478"/>
                    </a:lnTo>
                    <a:lnTo>
                      <a:pt x="17748" y="7201"/>
                    </a:lnTo>
                    <a:lnTo>
                      <a:pt x="15597" y="8748"/>
                    </a:lnTo>
                    <a:lnTo>
                      <a:pt x="13465" y="10713"/>
                    </a:lnTo>
                    <a:lnTo>
                      <a:pt x="11316" y="12651"/>
                    </a:lnTo>
                    <a:lnTo>
                      <a:pt x="9556" y="14593"/>
                    </a:lnTo>
                    <a:lnTo>
                      <a:pt x="7797" y="16921"/>
                    </a:lnTo>
                    <a:lnTo>
                      <a:pt x="6246" y="19253"/>
                    </a:lnTo>
                    <a:lnTo>
                      <a:pt x="4675" y="21794"/>
                    </a:lnTo>
                    <a:lnTo>
                      <a:pt x="2939" y="25674"/>
                    </a:lnTo>
                    <a:lnTo>
                      <a:pt x="1573" y="29576"/>
                    </a:lnTo>
                    <a:lnTo>
                      <a:pt x="580" y="33478"/>
                    </a:lnTo>
                    <a:lnTo>
                      <a:pt x="0" y="37354"/>
                    </a:lnTo>
                    <a:lnTo>
                      <a:pt x="0" y="41442"/>
                    </a:lnTo>
                    <a:lnTo>
                      <a:pt x="208" y="45345"/>
                    </a:lnTo>
                    <a:lnTo>
                      <a:pt x="785" y="49221"/>
                    </a:lnTo>
                    <a:lnTo>
                      <a:pt x="1759" y="52918"/>
                    </a:lnTo>
                    <a:lnTo>
                      <a:pt x="3124" y="56612"/>
                    </a:lnTo>
                    <a:lnTo>
                      <a:pt x="4675" y="60328"/>
                    </a:lnTo>
                    <a:lnTo>
                      <a:pt x="6826" y="63628"/>
                    </a:lnTo>
                    <a:lnTo>
                      <a:pt x="9161" y="66931"/>
                    </a:lnTo>
                    <a:lnTo>
                      <a:pt x="11892" y="69862"/>
                    </a:lnTo>
                    <a:lnTo>
                      <a:pt x="14831" y="72585"/>
                    </a:lnTo>
                    <a:lnTo>
                      <a:pt x="18142" y="74918"/>
                    </a:lnTo>
                    <a:lnTo>
                      <a:pt x="21658" y="77041"/>
                    </a:lnTo>
                    <a:lnTo>
                      <a:pt x="23994" y="78221"/>
                    </a:lnTo>
                    <a:lnTo>
                      <a:pt x="26334" y="79192"/>
                    </a:lnTo>
                    <a:lnTo>
                      <a:pt x="28856" y="79977"/>
                    </a:lnTo>
                    <a:lnTo>
                      <a:pt x="31214" y="80739"/>
                    </a:lnTo>
                    <a:lnTo>
                      <a:pt x="33551" y="81338"/>
                    </a:lnTo>
                    <a:lnTo>
                      <a:pt x="36076" y="81524"/>
                    </a:lnTo>
                    <a:lnTo>
                      <a:pt x="38412" y="81915"/>
                    </a:lnTo>
                    <a:lnTo>
                      <a:pt x="40957" y="81915"/>
                    </a:lnTo>
                    <a:lnTo>
                      <a:pt x="43688" y="81729"/>
                    </a:lnTo>
                    <a:lnTo>
                      <a:pt x="46418" y="81524"/>
                    </a:lnTo>
                    <a:lnTo>
                      <a:pt x="49149" y="81129"/>
                    </a:lnTo>
                    <a:lnTo>
                      <a:pt x="51670" y="80367"/>
                    </a:lnTo>
                    <a:lnTo>
                      <a:pt x="54401" y="79582"/>
                    </a:lnTo>
                    <a:lnTo>
                      <a:pt x="56946" y="78611"/>
                    </a:lnTo>
                    <a:lnTo>
                      <a:pt x="59285" y="77436"/>
                    </a:lnTo>
                    <a:lnTo>
                      <a:pt x="61830" y="76283"/>
                    </a:lnTo>
                    <a:lnTo>
                      <a:pt x="64166" y="74713"/>
                    </a:lnTo>
                    <a:lnTo>
                      <a:pt x="66317" y="73166"/>
                    </a:lnTo>
                    <a:lnTo>
                      <a:pt x="68448" y="71410"/>
                    </a:lnTo>
                    <a:lnTo>
                      <a:pt x="70412" y="69472"/>
                    </a:lnTo>
                    <a:lnTo>
                      <a:pt x="72358" y="67321"/>
                    </a:lnTo>
                    <a:lnTo>
                      <a:pt x="74117" y="64993"/>
                    </a:lnTo>
                    <a:lnTo>
                      <a:pt x="75668" y="62661"/>
                    </a:lnTo>
                    <a:lnTo>
                      <a:pt x="77216" y="60120"/>
                    </a:lnTo>
                    <a:lnTo>
                      <a:pt x="78975" y="56426"/>
                    </a:lnTo>
                    <a:lnTo>
                      <a:pt x="80341" y="52524"/>
                    </a:lnTo>
                    <a:lnTo>
                      <a:pt x="81312" y="48462"/>
                    </a:lnTo>
                    <a:lnTo>
                      <a:pt x="81706" y="44560"/>
                    </a:lnTo>
                    <a:lnTo>
                      <a:pt x="81915" y="40657"/>
                    </a:lnTo>
                    <a:lnTo>
                      <a:pt x="81706" y="36569"/>
                    </a:lnTo>
                    <a:lnTo>
                      <a:pt x="81129" y="32693"/>
                    </a:lnTo>
                    <a:lnTo>
                      <a:pt x="80155" y="28996"/>
                    </a:lnTo>
                    <a:lnTo>
                      <a:pt x="78790" y="25302"/>
                    </a:lnTo>
                    <a:lnTo>
                      <a:pt x="77034" y="21794"/>
                    </a:lnTo>
                    <a:lnTo>
                      <a:pt x="75088" y="18286"/>
                    </a:lnTo>
                    <a:lnTo>
                      <a:pt x="72752" y="15169"/>
                    </a:lnTo>
                    <a:lnTo>
                      <a:pt x="70022" y="12073"/>
                    </a:lnTo>
                    <a:lnTo>
                      <a:pt x="67083" y="9351"/>
                    </a:lnTo>
                    <a:lnTo>
                      <a:pt x="63772" y="6996"/>
                    </a:lnTo>
                    <a:lnTo>
                      <a:pt x="60071" y="4873"/>
                    </a:lnTo>
                    <a:lnTo>
                      <a:pt x="57734" y="3693"/>
                    </a:lnTo>
                    <a:lnTo>
                      <a:pt x="55395" y="2722"/>
                    </a:lnTo>
                    <a:lnTo>
                      <a:pt x="53036" y="1937"/>
                    </a:lnTo>
                    <a:lnTo>
                      <a:pt x="50700" y="1175"/>
                    </a:lnTo>
                    <a:lnTo>
                      <a:pt x="48178" y="785"/>
                    </a:lnTo>
                    <a:lnTo>
                      <a:pt x="45838" y="390"/>
                    </a:lnTo>
                    <a:lnTo>
                      <a:pt x="43502" y="185"/>
                    </a:lnTo>
                    <a:lnTo>
                      <a:pt x="40957" y="0"/>
                    </a:lnTo>
                    <a:close/>
                  </a:path>
                </a:pathLst>
              </a:custGeom>
              <a:solidFill>
                <a:schemeClr val="accent1"/>
              </a:solidFill>
              <a:ln>
                <a:noFill/>
              </a:ln>
              <a:effectLst/>
            </p:spPr>
            <p:txBody>
              <a:bodyPr vert="horz" wrap="square" lIns="0" tIns="0" rIns="0" bIns="0" numCol="1" spcCol="215900" anchor="ctr"/>
              <a:lstStyle/>
              <a:p>
                <a:pPr/>
              </a:p>
            </p:txBody>
          </p:sp>
          <p:sp>
            <p:nvSpPr>
              <p:cNvPr id="29" name="Google Shape;547;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AmFQAAow0AACkWAADwDgAAAAAAACYAAAAIAAAA//////////8="/>
                  </a:ext>
                </a:extLst>
              </p:cNvSpPr>
              <p:nvPr/>
            </p:nvSpPr>
            <p:spPr>
              <a:xfrm rot="10800000">
                <a:off x="3437890" y="2216785"/>
                <a:ext cx="164465" cy="211455"/>
              </a:xfrm>
              <a:custGeom>
                <a:avLst/>
                <a:gdLst/>
                <a:ahLst/>
                <a:cxnLst/>
                <a:rect l="0" t="0" r="164465" b="211455"/>
                <a:pathLst>
                  <a:path w="164465" h="211455">
                    <a:moveTo>
                      <a:pt x="144417" y="0"/>
                    </a:moveTo>
                    <a:lnTo>
                      <a:pt x="142665" y="205"/>
                    </a:lnTo>
                    <a:lnTo>
                      <a:pt x="140724" y="597"/>
                    </a:lnTo>
                    <a:lnTo>
                      <a:pt x="138965" y="969"/>
                    </a:lnTo>
                    <a:lnTo>
                      <a:pt x="137214" y="1576"/>
                    </a:lnTo>
                    <a:lnTo>
                      <a:pt x="133703" y="3514"/>
                    </a:lnTo>
                    <a:lnTo>
                      <a:pt x="132341" y="4483"/>
                    </a:lnTo>
                    <a:lnTo>
                      <a:pt x="130787" y="5854"/>
                    </a:lnTo>
                    <a:lnTo>
                      <a:pt x="129638" y="7214"/>
                    </a:lnTo>
                    <a:lnTo>
                      <a:pt x="128457" y="8791"/>
                    </a:lnTo>
                    <a:lnTo>
                      <a:pt x="127490" y="10523"/>
                    </a:lnTo>
                    <a:lnTo>
                      <a:pt x="126516" y="12276"/>
                    </a:lnTo>
                    <a:lnTo>
                      <a:pt x="124764" y="16583"/>
                    </a:lnTo>
                    <a:lnTo>
                      <a:pt x="122823" y="20861"/>
                    </a:lnTo>
                    <a:lnTo>
                      <a:pt x="118734" y="29045"/>
                    </a:lnTo>
                    <a:lnTo>
                      <a:pt x="114257" y="37043"/>
                    </a:lnTo>
                    <a:lnTo>
                      <a:pt x="109567" y="44836"/>
                    </a:lnTo>
                    <a:lnTo>
                      <a:pt x="104716" y="52628"/>
                    </a:lnTo>
                    <a:lnTo>
                      <a:pt x="99661" y="60215"/>
                    </a:lnTo>
                    <a:lnTo>
                      <a:pt x="94392" y="67636"/>
                    </a:lnTo>
                    <a:lnTo>
                      <a:pt x="88940" y="74831"/>
                    </a:lnTo>
                    <a:lnTo>
                      <a:pt x="83305" y="82046"/>
                    </a:lnTo>
                    <a:lnTo>
                      <a:pt x="77466" y="89261"/>
                    </a:lnTo>
                    <a:lnTo>
                      <a:pt x="71618" y="96084"/>
                    </a:lnTo>
                    <a:lnTo>
                      <a:pt x="68504" y="99599"/>
                    </a:lnTo>
                    <a:lnTo>
                      <a:pt x="65199" y="102722"/>
                    </a:lnTo>
                    <a:lnTo>
                      <a:pt x="61689" y="106030"/>
                    </a:lnTo>
                    <a:lnTo>
                      <a:pt x="58202" y="108938"/>
                    </a:lnTo>
                    <a:lnTo>
                      <a:pt x="54296" y="111874"/>
                    </a:lnTo>
                    <a:lnTo>
                      <a:pt x="50207" y="114606"/>
                    </a:lnTo>
                    <a:lnTo>
                      <a:pt x="45935" y="117132"/>
                    </a:lnTo>
                    <a:lnTo>
                      <a:pt x="41245" y="119462"/>
                    </a:lnTo>
                    <a:lnTo>
                      <a:pt x="36189" y="121615"/>
                    </a:lnTo>
                    <a:lnTo>
                      <a:pt x="30951" y="123554"/>
                    </a:lnTo>
                    <a:lnTo>
                      <a:pt x="27441" y="124924"/>
                    </a:lnTo>
                    <a:lnTo>
                      <a:pt x="24136" y="126491"/>
                    </a:lnTo>
                    <a:lnTo>
                      <a:pt x="21014" y="128253"/>
                    </a:lnTo>
                    <a:lnTo>
                      <a:pt x="17900" y="130377"/>
                    </a:lnTo>
                    <a:lnTo>
                      <a:pt x="15174" y="132717"/>
                    </a:lnTo>
                    <a:lnTo>
                      <a:pt x="12449" y="135262"/>
                    </a:lnTo>
                    <a:lnTo>
                      <a:pt x="10119" y="137984"/>
                    </a:lnTo>
                    <a:lnTo>
                      <a:pt x="7964" y="140901"/>
                    </a:lnTo>
                    <a:lnTo>
                      <a:pt x="6030" y="143838"/>
                    </a:lnTo>
                    <a:lnTo>
                      <a:pt x="4271" y="147147"/>
                    </a:lnTo>
                    <a:lnTo>
                      <a:pt x="2908" y="150456"/>
                    </a:lnTo>
                    <a:lnTo>
                      <a:pt x="1758" y="153970"/>
                    </a:lnTo>
                    <a:lnTo>
                      <a:pt x="784" y="157671"/>
                    </a:lnTo>
                    <a:lnTo>
                      <a:pt x="182" y="161361"/>
                    </a:lnTo>
                    <a:lnTo>
                      <a:pt x="0" y="165062"/>
                    </a:lnTo>
                    <a:lnTo>
                      <a:pt x="0" y="168977"/>
                    </a:lnTo>
                    <a:lnTo>
                      <a:pt x="182" y="171307"/>
                    </a:lnTo>
                    <a:lnTo>
                      <a:pt x="578" y="173647"/>
                    </a:lnTo>
                    <a:lnTo>
                      <a:pt x="1545" y="178131"/>
                    </a:lnTo>
                    <a:lnTo>
                      <a:pt x="2908" y="182223"/>
                    </a:lnTo>
                    <a:lnTo>
                      <a:pt x="4667" y="186315"/>
                    </a:lnTo>
                    <a:lnTo>
                      <a:pt x="6814" y="190221"/>
                    </a:lnTo>
                    <a:lnTo>
                      <a:pt x="9144" y="193716"/>
                    </a:lnTo>
                    <a:lnTo>
                      <a:pt x="12053" y="197044"/>
                    </a:lnTo>
                    <a:lnTo>
                      <a:pt x="14992" y="199983"/>
                    </a:lnTo>
                    <a:lnTo>
                      <a:pt x="18479" y="202693"/>
                    </a:lnTo>
                    <a:lnTo>
                      <a:pt x="21989" y="205209"/>
                    </a:lnTo>
                    <a:lnTo>
                      <a:pt x="25888" y="207176"/>
                    </a:lnTo>
                    <a:lnTo>
                      <a:pt x="29976" y="208723"/>
                    </a:lnTo>
                    <a:lnTo>
                      <a:pt x="34065" y="210094"/>
                    </a:lnTo>
                    <a:lnTo>
                      <a:pt x="38526" y="210877"/>
                    </a:lnTo>
                    <a:lnTo>
                      <a:pt x="43004" y="211268"/>
                    </a:lnTo>
                    <a:lnTo>
                      <a:pt x="45334" y="211455"/>
                    </a:lnTo>
                    <a:lnTo>
                      <a:pt x="47481" y="211268"/>
                    </a:lnTo>
                    <a:lnTo>
                      <a:pt x="49819" y="211063"/>
                    </a:lnTo>
                    <a:lnTo>
                      <a:pt x="52149" y="210877"/>
                    </a:lnTo>
                    <a:lnTo>
                      <a:pt x="56633" y="209908"/>
                    </a:lnTo>
                    <a:lnTo>
                      <a:pt x="60714" y="208537"/>
                    </a:lnTo>
                    <a:lnTo>
                      <a:pt x="64803" y="206785"/>
                    </a:lnTo>
                    <a:lnTo>
                      <a:pt x="68709" y="204631"/>
                    </a:lnTo>
                    <a:lnTo>
                      <a:pt x="72197" y="202115"/>
                    </a:lnTo>
                    <a:lnTo>
                      <a:pt x="75524" y="199384"/>
                    </a:lnTo>
                    <a:lnTo>
                      <a:pt x="78433" y="196261"/>
                    </a:lnTo>
                    <a:lnTo>
                      <a:pt x="81158" y="192952"/>
                    </a:lnTo>
                    <a:lnTo>
                      <a:pt x="83702" y="189232"/>
                    </a:lnTo>
                    <a:lnTo>
                      <a:pt x="85635" y="185532"/>
                    </a:lnTo>
                    <a:lnTo>
                      <a:pt x="87189" y="181440"/>
                    </a:lnTo>
                    <a:lnTo>
                      <a:pt x="88552" y="177162"/>
                    </a:lnTo>
                    <a:lnTo>
                      <a:pt x="89336" y="172884"/>
                    </a:lnTo>
                    <a:lnTo>
                      <a:pt x="89724" y="168400"/>
                    </a:lnTo>
                    <a:lnTo>
                      <a:pt x="89915" y="166060"/>
                    </a:lnTo>
                    <a:lnTo>
                      <a:pt x="89724" y="163701"/>
                    </a:lnTo>
                    <a:lnTo>
                      <a:pt x="89519" y="158062"/>
                    </a:lnTo>
                    <a:lnTo>
                      <a:pt x="89724" y="152786"/>
                    </a:lnTo>
                    <a:lnTo>
                      <a:pt x="90303" y="147538"/>
                    </a:lnTo>
                    <a:lnTo>
                      <a:pt x="91087" y="142477"/>
                    </a:lnTo>
                    <a:lnTo>
                      <a:pt x="92062" y="137798"/>
                    </a:lnTo>
                    <a:lnTo>
                      <a:pt x="93425" y="133108"/>
                    </a:lnTo>
                    <a:lnTo>
                      <a:pt x="94970" y="128625"/>
                    </a:lnTo>
                    <a:lnTo>
                      <a:pt x="96539" y="124347"/>
                    </a:lnTo>
                    <a:lnTo>
                      <a:pt x="98481" y="120069"/>
                    </a:lnTo>
                    <a:lnTo>
                      <a:pt x="100422" y="115967"/>
                    </a:lnTo>
                    <a:lnTo>
                      <a:pt x="104716" y="107783"/>
                    </a:lnTo>
                    <a:lnTo>
                      <a:pt x="109384" y="99785"/>
                    </a:lnTo>
                    <a:lnTo>
                      <a:pt x="113861" y="91992"/>
                    </a:lnTo>
                    <a:lnTo>
                      <a:pt x="118734" y="84200"/>
                    </a:lnTo>
                    <a:lnTo>
                      <a:pt x="123790" y="76593"/>
                    </a:lnTo>
                    <a:lnTo>
                      <a:pt x="128853" y="69192"/>
                    </a:lnTo>
                    <a:lnTo>
                      <a:pt x="134305" y="61791"/>
                    </a:lnTo>
                    <a:lnTo>
                      <a:pt x="139749" y="54576"/>
                    </a:lnTo>
                    <a:lnTo>
                      <a:pt x="145597" y="47362"/>
                    </a:lnTo>
                    <a:lnTo>
                      <a:pt x="151810" y="40538"/>
                    </a:lnTo>
                    <a:lnTo>
                      <a:pt x="154924" y="37229"/>
                    </a:lnTo>
                    <a:lnTo>
                      <a:pt x="158229" y="34106"/>
                    </a:lnTo>
                    <a:lnTo>
                      <a:pt x="159797" y="32559"/>
                    </a:lnTo>
                    <a:lnTo>
                      <a:pt x="160954" y="30984"/>
                    </a:lnTo>
                    <a:lnTo>
                      <a:pt x="162135" y="29045"/>
                    </a:lnTo>
                    <a:lnTo>
                      <a:pt x="162919" y="27107"/>
                    </a:lnTo>
                    <a:lnTo>
                      <a:pt x="163680" y="25345"/>
                    </a:lnTo>
                    <a:lnTo>
                      <a:pt x="164069" y="23406"/>
                    </a:lnTo>
                    <a:lnTo>
                      <a:pt x="164465" y="21439"/>
                    </a:lnTo>
                    <a:lnTo>
                      <a:pt x="164465" y="19491"/>
                    </a:lnTo>
                    <a:lnTo>
                      <a:pt x="164282" y="17552"/>
                    </a:lnTo>
                    <a:lnTo>
                      <a:pt x="164069" y="15790"/>
                    </a:lnTo>
                    <a:lnTo>
                      <a:pt x="163498" y="13852"/>
                    </a:lnTo>
                    <a:lnTo>
                      <a:pt x="162919" y="12090"/>
                    </a:lnTo>
                    <a:lnTo>
                      <a:pt x="162135" y="10337"/>
                    </a:lnTo>
                    <a:lnTo>
                      <a:pt x="161160" y="8791"/>
                    </a:lnTo>
                    <a:lnTo>
                      <a:pt x="159987" y="7214"/>
                    </a:lnTo>
                    <a:lnTo>
                      <a:pt x="157262" y="4489"/>
                    </a:lnTo>
                    <a:lnTo>
                      <a:pt x="155708" y="3328"/>
                    </a:lnTo>
                    <a:lnTo>
                      <a:pt x="153957" y="2339"/>
                    </a:lnTo>
                    <a:lnTo>
                      <a:pt x="152198" y="1576"/>
                    </a:lnTo>
                    <a:lnTo>
                      <a:pt x="150264" y="783"/>
                    </a:lnTo>
                    <a:lnTo>
                      <a:pt x="148323" y="391"/>
                    </a:lnTo>
                    <a:lnTo>
                      <a:pt x="146358" y="205"/>
                    </a:lnTo>
                    <a:lnTo>
                      <a:pt x="144417" y="0"/>
                    </a:lnTo>
                    <a:close/>
                  </a:path>
                </a:pathLst>
              </a:custGeom>
              <a:solidFill>
                <a:schemeClr val="accent2"/>
              </a:solidFill>
              <a:ln>
                <a:noFill/>
              </a:ln>
              <a:effectLst/>
            </p:spPr>
            <p:txBody>
              <a:bodyPr vert="horz" wrap="square" lIns="0" tIns="0" rIns="0" bIns="0" numCol="1" spcCol="215900" anchor="ctr"/>
              <a:lstStyle/>
              <a:p>
                <a:pPr/>
              </a:p>
            </p:txBody>
          </p:sp>
          <p:sp>
            <p:nvSpPr>
              <p:cNvPr id="28" name="Google Shape;548;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BGFAAA8g0AAMcUAABzDgAAAAAAACYAAAAIAAAA//////////8="/>
                  </a:ext>
                </a:extLst>
              </p:cNvSpPr>
              <p:nvPr/>
            </p:nvSpPr>
            <p:spPr>
              <a:xfrm rot="10800000">
                <a:off x="3295650" y="2266950"/>
                <a:ext cx="81915" cy="81915"/>
              </a:xfrm>
              <a:custGeom>
                <a:avLst/>
                <a:gdLst/>
                <a:ahLst/>
                <a:cxnLst/>
                <a:rect l="0" t="0" r="81915" b="81915"/>
                <a:pathLst>
                  <a:path w="81915" h="81915">
                    <a:moveTo>
                      <a:pt x="40946" y="0"/>
                    </a:moveTo>
                    <a:lnTo>
                      <a:pt x="38215" y="208"/>
                    </a:lnTo>
                    <a:lnTo>
                      <a:pt x="35485" y="390"/>
                    </a:lnTo>
                    <a:lnTo>
                      <a:pt x="32750" y="785"/>
                    </a:lnTo>
                    <a:lnTo>
                      <a:pt x="30228" y="1570"/>
                    </a:lnTo>
                    <a:lnTo>
                      <a:pt x="27498" y="2332"/>
                    </a:lnTo>
                    <a:lnTo>
                      <a:pt x="24949" y="3325"/>
                    </a:lnTo>
                    <a:lnTo>
                      <a:pt x="22428" y="4478"/>
                    </a:lnTo>
                    <a:lnTo>
                      <a:pt x="20091" y="5658"/>
                    </a:lnTo>
                    <a:lnTo>
                      <a:pt x="17729" y="7201"/>
                    </a:lnTo>
                    <a:lnTo>
                      <a:pt x="15601" y="8771"/>
                    </a:lnTo>
                    <a:lnTo>
                      <a:pt x="13447" y="10713"/>
                    </a:lnTo>
                    <a:lnTo>
                      <a:pt x="9560" y="14600"/>
                    </a:lnTo>
                    <a:lnTo>
                      <a:pt x="7800" y="16921"/>
                    </a:lnTo>
                    <a:lnTo>
                      <a:pt x="6227" y="19276"/>
                    </a:lnTo>
                    <a:lnTo>
                      <a:pt x="4675" y="21794"/>
                    </a:lnTo>
                    <a:lnTo>
                      <a:pt x="2916" y="25697"/>
                    </a:lnTo>
                    <a:lnTo>
                      <a:pt x="1551" y="29390"/>
                    </a:lnTo>
                    <a:lnTo>
                      <a:pt x="580" y="33478"/>
                    </a:lnTo>
                    <a:lnTo>
                      <a:pt x="0" y="37354"/>
                    </a:lnTo>
                    <a:lnTo>
                      <a:pt x="0" y="41257"/>
                    </a:lnTo>
                    <a:lnTo>
                      <a:pt x="185" y="45345"/>
                    </a:lnTo>
                    <a:lnTo>
                      <a:pt x="762" y="49221"/>
                    </a:lnTo>
                    <a:lnTo>
                      <a:pt x="1736" y="52941"/>
                    </a:lnTo>
                    <a:lnTo>
                      <a:pt x="3102" y="56635"/>
                    </a:lnTo>
                    <a:lnTo>
                      <a:pt x="4675" y="60120"/>
                    </a:lnTo>
                    <a:lnTo>
                      <a:pt x="6830" y="63628"/>
                    </a:lnTo>
                    <a:lnTo>
                      <a:pt x="9166" y="66745"/>
                    </a:lnTo>
                    <a:lnTo>
                      <a:pt x="11896" y="69862"/>
                    </a:lnTo>
                    <a:lnTo>
                      <a:pt x="14812" y="72585"/>
                    </a:lnTo>
                    <a:lnTo>
                      <a:pt x="18123" y="74918"/>
                    </a:lnTo>
                    <a:lnTo>
                      <a:pt x="21828" y="77068"/>
                    </a:lnTo>
                    <a:lnTo>
                      <a:pt x="23979" y="78221"/>
                    </a:lnTo>
                    <a:lnTo>
                      <a:pt x="26318" y="79192"/>
                    </a:lnTo>
                    <a:lnTo>
                      <a:pt x="28863" y="79977"/>
                    </a:lnTo>
                    <a:lnTo>
                      <a:pt x="31199" y="80762"/>
                    </a:lnTo>
                    <a:lnTo>
                      <a:pt x="33539" y="81152"/>
                    </a:lnTo>
                    <a:lnTo>
                      <a:pt x="36084" y="81524"/>
                    </a:lnTo>
                    <a:lnTo>
                      <a:pt x="38424" y="81729"/>
                    </a:lnTo>
                    <a:lnTo>
                      <a:pt x="40946" y="81915"/>
                    </a:lnTo>
                    <a:lnTo>
                      <a:pt x="43676" y="81729"/>
                    </a:lnTo>
                    <a:lnTo>
                      <a:pt x="46407" y="81524"/>
                    </a:lnTo>
                    <a:lnTo>
                      <a:pt x="49141" y="81152"/>
                    </a:lnTo>
                    <a:lnTo>
                      <a:pt x="51686" y="80367"/>
                    </a:lnTo>
                    <a:lnTo>
                      <a:pt x="54416" y="79582"/>
                    </a:lnTo>
                    <a:lnTo>
                      <a:pt x="56938" y="78611"/>
                    </a:lnTo>
                    <a:lnTo>
                      <a:pt x="59486" y="77436"/>
                    </a:lnTo>
                    <a:lnTo>
                      <a:pt x="61823" y="76283"/>
                    </a:lnTo>
                    <a:lnTo>
                      <a:pt x="64162" y="74713"/>
                    </a:lnTo>
                    <a:lnTo>
                      <a:pt x="66313" y="73166"/>
                    </a:lnTo>
                    <a:lnTo>
                      <a:pt x="68467" y="71224"/>
                    </a:lnTo>
                    <a:lnTo>
                      <a:pt x="70412" y="69279"/>
                    </a:lnTo>
                    <a:lnTo>
                      <a:pt x="72354" y="67337"/>
                    </a:lnTo>
                    <a:lnTo>
                      <a:pt x="74114" y="64993"/>
                    </a:lnTo>
                    <a:lnTo>
                      <a:pt x="75665" y="62661"/>
                    </a:lnTo>
                    <a:lnTo>
                      <a:pt x="77239" y="60120"/>
                    </a:lnTo>
                    <a:lnTo>
                      <a:pt x="78998" y="56240"/>
                    </a:lnTo>
                    <a:lnTo>
                      <a:pt x="80363" y="52546"/>
                    </a:lnTo>
                    <a:lnTo>
                      <a:pt x="81334" y="48462"/>
                    </a:lnTo>
                    <a:lnTo>
                      <a:pt x="81915" y="44560"/>
                    </a:lnTo>
                    <a:lnTo>
                      <a:pt x="81915" y="40680"/>
                    </a:lnTo>
                    <a:lnTo>
                      <a:pt x="81729" y="36592"/>
                    </a:lnTo>
                    <a:lnTo>
                      <a:pt x="81126" y="32693"/>
                    </a:lnTo>
                    <a:lnTo>
                      <a:pt x="80155" y="28996"/>
                    </a:lnTo>
                    <a:lnTo>
                      <a:pt x="78790" y="25302"/>
                    </a:lnTo>
                    <a:lnTo>
                      <a:pt x="77239" y="21608"/>
                    </a:lnTo>
                    <a:lnTo>
                      <a:pt x="75084" y="18286"/>
                    </a:lnTo>
                    <a:lnTo>
                      <a:pt x="72748" y="15192"/>
                    </a:lnTo>
                    <a:lnTo>
                      <a:pt x="70018" y="12073"/>
                    </a:lnTo>
                    <a:lnTo>
                      <a:pt x="67102" y="9351"/>
                    </a:lnTo>
                    <a:lnTo>
                      <a:pt x="63768" y="7019"/>
                    </a:lnTo>
                    <a:lnTo>
                      <a:pt x="60063" y="4873"/>
                    </a:lnTo>
                    <a:lnTo>
                      <a:pt x="57935" y="3693"/>
                    </a:lnTo>
                    <a:lnTo>
                      <a:pt x="55573" y="2722"/>
                    </a:lnTo>
                    <a:lnTo>
                      <a:pt x="53051" y="1960"/>
                    </a:lnTo>
                    <a:lnTo>
                      <a:pt x="50715" y="1175"/>
                    </a:lnTo>
                    <a:lnTo>
                      <a:pt x="48375" y="785"/>
                    </a:lnTo>
                    <a:lnTo>
                      <a:pt x="45830" y="390"/>
                    </a:lnTo>
                    <a:lnTo>
                      <a:pt x="43490" y="208"/>
                    </a:lnTo>
                    <a:lnTo>
                      <a:pt x="40946" y="0"/>
                    </a:lnTo>
                    <a:close/>
                  </a:path>
                </a:pathLst>
              </a:custGeom>
              <a:solidFill>
                <a:schemeClr val="accent1"/>
              </a:solidFill>
              <a:ln>
                <a:noFill/>
              </a:ln>
              <a:effectLst/>
            </p:spPr>
            <p:txBody>
              <a:bodyPr vert="horz" wrap="square" lIns="0" tIns="0" rIns="0" bIns="0" numCol="1" spcCol="215900" anchor="ctr"/>
              <a:lstStyle/>
              <a:p>
                <a:pPr/>
              </a:p>
            </p:txBody>
          </p:sp>
          <p:sp>
            <p:nvSpPr>
              <p:cNvPr id="27" name="Google Shape;549;p22"/>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qFAAA6wwAAFYVAABGDgAAAAAAACYAAAAIAAAA//////////8="/>
                  </a:ext>
                </a:extLst>
              </p:cNvSpPr>
              <p:nvPr/>
            </p:nvSpPr>
            <p:spPr>
              <a:xfrm rot="10800000">
                <a:off x="3318510" y="2099945"/>
                <a:ext cx="149860" cy="220345"/>
              </a:xfrm>
              <a:custGeom>
                <a:avLst/>
                <a:gdLst/>
                <a:ahLst/>
                <a:cxnLst/>
                <a:rect l="0" t="0" r="149860" b="220345"/>
                <a:pathLst>
                  <a:path w="149860" h="220345">
                    <a:moveTo>
                      <a:pt x="129740" y="0"/>
                    </a:moveTo>
                    <a:lnTo>
                      <a:pt x="127763" y="183"/>
                    </a:lnTo>
                    <a:lnTo>
                      <a:pt x="125820" y="367"/>
                    </a:lnTo>
                    <a:lnTo>
                      <a:pt x="124058" y="969"/>
                    </a:lnTo>
                    <a:lnTo>
                      <a:pt x="122316" y="1550"/>
                    </a:lnTo>
                    <a:lnTo>
                      <a:pt x="120554" y="2519"/>
                    </a:lnTo>
                    <a:lnTo>
                      <a:pt x="118979" y="3488"/>
                    </a:lnTo>
                    <a:lnTo>
                      <a:pt x="117425" y="4457"/>
                    </a:lnTo>
                    <a:lnTo>
                      <a:pt x="114691" y="7191"/>
                    </a:lnTo>
                    <a:lnTo>
                      <a:pt x="113505" y="8752"/>
                    </a:lnTo>
                    <a:lnTo>
                      <a:pt x="112534" y="10507"/>
                    </a:lnTo>
                    <a:lnTo>
                      <a:pt x="111743" y="12261"/>
                    </a:lnTo>
                    <a:lnTo>
                      <a:pt x="111167" y="14200"/>
                    </a:lnTo>
                    <a:lnTo>
                      <a:pt x="109800" y="18688"/>
                    </a:lnTo>
                    <a:lnTo>
                      <a:pt x="108246" y="22962"/>
                    </a:lnTo>
                    <a:lnTo>
                      <a:pt x="104909" y="31531"/>
                    </a:lnTo>
                    <a:lnTo>
                      <a:pt x="101405" y="39886"/>
                    </a:lnTo>
                    <a:lnTo>
                      <a:pt x="97485" y="48271"/>
                    </a:lnTo>
                    <a:lnTo>
                      <a:pt x="93385" y="56453"/>
                    </a:lnTo>
                    <a:lnTo>
                      <a:pt x="89097" y="64420"/>
                    </a:lnTo>
                    <a:lnTo>
                      <a:pt x="84595" y="72203"/>
                    </a:lnTo>
                    <a:lnTo>
                      <a:pt x="79911" y="80191"/>
                    </a:lnTo>
                    <a:lnTo>
                      <a:pt x="74840" y="87770"/>
                    </a:lnTo>
                    <a:lnTo>
                      <a:pt x="69949" y="95370"/>
                    </a:lnTo>
                    <a:lnTo>
                      <a:pt x="64662" y="102970"/>
                    </a:lnTo>
                    <a:lnTo>
                      <a:pt x="61921" y="106663"/>
                    </a:lnTo>
                    <a:lnTo>
                      <a:pt x="59000" y="110172"/>
                    </a:lnTo>
                    <a:lnTo>
                      <a:pt x="55871" y="113661"/>
                    </a:lnTo>
                    <a:lnTo>
                      <a:pt x="52555" y="117170"/>
                    </a:lnTo>
                    <a:lnTo>
                      <a:pt x="49031" y="120475"/>
                    </a:lnTo>
                    <a:lnTo>
                      <a:pt x="45326" y="123586"/>
                    </a:lnTo>
                    <a:lnTo>
                      <a:pt x="41218" y="126504"/>
                    </a:lnTo>
                    <a:lnTo>
                      <a:pt x="36723" y="129228"/>
                    </a:lnTo>
                    <a:lnTo>
                      <a:pt x="32040" y="131951"/>
                    </a:lnTo>
                    <a:lnTo>
                      <a:pt x="26961" y="134308"/>
                    </a:lnTo>
                    <a:lnTo>
                      <a:pt x="23645" y="136042"/>
                    </a:lnTo>
                    <a:lnTo>
                      <a:pt x="20516" y="138001"/>
                    </a:lnTo>
                    <a:lnTo>
                      <a:pt x="17387" y="140133"/>
                    </a:lnTo>
                    <a:lnTo>
                      <a:pt x="14653" y="142489"/>
                    </a:lnTo>
                    <a:lnTo>
                      <a:pt x="12100" y="144999"/>
                    </a:lnTo>
                    <a:lnTo>
                      <a:pt x="9762" y="147733"/>
                    </a:lnTo>
                    <a:lnTo>
                      <a:pt x="7625" y="150640"/>
                    </a:lnTo>
                    <a:lnTo>
                      <a:pt x="5654" y="153751"/>
                    </a:lnTo>
                    <a:lnTo>
                      <a:pt x="4100" y="157077"/>
                    </a:lnTo>
                    <a:lnTo>
                      <a:pt x="2734" y="160382"/>
                    </a:lnTo>
                    <a:lnTo>
                      <a:pt x="1554" y="163891"/>
                    </a:lnTo>
                    <a:lnTo>
                      <a:pt x="791" y="167594"/>
                    </a:lnTo>
                    <a:lnTo>
                      <a:pt x="187" y="171287"/>
                    </a:lnTo>
                    <a:lnTo>
                      <a:pt x="0" y="174980"/>
                    </a:lnTo>
                    <a:lnTo>
                      <a:pt x="187" y="178867"/>
                    </a:lnTo>
                    <a:lnTo>
                      <a:pt x="583" y="182763"/>
                    </a:lnTo>
                    <a:lnTo>
                      <a:pt x="1159" y="184916"/>
                    </a:lnTo>
                    <a:lnTo>
                      <a:pt x="1554" y="187242"/>
                    </a:lnTo>
                    <a:lnTo>
                      <a:pt x="2921" y="191516"/>
                    </a:lnTo>
                    <a:lnTo>
                      <a:pt x="4891" y="195607"/>
                    </a:lnTo>
                    <a:lnTo>
                      <a:pt x="7028" y="199300"/>
                    </a:lnTo>
                    <a:lnTo>
                      <a:pt x="9366" y="203003"/>
                    </a:lnTo>
                    <a:lnTo>
                      <a:pt x="12308" y="206328"/>
                    </a:lnTo>
                    <a:lnTo>
                      <a:pt x="15437" y="209235"/>
                    </a:lnTo>
                    <a:lnTo>
                      <a:pt x="18753" y="211959"/>
                    </a:lnTo>
                    <a:lnTo>
                      <a:pt x="22465" y="214295"/>
                    </a:lnTo>
                    <a:lnTo>
                      <a:pt x="26177" y="216254"/>
                    </a:lnTo>
                    <a:lnTo>
                      <a:pt x="30277" y="217988"/>
                    </a:lnTo>
                    <a:lnTo>
                      <a:pt x="34593" y="219171"/>
                    </a:lnTo>
                    <a:lnTo>
                      <a:pt x="38880" y="219957"/>
                    </a:lnTo>
                    <a:lnTo>
                      <a:pt x="43376" y="220345"/>
                    </a:lnTo>
                    <a:lnTo>
                      <a:pt x="47872" y="220345"/>
                    </a:lnTo>
                    <a:lnTo>
                      <a:pt x="50009" y="220140"/>
                    </a:lnTo>
                    <a:lnTo>
                      <a:pt x="52347" y="219957"/>
                    </a:lnTo>
                    <a:lnTo>
                      <a:pt x="54713" y="219355"/>
                    </a:lnTo>
                    <a:lnTo>
                      <a:pt x="56850" y="218978"/>
                    </a:lnTo>
                    <a:lnTo>
                      <a:pt x="61158" y="217407"/>
                    </a:lnTo>
                    <a:lnTo>
                      <a:pt x="65265" y="215652"/>
                    </a:lnTo>
                    <a:lnTo>
                      <a:pt x="69158" y="213530"/>
                    </a:lnTo>
                    <a:lnTo>
                      <a:pt x="72682" y="210990"/>
                    </a:lnTo>
                    <a:lnTo>
                      <a:pt x="75998" y="208266"/>
                    </a:lnTo>
                    <a:lnTo>
                      <a:pt x="79127" y="205137"/>
                    </a:lnTo>
                    <a:lnTo>
                      <a:pt x="81861" y="201840"/>
                    </a:lnTo>
                    <a:lnTo>
                      <a:pt x="84206" y="198147"/>
                    </a:lnTo>
                    <a:lnTo>
                      <a:pt x="86149" y="194250"/>
                    </a:lnTo>
                    <a:lnTo>
                      <a:pt x="87731" y="190363"/>
                    </a:lnTo>
                    <a:lnTo>
                      <a:pt x="89097" y="186069"/>
                    </a:lnTo>
                    <a:lnTo>
                      <a:pt x="89881" y="181794"/>
                    </a:lnTo>
                    <a:lnTo>
                      <a:pt x="90256" y="177316"/>
                    </a:lnTo>
                    <a:lnTo>
                      <a:pt x="90256" y="172838"/>
                    </a:lnTo>
                    <a:lnTo>
                      <a:pt x="90069" y="170502"/>
                    </a:lnTo>
                    <a:lnTo>
                      <a:pt x="89673" y="168349"/>
                    </a:lnTo>
                    <a:lnTo>
                      <a:pt x="88889" y="162718"/>
                    </a:lnTo>
                    <a:lnTo>
                      <a:pt x="88702" y="157271"/>
                    </a:lnTo>
                    <a:lnTo>
                      <a:pt x="88515" y="152211"/>
                    </a:lnTo>
                    <a:lnTo>
                      <a:pt x="88889" y="147151"/>
                    </a:lnTo>
                    <a:lnTo>
                      <a:pt x="89493" y="142275"/>
                    </a:lnTo>
                    <a:lnTo>
                      <a:pt x="90256" y="137613"/>
                    </a:lnTo>
                    <a:lnTo>
                      <a:pt x="91248" y="132941"/>
                    </a:lnTo>
                    <a:lnTo>
                      <a:pt x="93989" y="123984"/>
                    </a:lnTo>
                    <a:lnTo>
                      <a:pt x="95543" y="119690"/>
                    </a:lnTo>
                    <a:lnTo>
                      <a:pt x="99067" y="111139"/>
                    </a:lnTo>
                    <a:lnTo>
                      <a:pt x="102772" y="102970"/>
                    </a:lnTo>
                    <a:lnTo>
                      <a:pt x="106671" y="94585"/>
                    </a:lnTo>
                    <a:lnTo>
                      <a:pt x="110584" y="86403"/>
                    </a:lnTo>
                    <a:lnTo>
                      <a:pt x="114691" y="78232"/>
                    </a:lnTo>
                    <a:lnTo>
                      <a:pt x="119187" y="70265"/>
                    </a:lnTo>
                    <a:lnTo>
                      <a:pt x="128554" y="54698"/>
                    </a:lnTo>
                    <a:lnTo>
                      <a:pt x="133632" y="47096"/>
                    </a:lnTo>
                    <a:lnTo>
                      <a:pt x="139106" y="39702"/>
                    </a:lnTo>
                    <a:lnTo>
                      <a:pt x="142048" y="36010"/>
                    </a:lnTo>
                    <a:lnTo>
                      <a:pt x="144969" y="32499"/>
                    </a:lnTo>
                    <a:lnTo>
                      <a:pt x="146336" y="30950"/>
                    </a:lnTo>
                    <a:lnTo>
                      <a:pt x="147307" y="29195"/>
                    </a:lnTo>
                    <a:lnTo>
                      <a:pt x="148285" y="27226"/>
                    </a:lnTo>
                    <a:lnTo>
                      <a:pt x="149069" y="25105"/>
                    </a:lnTo>
                    <a:lnTo>
                      <a:pt x="149465" y="23146"/>
                    </a:lnTo>
                    <a:lnTo>
                      <a:pt x="149652" y="21198"/>
                    </a:lnTo>
                    <a:lnTo>
                      <a:pt x="149860" y="19259"/>
                    </a:lnTo>
                    <a:lnTo>
                      <a:pt x="149652" y="17321"/>
                    </a:lnTo>
                    <a:lnTo>
                      <a:pt x="149277" y="15566"/>
                    </a:lnTo>
                    <a:lnTo>
                      <a:pt x="148889" y="13608"/>
                    </a:lnTo>
                    <a:lnTo>
                      <a:pt x="148098" y="11874"/>
                    </a:lnTo>
                    <a:lnTo>
                      <a:pt x="147307" y="10303"/>
                    </a:lnTo>
                    <a:lnTo>
                      <a:pt x="146336" y="8548"/>
                    </a:lnTo>
                    <a:lnTo>
                      <a:pt x="145177" y="7181"/>
                    </a:lnTo>
                    <a:lnTo>
                      <a:pt x="143997" y="5631"/>
                    </a:lnTo>
                    <a:lnTo>
                      <a:pt x="142443" y="4457"/>
                    </a:lnTo>
                    <a:lnTo>
                      <a:pt x="141077" y="3305"/>
                    </a:lnTo>
                    <a:lnTo>
                      <a:pt x="139314" y="2336"/>
                    </a:lnTo>
                    <a:lnTo>
                      <a:pt x="137552" y="1550"/>
                    </a:lnTo>
                    <a:lnTo>
                      <a:pt x="135602" y="765"/>
                    </a:lnTo>
                    <a:lnTo>
                      <a:pt x="133632" y="367"/>
                    </a:lnTo>
                    <a:lnTo>
                      <a:pt x="131683" y="0"/>
                    </a:lnTo>
                    <a:close/>
                  </a:path>
                </a:pathLst>
              </a:custGeom>
              <a:solidFill>
                <a:schemeClr val="accent2"/>
              </a:solidFill>
              <a:ln>
                <a:noFill/>
              </a:ln>
              <a:effectLst/>
            </p:spPr>
            <p:txBody>
              <a:bodyPr vert="horz" wrap="square" lIns="0" tIns="0" rIns="0" bIns="0" numCol="1" spcCol="215900" anchor="ctr"/>
              <a:lstStyle/>
              <a:p>
                <a:pPr/>
              </a:p>
            </p:txBody>
          </p:sp>
        </p:grpSp>
      </p:grpSp>
      <p:sp>
        <p:nvSpPr>
          <p:cNvPr id="104" name="Google Shape;552;p22"/>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BNDQAAaAcAAOQRAAD+CwAAEAAAACYAAAAIAAAA//////////8="/>
              </a:ext>
            </a:extLst>
          </p:cNvSpPr>
          <p:nvPr/>
        </p:nvSpPr>
        <p:spPr>
          <a:xfrm rot="10800000">
            <a:off x="2162175" y="1203960"/>
            <a:ext cx="746125" cy="745490"/>
          </a:xfrm>
          <a:custGeom>
            <a:avLst/>
            <a:gdLst/>
            <a:ahLst/>
            <a:cxnLst/>
            <a:rect l="0" t="0" r="746125" b="745490"/>
            <a:pathLst>
              <a:path w="746125" h="745490">
                <a:moveTo>
                  <a:pt x="0" y="0"/>
                </a:moveTo>
                <a:lnTo>
                  <a:pt x="427847" y="0"/>
                </a:lnTo>
                <a:lnTo>
                  <a:pt x="427847" y="745490"/>
                </a:lnTo>
                <a:lnTo>
                  <a:pt x="746125" y="745490"/>
                </a:lnTo>
              </a:path>
            </a:pathLst>
          </a:custGeom>
          <a:noFill/>
          <a:ln w="9525" cap="flat" cmpd="sng" algn="ctr">
            <a:solidFill>
              <a:srgbClr val="666666"/>
            </a:solidFill>
            <a:prstDash val="solid"/>
            <a:headEnd type="none"/>
            <a:tailEnd type="oval" w="med" len="med"/>
          </a:ln>
          <a:effectLst/>
        </p:spPr>
        <p:txBody>
          <a:bodyPr vert="horz" wrap="square" lIns="0" tIns="0" rIns="0" bIns="0" numCol="1" spcCol="215900" anchor="t"/>
          <a:lstStyle/>
          <a:p>
            <a:pPr/>
          </a:p>
        </p:txBody>
      </p:sp>
      <p:sp>
        <p:nvSpPr>
          <p:cNvPr id="105" name="Google Shape;553;p22"/>
          <p:cNvSpPr>
            <a:extLst>
              <a:ext uri="smNativeData">
                <pr:smNativeData xmlns:pr="smNativeData" val="SMDATA_13_A8aMYhMAAAAlAAAACw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DHGgAAKBMAAMghAAAvFQAAEAAAACYAAAAIAAAA//////////8="/>
              </a:ext>
            </a:extLst>
          </p:cNvSpPr>
          <p:nvPr/>
        </p:nvSpPr>
        <p:spPr>
          <a:xfrm rot="10800000">
            <a:off x="4352925" y="3114040"/>
            <a:ext cx="1138555" cy="329565"/>
          </a:xfrm>
          <a:custGeom>
            <a:avLst/>
            <a:gdLst/>
            <a:ahLst/>
            <a:cxnLst/>
            <a:rect l="0" t="0" r="1138555" b="329565"/>
            <a:pathLst>
              <a:path w="1138555" h="329565">
                <a:moveTo>
                  <a:pt x="1138555" y="329565"/>
                </a:moveTo>
                <a:lnTo>
                  <a:pt x="569277" y="329565"/>
                </a:lnTo>
                <a:lnTo>
                  <a:pt x="569277" y="0"/>
                </a:lnTo>
                <a:lnTo>
                  <a:pt x="0" y="0"/>
                </a:lnTo>
              </a:path>
            </a:pathLst>
          </a:custGeom>
          <a:noFill/>
          <a:ln w="9525" cap="flat" cmpd="sng" algn="ctr">
            <a:solidFill>
              <a:srgbClr val="666666"/>
            </a:solidFill>
            <a:prstDash val="solid"/>
            <a:headEnd type="none"/>
            <a:tailEnd type="oval" w="med" len="med"/>
          </a:ln>
          <a:effectLst/>
        </p:spPr>
        <p:txBody>
          <a:bodyPr vert="horz" wrap="square" lIns="0" tIns="0" rIns="0" bIns="0" numCol="1" spcCol="215900" anchor="t"/>
          <a:lstStyle/>
          <a:p>
            <a:pPr/>
          </a:p>
        </p:txBody>
      </p:sp>
      <p:grpSp>
        <p:nvGrpSpPr>
          <p:cNvPr id="106" name="Google Shape;655;p24"/>
          <p:cNvGrpSpPr>
            <a:extLst>
              <a:ext uri="smNativeData">
                <pr:smNativeData xmlns:pr="smNativeData" val="SMDATA_7_A8aMYhMAAAAlAAAAAQAAAA8BAAAAkAAAAEgAAACQAAAASAAAAAAAAAAAAAAAAAAAABcAAAAUAAAAAAAAAAAAAAD/fwAA/38AAAAAAAAJAAAABAAAAFAEQgsMAAAAEAAAAAAAAAAAAAAAAAAAAAAAAAAfAAAAVAAAAAAAAAAAAAAAAAAAAAAAAAAAAAAAAAAAAAAAAAAAAAAAAAAAAAAAAAAAAAAAAAAAAAAAAAAAAAAAAAAAAAAAAAAAAAAAAAAAAAAAAAAAAAAAAAAAACEAAAAYAAAAFAAAAEgAAADZEAAAeAkAAEIgAAAQAAAAJgAAAAgAAAD/////AAAAAA=="/>
              </a:ext>
            </a:extLst>
          </p:cNvGrpSpPr>
          <p:nvPr/>
        </p:nvGrpSpPr>
        <p:grpSpPr>
          <a:xfrm>
            <a:off x="45720" y="2738755"/>
            <a:ext cx="1493520" cy="2505075"/>
            <a:chOff x="45720" y="2738755"/>
            <a:chExt cx="1493520" cy="2505075"/>
          </a:xfrm>
        </p:grpSpPr>
        <p:sp>
          <p:nvSpPr>
            <p:cNvPr id="195" name="Google Shape;66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AAwAAXhgAAO4DAAB+GQAAAAAAACYAAAAIAAAA//////////8="/>
                </a:ext>
              </a:extLst>
            </p:cNvSpPr>
            <p:nvPr/>
          </p:nvSpPr>
          <p:spPr>
            <a:xfrm flipH="1">
              <a:off x="487680" y="3961130"/>
              <a:ext cx="151130" cy="182880"/>
            </a:xfrm>
            <a:custGeom>
              <a:avLst/>
              <a:gdLst/>
              <a:ahLst/>
              <a:cxnLst/>
              <a:rect l="0" t="0" r="151130" b="182880"/>
              <a:pathLst>
                <a:path w="151130" h="182880">
                  <a:moveTo>
                    <a:pt x="86662" y="0"/>
                  </a:moveTo>
                  <a:lnTo>
                    <a:pt x="0" y="38489"/>
                  </a:lnTo>
                  <a:lnTo>
                    <a:pt x="64468" y="182880"/>
                  </a:lnTo>
                  <a:lnTo>
                    <a:pt x="151130" y="144230"/>
                  </a:lnTo>
                  <a:lnTo>
                    <a:pt x="86662" y="0"/>
                  </a:lnTo>
                  <a:close/>
                </a:path>
              </a:pathLst>
            </a:custGeom>
            <a:solidFill>
              <a:schemeClr val="accent1"/>
            </a:solidFill>
            <a:ln>
              <a:noFill/>
            </a:ln>
            <a:effectLst/>
          </p:spPr>
          <p:txBody>
            <a:bodyPr vert="horz" wrap="square" lIns="0" tIns="0" rIns="0" bIns="0" numCol="1" spcCol="215900" anchor="ctr"/>
            <a:lstStyle/>
            <a:p>
              <a:pPr/>
            </a:p>
          </p:txBody>
        </p:sp>
        <p:sp>
          <p:nvSpPr>
            <p:cNvPr id="194" name="Google Shape;663;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gZ2E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BnYQA////AQAAAAAAAAAAAAAAAAAAAAAAAAAAAAAAAAAAAAAAAAAAAAAAAn9/fwBTU1MDzMzMAMDA/wB/f38AAAAAAAAAAAAAAAAAAAAAAAAAAAAhAAAAGAAAABQAAADbAwAAKhUAAHUJAAAGGQAAAAAAACYAAAAIAAAA//////////8="/>
                </a:ext>
              </a:extLst>
            </p:cNvSpPr>
            <p:nvPr/>
          </p:nvSpPr>
          <p:spPr>
            <a:xfrm flipH="1">
              <a:off x="626745" y="3440430"/>
              <a:ext cx="910590" cy="627380"/>
            </a:xfrm>
            <a:custGeom>
              <a:avLst/>
              <a:gdLst/>
              <a:ahLst/>
              <a:cxnLst/>
              <a:rect l="0" t="0" r="910590" b="627380"/>
              <a:pathLst>
                <a:path w="910590" h="627380">
                  <a:moveTo>
                    <a:pt x="0" y="0"/>
                  </a:moveTo>
                  <a:lnTo>
                    <a:pt x="0" y="755"/>
                  </a:lnTo>
                  <a:lnTo>
                    <a:pt x="759" y="10021"/>
                  </a:lnTo>
                  <a:lnTo>
                    <a:pt x="1644" y="19170"/>
                  </a:lnTo>
                  <a:lnTo>
                    <a:pt x="2698" y="28319"/>
                  </a:lnTo>
                  <a:lnTo>
                    <a:pt x="3752" y="37439"/>
                  </a:lnTo>
                  <a:lnTo>
                    <a:pt x="5101" y="46589"/>
                  </a:lnTo>
                  <a:lnTo>
                    <a:pt x="6450" y="55738"/>
                  </a:lnTo>
                  <a:lnTo>
                    <a:pt x="7926" y="64713"/>
                  </a:lnTo>
                  <a:lnTo>
                    <a:pt x="9570" y="73833"/>
                  </a:lnTo>
                  <a:lnTo>
                    <a:pt x="11256" y="82837"/>
                  </a:lnTo>
                  <a:lnTo>
                    <a:pt x="13195" y="91812"/>
                  </a:lnTo>
                  <a:lnTo>
                    <a:pt x="15134" y="100671"/>
                  </a:lnTo>
                  <a:lnTo>
                    <a:pt x="17242" y="109646"/>
                  </a:lnTo>
                  <a:lnTo>
                    <a:pt x="19477" y="118505"/>
                  </a:lnTo>
                  <a:lnTo>
                    <a:pt x="21879" y="127335"/>
                  </a:lnTo>
                  <a:lnTo>
                    <a:pt x="24282" y="136165"/>
                  </a:lnTo>
                  <a:lnTo>
                    <a:pt x="26980" y="145024"/>
                  </a:lnTo>
                  <a:lnTo>
                    <a:pt x="29636" y="153679"/>
                  </a:lnTo>
                  <a:lnTo>
                    <a:pt x="32334" y="162393"/>
                  </a:lnTo>
                  <a:lnTo>
                    <a:pt x="35370" y="171077"/>
                  </a:lnTo>
                  <a:lnTo>
                    <a:pt x="38363" y="179617"/>
                  </a:lnTo>
                  <a:lnTo>
                    <a:pt x="41651" y="188156"/>
                  </a:lnTo>
                  <a:lnTo>
                    <a:pt x="44771" y="196695"/>
                  </a:lnTo>
                  <a:lnTo>
                    <a:pt x="48228" y="205235"/>
                  </a:lnTo>
                  <a:lnTo>
                    <a:pt x="51811" y="213629"/>
                  </a:lnTo>
                  <a:lnTo>
                    <a:pt x="55436" y="221994"/>
                  </a:lnTo>
                  <a:lnTo>
                    <a:pt x="59146" y="230388"/>
                  </a:lnTo>
                  <a:lnTo>
                    <a:pt x="63067" y="238637"/>
                  </a:lnTo>
                  <a:lnTo>
                    <a:pt x="66945" y="246886"/>
                  </a:lnTo>
                  <a:lnTo>
                    <a:pt x="70992" y="255105"/>
                  </a:lnTo>
                  <a:lnTo>
                    <a:pt x="75208" y="263209"/>
                  </a:lnTo>
                  <a:lnTo>
                    <a:pt x="79550" y="271313"/>
                  </a:lnTo>
                  <a:lnTo>
                    <a:pt x="83892" y="279242"/>
                  </a:lnTo>
                  <a:lnTo>
                    <a:pt x="88530" y="287172"/>
                  </a:lnTo>
                  <a:lnTo>
                    <a:pt x="93167" y="295130"/>
                  </a:lnTo>
                  <a:lnTo>
                    <a:pt x="97804" y="302914"/>
                  </a:lnTo>
                  <a:lnTo>
                    <a:pt x="102736" y="310698"/>
                  </a:lnTo>
                  <a:lnTo>
                    <a:pt x="107711" y="318482"/>
                  </a:lnTo>
                  <a:lnTo>
                    <a:pt x="112643" y="326121"/>
                  </a:lnTo>
                  <a:lnTo>
                    <a:pt x="117871" y="333760"/>
                  </a:lnTo>
                  <a:lnTo>
                    <a:pt x="123140" y="341254"/>
                  </a:lnTo>
                  <a:lnTo>
                    <a:pt x="128537" y="348748"/>
                  </a:lnTo>
                  <a:lnTo>
                    <a:pt x="132120" y="353511"/>
                  </a:lnTo>
                  <a:lnTo>
                    <a:pt x="128368" y="348457"/>
                  </a:lnTo>
                  <a:lnTo>
                    <a:pt x="122972" y="340964"/>
                  </a:lnTo>
                  <a:lnTo>
                    <a:pt x="117744" y="333470"/>
                  </a:lnTo>
                  <a:lnTo>
                    <a:pt x="107542" y="318192"/>
                  </a:lnTo>
                  <a:lnTo>
                    <a:pt x="97678" y="302595"/>
                  </a:lnTo>
                  <a:lnTo>
                    <a:pt x="93040" y="294811"/>
                  </a:lnTo>
                  <a:lnTo>
                    <a:pt x="88361" y="286881"/>
                  </a:lnTo>
                  <a:lnTo>
                    <a:pt x="83892" y="278923"/>
                  </a:lnTo>
                  <a:lnTo>
                    <a:pt x="79382" y="270848"/>
                  </a:lnTo>
                  <a:lnTo>
                    <a:pt x="75039" y="262744"/>
                  </a:lnTo>
                  <a:lnTo>
                    <a:pt x="70866" y="254670"/>
                  </a:lnTo>
                  <a:lnTo>
                    <a:pt x="66819" y="246421"/>
                  </a:lnTo>
                  <a:lnTo>
                    <a:pt x="59020" y="229952"/>
                  </a:lnTo>
                  <a:lnTo>
                    <a:pt x="55268" y="221558"/>
                  </a:lnTo>
                  <a:lnTo>
                    <a:pt x="51684" y="213164"/>
                  </a:lnTo>
                  <a:lnTo>
                    <a:pt x="48228" y="204770"/>
                  </a:lnTo>
                  <a:lnTo>
                    <a:pt x="44771" y="196260"/>
                  </a:lnTo>
                  <a:lnTo>
                    <a:pt x="41482" y="187691"/>
                  </a:lnTo>
                  <a:lnTo>
                    <a:pt x="38363" y="179152"/>
                  </a:lnTo>
                  <a:lnTo>
                    <a:pt x="35370" y="170467"/>
                  </a:lnTo>
                  <a:lnTo>
                    <a:pt x="32334" y="161783"/>
                  </a:lnTo>
                  <a:lnTo>
                    <a:pt x="29510" y="153098"/>
                  </a:lnTo>
                  <a:lnTo>
                    <a:pt x="26812" y="144414"/>
                  </a:lnTo>
                  <a:lnTo>
                    <a:pt x="21711" y="126725"/>
                  </a:lnTo>
                  <a:lnTo>
                    <a:pt x="19477" y="117895"/>
                  </a:lnTo>
                  <a:lnTo>
                    <a:pt x="17242" y="109065"/>
                  </a:lnTo>
                  <a:lnTo>
                    <a:pt x="15134" y="100061"/>
                  </a:lnTo>
                  <a:lnTo>
                    <a:pt x="13195" y="91232"/>
                  </a:lnTo>
                  <a:lnTo>
                    <a:pt x="11256" y="82082"/>
                  </a:lnTo>
                  <a:lnTo>
                    <a:pt x="7926" y="64103"/>
                  </a:lnTo>
                  <a:lnTo>
                    <a:pt x="6450" y="54983"/>
                  </a:lnTo>
                  <a:lnTo>
                    <a:pt x="5101" y="45834"/>
                  </a:lnTo>
                  <a:lnTo>
                    <a:pt x="3752" y="36684"/>
                  </a:lnTo>
                  <a:lnTo>
                    <a:pt x="2698" y="27564"/>
                  </a:lnTo>
                  <a:lnTo>
                    <a:pt x="1644" y="18415"/>
                  </a:lnTo>
                  <a:lnTo>
                    <a:pt x="759" y="9295"/>
                  </a:lnTo>
                  <a:lnTo>
                    <a:pt x="0" y="0"/>
                  </a:lnTo>
                  <a:close/>
                  <a:moveTo>
                    <a:pt x="132120" y="353511"/>
                  </a:moveTo>
                  <a:lnTo>
                    <a:pt x="133890" y="355951"/>
                  </a:lnTo>
                  <a:lnTo>
                    <a:pt x="139455" y="363270"/>
                  </a:lnTo>
                  <a:lnTo>
                    <a:pt x="140678" y="364781"/>
                  </a:lnTo>
                  <a:lnTo>
                    <a:pt x="139624" y="363445"/>
                  </a:lnTo>
                  <a:lnTo>
                    <a:pt x="134059" y="356067"/>
                  </a:lnTo>
                  <a:lnTo>
                    <a:pt x="132120" y="353511"/>
                  </a:lnTo>
                  <a:close/>
                  <a:moveTo>
                    <a:pt x="140678" y="364781"/>
                  </a:moveTo>
                  <a:lnTo>
                    <a:pt x="145315" y="370619"/>
                  </a:lnTo>
                  <a:lnTo>
                    <a:pt x="149910" y="376312"/>
                  </a:lnTo>
                  <a:lnTo>
                    <a:pt x="145315" y="370474"/>
                  </a:lnTo>
                  <a:lnTo>
                    <a:pt x="140678" y="364781"/>
                  </a:lnTo>
                  <a:close/>
                  <a:moveTo>
                    <a:pt x="149910" y="376312"/>
                  </a:moveTo>
                  <a:lnTo>
                    <a:pt x="151006" y="377648"/>
                  </a:lnTo>
                  <a:lnTo>
                    <a:pt x="156992" y="384851"/>
                  </a:lnTo>
                  <a:lnTo>
                    <a:pt x="162979" y="391880"/>
                  </a:lnTo>
                  <a:lnTo>
                    <a:pt x="169134" y="398764"/>
                  </a:lnTo>
                  <a:lnTo>
                    <a:pt x="175246" y="405677"/>
                  </a:lnTo>
                  <a:lnTo>
                    <a:pt x="175794" y="406287"/>
                  </a:lnTo>
                  <a:lnTo>
                    <a:pt x="175415" y="405822"/>
                  </a:lnTo>
                  <a:lnTo>
                    <a:pt x="169260" y="398938"/>
                  </a:lnTo>
                  <a:lnTo>
                    <a:pt x="163105" y="392025"/>
                  </a:lnTo>
                  <a:lnTo>
                    <a:pt x="157119" y="384996"/>
                  </a:lnTo>
                  <a:lnTo>
                    <a:pt x="151133" y="377822"/>
                  </a:lnTo>
                  <a:lnTo>
                    <a:pt x="149910" y="376312"/>
                  </a:lnTo>
                  <a:close/>
                  <a:moveTo>
                    <a:pt x="175794" y="406287"/>
                  </a:moveTo>
                  <a:lnTo>
                    <a:pt x="181696" y="412706"/>
                  </a:lnTo>
                  <a:lnTo>
                    <a:pt x="188146" y="419444"/>
                  </a:lnTo>
                  <a:lnTo>
                    <a:pt x="191350" y="422648"/>
                  </a:lnTo>
                  <a:lnTo>
                    <a:pt x="188146" y="419299"/>
                  </a:lnTo>
                  <a:lnTo>
                    <a:pt x="181696" y="412560"/>
                  </a:lnTo>
                  <a:lnTo>
                    <a:pt x="175794" y="406287"/>
                  </a:lnTo>
                  <a:close/>
                  <a:moveTo>
                    <a:pt x="191350" y="422668"/>
                  </a:moveTo>
                  <a:lnTo>
                    <a:pt x="194596" y="426037"/>
                  </a:lnTo>
                  <a:lnTo>
                    <a:pt x="201299" y="432631"/>
                  </a:lnTo>
                  <a:lnTo>
                    <a:pt x="194723" y="426055"/>
                  </a:lnTo>
                  <a:lnTo>
                    <a:pt x="191350" y="422682"/>
                  </a:lnTo>
                  <a:close/>
                  <a:moveTo>
                    <a:pt x="201299" y="432631"/>
                  </a:moveTo>
                  <a:lnTo>
                    <a:pt x="208045" y="439224"/>
                  </a:lnTo>
                  <a:lnTo>
                    <a:pt x="211586" y="442448"/>
                  </a:lnTo>
                  <a:lnTo>
                    <a:pt x="208045" y="439079"/>
                  </a:lnTo>
                  <a:lnTo>
                    <a:pt x="201299" y="432631"/>
                  </a:lnTo>
                  <a:close/>
                  <a:moveTo>
                    <a:pt x="211586" y="442448"/>
                  </a:moveTo>
                  <a:lnTo>
                    <a:pt x="214790" y="445527"/>
                  </a:lnTo>
                  <a:lnTo>
                    <a:pt x="221240" y="451394"/>
                  </a:lnTo>
                  <a:lnTo>
                    <a:pt x="214958" y="445527"/>
                  </a:lnTo>
                  <a:lnTo>
                    <a:pt x="211586" y="442448"/>
                  </a:lnTo>
                  <a:close/>
                  <a:moveTo>
                    <a:pt x="221240" y="451394"/>
                  </a:moveTo>
                  <a:lnTo>
                    <a:pt x="221830" y="451946"/>
                  </a:lnTo>
                  <a:lnTo>
                    <a:pt x="222589" y="452614"/>
                  </a:lnTo>
                  <a:lnTo>
                    <a:pt x="221703" y="451801"/>
                  </a:lnTo>
                  <a:lnTo>
                    <a:pt x="221240" y="451394"/>
                  </a:lnTo>
                  <a:close/>
                  <a:moveTo>
                    <a:pt x="222589" y="452614"/>
                  </a:moveTo>
                  <a:lnTo>
                    <a:pt x="228744" y="458104"/>
                  </a:lnTo>
                  <a:lnTo>
                    <a:pt x="232116" y="461008"/>
                  </a:lnTo>
                  <a:lnTo>
                    <a:pt x="228870" y="458104"/>
                  </a:lnTo>
                  <a:lnTo>
                    <a:pt x="222589" y="452614"/>
                  </a:lnTo>
                  <a:close/>
                  <a:moveTo>
                    <a:pt x="232116" y="461008"/>
                  </a:moveTo>
                  <a:lnTo>
                    <a:pt x="235910" y="464406"/>
                  </a:lnTo>
                  <a:lnTo>
                    <a:pt x="239873" y="467630"/>
                  </a:lnTo>
                  <a:lnTo>
                    <a:pt x="235910" y="464232"/>
                  </a:lnTo>
                  <a:lnTo>
                    <a:pt x="232116" y="461008"/>
                  </a:lnTo>
                  <a:close/>
                  <a:moveTo>
                    <a:pt x="239873" y="467630"/>
                  </a:moveTo>
                  <a:lnTo>
                    <a:pt x="243119" y="470390"/>
                  </a:lnTo>
                  <a:lnTo>
                    <a:pt x="250454" y="476373"/>
                  </a:lnTo>
                  <a:lnTo>
                    <a:pt x="243246" y="470390"/>
                  </a:lnTo>
                  <a:lnTo>
                    <a:pt x="239873" y="467630"/>
                  </a:lnTo>
                  <a:close/>
                  <a:moveTo>
                    <a:pt x="403231" y="569696"/>
                  </a:moveTo>
                  <a:lnTo>
                    <a:pt x="414318" y="574488"/>
                  </a:lnTo>
                  <a:lnTo>
                    <a:pt x="420768" y="577132"/>
                  </a:lnTo>
                  <a:lnTo>
                    <a:pt x="414192" y="574343"/>
                  </a:lnTo>
                  <a:lnTo>
                    <a:pt x="403231" y="569696"/>
                  </a:lnTo>
                  <a:close/>
                  <a:moveTo>
                    <a:pt x="420768" y="577132"/>
                  </a:moveTo>
                  <a:lnTo>
                    <a:pt x="425279" y="578990"/>
                  </a:lnTo>
                  <a:lnTo>
                    <a:pt x="436324" y="583347"/>
                  </a:lnTo>
                  <a:lnTo>
                    <a:pt x="447580" y="587385"/>
                  </a:lnTo>
                  <a:lnTo>
                    <a:pt x="436493" y="583347"/>
                  </a:lnTo>
                  <a:lnTo>
                    <a:pt x="425406" y="578990"/>
                  </a:lnTo>
                  <a:lnTo>
                    <a:pt x="420768" y="577132"/>
                  </a:lnTo>
                  <a:close/>
                  <a:moveTo>
                    <a:pt x="447580" y="587385"/>
                  </a:moveTo>
                  <a:lnTo>
                    <a:pt x="458794" y="591451"/>
                  </a:lnTo>
                  <a:lnTo>
                    <a:pt x="470050" y="595169"/>
                  </a:lnTo>
                  <a:lnTo>
                    <a:pt x="478692" y="597783"/>
                  </a:lnTo>
                  <a:lnTo>
                    <a:pt x="470050" y="595023"/>
                  </a:lnTo>
                  <a:lnTo>
                    <a:pt x="458794" y="591277"/>
                  </a:lnTo>
                  <a:lnTo>
                    <a:pt x="447580" y="587385"/>
                  </a:lnTo>
                  <a:close/>
                  <a:moveTo>
                    <a:pt x="478692" y="597783"/>
                  </a:moveTo>
                  <a:lnTo>
                    <a:pt x="481264" y="598625"/>
                  </a:lnTo>
                  <a:lnTo>
                    <a:pt x="492646" y="601907"/>
                  </a:lnTo>
                  <a:lnTo>
                    <a:pt x="481432" y="598625"/>
                  </a:lnTo>
                  <a:lnTo>
                    <a:pt x="478692" y="597783"/>
                  </a:lnTo>
                  <a:close/>
                  <a:moveTo>
                    <a:pt x="492646" y="601907"/>
                  </a:moveTo>
                  <a:lnTo>
                    <a:pt x="504071" y="605073"/>
                  </a:lnTo>
                  <a:lnTo>
                    <a:pt x="512460" y="607164"/>
                  </a:lnTo>
                  <a:lnTo>
                    <a:pt x="503902" y="604928"/>
                  </a:lnTo>
                  <a:lnTo>
                    <a:pt x="492646" y="601907"/>
                  </a:lnTo>
                  <a:close/>
                  <a:moveTo>
                    <a:pt x="512460" y="607164"/>
                  </a:moveTo>
                  <a:lnTo>
                    <a:pt x="515284" y="607920"/>
                  </a:lnTo>
                  <a:lnTo>
                    <a:pt x="526835" y="610621"/>
                  </a:lnTo>
                  <a:lnTo>
                    <a:pt x="529365" y="611144"/>
                  </a:lnTo>
                  <a:lnTo>
                    <a:pt x="526962" y="610621"/>
                  </a:lnTo>
                  <a:lnTo>
                    <a:pt x="515411" y="607920"/>
                  </a:lnTo>
                  <a:lnTo>
                    <a:pt x="512460" y="607164"/>
                  </a:lnTo>
                  <a:close/>
                  <a:moveTo>
                    <a:pt x="529365" y="611144"/>
                  </a:moveTo>
                  <a:lnTo>
                    <a:pt x="538344" y="613148"/>
                  </a:lnTo>
                  <a:lnTo>
                    <a:pt x="547492" y="614949"/>
                  </a:lnTo>
                  <a:lnTo>
                    <a:pt x="538218" y="613003"/>
                  </a:lnTo>
                  <a:lnTo>
                    <a:pt x="529365" y="611144"/>
                  </a:lnTo>
                  <a:close/>
                  <a:moveTo>
                    <a:pt x="547492" y="614949"/>
                  </a:moveTo>
                  <a:lnTo>
                    <a:pt x="549727" y="615413"/>
                  </a:lnTo>
                  <a:lnTo>
                    <a:pt x="561109" y="617505"/>
                  </a:lnTo>
                  <a:lnTo>
                    <a:pt x="563090" y="617795"/>
                  </a:lnTo>
                  <a:lnTo>
                    <a:pt x="561278" y="617505"/>
                  </a:lnTo>
                  <a:lnTo>
                    <a:pt x="549895" y="615413"/>
                  </a:lnTo>
                  <a:lnTo>
                    <a:pt x="547492" y="614949"/>
                  </a:lnTo>
                  <a:close/>
                  <a:moveTo>
                    <a:pt x="563090" y="617795"/>
                  </a:moveTo>
                  <a:lnTo>
                    <a:pt x="572829" y="619451"/>
                  </a:lnTo>
                  <a:lnTo>
                    <a:pt x="584337" y="621106"/>
                  </a:lnTo>
                  <a:lnTo>
                    <a:pt x="595888" y="622588"/>
                  </a:lnTo>
                  <a:lnTo>
                    <a:pt x="605121" y="623546"/>
                  </a:lnTo>
                  <a:lnTo>
                    <a:pt x="595720" y="622442"/>
                  </a:lnTo>
                  <a:lnTo>
                    <a:pt x="584211" y="620961"/>
                  </a:lnTo>
                  <a:lnTo>
                    <a:pt x="572660" y="619305"/>
                  </a:lnTo>
                  <a:lnTo>
                    <a:pt x="563090" y="617795"/>
                  </a:lnTo>
                  <a:close/>
                  <a:moveTo>
                    <a:pt x="605121" y="623546"/>
                  </a:moveTo>
                  <a:lnTo>
                    <a:pt x="607271" y="623807"/>
                  </a:lnTo>
                  <a:lnTo>
                    <a:pt x="609674" y="624011"/>
                  </a:lnTo>
                  <a:lnTo>
                    <a:pt x="607566" y="623807"/>
                  </a:lnTo>
                  <a:lnTo>
                    <a:pt x="605121" y="623546"/>
                  </a:lnTo>
                  <a:close/>
                  <a:moveTo>
                    <a:pt x="609674" y="624011"/>
                  </a:moveTo>
                  <a:lnTo>
                    <a:pt x="619075" y="624998"/>
                  </a:lnTo>
                  <a:lnTo>
                    <a:pt x="630626" y="625899"/>
                  </a:lnTo>
                  <a:lnTo>
                    <a:pt x="641418" y="626451"/>
                  </a:lnTo>
                  <a:lnTo>
                    <a:pt x="630499" y="625753"/>
                  </a:lnTo>
                  <a:lnTo>
                    <a:pt x="618780" y="624824"/>
                  </a:lnTo>
                  <a:lnTo>
                    <a:pt x="609674" y="624011"/>
                  </a:lnTo>
                  <a:close/>
                  <a:moveTo>
                    <a:pt x="641418" y="626451"/>
                  </a:moveTo>
                  <a:lnTo>
                    <a:pt x="642008" y="626480"/>
                  </a:lnTo>
                  <a:lnTo>
                    <a:pt x="642640" y="626509"/>
                  </a:lnTo>
                  <a:lnTo>
                    <a:pt x="642177" y="626480"/>
                  </a:lnTo>
                  <a:lnTo>
                    <a:pt x="641418" y="626451"/>
                  </a:lnTo>
                  <a:close/>
                  <a:moveTo>
                    <a:pt x="642640" y="626509"/>
                  </a:moveTo>
                  <a:lnTo>
                    <a:pt x="653854" y="627090"/>
                  </a:lnTo>
                  <a:lnTo>
                    <a:pt x="665363" y="627380"/>
                  </a:lnTo>
                  <a:lnTo>
                    <a:pt x="676745" y="627380"/>
                  </a:lnTo>
                  <a:lnTo>
                    <a:pt x="665068" y="627235"/>
                  </a:lnTo>
                  <a:lnTo>
                    <a:pt x="653559" y="626944"/>
                  </a:lnTo>
                  <a:lnTo>
                    <a:pt x="642640" y="626509"/>
                  </a:lnTo>
                  <a:close/>
                  <a:moveTo>
                    <a:pt x="910590" y="586194"/>
                  </a:moveTo>
                  <a:lnTo>
                    <a:pt x="896510" y="591131"/>
                  </a:lnTo>
                  <a:lnTo>
                    <a:pt x="882261" y="595779"/>
                  </a:lnTo>
                  <a:lnTo>
                    <a:pt x="868054" y="599961"/>
                  </a:lnTo>
                  <a:lnTo>
                    <a:pt x="853678" y="603998"/>
                  </a:lnTo>
                  <a:lnTo>
                    <a:pt x="839303" y="607774"/>
                  </a:lnTo>
                  <a:lnTo>
                    <a:pt x="824758" y="611057"/>
                  </a:lnTo>
                  <a:lnTo>
                    <a:pt x="810088" y="614193"/>
                  </a:lnTo>
                  <a:lnTo>
                    <a:pt x="795544" y="616895"/>
                  </a:lnTo>
                  <a:lnTo>
                    <a:pt x="780704" y="619305"/>
                  </a:lnTo>
                  <a:lnTo>
                    <a:pt x="766034" y="621397"/>
                  </a:lnTo>
                  <a:lnTo>
                    <a:pt x="751195" y="623197"/>
                  </a:lnTo>
                  <a:lnTo>
                    <a:pt x="736398" y="624679"/>
                  </a:lnTo>
                  <a:lnTo>
                    <a:pt x="721558" y="625899"/>
                  </a:lnTo>
                  <a:lnTo>
                    <a:pt x="706550" y="626625"/>
                  </a:lnTo>
                  <a:lnTo>
                    <a:pt x="691585" y="627090"/>
                  </a:lnTo>
                  <a:lnTo>
                    <a:pt x="676745" y="627380"/>
                  </a:lnTo>
                  <a:lnTo>
                    <a:pt x="676914" y="627380"/>
                  </a:lnTo>
                  <a:lnTo>
                    <a:pt x="691880" y="627380"/>
                  </a:lnTo>
                  <a:lnTo>
                    <a:pt x="706888" y="626770"/>
                  </a:lnTo>
                  <a:lnTo>
                    <a:pt x="721685" y="625899"/>
                  </a:lnTo>
                  <a:lnTo>
                    <a:pt x="736524" y="624824"/>
                  </a:lnTo>
                  <a:lnTo>
                    <a:pt x="751363" y="623343"/>
                  </a:lnTo>
                  <a:lnTo>
                    <a:pt x="766202" y="621542"/>
                  </a:lnTo>
                  <a:lnTo>
                    <a:pt x="780873" y="619451"/>
                  </a:lnTo>
                  <a:lnTo>
                    <a:pt x="795712" y="617040"/>
                  </a:lnTo>
                  <a:lnTo>
                    <a:pt x="810214" y="614339"/>
                  </a:lnTo>
                  <a:lnTo>
                    <a:pt x="824885" y="611202"/>
                  </a:lnTo>
                  <a:lnTo>
                    <a:pt x="839303" y="607920"/>
                  </a:lnTo>
                  <a:lnTo>
                    <a:pt x="853805" y="604173"/>
                  </a:lnTo>
                  <a:lnTo>
                    <a:pt x="868180" y="600135"/>
                  </a:lnTo>
                  <a:lnTo>
                    <a:pt x="882429" y="595924"/>
                  </a:lnTo>
                  <a:lnTo>
                    <a:pt x="896510" y="591277"/>
                  </a:lnTo>
                  <a:lnTo>
                    <a:pt x="910590" y="586339"/>
                  </a:lnTo>
                  <a:lnTo>
                    <a:pt x="910590" y="586194"/>
                  </a:lnTo>
                  <a:close/>
                </a:path>
              </a:pathLst>
            </a:custGeom>
            <a:solidFill>
              <a:srgbClr val="819D84"/>
            </a:solidFill>
            <a:ln>
              <a:noFill/>
            </a:ln>
            <a:effectLst/>
          </p:spPr>
          <p:txBody>
            <a:bodyPr vert="horz" wrap="square" lIns="0" tIns="0" rIns="0" bIns="0" numCol="1" spcCol="215900" anchor="ctr"/>
            <a:lstStyle/>
            <a:p>
              <a:pPr/>
            </a:p>
          </p:txBody>
        </p:sp>
        <p:sp>
          <p:nvSpPr>
            <p:cNvPr id="193" name="Google Shape;665;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gZ2E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BnYQA////AQAAAAAAAAAAAAAAAAAAAAAAAAAAAAAAAAAAAAAAAAAAAAAAAn9/fwBTU1MDzMzMAMDA/wB/f38AAAAAAAAAAAAAAAAAAAAAAAAAAAAhAAAAGAAAABQAAAC6AwAAxRgAANsDAAAPGQAAAAAAACYAAAAIAAAA//////////8="/>
                </a:ext>
              </a:extLst>
            </p:cNvSpPr>
            <p:nvPr/>
          </p:nvSpPr>
          <p:spPr>
            <a:xfrm flipH="1">
              <a:off x="605790" y="4026535"/>
              <a:ext cx="20955" cy="46990"/>
            </a:xfrm>
            <a:custGeom>
              <a:avLst/>
              <a:gdLst/>
              <a:ahLst/>
              <a:cxnLst/>
              <a:rect l="0" t="0" r="20955" b="46990"/>
              <a:pathLst>
                <a:path w="20955" h="46990">
                  <a:moveTo>
                    <a:pt x="0" y="0"/>
                  </a:moveTo>
                  <a:lnTo>
                    <a:pt x="0" y="144"/>
                  </a:lnTo>
                  <a:lnTo>
                    <a:pt x="20955" y="46990"/>
                  </a:lnTo>
                  <a:lnTo>
                    <a:pt x="0" y="0"/>
                  </a:lnTo>
                  <a:close/>
                </a:path>
              </a:pathLst>
            </a:custGeom>
            <a:solidFill>
              <a:srgbClr val="819D84"/>
            </a:solidFill>
            <a:ln>
              <a:noFill/>
            </a:ln>
            <a:effectLst/>
          </p:spPr>
          <p:txBody>
            <a:bodyPr vert="horz" wrap="square" lIns="0" tIns="0" rIns="0" bIns="0" numCol="1" spcCol="215900" anchor="ctr"/>
            <a:lstStyle/>
            <a:p>
              <a:pPr/>
            </a:p>
          </p:txBody>
        </p:sp>
        <p:sp>
          <p:nvSpPr>
            <p:cNvPr id="192" name="Google Shape;668;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gZ2E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BnYQA////AQAAAAAAAAAAAAAAAAAAAAAAAAAAAAAAAAAAAAAAAAAAAAAAAn9/fwBTU1MDzMzMAMDA/wB/f38AAAAAAAAAAAAAAAAAAAAAAAAAAAAhAAAAGAAAABQAAAAdAQAAJhUAAFIDAACIGAAAAAAAACYAAAAIAAAA//////////8="/>
                </a:ext>
              </a:extLst>
            </p:cNvSpPr>
            <p:nvPr/>
          </p:nvSpPr>
          <p:spPr>
            <a:xfrm flipH="1">
              <a:off x="180975" y="3437890"/>
              <a:ext cx="358775" cy="549910"/>
            </a:xfrm>
            <a:custGeom>
              <a:avLst/>
              <a:gdLst/>
              <a:ahLst/>
              <a:cxnLst/>
              <a:rect l="0" t="0" r="358775" b="549910"/>
              <a:pathLst>
                <a:path w="358775" h="549910">
                  <a:moveTo>
                    <a:pt x="358625" y="0"/>
                  </a:moveTo>
                  <a:lnTo>
                    <a:pt x="357728" y="11227"/>
                  </a:lnTo>
                  <a:lnTo>
                    <a:pt x="356665" y="22302"/>
                  </a:lnTo>
                  <a:lnTo>
                    <a:pt x="355336" y="33529"/>
                  </a:lnTo>
                  <a:lnTo>
                    <a:pt x="353974" y="44757"/>
                  </a:lnTo>
                  <a:lnTo>
                    <a:pt x="352330" y="55984"/>
                  </a:lnTo>
                  <a:lnTo>
                    <a:pt x="350386" y="67058"/>
                  </a:lnTo>
                  <a:lnTo>
                    <a:pt x="348443" y="78260"/>
                  </a:lnTo>
                  <a:lnTo>
                    <a:pt x="346184" y="89488"/>
                  </a:lnTo>
                  <a:lnTo>
                    <a:pt x="348443" y="78439"/>
                  </a:lnTo>
                  <a:lnTo>
                    <a:pt x="350386" y="67339"/>
                  </a:lnTo>
                  <a:lnTo>
                    <a:pt x="352330" y="56264"/>
                  </a:lnTo>
                  <a:lnTo>
                    <a:pt x="353974" y="45037"/>
                  </a:lnTo>
                  <a:lnTo>
                    <a:pt x="355336" y="33987"/>
                  </a:lnTo>
                  <a:lnTo>
                    <a:pt x="356665" y="22887"/>
                  </a:lnTo>
                  <a:lnTo>
                    <a:pt x="357878" y="11966"/>
                  </a:lnTo>
                  <a:lnTo>
                    <a:pt x="358775" y="891"/>
                  </a:lnTo>
                  <a:lnTo>
                    <a:pt x="358625" y="0"/>
                  </a:lnTo>
                  <a:close/>
                  <a:moveTo>
                    <a:pt x="185599" y="405177"/>
                  </a:moveTo>
                  <a:lnTo>
                    <a:pt x="178557" y="412789"/>
                  </a:lnTo>
                  <a:lnTo>
                    <a:pt x="171364" y="420452"/>
                  </a:lnTo>
                  <a:lnTo>
                    <a:pt x="178557" y="412942"/>
                  </a:lnTo>
                  <a:lnTo>
                    <a:pt x="185599" y="405177"/>
                  </a:lnTo>
                  <a:close/>
                  <a:moveTo>
                    <a:pt x="171364" y="420452"/>
                  </a:moveTo>
                  <a:lnTo>
                    <a:pt x="164023" y="427911"/>
                  </a:lnTo>
                  <a:lnTo>
                    <a:pt x="156681" y="435253"/>
                  </a:lnTo>
                  <a:lnTo>
                    <a:pt x="149190" y="442576"/>
                  </a:lnTo>
                  <a:lnTo>
                    <a:pt x="156681" y="435396"/>
                  </a:lnTo>
                  <a:lnTo>
                    <a:pt x="164023" y="428054"/>
                  </a:lnTo>
                  <a:lnTo>
                    <a:pt x="171364" y="420452"/>
                  </a:lnTo>
                  <a:close/>
                  <a:moveTo>
                    <a:pt x="133926" y="456654"/>
                  </a:moveTo>
                  <a:lnTo>
                    <a:pt x="126119" y="463401"/>
                  </a:lnTo>
                  <a:lnTo>
                    <a:pt x="118345" y="470122"/>
                  </a:lnTo>
                  <a:lnTo>
                    <a:pt x="126119" y="463528"/>
                  </a:lnTo>
                  <a:lnTo>
                    <a:pt x="133926" y="456654"/>
                  </a:lnTo>
                  <a:close/>
                  <a:moveTo>
                    <a:pt x="85989" y="495581"/>
                  </a:moveTo>
                  <a:lnTo>
                    <a:pt x="77734" y="501564"/>
                  </a:lnTo>
                  <a:lnTo>
                    <a:pt x="69346" y="507547"/>
                  </a:lnTo>
                  <a:lnTo>
                    <a:pt x="77734" y="501716"/>
                  </a:lnTo>
                  <a:lnTo>
                    <a:pt x="85989" y="495581"/>
                  </a:lnTo>
                  <a:close/>
                  <a:moveTo>
                    <a:pt x="69346" y="507547"/>
                  </a:moveTo>
                  <a:lnTo>
                    <a:pt x="60975" y="513224"/>
                  </a:lnTo>
                  <a:lnTo>
                    <a:pt x="52421" y="518927"/>
                  </a:lnTo>
                  <a:lnTo>
                    <a:pt x="60975" y="513377"/>
                  </a:lnTo>
                  <a:lnTo>
                    <a:pt x="69346" y="507547"/>
                  </a:lnTo>
                  <a:close/>
                  <a:moveTo>
                    <a:pt x="52421" y="518927"/>
                  </a:moveTo>
                  <a:lnTo>
                    <a:pt x="43883" y="524298"/>
                  </a:lnTo>
                  <a:lnTo>
                    <a:pt x="35196" y="529696"/>
                  </a:lnTo>
                  <a:lnTo>
                    <a:pt x="26509" y="534940"/>
                  </a:lnTo>
                  <a:lnTo>
                    <a:pt x="17672" y="540032"/>
                  </a:lnTo>
                  <a:lnTo>
                    <a:pt x="8836" y="544971"/>
                  </a:lnTo>
                  <a:lnTo>
                    <a:pt x="0" y="549757"/>
                  </a:lnTo>
                  <a:lnTo>
                    <a:pt x="0" y="549910"/>
                  </a:lnTo>
                  <a:lnTo>
                    <a:pt x="8985" y="545098"/>
                  </a:lnTo>
                  <a:lnTo>
                    <a:pt x="17822" y="540185"/>
                  </a:lnTo>
                  <a:lnTo>
                    <a:pt x="26509" y="535093"/>
                  </a:lnTo>
                  <a:lnTo>
                    <a:pt x="35196" y="529848"/>
                  </a:lnTo>
                  <a:lnTo>
                    <a:pt x="43883" y="524451"/>
                  </a:lnTo>
                  <a:lnTo>
                    <a:pt x="52421" y="518927"/>
                  </a:lnTo>
                  <a:close/>
                </a:path>
              </a:pathLst>
            </a:custGeom>
            <a:solidFill>
              <a:srgbClr val="819D84"/>
            </a:solidFill>
            <a:ln>
              <a:noFill/>
            </a:ln>
            <a:effectLst/>
          </p:spPr>
          <p:txBody>
            <a:bodyPr vert="horz" wrap="square" lIns="0" tIns="0" rIns="0" bIns="0" numCol="1" spcCol="215900" anchor="ctr"/>
            <a:lstStyle/>
            <a:p>
              <a:pPr/>
            </a:p>
          </p:txBody>
        </p:sp>
        <p:sp>
          <p:nvSpPr>
            <p:cNvPr id="191" name="Google Shape;674;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gZ2E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BnYQA////AQAAAAAAAAAAAAAAAAAAAAAAAAAAAAAAAAAAAAAAAAAAAAAAAn9/fwBTU1MDzMzMAMDA/wB/f38AAAAAAAAAAAAAAAAAAAAAAAAAAAAhAAAAGAAAABQAAAAZAwAAiBgAAFIDAAAIGQAAAAAAACYAAAAIAAAA//////////8="/>
                </a:ext>
              </a:extLst>
            </p:cNvSpPr>
            <p:nvPr/>
          </p:nvSpPr>
          <p:spPr>
            <a:xfrm flipH="1">
              <a:off x="503555" y="3987800"/>
              <a:ext cx="36195" cy="81280"/>
            </a:xfrm>
            <a:custGeom>
              <a:avLst/>
              <a:gdLst/>
              <a:ahLst/>
              <a:cxnLst/>
              <a:rect l="0" t="0" r="36195" b="81280"/>
              <a:pathLst>
                <a:path w="36195" h="81280">
                  <a:moveTo>
                    <a:pt x="0" y="0"/>
                  </a:moveTo>
                  <a:lnTo>
                    <a:pt x="0" y="154"/>
                  </a:lnTo>
                  <a:lnTo>
                    <a:pt x="36195" y="81280"/>
                  </a:lnTo>
                  <a:lnTo>
                    <a:pt x="0" y="0"/>
                  </a:lnTo>
                  <a:close/>
                </a:path>
              </a:pathLst>
            </a:custGeom>
            <a:solidFill>
              <a:srgbClr val="819D84"/>
            </a:solidFill>
            <a:ln>
              <a:noFill/>
            </a:ln>
            <a:effectLst/>
          </p:spPr>
          <p:txBody>
            <a:bodyPr vert="horz" wrap="square" lIns="0" tIns="0" rIns="0" bIns="0" numCol="1" spcCol="215900" anchor="ctr"/>
            <a:lstStyle/>
            <a:p>
              <a:pPr/>
            </a:p>
          </p:txBody>
        </p:sp>
        <p:grpSp>
          <p:nvGrpSpPr>
            <p:cNvPr id="166" name="Google Shape;677;p24"/>
            <p:cNvGrpSpPr>
              <a:extLst>
                <a:ext uri="smNativeData">
                  <pr:smNativeData xmlns:pr="smNativeData" val="SMDATA_7_A8aMYhMAAAAlAAAAAQAAAA8BAAAAkAAAAEgAAACQAAAASAAAAAAAAAAAAAAAAAAAABcAAAAUAAAAAAAAAAAAAAD/fwAA/38AAAAAAAAJAAAABAAAANr///8MAAAAEAAAAAAAAAAAAAAAAAAAAAAAAAAfAAAAVAAAAAAAAAAAAAAAAAAAAAAAAAAAAAAAAAAAAAAAAAAAAAAAAAAAAAAAAAAAAAAAAAAAAAAAAAAAAAAAAAAAAAAAAAAAAAAAAAAAAAAAAAAAAAAAAAAAACEAAAAYAAAAFAAAAIsEAACsEgAATAcAAGgVAAAAAAAAJgAAAAgAAAD/////AAAAAA=="/>
                </a:ext>
              </a:extLst>
            </p:cNvGrpSpPr>
            <p:nvPr/>
          </p:nvGrpSpPr>
          <p:grpSpPr>
            <a:xfrm>
              <a:off x="738505" y="3035300"/>
              <a:ext cx="447675" cy="444500"/>
              <a:chOff x="738505" y="3035300"/>
              <a:chExt cx="447675" cy="444500"/>
            </a:xfrm>
          </p:grpSpPr>
          <p:sp>
            <p:nvSpPr>
              <p:cNvPr id="190" name="Google Shape;678;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NBQAAvhIAAJYFAABIEwAAAAAAACYAAAAIAAAA//////////8="/>
                  </a:ext>
                </a:extLst>
              </p:cNvSpPr>
              <p:nvPr/>
            </p:nvSpPr>
            <p:spPr>
              <a:xfrm rot="383110">
                <a:off x="861695" y="3046730"/>
                <a:ext cx="46355" cy="87630"/>
              </a:xfrm>
              <a:custGeom>
                <a:avLst/>
                <a:gdLst/>
                <a:ahLst/>
                <a:cxnLst/>
                <a:rect l="0" t="0" r="46355" b="87630"/>
                <a:pathLst>
                  <a:path w="46355" h="87630">
                    <a:moveTo>
                      <a:pt x="5620" y="0"/>
                    </a:moveTo>
                    <a:lnTo>
                      <a:pt x="5174" y="61"/>
                    </a:lnTo>
                    <a:lnTo>
                      <a:pt x="4470" y="256"/>
                    </a:lnTo>
                    <a:lnTo>
                      <a:pt x="3764" y="572"/>
                    </a:lnTo>
                    <a:lnTo>
                      <a:pt x="3128" y="1014"/>
                    </a:lnTo>
                    <a:lnTo>
                      <a:pt x="2620" y="1586"/>
                    </a:lnTo>
                    <a:lnTo>
                      <a:pt x="2425" y="1903"/>
                    </a:lnTo>
                    <a:lnTo>
                      <a:pt x="2234" y="2280"/>
                    </a:lnTo>
                    <a:lnTo>
                      <a:pt x="1976" y="3047"/>
                    </a:lnTo>
                    <a:lnTo>
                      <a:pt x="1341" y="5765"/>
                    </a:lnTo>
                    <a:lnTo>
                      <a:pt x="894" y="8430"/>
                    </a:lnTo>
                    <a:lnTo>
                      <a:pt x="515" y="11092"/>
                    </a:lnTo>
                    <a:lnTo>
                      <a:pt x="257" y="13753"/>
                    </a:lnTo>
                    <a:lnTo>
                      <a:pt x="68" y="16414"/>
                    </a:lnTo>
                    <a:lnTo>
                      <a:pt x="0" y="19076"/>
                    </a:lnTo>
                    <a:lnTo>
                      <a:pt x="0" y="21798"/>
                    </a:lnTo>
                    <a:lnTo>
                      <a:pt x="68" y="24459"/>
                    </a:lnTo>
                    <a:lnTo>
                      <a:pt x="197" y="27121"/>
                    </a:lnTo>
                    <a:lnTo>
                      <a:pt x="446" y="29843"/>
                    </a:lnTo>
                    <a:lnTo>
                      <a:pt x="766" y="32504"/>
                    </a:lnTo>
                    <a:lnTo>
                      <a:pt x="1212" y="35231"/>
                    </a:lnTo>
                    <a:lnTo>
                      <a:pt x="1727" y="37896"/>
                    </a:lnTo>
                    <a:lnTo>
                      <a:pt x="2302" y="40557"/>
                    </a:lnTo>
                    <a:lnTo>
                      <a:pt x="3000" y="43219"/>
                    </a:lnTo>
                    <a:lnTo>
                      <a:pt x="3764" y="45811"/>
                    </a:lnTo>
                    <a:lnTo>
                      <a:pt x="4599" y="48412"/>
                    </a:lnTo>
                    <a:lnTo>
                      <a:pt x="5551" y="51008"/>
                    </a:lnTo>
                    <a:lnTo>
                      <a:pt x="6575" y="53608"/>
                    </a:lnTo>
                    <a:lnTo>
                      <a:pt x="7665" y="56140"/>
                    </a:lnTo>
                    <a:lnTo>
                      <a:pt x="8809" y="58676"/>
                    </a:lnTo>
                    <a:lnTo>
                      <a:pt x="10022" y="61150"/>
                    </a:lnTo>
                    <a:lnTo>
                      <a:pt x="11432" y="63617"/>
                    </a:lnTo>
                    <a:lnTo>
                      <a:pt x="12832" y="65962"/>
                    </a:lnTo>
                    <a:lnTo>
                      <a:pt x="13537" y="67163"/>
                    </a:lnTo>
                    <a:lnTo>
                      <a:pt x="14303" y="68368"/>
                    </a:lnTo>
                    <a:lnTo>
                      <a:pt x="15833" y="70652"/>
                    </a:lnTo>
                    <a:lnTo>
                      <a:pt x="19151" y="75208"/>
                    </a:lnTo>
                    <a:lnTo>
                      <a:pt x="22726" y="79524"/>
                    </a:lnTo>
                    <a:lnTo>
                      <a:pt x="26499" y="83707"/>
                    </a:lnTo>
                    <a:lnTo>
                      <a:pt x="27133" y="84397"/>
                    </a:lnTo>
                    <a:lnTo>
                      <a:pt x="27840" y="85038"/>
                    </a:lnTo>
                    <a:lnTo>
                      <a:pt x="28733" y="85727"/>
                    </a:lnTo>
                    <a:lnTo>
                      <a:pt x="29688" y="86299"/>
                    </a:lnTo>
                    <a:lnTo>
                      <a:pt x="30712" y="86742"/>
                    </a:lnTo>
                    <a:lnTo>
                      <a:pt x="31793" y="87127"/>
                    </a:lnTo>
                    <a:lnTo>
                      <a:pt x="32817" y="87383"/>
                    </a:lnTo>
                    <a:lnTo>
                      <a:pt x="33901" y="87569"/>
                    </a:lnTo>
                    <a:lnTo>
                      <a:pt x="34983" y="87630"/>
                    </a:lnTo>
                    <a:lnTo>
                      <a:pt x="36075" y="87569"/>
                    </a:lnTo>
                    <a:lnTo>
                      <a:pt x="37159" y="87443"/>
                    </a:lnTo>
                    <a:lnTo>
                      <a:pt x="38180" y="87188"/>
                    </a:lnTo>
                    <a:lnTo>
                      <a:pt x="39264" y="86810"/>
                    </a:lnTo>
                    <a:lnTo>
                      <a:pt x="40225" y="86368"/>
                    </a:lnTo>
                    <a:lnTo>
                      <a:pt x="41180" y="85796"/>
                    </a:lnTo>
                    <a:lnTo>
                      <a:pt x="42075" y="85163"/>
                    </a:lnTo>
                    <a:lnTo>
                      <a:pt x="42968" y="84397"/>
                    </a:lnTo>
                    <a:lnTo>
                      <a:pt x="43734" y="83577"/>
                    </a:lnTo>
                    <a:lnTo>
                      <a:pt x="44438" y="82624"/>
                    </a:lnTo>
                    <a:lnTo>
                      <a:pt x="45013" y="81674"/>
                    </a:lnTo>
                    <a:lnTo>
                      <a:pt x="45522" y="80660"/>
                    </a:lnTo>
                    <a:lnTo>
                      <a:pt x="45839" y="79646"/>
                    </a:lnTo>
                    <a:lnTo>
                      <a:pt x="46157" y="78571"/>
                    </a:lnTo>
                    <a:lnTo>
                      <a:pt x="46286" y="77557"/>
                    </a:lnTo>
                    <a:lnTo>
                      <a:pt x="46355" y="76482"/>
                    </a:lnTo>
                    <a:lnTo>
                      <a:pt x="46286" y="75406"/>
                    </a:lnTo>
                    <a:lnTo>
                      <a:pt x="46157" y="74323"/>
                    </a:lnTo>
                    <a:lnTo>
                      <a:pt x="45908" y="73248"/>
                    </a:lnTo>
                    <a:lnTo>
                      <a:pt x="45582" y="72230"/>
                    </a:lnTo>
                    <a:lnTo>
                      <a:pt x="45073" y="71224"/>
                    </a:lnTo>
                    <a:lnTo>
                      <a:pt x="44567" y="70270"/>
                    </a:lnTo>
                    <a:lnTo>
                      <a:pt x="43863" y="69382"/>
                    </a:lnTo>
                    <a:lnTo>
                      <a:pt x="43157" y="68562"/>
                    </a:lnTo>
                    <a:lnTo>
                      <a:pt x="42264" y="67796"/>
                    </a:lnTo>
                    <a:lnTo>
                      <a:pt x="41369" y="67037"/>
                    </a:lnTo>
                    <a:lnTo>
                      <a:pt x="39650" y="65645"/>
                    </a:lnTo>
                    <a:lnTo>
                      <a:pt x="37923" y="64315"/>
                    </a:lnTo>
                    <a:lnTo>
                      <a:pt x="36135" y="62854"/>
                    </a:lnTo>
                    <a:lnTo>
                      <a:pt x="34476" y="61398"/>
                    </a:lnTo>
                    <a:lnTo>
                      <a:pt x="32817" y="59881"/>
                    </a:lnTo>
                    <a:lnTo>
                      <a:pt x="31218" y="58359"/>
                    </a:lnTo>
                    <a:lnTo>
                      <a:pt x="29628" y="56769"/>
                    </a:lnTo>
                    <a:lnTo>
                      <a:pt x="28855" y="55953"/>
                    </a:lnTo>
                    <a:lnTo>
                      <a:pt x="28158" y="55065"/>
                    </a:lnTo>
                    <a:lnTo>
                      <a:pt x="26688" y="53414"/>
                    </a:lnTo>
                    <a:lnTo>
                      <a:pt x="25218" y="51637"/>
                    </a:lnTo>
                    <a:lnTo>
                      <a:pt x="23879" y="49864"/>
                    </a:lnTo>
                    <a:lnTo>
                      <a:pt x="22604" y="48030"/>
                    </a:lnTo>
                    <a:lnTo>
                      <a:pt x="21325" y="46127"/>
                    </a:lnTo>
                    <a:lnTo>
                      <a:pt x="20173" y="44225"/>
                    </a:lnTo>
                    <a:lnTo>
                      <a:pt x="19029" y="42261"/>
                    </a:lnTo>
                    <a:lnTo>
                      <a:pt x="17938" y="40233"/>
                    </a:lnTo>
                    <a:lnTo>
                      <a:pt x="16923" y="38208"/>
                    </a:lnTo>
                    <a:lnTo>
                      <a:pt x="15900" y="36180"/>
                    </a:lnTo>
                    <a:lnTo>
                      <a:pt x="15007" y="34030"/>
                    </a:lnTo>
                    <a:lnTo>
                      <a:pt x="14241" y="31871"/>
                    </a:lnTo>
                    <a:lnTo>
                      <a:pt x="13467" y="29721"/>
                    </a:lnTo>
                    <a:lnTo>
                      <a:pt x="12773" y="27502"/>
                    </a:lnTo>
                    <a:lnTo>
                      <a:pt x="12129" y="25287"/>
                    </a:lnTo>
                    <a:lnTo>
                      <a:pt x="11559" y="22999"/>
                    </a:lnTo>
                    <a:lnTo>
                      <a:pt x="11111" y="20723"/>
                    </a:lnTo>
                    <a:lnTo>
                      <a:pt x="10665" y="18435"/>
                    </a:lnTo>
                    <a:lnTo>
                      <a:pt x="10339" y="16098"/>
                    </a:lnTo>
                    <a:lnTo>
                      <a:pt x="10022" y="13753"/>
                    </a:lnTo>
                    <a:lnTo>
                      <a:pt x="9893" y="11404"/>
                    </a:lnTo>
                    <a:lnTo>
                      <a:pt x="9773" y="9059"/>
                    </a:lnTo>
                    <a:lnTo>
                      <a:pt x="9773" y="6783"/>
                    </a:lnTo>
                    <a:lnTo>
                      <a:pt x="9832" y="4564"/>
                    </a:lnTo>
                    <a:lnTo>
                      <a:pt x="9832" y="3489"/>
                    </a:lnTo>
                    <a:lnTo>
                      <a:pt x="9704" y="2791"/>
                    </a:lnTo>
                    <a:lnTo>
                      <a:pt x="9446" y="2158"/>
                    </a:lnTo>
                    <a:lnTo>
                      <a:pt x="9067" y="1586"/>
                    </a:lnTo>
                    <a:lnTo>
                      <a:pt x="8620" y="1075"/>
                    </a:lnTo>
                    <a:lnTo>
                      <a:pt x="8114" y="633"/>
                    </a:lnTo>
                    <a:lnTo>
                      <a:pt x="7470" y="316"/>
                    </a:lnTo>
                    <a:lnTo>
                      <a:pt x="6772" y="61"/>
                    </a:lnTo>
                    <a:lnTo>
                      <a:pt x="6386" y="0"/>
                    </a:lnTo>
                    <a:close/>
                  </a:path>
                </a:pathLst>
              </a:custGeom>
              <a:solidFill>
                <a:srgbClr val="DF6310"/>
              </a:solidFill>
              <a:ln>
                <a:noFill/>
              </a:ln>
              <a:effectLst/>
            </p:spPr>
            <p:txBody>
              <a:bodyPr vert="horz" wrap="square" lIns="0" tIns="0" rIns="0" bIns="0" numCol="1" spcCol="215900" anchor="ctr"/>
              <a:lstStyle/>
              <a:p>
                <a:pPr/>
              </a:p>
            </p:txBody>
          </p:sp>
          <p:sp>
            <p:nvSpPr>
              <p:cNvPr id="189" name="Google Shape;68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sK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oBQAArhIAANUFAABBEwAAAAAAACYAAAAIAAAA//////////8="/>
                  </a:ext>
                </a:extLst>
              </p:cNvSpPr>
              <p:nvPr/>
            </p:nvSpPr>
            <p:spPr>
              <a:xfrm rot="383110">
                <a:off x="919480" y="3036570"/>
                <a:ext cx="28575" cy="93345"/>
              </a:xfrm>
              <a:custGeom>
                <a:avLst/>
                <a:gdLst/>
                <a:ahLst/>
                <a:cxnLst/>
                <a:rect l="0" t="0" r="28575" b="93345"/>
                <a:pathLst>
                  <a:path w="28575" h="93345">
                    <a:moveTo>
                      <a:pt x="8901" y="0"/>
                    </a:moveTo>
                    <a:lnTo>
                      <a:pt x="8202" y="129"/>
                    </a:lnTo>
                    <a:lnTo>
                      <a:pt x="7556" y="384"/>
                    </a:lnTo>
                    <a:lnTo>
                      <a:pt x="7174" y="570"/>
                    </a:lnTo>
                    <a:lnTo>
                      <a:pt x="6855" y="829"/>
                    </a:lnTo>
                    <a:lnTo>
                      <a:pt x="6528" y="1076"/>
                    </a:lnTo>
                    <a:lnTo>
                      <a:pt x="6278" y="1400"/>
                    </a:lnTo>
                    <a:lnTo>
                      <a:pt x="5830" y="1966"/>
                    </a:lnTo>
                    <a:lnTo>
                      <a:pt x="5511" y="2666"/>
                    </a:lnTo>
                    <a:lnTo>
                      <a:pt x="5381" y="3426"/>
                    </a:lnTo>
                    <a:lnTo>
                      <a:pt x="5313" y="4187"/>
                    </a:lnTo>
                    <a:lnTo>
                      <a:pt x="5381" y="4572"/>
                    </a:lnTo>
                    <a:lnTo>
                      <a:pt x="5442" y="4948"/>
                    </a:lnTo>
                    <a:lnTo>
                      <a:pt x="5572" y="5332"/>
                    </a:lnTo>
                    <a:lnTo>
                      <a:pt x="5762" y="5713"/>
                    </a:lnTo>
                    <a:lnTo>
                      <a:pt x="5959" y="6093"/>
                    </a:lnTo>
                    <a:lnTo>
                      <a:pt x="6855" y="8124"/>
                    </a:lnTo>
                    <a:lnTo>
                      <a:pt x="7753" y="10216"/>
                    </a:lnTo>
                    <a:lnTo>
                      <a:pt x="8581" y="12376"/>
                    </a:lnTo>
                    <a:lnTo>
                      <a:pt x="9350" y="14593"/>
                    </a:lnTo>
                    <a:lnTo>
                      <a:pt x="10056" y="16879"/>
                    </a:lnTo>
                    <a:lnTo>
                      <a:pt x="10695" y="19161"/>
                    </a:lnTo>
                    <a:lnTo>
                      <a:pt x="11213" y="21452"/>
                    </a:lnTo>
                    <a:lnTo>
                      <a:pt x="11661" y="23733"/>
                    </a:lnTo>
                    <a:lnTo>
                      <a:pt x="12041" y="26015"/>
                    </a:lnTo>
                    <a:lnTo>
                      <a:pt x="12360" y="28362"/>
                    </a:lnTo>
                    <a:lnTo>
                      <a:pt x="12619" y="30652"/>
                    </a:lnTo>
                    <a:lnTo>
                      <a:pt x="12808" y="32934"/>
                    </a:lnTo>
                    <a:lnTo>
                      <a:pt x="12877" y="35285"/>
                    </a:lnTo>
                    <a:lnTo>
                      <a:pt x="12938" y="37567"/>
                    </a:lnTo>
                    <a:lnTo>
                      <a:pt x="12877" y="39853"/>
                    </a:lnTo>
                    <a:lnTo>
                      <a:pt x="12680" y="42134"/>
                    </a:lnTo>
                    <a:lnTo>
                      <a:pt x="12489" y="44356"/>
                    </a:lnTo>
                    <a:lnTo>
                      <a:pt x="12231" y="46637"/>
                    </a:lnTo>
                    <a:lnTo>
                      <a:pt x="11911" y="48859"/>
                    </a:lnTo>
                    <a:lnTo>
                      <a:pt x="11531" y="51080"/>
                    </a:lnTo>
                    <a:lnTo>
                      <a:pt x="11083" y="53301"/>
                    </a:lnTo>
                    <a:lnTo>
                      <a:pt x="10505" y="55462"/>
                    </a:lnTo>
                    <a:lnTo>
                      <a:pt x="9928" y="57618"/>
                    </a:lnTo>
                    <a:lnTo>
                      <a:pt x="9220" y="59779"/>
                    </a:lnTo>
                    <a:lnTo>
                      <a:pt x="8901" y="60855"/>
                    </a:lnTo>
                    <a:lnTo>
                      <a:pt x="8522" y="61871"/>
                    </a:lnTo>
                    <a:lnTo>
                      <a:pt x="7684" y="63962"/>
                    </a:lnTo>
                    <a:lnTo>
                      <a:pt x="6786" y="65998"/>
                    </a:lnTo>
                    <a:lnTo>
                      <a:pt x="5959" y="68089"/>
                    </a:lnTo>
                    <a:lnTo>
                      <a:pt x="3907" y="72022"/>
                    </a:lnTo>
                    <a:lnTo>
                      <a:pt x="2820" y="73993"/>
                    </a:lnTo>
                    <a:lnTo>
                      <a:pt x="1793" y="75959"/>
                    </a:lnTo>
                    <a:lnTo>
                      <a:pt x="1215" y="77035"/>
                    </a:lnTo>
                    <a:lnTo>
                      <a:pt x="828" y="77865"/>
                    </a:lnTo>
                    <a:lnTo>
                      <a:pt x="509" y="78751"/>
                    </a:lnTo>
                    <a:lnTo>
                      <a:pt x="257" y="79827"/>
                    </a:lnTo>
                    <a:lnTo>
                      <a:pt x="60" y="80972"/>
                    </a:lnTo>
                    <a:lnTo>
                      <a:pt x="0" y="82048"/>
                    </a:lnTo>
                    <a:lnTo>
                      <a:pt x="60" y="83193"/>
                    </a:lnTo>
                    <a:lnTo>
                      <a:pt x="257" y="84269"/>
                    </a:lnTo>
                    <a:lnTo>
                      <a:pt x="509" y="85289"/>
                    </a:lnTo>
                    <a:lnTo>
                      <a:pt x="828" y="86305"/>
                    </a:lnTo>
                    <a:lnTo>
                      <a:pt x="1276" y="87312"/>
                    </a:lnTo>
                    <a:lnTo>
                      <a:pt x="1854" y="88202"/>
                    </a:lnTo>
                    <a:lnTo>
                      <a:pt x="2501" y="89092"/>
                    </a:lnTo>
                    <a:lnTo>
                      <a:pt x="3200" y="89918"/>
                    </a:lnTo>
                    <a:lnTo>
                      <a:pt x="4036" y="90678"/>
                    </a:lnTo>
                    <a:lnTo>
                      <a:pt x="4933" y="91313"/>
                    </a:lnTo>
                    <a:lnTo>
                      <a:pt x="5830" y="91884"/>
                    </a:lnTo>
                    <a:lnTo>
                      <a:pt x="6855" y="92394"/>
                    </a:lnTo>
                    <a:lnTo>
                      <a:pt x="7944" y="92774"/>
                    </a:lnTo>
                    <a:lnTo>
                      <a:pt x="9099" y="93090"/>
                    </a:lnTo>
                    <a:lnTo>
                      <a:pt x="10247" y="93284"/>
                    </a:lnTo>
                    <a:lnTo>
                      <a:pt x="11341" y="93345"/>
                    </a:lnTo>
                    <a:lnTo>
                      <a:pt x="12428" y="93284"/>
                    </a:lnTo>
                    <a:lnTo>
                      <a:pt x="13516" y="93090"/>
                    </a:lnTo>
                    <a:lnTo>
                      <a:pt x="14602" y="92839"/>
                    </a:lnTo>
                    <a:lnTo>
                      <a:pt x="15628" y="92454"/>
                    </a:lnTo>
                    <a:lnTo>
                      <a:pt x="16594" y="92013"/>
                    </a:lnTo>
                    <a:lnTo>
                      <a:pt x="17552" y="91508"/>
                    </a:lnTo>
                    <a:lnTo>
                      <a:pt x="18449" y="90868"/>
                    </a:lnTo>
                    <a:lnTo>
                      <a:pt x="19285" y="90108"/>
                    </a:lnTo>
                    <a:lnTo>
                      <a:pt x="19985" y="89347"/>
                    </a:lnTo>
                    <a:lnTo>
                      <a:pt x="20691" y="88457"/>
                    </a:lnTo>
                    <a:lnTo>
                      <a:pt x="21269" y="87510"/>
                    </a:lnTo>
                    <a:lnTo>
                      <a:pt x="21779" y="86491"/>
                    </a:lnTo>
                    <a:lnTo>
                      <a:pt x="22166" y="85414"/>
                    </a:lnTo>
                    <a:lnTo>
                      <a:pt x="23960" y="80086"/>
                    </a:lnTo>
                    <a:lnTo>
                      <a:pt x="24788" y="77420"/>
                    </a:lnTo>
                    <a:lnTo>
                      <a:pt x="25496" y="74753"/>
                    </a:lnTo>
                    <a:lnTo>
                      <a:pt x="26781" y="69295"/>
                    </a:lnTo>
                    <a:lnTo>
                      <a:pt x="27290" y="66568"/>
                    </a:lnTo>
                    <a:lnTo>
                      <a:pt x="27480" y="65168"/>
                    </a:lnTo>
                    <a:lnTo>
                      <a:pt x="27678" y="63777"/>
                    </a:lnTo>
                    <a:lnTo>
                      <a:pt x="28057" y="60981"/>
                    </a:lnTo>
                    <a:lnTo>
                      <a:pt x="28317" y="58258"/>
                    </a:lnTo>
                    <a:lnTo>
                      <a:pt x="28506" y="55462"/>
                    </a:lnTo>
                    <a:lnTo>
                      <a:pt x="28575" y="52670"/>
                    </a:lnTo>
                    <a:lnTo>
                      <a:pt x="28506" y="49943"/>
                    </a:lnTo>
                    <a:lnTo>
                      <a:pt x="28445" y="47152"/>
                    </a:lnTo>
                    <a:lnTo>
                      <a:pt x="28248" y="44416"/>
                    </a:lnTo>
                    <a:lnTo>
                      <a:pt x="27996" y="41689"/>
                    </a:lnTo>
                    <a:lnTo>
                      <a:pt x="27678" y="38967"/>
                    </a:lnTo>
                    <a:lnTo>
                      <a:pt x="27229" y="36231"/>
                    </a:lnTo>
                    <a:lnTo>
                      <a:pt x="26712" y="33565"/>
                    </a:lnTo>
                    <a:lnTo>
                      <a:pt x="26134" y="30903"/>
                    </a:lnTo>
                    <a:lnTo>
                      <a:pt x="25435" y="28235"/>
                    </a:lnTo>
                    <a:lnTo>
                      <a:pt x="24660" y="25639"/>
                    </a:lnTo>
                    <a:lnTo>
                      <a:pt x="22866" y="20560"/>
                    </a:lnTo>
                    <a:lnTo>
                      <a:pt x="21847" y="18025"/>
                    </a:lnTo>
                    <a:lnTo>
                      <a:pt x="20821" y="15608"/>
                    </a:lnTo>
                    <a:lnTo>
                      <a:pt x="19665" y="13197"/>
                    </a:lnTo>
                    <a:lnTo>
                      <a:pt x="18449" y="10790"/>
                    </a:lnTo>
                    <a:lnTo>
                      <a:pt x="17103" y="8439"/>
                    </a:lnTo>
                    <a:lnTo>
                      <a:pt x="15697" y="6158"/>
                    </a:lnTo>
                    <a:lnTo>
                      <a:pt x="14222" y="3872"/>
                    </a:lnTo>
                    <a:lnTo>
                      <a:pt x="12558" y="1590"/>
                    </a:lnTo>
                    <a:lnTo>
                      <a:pt x="12109" y="1076"/>
                    </a:lnTo>
                    <a:lnTo>
                      <a:pt x="11531" y="630"/>
                    </a:lnTo>
                    <a:lnTo>
                      <a:pt x="10953" y="315"/>
                    </a:lnTo>
                    <a:lnTo>
                      <a:pt x="10316" y="129"/>
                    </a:lnTo>
                    <a:lnTo>
                      <a:pt x="9608" y="0"/>
                    </a:lnTo>
                    <a:close/>
                  </a:path>
                </a:pathLst>
              </a:custGeom>
              <a:solidFill>
                <a:srgbClr val="DF6310"/>
              </a:solidFill>
              <a:ln>
                <a:noFill/>
              </a:ln>
              <a:effectLst/>
            </p:spPr>
            <p:txBody>
              <a:bodyPr vert="horz" wrap="square" lIns="0" tIns="0" rIns="0" bIns="0" numCol="1" spcCol="215900" anchor="ctr"/>
              <a:lstStyle/>
              <a:p>
                <a:pPr/>
              </a:p>
            </p:txBody>
          </p:sp>
          <p:sp>
            <p:nvSpPr>
              <p:cNvPr id="188" name="Google Shape;682;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MBgAAuRIAADoGAABMEwAAAAAAACYAAAAIAAAA//////////8="/>
                  </a:ext>
                </a:extLst>
              </p:cNvSpPr>
              <p:nvPr/>
            </p:nvSpPr>
            <p:spPr>
              <a:xfrm rot="383110">
                <a:off x="982980" y="3043555"/>
                <a:ext cx="29210" cy="93345"/>
              </a:xfrm>
              <a:custGeom>
                <a:avLst/>
                <a:gdLst/>
                <a:ahLst/>
                <a:cxnLst/>
                <a:rect l="0" t="0" r="29210" b="93345"/>
                <a:pathLst>
                  <a:path w="29210" h="93345">
                    <a:moveTo>
                      <a:pt x="18425" y="0"/>
                    </a:moveTo>
                    <a:lnTo>
                      <a:pt x="17656" y="60"/>
                    </a:lnTo>
                    <a:lnTo>
                      <a:pt x="16947" y="254"/>
                    </a:lnTo>
                    <a:lnTo>
                      <a:pt x="16247" y="630"/>
                    </a:lnTo>
                    <a:lnTo>
                      <a:pt x="15919" y="829"/>
                    </a:lnTo>
                    <a:lnTo>
                      <a:pt x="15599" y="1076"/>
                    </a:lnTo>
                    <a:lnTo>
                      <a:pt x="15347" y="1391"/>
                    </a:lnTo>
                    <a:lnTo>
                      <a:pt x="15089" y="1715"/>
                    </a:lnTo>
                    <a:lnTo>
                      <a:pt x="13481" y="3997"/>
                    </a:lnTo>
                    <a:lnTo>
                      <a:pt x="12004" y="6279"/>
                    </a:lnTo>
                    <a:lnTo>
                      <a:pt x="10595" y="8630"/>
                    </a:lnTo>
                    <a:lnTo>
                      <a:pt x="9376" y="11037"/>
                    </a:lnTo>
                    <a:lnTo>
                      <a:pt x="8157" y="13388"/>
                    </a:lnTo>
                    <a:lnTo>
                      <a:pt x="7069" y="15864"/>
                    </a:lnTo>
                    <a:lnTo>
                      <a:pt x="6039" y="18340"/>
                    </a:lnTo>
                    <a:lnTo>
                      <a:pt x="5073" y="20880"/>
                    </a:lnTo>
                    <a:lnTo>
                      <a:pt x="4242" y="23418"/>
                    </a:lnTo>
                    <a:lnTo>
                      <a:pt x="3405" y="26015"/>
                    </a:lnTo>
                    <a:lnTo>
                      <a:pt x="2697" y="28621"/>
                    </a:lnTo>
                    <a:lnTo>
                      <a:pt x="2057" y="31218"/>
                    </a:lnTo>
                    <a:lnTo>
                      <a:pt x="1478" y="33949"/>
                    </a:lnTo>
                    <a:lnTo>
                      <a:pt x="1028" y="36616"/>
                    </a:lnTo>
                    <a:lnTo>
                      <a:pt x="648" y="39343"/>
                    </a:lnTo>
                    <a:lnTo>
                      <a:pt x="388" y="42070"/>
                    </a:lnTo>
                    <a:lnTo>
                      <a:pt x="197" y="44801"/>
                    </a:lnTo>
                    <a:lnTo>
                      <a:pt x="69" y="47527"/>
                    </a:lnTo>
                    <a:lnTo>
                      <a:pt x="0" y="50319"/>
                    </a:lnTo>
                    <a:lnTo>
                      <a:pt x="69" y="53115"/>
                    </a:lnTo>
                    <a:lnTo>
                      <a:pt x="197" y="55838"/>
                    </a:lnTo>
                    <a:lnTo>
                      <a:pt x="388" y="58634"/>
                    </a:lnTo>
                    <a:lnTo>
                      <a:pt x="709" y="61426"/>
                    </a:lnTo>
                    <a:lnTo>
                      <a:pt x="1158" y="64153"/>
                    </a:lnTo>
                    <a:lnTo>
                      <a:pt x="1348" y="65553"/>
                    </a:lnTo>
                    <a:lnTo>
                      <a:pt x="1607" y="66944"/>
                    </a:lnTo>
                    <a:lnTo>
                      <a:pt x="2185" y="69671"/>
                    </a:lnTo>
                    <a:lnTo>
                      <a:pt x="3534" y="75069"/>
                    </a:lnTo>
                    <a:lnTo>
                      <a:pt x="4303" y="77735"/>
                    </a:lnTo>
                    <a:lnTo>
                      <a:pt x="5202" y="80402"/>
                    </a:lnTo>
                    <a:lnTo>
                      <a:pt x="7069" y="85730"/>
                    </a:lnTo>
                    <a:lnTo>
                      <a:pt x="7449" y="86551"/>
                    </a:lnTo>
                    <a:lnTo>
                      <a:pt x="7838" y="87441"/>
                    </a:lnTo>
                    <a:lnTo>
                      <a:pt x="8409" y="88396"/>
                    </a:lnTo>
                    <a:lnTo>
                      <a:pt x="9117" y="89287"/>
                    </a:lnTo>
                    <a:lnTo>
                      <a:pt x="9887" y="90108"/>
                    </a:lnTo>
                    <a:lnTo>
                      <a:pt x="10724" y="90868"/>
                    </a:lnTo>
                    <a:lnTo>
                      <a:pt x="11623" y="91499"/>
                    </a:lnTo>
                    <a:lnTo>
                      <a:pt x="12522" y="92074"/>
                    </a:lnTo>
                    <a:lnTo>
                      <a:pt x="13550" y="92515"/>
                    </a:lnTo>
                    <a:lnTo>
                      <a:pt x="14578" y="92899"/>
                    </a:lnTo>
                    <a:lnTo>
                      <a:pt x="15599" y="93154"/>
                    </a:lnTo>
                    <a:lnTo>
                      <a:pt x="16696" y="93345"/>
                    </a:lnTo>
                    <a:lnTo>
                      <a:pt x="18874" y="93345"/>
                    </a:lnTo>
                    <a:lnTo>
                      <a:pt x="19963" y="93154"/>
                    </a:lnTo>
                    <a:lnTo>
                      <a:pt x="21060" y="92899"/>
                    </a:lnTo>
                    <a:lnTo>
                      <a:pt x="22150" y="92515"/>
                    </a:lnTo>
                    <a:lnTo>
                      <a:pt x="23238" y="92074"/>
                    </a:lnTo>
                    <a:lnTo>
                      <a:pt x="24206" y="91439"/>
                    </a:lnTo>
                    <a:lnTo>
                      <a:pt x="25104" y="90808"/>
                    </a:lnTo>
                    <a:lnTo>
                      <a:pt x="25935" y="90047"/>
                    </a:lnTo>
                    <a:lnTo>
                      <a:pt x="26704" y="89217"/>
                    </a:lnTo>
                    <a:lnTo>
                      <a:pt x="27352" y="88332"/>
                    </a:lnTo>
                    <a:lnTo>
                      <a:pt x="27923" y="87381"/>
                    </a:lnTo>
                    <a:lnTo>
                      <a:pt x="28372" y="86426"/>
                    </a:lnTo>
                    <a:lnTo>
                      <a:pt x="28761" y="85410"/>
                    </a:lnTo>
                    <a:lnTo>
                      <a:pt x="29019" y="84399"/>
                    </a:lnTo>
                    <a:lnTo>
                      <a:pt x="29149" y="83314"/>
                    </a:lnTo>
                    <a:lnTo>
                      <a:pt x="29210" y="82238"/>
                    </a:lnTo>
                    <a:lnTo>
                      <a:pt x="29210" y="81162"/>
                    </a:lnTo>
                    <a:lnTo>
                      <a:pt x="29019" y="80017"/>
                    </a:lnTo>
                    <a:lnTo>
                      <a:pt x="28761" y="78941"/>
                    </a:lnTo>
                    <a:lnTo>
                      <a:pt x="28372" y="77925"/>
                    </a:lnTo>
                    <a:lnTo>
                      <a:pt x="27923" y="76845"/>
                    </a:lnTo>
                    <a:lnTo>
                      <a:pt x="27352" y="75829"/>
                    </a:lnTo>
                    <a:lnTo>
                      <a:pt x="26255" y="73924"/>
                    </a:lnTo>
                    <a:lnTo>
                      <a:pt x="24077" y="69995"/>
                    </a:lnTo>
                    <a:lnTo>
                      <a:pt x="23048" y="68020"/>
                    </a:lnTo>
                    <a:lnTo>
                      <a:pt x="22089" y="65998"/>
                    </a:lnTo>
                    <a:lnTo>
                      <a:pt x="21189" y="63962"/>
                    </a:lnTo>
                    <a:lnTo>
                      <a:pt x="20291" y="61871"/>
                    </a:lnTo>
                    <a:lnTo>
                      <a:pt x="19902" y="60855"/>
                    </a:lnTo>
                    <a:lnTo>
                      <a:pt x="19583" y="59779"/>
                    </a:lnTo>
                    <a:lnTo>
                      <a:pt x="18813" y="57683"/>
                    </a:lnTo>
                    <a:lnTo>
                      <a:pt x="18166" y="55522"/>
                    </a:lnTo>
                    <a:lnTo>
                      <a:pt x="17595" y="53370"/>
                    </a:lnTo>
                    <a:lnTo>
                      <a:pt x="17077" y="51149"/>
                    </a:lnTo>
                    <a:lnTo>
                      <a:pt x="16627" y="48928"/>
                    </a:lnTo>
                    <a:lnTo>
                      <a:pt x="15987" y="44485"/>
                    </a:lnTo>
                    <a:lnTo>
                      <a:pt x="15729" y="42195"/>
                    </a:lnTo>
                    <a:lnTo>
                      <a:pt x="15538" y="39913"/>
                    </a:lnTo>
                    <a:lnTo>
                      <a:pt x="15408" y="37631"/>
                    </a:lnTo>
                    <a:lnTo>
                      <a:pt x="15408" y="35345"/>
                    </a:lnTo>
                    <a:lnTo>
                      <a:pt x="15477" y="33064"/>
                    </a:lnTo>
                    <a:lnTo>
                      <a:pt x="15599" y="30713"/>
                    </a:lnTo>
                    <a:lnTo>
                      <a:pt x="15796" y="28431"/>
                    </a:lnTo>
                    <a:lnTo>
                      <a:pt x="16048" y="26140"/>
                    </a:lnTo>
                    <a:lnTo>
                      <a:pt x="16368" y="23794"/>
                    </a:lnTo>
                    <a:lnTo>
                      <a:pt x="17268" y="19230"/>
                    </a:lnTo>
                    <a:lnTo>
                      <a:pt x="17846" y="16940"/>
                    </a:lnTo>
                    <a:lnTo>
                      <a:pt x="18493" y="14657"/>
                    </a:lnTo>
                    <a:lnTo>
                      <a:pt x="19193" y="12437"/>
                    </a:lnTo>
                    <a:lnTo>
                      <a:pt x="20032" y="10216"/>
                    </a:lnTo>
                    <a:lnTo>
                      <a:pt x="20862" y="8124"/>
                    </a:lnTo>
                    <a:lnTo>
                      <a:pt x="21761" y="6093"/>
                    </a:lnTo>
                    <a:lnTo>
                      <a:pt x="21959" y="5708"/>
                    </a:lnTo>
                    <a:lnTo>
                      <a:pt x="22210" y="5012"/>
                    </a:lnTo>
                    <a:lnTo>
                      <a:pt x="22340" y="4373"/>
                    </a:lnTo>
                    <a:lnTo>
                      <a:pt x="22340" y="3681"/>
                    </a:lnTo>
                    <a:lnTo>
                      <a:pt x="22210" y="3050"/>
                    </a:lnTo>
                    <a:lnTo>
                      <a:pt x="22020" y="2411"/>
                    </a:lnTo>
                    <a:lnTo>
                      <a:pt x="21701" y="1776"/>
                    </a:lnTo>
                    <a:lnTo>
                      <a:pt x="21250" y="1270"/>
                    </a:lnTo>
                    <a:lnTo>
                      <a:pt x="20671" y="760"/>
                    </a:lnTo>
                    <a:lnTo>
                      <a:pt x="20352" y="570"/>
                    </a:lnTo>
                    <a:lnTo>
                      <a:pt x="19963" y="384"/>
                    </a:lnTo>
                    <a:lnTo>
                      <a:pt x="19583" y="254"/>
                    </a:lnTo>
                    <a:lnTo>
                      <a:pt x="19193" y="129"/>
                    </a:lnTo>
                    <a:lnTo>
                      <a:pt x="18425" y="0"/>
                    </a:lnTo>
                    <a:close/>
                  </a:path>
                </a:pathLst>
              </a:custGeom>
              <a:solidFill>
                <a:srgbClr val="DF6310"/>
              </a:solidFill>
              <a:ln>
                <a:noFill/>
              </a:ln>
              <a:effectLst/>
            </p:spPr>
            <p:txBody>
              <a:bodyPr vert="horz" wrap="square" lIns="0" tIns="0" rIns="0" bIns="0" numCol="1" spcCol="215900" anchor="ctr"/>
              <a:lstStyle/>
              <a:p>
                <a:pPr/>
              </a:p>
            </p:txBody>
          </p:sp>
          <p:sp>
            <p:nvSpPr>
              <p:cNvPr id="187" name="Google Shape;684;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KBgAAzhIAAJEGAABaEwAAAAAAACYAAAAIAAAA//////////8="/>
                  </a:ext>
                </a:extLst>
              </p:cNvSpPr>
              <p:nvPr/>
            </p:nvSpPr>
            <p:spPr>
              <a:xfrm rot="383110">
                <a:off x="1022350" y="3056890"/>
                <a:ext cx="45085" cy="88900"/>
              </a:xfrm>
              <a:custGeom>
                <a:avLst/>
                <a:gdLst/>
                <a:ahLst/>
                <a:cxnLst/>
                <a:rect l="0" t="0" r="45085" b="88900"/>
                <a:pathLst>
                  <a:path w="45085" h="88900">
                    <a:moveTo>
                      <a:pt x="38604" y="0"/>
                    </a:moveTo>
                    <a:lnTo>
                      <a:pt x="38217" y="62"/>
                    </a:lnTo>
                    <a:lnTo>
                      <a:pt x="37842" y="128"/>
                    </a:lnTo>
                    <a:lnTo>
                      <a:pt x="37071" y="387"/>
                    </a:lnTo>
                    <a:lnTo>
                      <a:pt x="36437" y="835"/>
                    </a:lnTo>
                    <a:lnTo>
                      <a:pt x="35863" y="1342"/>
                    </a:lnTo>
                    <a:lnTo>
                      <a:pt x="35418" y="1980"/>
                    </a:lnTo>
                    <a:lnTo>
                      <a:pt x="35101" y="2683"/>
                    </a:lnTo>
                    <a:lnTo>
                      <a:pt x="35041" y="3070"/>
                    </a:lnTo>
                    <a:lnTo>
                      <a:pt x="34974" y="3449"/>
                    </a:lnTo>
                    <a:lnTo>
                      <a:pt x="34913" y="3836"/>
                    </a:lnTo>
                    <a:lnTo>
                      <a:pt x="34913" y="4284"/>
                    </a:lnTo>
                    <a:lnTo>
                      <a:pt x="34974" y="4663"/>
                    </a:lnTo>
                    <a:lnTo>
                      <a:pt x="35101" y="6968"/>
                    </a:lnTo>
                    <a:lnTo>
                      <a:pt x="35101" y="9269"/>
                    </a:lnTo>
                    <a:lnTo>
                      <a:pt x="35041" y="11565"/>
                    </a:lnTo>
                    <a:lnTo>
                      <a:pt x="34913" y="13932"/>
                    </a:lnTo>
                    <a:lnTo>
                      <a:pt x="34725" y="16298"/>
                    </a:lnTo>
                    <a:lnTo>
                      <a:pt x="34408" y="18661"/>
                    </a:lnTo>
                    <a:lnTo>
                      <a:pt x="34022" y="21027"/>
                    </a:lnTo>
                    <a:lnTo>
                      <a:pt x="33577" y="23328"/>
                    </a:lnTo>
                    <a:lnTo>
                      <a:pt x="33072" y="25563"/>
                    </a:lnTo>
                    <a:lnTo>
                      <a:pt x="32498" y="27859"/>
                    </a:lnTo>
                    <a:lnTo>
                      <a:pt x="31857" y="30098"/>
                    </a:lnTo>
                    <a:lnTo>
                      <a:pt x="31162" y="32337"/>
                    </a:lnTo>
                    <a:lnTo>
                      <a:pt x="30334" y="34510"/>
                    </a:lnTo>
                    <a:lnTo>
                      <a:pt x="29511" y="36622"/>
                    </a:lnTo>
                    <a:lnTo>
                      <a:pt x="28620" y="38795"/>
                    </a:lnTo>
                    <a:lnTo>
                      <a:pt x="27602" y="40836"/>
                    </a:lnTo>
                    <a:lnTo>
                      <a:pt x="26514" y="42886"/>
                    </a:lnTo>
                    <a:lnTo>
                      <a:pt x="25435" y="44862"/>
                    </a:lnTo>
                    <a:lnTo>
                      <a:pt x="24297" y="46841"/>
                    </a:lnTo>
                    <a:lnTo>
                      <a:pt x="23081" y="48759"/>
                    </a:lnTo>
                    <a:lnTo>
                      <a:pt x="21874" y="50619"/>
                    </a:lnTo>
                    <a:lnTo>
                      <a:pt x="20538" y="52467"/>
                    </a:lnTo>
                    <a:lnTo>
                      <a:pt x="19142" y="54258"/>
                    </a:lnTo>
                    <a:lnTo>
                      <a:pt x="17679" y="55986"/>
                    </a:lnTo>
                    <a:lnTo>
                      <a:pt x="16977" y="56875"/>
                    </a:lnTo>
                    <a:lnTo>
                      <a:pt x="16282" y="57711"/>
                    </a:lnTo>
                    <a:lnTo>
                      <a:pt x="14692" y="59301"/>
                    </a:lnTo>
                    <a:lnTo>
                      <a:pt x="13099" y="60894"/>
                    </a:lnTo>
                    <a:lnTo>
                      <a:pt x="11575" y="62502"/>
                    </a:lnTo>
                    <a:lnTo>
                      <a:pt x="9922" y="63975"/>
                    </a:lnTo>
                    <a:lnTo>
                      <a:pt x="8202" y="65444"/>
                    </a:lnTo>
                    <a:lnTo>
                      <a:pt x="6420" y="66848"/>
                    </a:lnTo>
                    <a:lnTo>
                      <a:pt x="4769" y="68317"/>
                    </a:lnTo>
                    <a:lnTo>
                      <a:pt x="3817" y="69083"/>
                    </a:lnTo>
                    <a:lnTo>
                      <a:pt x="3185" y="69715"/>
                    </a:lnTo>
                    <a:lnTo>
                      <a:pt x="2542" y="70429"/>
                    </a:lnTo>
                    <a:lnTo>
                      <a:pt x="1909" y="71322"/>
                    </a:lnTo>
                    <a:lnTo>
                      <a:pt x="1275" y="72285"/>
                    </a:lnTo>
                    <a:lnTo>
                      <a:pt x="830" y="73301"/>
                    </a:lnTo>
                    <a:lnTo>
                      <a:pt x="444" y="74392"/>
                    </a:lnTo>
                    <a:lnTo>
                      <a:pt x="196" y="75409"/>
                    </a:lnTo>
                    <a:lnTo>
                      <a:pt x="68" y="76499"/>
                    </a:lnTo>
                    <a:lnTo>
                      <a:pt x="0" y="77586"/>
                    </a:lnTo>
                    <a:lnTo>
                      <a:pt x="68" y="78668"/>
                    </a:lnTo>
                    <a:lnTo>
                      <a:pt x="196" y="79763"/>
                    </a:lnTo>
                    <a:lnTo>
                      <a:pt x="444" y="80845"/>
                    </a:lnTo>
                    <a:lnTo>
                      <a:pt x="830" y="81870"/>
                    </a:lnTo>
                    <a:lnTo>
                      <a:pt x="1275" y="82825"/>
                    </a:lnTo>
                    <a:lnTo>
                      <a:pt x="1849" y="83780"/>
                    </a:lnTo>
                    <a:lnTo>
                      <a:pt x="2481" y="84677"/>
                    </a:lnTo>
                    <a:lnTo>
                      <a:pt x="3243" y="85570"/>
                    </a:lnTo>
                    <a:lnTo>
                      <a:pt x="4074" y="86344"/>
                    </a:lnTo>
                    <a:lnTo>
                      <a:pt x="5026" y="87044"/>
                    </a:lnTo>
                    <a:lnTo>
                      <a:pt x="5975" y="87620"/>
                    </a:lnTo>
                    <a:lnTo>
                      <a:pt x="6994" y="88065"/>
                    </a:lnTo>
                    <a:lnTo>
                      <a:pt x="8013" y="88451"/>
                    </a:lnTo>
                    <a:lnTo>
                      <a:pt x="9092" y="88702"/>
                    </a:lnTo>
                    <a:lnTo>
                      <a:pt x="10179" y="88900"/>
                    </a:lnTo>
                    <a:lnTo>
                      <a:pt x="12337" y="88900"/>
                    </a:lnTo>
                    <a:lnTo>
                      <a:pt x="13416" y="88702"/>
                    </a:lnTo>
                    <a:lnTo>
                      <a:pt x="14435" y="88451"/>
                    </a:lnTo>
                    <a:lnTo>
                      <a:pt x="15454" y="88065"/>
                    </a:lnTo>
                    <a:lnTo>
                      <a:pt x="16472" y="87620"/>
                    </a:lnTo>
                    <a:lnTo>
                      <a:pt x="17422" y="87044"/>
                    </a:lnTo>
                    <a:lnTo>
                      <a:pt x="18313" y="86406"/>
                    </a:lnTo>
                    <a:lnTo>
                      <a:pt x="19142" y="85640"/>
                    </a:lnTo>
                    <a:lnTo>
                      <a:pt x="19964" y="84805"/>
                    </a:lnTo>
                    <a:lnTo>
                      <a:pt x="23594" y="80459"/>
                    </a:lnTo>
                    <a:lnTo>
                      <a:pt x="25374" y="78351"/>
                    </a:lnTo>
                    <a:lnTo>
                      <a:pt x="27028" y="76112"/>
                    </a:lnTo>
                    <a:lnTo>
                      <a:pt x="30273" y="71449"/>
                    </a:lnTo>
                    <a:lnTo>
                      <a:pt x="31797" y="69083"/>
                    </a:lnTo>
                    <a:lnTo>
                      <a:pt x="32498" y="67873"/>
                    </a:lnTo>
                    <a:lnTo>
                      <a:pt x="33193" y="66659"/>
                    </a:lnTo>
                    <a:lnTo>
                      <a:pt x="34529" y="64230"/>
                    </a:lnTo>
                    <a:lnTo>
                      <a:pt x="35863" y="61736"/>
                    </a:lnTo>
                    <a:lnTo>
                      <a:pt x="37071" y="59180"/>
                    </a:lnTo>
                    <a:lnTo>
                      <a:pt x="38157" y="56624"/>
                    </a:lnTo>
                    <a:lnTo>
                      <a:pt x="39175" y="54068"/>
                    </a:lnTo>
                    <a:lnTo>
                      <a:pt x="40127" y="51447"/>
                    </a:lnTo>
                    <a:lnTo>
                      <a:pt x="41016" y="48829"/>
                    </a:lnTo>
                    <a:lnTo>
                      <a:pt x="41847" y="46146"/>
                    </a:lnTo>
                    <a:lnTo>
                      <a:pt x="42542" y="43462"/>
                    </a:lnTo>
                    <a:lnTo>
                      <a:pt x="43175" y="40836"/>
                    </a:lnTo>
                    <a:lnTo>
                      <a:pt x="43688" y="38091"/>
                    </a:lnTo>
                    <a:lnTo>
                      <a:pt x="44135" y="35408"/>
                    </a:lnTo>
                    <a:lnTo>
                      <a:pt x="44511" y="32654"/>
                    </a:lnTo>
                    <a:lnTo>
                      <a:pt x="44767" y="29979"/>
                    </a:lnTo>
                    <a:lnTo>
                      <a:pt x="44957" y="27291"/>
                    </a:lnTo>
                    <a:lnTo>
                      <a:pt x="45085" y="24538"/>
                    </a:lnTo>
                    <a:lnTo>
                      <a:pt x="45085" y="21855"/>
                    </a:lnTo>
                    <a:lnTo>
                      <a:pt x="45024" y="19109"/>
                    </a:lnTo>
                    <a:lnTo>
                      <a:pt x="44897" y="16426"/>
                    </a:lnTo>
                    <a:lnTo>
                      <a:pt x="44707" y="13800"/>
                    </a:lnTo>
                    <a:lnTo>
                      <a:pt x="44389" y="11117"/>
                    </a:lnTo>
                    <a:lnTo>
                      <a:pt x="43945" y="8433"/>
                    </a:lnTo>
                    <a:lnTo>
                      <a:pt x="43431" y="5688"/>
                    </a:lnTo>
                    <a:lnTo>
                      <a:pt x="42738" y="2943"/>
                    </a:lnTo>
                    <a:lnTo>
                      <a:pt x="42542" y="2297"/>
                    </a:lnTo>
                    <a:lnTo>
                      <a:pt x="42164" y="1729"/>
                    </a:lnTo>
                    <a:lnTo>
                      <a:pt x="41720" y="1152"/>
                    </a:lnTo>
                    <a:lnTo>
                      <a:pt x="41206" y="704"/>
                    </a:lnTo>
                    <a:lnTo>
                      <a:pt x="40632" y="387"/>
                    </a:lnTo>
                    <a:lnTo>
                      <a:pt x="39998" y="128"/>
                    </a:lnTo>
                    <a:lnTo>
                      <a:pt x="39297" y="0"/>
                    </a:lnTo>
                    <a:close/>
                  </a:path>
                </a:pathLst>
              </a:custGeom>
              <a:solidFill>
                <a:srgbClr val="DF6310"/>
              </a:solidFill>
              <a:ln>
                <a:noFill/>
              </a:ln>
              <a:effectLst/>
            </p:spPr>
            <p:txBody>
              <a:bodyPr vert="horz" wrap="square" lIns="0" tIns="0" rIns="0" bIns="0" numCol="1" spcCol="215900" anchor="ctr"/>
              <a:lstStyle/>
              <a:p>
                <a:pPr/>
              </a:p>
            </p:txBody>
          </p:sp>
          <p:sp>
            <p:nvSpPr>
              <p:cNvPr id="186" name="Google Shape;685;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FBgAAGBMAAPoGAACAEwAAAAAAACYAAAAIAAAA//////////8="/>
                  </a:ext>
                </a:extLst>
              </p:cNvSpPr>
              <p:nvPr/>
            </p:nvSpPr>
            <p:spPr>
              <a:xfrm rot="383110">
                <a:off x="1059815" y="3103880"/>
                <a:ext cx="74295" cy="66040"/>
              </a:xfrm>
              <a:custGeom>
                <a:avLst/>
                <a:gdLst/>
                <a:ahLst/>
                <a:cxnLst/>
                <a:rect l="0" t="0" r="74295" b="66040"/>
                <a:pathLst>
                  <a:path w="74295" h="66040">
                    <a:moveTo>
                      <a:pt x="69971" y="0"/>
                    </a:moveTo>
                    <a:lnTo>
                      <a:pt x="67168" y="382"/>
                    </a:lnTo>
                    <a:lnTo>
                      <a:pt x="64437" y="755"/>
                    </a:lnTo>
                    <a:lnTo>
                      <a:pt x="61764" y="1324"/>
                    </a:lnTo>
                    <a:lnTo>
                      <a:pt x="59153" y="1960"/>
                    </a:lnTo>
                    <a:lnTo>
                      <a:pt x="56608" y="2648"/>
                    </a:lnTo>
                    <a:lnTo>
                      <a:pt x="54066" y="3403"/>
                    </a:lnTo>
                    <a:lnTo>
                      <a:pt x="51521" y="4283"/>
                    </a:lnTo>
                    <a:lnTo>
                      <a:pt x="48979" y="5295"/>
                    </a:lnTo>
                    <a:lnTo>
                      <a:pt x="46496" y="6304"/>
                    </a:lnTo>
                    <a:lnTo>
                      <a:pt x="44012" y="7439"/>
                    </a:lnTo>
                    <a:lnTo>
                      <a:pt x="41598" y="8570"/>
                    </a:lnTo>
                    <a:lnTo>
                      <a:pt x="39180" y="9833"/>
                    </a:lnTo>
                    <a:lnTo>
                      <a:pt x="36827" y="11215"/>
                    </a:lnTo>
                    <a:lnTo>
                      <a:pt x="34471" y="12606"/>
                    </a:lnTo>
                    <a:lnTo>
                      <a:pt x="32184" y="14116"/>
                    </a:lnTo>
                    <a:lnTo>
                      <a:pt x="29958" y="15694"/>
                    </a:lnTo>
                    <a:lnTo>
                      <a:pt x="27791" y="17394"/>
                    </a:lnTo>
                    <a:lnTo>
                      <a:pt x="25631" y="19097"/>
                    </a:lnTo>
                    <a:lnTo>
                      <a:pt x="23533" y="20861"/>
                    </a:lnTo>
                    <a:lnTo>
                      <a:pt x="21435" y="22686"/>
                    </a:lnTo>
                    <a:lnTo>
                      <a:pt x="19457" y="24637"/>
                    </a:lnTo>
                    <a:lnTo>
                      <a:pt x="17490" y="26604"/>
                    </a:lnTo>
                    <a:lnTo>
                      <a:pt x="15646" y="28675"/>
                    </a:lnTo>
                    <a:lnTo>
                      <a:pt x="13864" y="30754"/>
                    </a:lnTo>
                    <a:lnTo>
                      <a:pt x="12908" y="31825"/>
                    </a:lnTo>
                    <a:lnTo>
                      <a:pt x="12017" y="32892"/>
                    </a:lnTo>
                    <a:lnTo>
                      <a:pt x="10363" y="35166"/>
                    </a:lnTo>
                    <a:lnTo>
                      <a:pt x="7185" y="39703"/>
                    </a:lnTo>
                    <a:lnTo>
                      <a:pt x="5661" y="42030"/>
                    </a:lnTo>
                    <a:lnTo>
                      <a:pt x="4258" y="44430"/>
                    </a:lnTo>
                    <a:lnTo>
                      <a:pt x="1523" y="49282"/>
                    </a:lnTo>
                    <a:lnTo>
                      <a:pt x="1080" y="50099"/>
                    </a:lnTo>
                    <a:lnTo>
                      <a:pt x="694" y="50979"/>
                    </a:lnTo>
                    <a:lnTo>
                      <a:pt x="378" y="52049"/>
                    </a:lnTo>
                    <a:lnTo>
                      <a:pt x="120" y="53187"/>
                    </a:lnTo>
                    <a:lnTo>
                      <a:pt x="0" y="54257"/>
                    </a:lnTo>
                    <a:lnTo>
                      <a:pt x="0" y="55333"/>
                    </a:lnTo>
                    <a:lnTo>
                      <a:pt x="120" y="56403"/>
                    </a:lnTo>
                    <a:lnTo>
                      <a:pt x="316" y="57470"/>
                    </a:lnTo>
                    <a:lnTo>
                      <a:pt x="632" y="58540"/>
                    </a:lnTo>
                    <a:lnTo>
                      <a:pt x="1011" y="59491"/>
                    </a:lnTo>
                    <a:lnTo>
                      <a:pt x="1523" y="60433"/>
                    </a:lnTo>
                    <a:lnTo>
                      <a:pt x="2098" y="61381"/>
                    </a:lnTo>
                    <a:lnTo>
                      <a:pt x="2731" y="62197"/>
                    </a:lnTo>
                    <a:lnTo>
                      <a:pt x="3494" y="63019"/>
                    </a:lnTo>
                    <a:lnTo>
                      <a:pt x="4323" y="63713"/>
                    </a:lnTo>
                    <a:lnTo>
                      <a:pt x="5276" y="64343"/>
                    </a:lnTo>
                    <a:lnTo>
                      <a:pt x="6225" y="64912"/>
                    </a:lnTo>
                    <a:lnTo>
                      <a:pt x="7312" y="65352"/>
                    </a:lnTo>
                    <a:lnTo>
                      <a:pt x="8392" y="65667"/>
                    </a:lnTo>
                    <a:lnTo>
                      <a:pt x="9472" y="65921"/>
                    </a:lnTo>
                    <a:lnTo>
                      <a:pt x="10621" y="66040"/>
                    </a:lnTo>
                    <a:lnTo>
                      <a:pt x="11698" y="66040"/>
                    </a:lnTo>
                    <a:lnTo>
                      <a:pt x="12778" y="65921"/>
                    </a:lnTo>
                    <a:lnTo>
                      <a:pt x="13864" y="65725"/>
                    </a:lnTo>
                    <a:lnTo>
                      <a:pt x="14883" y="65480"/>
                    </a:lnTo>
                    <a:lnTo>
                      <a:pt x="15897" y="65037"/>
                    </a:lnTo>
                    <a:lnTo>
                      <a:pt x="16852" y="64597"/>
                    </a:lnTo>
                    <a:lnTo>
                      <a:pt x="17806" y="63961"/>
                    </a:lnTo>
                    <a:lnTo>
                      <a:pt x="18635" y="63334"/>
                    </a:lnTo>
                    <a:lnTo>
                      <a:pt x="19399" y="62579"/>
                    </a:lnTo>
                    <a:lnTo>
                      <a:pt x="20159" y="61757"/>
                    </a:lnTo>
                    <a:lnTo>
                      <a:pt x="20795" y="60812"/>
                    </a:lnTo>
                    <a:lnTo>
                      <a:pt x="21308" y="59864"/>
                    </a:lnTo>
                    <a:lnTo>
                      <a:pt x="21813" y="58794"/>
                    </a:lnTo>
                    <a:lnTo>
                      <a:pt x="22199" y="57724"/>
                    </a:lnTo>
                    <a:lnTo>
                      <a:pt x="22962" y="55648"/>
                    </a:lnTo>
                    <a:lnTo>
                      <a:pt x="23664" y="53569"/>
                    </a:lnTo>
                    <a:lnTo>
                      <a:pt x="24424" y="51490"/>
                    </a:lnTo>
                    <a:lnTo>
                      <a:pt x="25246" y="49402"/>
                    </a:lnTo>
                    <a:lnTo>
                      <a:pt x="26206" y="47451"/>
                    </a:lnTo>
                    <a:lnTo>
                      <a:pt x="27097" y="45439"/>
                    </a:lnTo>
                    <a:lnTo>
                      <a:pt x="28108" y="43421"/>
                    </a:lnTo>
                    <a:lnTo>
                      <a:pt x="28620" y="42412"/>
                    </a:lnTo>
                    <a:lnTo>
                      <a:pt x="29195" y="41471"/>
                    </a:lnTo>
                    <a:lnTo>
                      <a:pt x="30275" y="39578"/>
                    </a:lnTo>
                    <a:lnTo>
                      <a:pt x="31482" y="37628"/>
                    </a:lnTo>
                    <a:lnTo>
                      <a:pt x="32758" y="35793"/>
                    </a:lnTo>
                    <a:lnTo>
                      <a:pt x="34027" y="33971"/>
                    </a:lnTo>
                    <a:lnTo>
                      <a:pt x="35431" y="32204"/>
                    </a:lnTo>
                    <a:lnTo>
                      <a:pt x="36886" y="30501"/>
                    </a:lnTo>
                    <a:lnTo>
                      <a:pt x="38351" y="28804"/>
                    </a:lnTo>
                    <a:lnTo>
                      <a:pt x="39881" y="27098"/>
                    </a:lnTo>
                    <a:lnTo>
                      <a:pt x="41467" y="25459"/>
                    </a:lnTo>
                    <a:lnTo>
                      <a:pt x="43122" y="23881"/>
                    </a:lnTo>
                    <a:lnTo>
                      <a:pt x="44841" y="22371"/>
                    </a:lnTo>
                    <a:lnTo>
                      <a:pt x="46623" y="20861"/>
                    </a:lnTo>
                    <a:lnTo>
                      <a:pt x="48405" y="19470"/>
                    </a:lnTo>
                    <a:lnTo>
                      <a:pt x="50314" y="18088"/>
                    </a:lnTo>
                    <a:lnTo>
                      <a:pt x="52223" y="16764"/>
                    </a:lnTo>
                    <a:lnTo>
                      <a:pt x="54194" y="15501"/>
                    </a:lnTo>
                    <a:lnTo>
                      <a:pt x="56164" y="14306"/>
                    </a:lnTo>
                    <a:lnTo>
                      <a:pt x="58201" y="13174"/>
                    </a:lnTo>
                    <a:lnTo>
                      <a:pt x="60299" y="12098"/>
                    </a:lnTo>
                    <a:lnTo>
                      <a:pt x="62459" y="11095"/>
                    </a:lnTo>
                    <a:lnTo>
                      <a:pt x="64557" y="10148"/>
                    </a:lnTo>
                    <a:lnTo>
                      <a:pt x="66724" y="9264"/>
                    </a:lnTo>
                    <a:lnTo>
                      <a:pt x="68891" y="8509"/>
                    </a:lnTo>
                    <a:lnTo>
                      <a:pt x="71048" y="7882"/>
                    </a:lnTo>
                    <a:lnTo>
                      <a:pt x="71433" y="7754"/>
                    </a:lnTo>
                    <a:lnTo>
                      <a:pt x="72128" y="7500"/>
                    </a:lnTo>
                    <a:lnTo>
                      <a:pt x="72702" y="7127"/>
                    </a:lnTo>
                    <a:lnTo>
                      <a:pt x="73214" y="6683"/>
                    </a:lnTo>
                    <a:lnTo>
                      <a:pt x="73662" y="6176"/>
                    </a:lnTo>
                    <a:lnTo>
                      <a:pt x="73978" y="5607"/>
                    </a:lnTo>
                    <a:lnTo>
                      <a:pt x="74167" y="4981"/>
                    </a:lnTo>
                    <a:lnTo>
                      <a:pt x="74295" y="4283"/>
                    </a:lnTo>
                    <a:lnTo>
                      <a:pt x="74295" y="3596"/>
                    </a:lnTo>
                    <a:lnTo>
                      <a:pt x="74226" y="3155"/>
                    </a:lnTo>
                    <a:lnTo>
                      <a:pt x="74167" y="2773"/>
                    </a:lnTo>
                    <a:lnTo>
                      <a:pt x="74037" y="2400"/>
                    </a:lnTo>
                    <a:lnTo>
                      <a:pt x="73851" y="2079"/>
                    </a:lnTo>
                    <a:lnTo>
                      <a:pt x="73404" y="1449"/>
                    </a:lnTo>
                    <a:lnTo>
                      <a:pt x="72891" y="884"/>
                    </a:lnTo>
                    <a:lnTo>
                      <a:pt x="72255" y="508"/>
                    </a:lnTo>
                    <a:lnTo>
                      <a:pt x="71495" y="196"/>
                    </a:lnTo>
                    <a:lnTo>
                      <a:pt x="71109" y="67"/>
                    </a:lnTo>
                    <a:lnTo>
                      <a:pt x="70731" y="0"/>
                    </a:lnTo>
                    <a:close/>
                  </a:path>
                </a:pathLst>
              </a:custGeom>
              <a:solidFill>
                <a:srgbClr val="DF6310"/>
              </a:solidFill>
              <a:ln>
                <a:noFill/>
              </a:ln>
              <a:effectLst/>
            </p:spPr>
            <p:txBody>
              <a:bodyPr vert="horz" wrap="square" lIns="0" tIns="0" rIns="0" bIns="0" numCol="1" spcCol="215900" anchor="ctr"/>
              <a:lstStyle/>
              <a:p>
                <a:pPr/>
              </a:p>
            </p:txBody>
          </p:sp>
          <p:sp>
            <p:nvSpPr>
              <p:cNvPr id="185" name="Google Shape;686;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ZBgAAXhMAACQHAAChEwAAAAAAACYAAAAIAAAA//////////8="/>
                  </a:ext>
                </a:extLst>
              </p:cNvSpPr>
              <p:nvPr/>
            </p:nvSpPr>
            <p:spPr>
              <a:xfrm rot="383110">
                <a:off x="1072515" y="3148330"/>
                <a:ext cx="88265" cy="42545"/>
              </a:xfrm>
              <a:custGeom>
                <a:avLst/>
                <a:gdLst/>
                <a:ahLst/>
                <a:cxnLst/>
                <a:rect l="0" t="0" r="88265" b="42545"/>
                <a:pathLst>
                  <a:path w="88265" h="42545">
                    <a:moveTo>
                      <a:pt x="84268" y="0"/>
                    </a:moveTo>
                    <a:lnTo>
                      <a:pt x="83508" y="59"/>
                    </a:lnTo>
                    <a:lnTo>
                      <a:pt x="82805" y="313"/>
                    </a:lnTo>
                    <a:lnTo>
                      <a:pt x="82421" y="500"/>
                    </a:lnTo>
                    <a:lnTo>
                      <a:pt x="82106" y="687"/>
                    </a:lnTo>
                    <a:lnTo>
                      <a:pt x="81473" y="1197"/>
                    </a:lnTo>
                    <a:lnTo>
                      <a:pt x="81158" y="1512"/>
                    </a:lnTo>
                    <a:lnTo>
                      <a:pt x="79569" y="3021"/>
                    </a:lnTo>
                    <a:lnTo>
                      <a:pt x="77861" y="4540"/>
                    </a:lnTo>
                    <a:lnTo>
                      <a:pt x="76083" y="6050"/>
                    </a:lnTo>
                    <a:lnTo>
                      <a:pt x="74236" y="7502"/>
                    </a:lnTo>
                    <a:lnTo>
                      <a:pt x="72332" y="8885"/>
                    </a:lnTo>
                    <a:lnTo>
                      <a:pt x="70366" y="10149"/>
                    </a:lnTo>
                    <a:lnTo>
                      <a:pt x="68401" y="11406"/>
                    </a:lnTo>
                    <a:lnTo>
                      <a:pt x="66370" y="12603"/>
                    </a:lnTo>
                    <a:lnTo>
                      <a:pt x="64343" y="13681"/>
                    </a:lnTo>
                    <a:lnTo>
                      <a:pt x="62312" y="14750"/>
                    </a:lnTo>
                    <a:lnTo>
                      <a:pt x="60220" y="15759"/>
                    </a:lnTo>
                    <a:lnTo>
                      <a:pt x="58058" y="16641"/>
                    </a:lnTo>
                    <a:lnTo>
                      <a:pt x="55905" y="17524"/>
                    </a:lnTo>
                    <a:lnTo>
                      <a:pt x="53743" y="18280"/>
                    </a:lnTo>
                    <a:lnTo>
                      <a:pt x="51590" y="18967"/>
                    </a:lnTo>
                    <a:lnTo>
                      <a:pt x="49367" y="19604"/>
                    </a:lnTo>
                    <a:lnTo>
                      <a:pt x="47208" y="20106"/>
                    </a:lnTo>
                    <a:lnTo>
                      <a:pt x="44984" y="20614"/>
                    </a:lnTo>
                    <a:lnTo>
                      <a:pt x="42767" y="21055"/>
                    </a:lnTo>
                    <a:lnTo>
                      <a:pt x="40544" y="21430"/>
                    </a:lnTo>
                    <a:lnTo>
                      <a:pt x="38321" y="21684"/>
                    </a:lnTo>
                    <a:lnTo>
                      <a:pt x="36041" y="21938"/>
                    </a:lnTo>
                    <a:lnTo>
                      <a:pt x="33822" y="22058"/>
                    </a:lnTo>
                    <a:lnTo>
                      <a:pt x="31599" y="22058"/>
                    </a:lnTo>
                    <a:lnTo>
                      <a:pt x="30455" y="22125"/>
                    </a:lnTo>
                    <a:lnTo>
                      <a:pt x="29380" y="22125"/>
                    </a:lnTo>
                    <a:lnTo>
                      <a:pt x="27096" y="22058"/>
                    </a:lnTo>
                    <a:lnTo>
                      <a:pt x="24877" y="21938"/>
                    </a:lnTo>
                    <a:lnTo>
                      <a:pt x="22653" y="21743"/>
                    </a:lnTo>
                    <a:lnTo>
                      <a:pt x="20435" y="21497"/>
                    </a:lnTo>
                    <a:lnTo>
                      <a:pt x="18274" y="21175"/>
                    </a:lnTo>
                    <a:lnTo>
                      <a:pt x="16051" y="20801"/>
                    </a:lnTo>
                    <a:lnTo>
                      <a:pt x="13830" y="20486"/>
                    </a:lnTo>
                    <a:lnTo>
                      <a:pt x="12626" y="20293"/>
                    </a:lnTo>
                    <a:lnTo>
                      <a:pt x="11740" y="20232"/>
                    </a:lnTo>
                    <a:lnTo>
                      <a:pt x="10849" y="20232"/>
                    </a:lnTo>
                    <a:lnTo>
                      <a:pt x="9713" y="20360"/>
                    </a:lnTo>
                    <a:lnTo>
                      <a:pt x="8569" y="20547"/>
                    </a:lnTo>
                    <a:lnTo>
                      <a:pt x="7551" y="20860"/>
                    </a:lnTo>
                    <a:lnTo>
                      <a:pt x="6534" y="21242"/>
                    </a:lnTo>
                    <a:lnTo>
                      <a:pt x="5520" y="21743"/>
                    </a:lnTo>
                    <a:lnTo>
                      <a:pt x="4629" y="22379"/>
                    </a:lnTo>
                    <a:lnTo>
                      <a:pt x="3808" y="23007"/>
                    </a:lnTo>
                    <a:lnTo>
                      <a:pt x="3048" y="23767"/>
                    </a:lnTo>
                    <a:lnTo>
                      <a:pt x="2349" y="24577"/>
                    </a:lnTo>
                    <a:lnTo>
                      <a:pt x="1716" y="25462"/>
                    </a:lnTo>
                    <a:lnTo>
                      <a:pt x="1144" y="26411"/>
                    </a:lnTo>
                    <a:lnTo>
                      <a:pt x="760" y="27352"/>
                    </a:lnTo>
                    <a:lnTo>
                      <a:pt x="384" y="28430"/>
                    </a:lnTo>
                    <a:lnTo>
                      <a:pt x="126" y="29499"/>
                    </a:lnTo>
                    <a:lnTo>
                      <a:pt x="0" y="30636"/>
                    </a:lnTo>
                    <a:lnTo>
                      <a:pt x="0" y="31766"/>
                    </a:lnTo>
                    <a:lnTo>
                      <a:pt x="69" y="32903"/>
                    </a:lnTo>
                    <a:lnTo>
                      <a:pt x="314" y="33972"/>
                    </a:lnTo>
                    <a:lnTo>
                      <a:pt x="572" y="35042"/>
                    </a:lnTo>
                    <a:lnTo>
                      <a:pt x="1017" y="36052"/>
                    </a:lnTo>
                    <a:lnTo>
                      <a:pt x="1520" y="37002"/>
                    </a:lnTo>
                    <a:lnTo>
                      <a:pt x="2092" y="37945"/>
                    </a:lnTo>
                    <a:lnTo>
                      <a:pt x="2795" y="38767"/>
                    </a:lnTo>
                    <a:lnTo>
                      <a:pt x="3555" y="39527"/>
                    </a:lnTo>
                    <a:lnTo>
                      <a:pt x="4380" y="40218"/>
                    </a:lnTo>
                    <a:lnTo>
                      <a:pt x="5271" y="40847"/>
                    </a:lnTo>
                    <a:lnTo>
                      <a:pt x="6158" y="41347"/>
                    </a:lnTo>
                    <a:lnTo>
                      <a:pt x="7167" y="41788"/>
                    </a:lnTo>
                    <a:lnTo>
                      <a:pt x="8250" y="42170"/>
                    </a:lnTo>
                    <a:lnTo>
                      <a:pt x="10403" y="42545"/>
                    </a:lnTo>
                    <a:lnTo>
                      <a:pt x="11548" y="42545"/>
                    </a:lnTo>
                    <a:lnTo>
                      <a:pt x="17195" y="42416"/>
                    </a:lnTo>
                    <a:lnTo>
                      <a:pt x="19990" y="42357"/>
                    </a:lnTo>
                    <a:lnTo>
                      <a:pt x="22785" y="42170"/>
                    </a:lnTo>
                    <a:lnTo>
                      <a:pt x="28302" y="41534"/>
                    </a:lnTo>
                    <a:lnTo>
                      <a:pt x="31097" y="41101"/>
                    </a:lnTo>
                    <a:lnTo>
                      <a:pt x="32490" y="40847"/>
                    </a:lnTo>
                    <a:lnTo>
                      <a:pt x="33822" y="40531"/>
                    </a:lnTo>
                    <a:lnTo>
                      <a:pt x="36548" y="40023"/>
                    </a:lnTo>
                    <a:lnTo>
                      <a:pt x="39277" y="39336"/>
                    </a:lnTo>
                    <a:lnTo>
                      <a:pt x="41946" y="38574"/>
                    </a:lnTo>
                    <a:lnTo>
                      <a:pt x="44541" y="37758"/>
                    </a:lnTo>
                    <a:lnTo>
                      <a:pt x="47208" y="36807"/>
                    </a:lnTo>
                    <a:lnTo>
                      <a:pt x="49747" y="35804"/>
                    </a:lnTo>
                    <a:lnTo>
                      <a:pt x="52284" y="34729"/>
                    </a:lnTo>
                    <a:lnTo>
                      <a:pt x="54818" y="33598"/>
                    </a:lnTo>
                    <a:lnTo>
                      <a:pt x="57298" y="32403"/>
                    </a:lnTo>
                    <a:lnTo>
                      <a:pt x="59705" y="31138"/>
                    </a:lnTo>
                    <a:lnTo>
                      <a:pt x="62055" y="29814"/>
                    </a:lnTo>
                    <a:lnTo>
                      <a:pt x="64343" y="28363"/>
                    </a:lnTo>
                    <a:lnTo>
                      <a:pt x="66627" y="26852"/>
                    </a:lnTo>
                    <a:lnTo>
                      <a:pt x="68846" y="25274"/>
                    </a:lnTo>
                    <a:lnTo>
                      <a:pt x="73035" y="21997"/>
                    </a:lnTo>
                    <a:lnTo>
                      <a:pt x="75127" y="20232"/>
                    </a:lnTo>
                    <a:lnTo>
                      <a:pt x="77101" y="18408"/>
                    </a:lnTo>
                    <a:lnTo>
                      <a:pt x="78997" y="16574"/>
                    </a:lnTo>
                    <a:lnTo>
                      <a:pt x="80840" y="14681"/>
                    </a:lnTo>
                    <a:lnTo>
                      <a:pt x="82617" y="12670"/>
                    </a:lnTo>
                    <a:lnTo>
                      <a:pt x="84325" y="10590"/>
                    </a:lnTo>
                    <a:lnTo>
                      <a:pt x="85976" y="8443"/>
                    </a:lnTo>
                    <a:lnTo>
                      <a:pt x="87623" y="6178"/>
                    </a:lnTo>
                    <a:lnTo>
                      <a:pt x="87950" y="5542"/>
                    </a:lnTo>
                    <a:lnTo>
                      <a:pt x="88138" y="4914"/>
                    </a:lnTo>
                    <a:lnTo>
                      <a:pt x="88265" y="4219"/>
                    </a:lnTo>
                    <a:lnTo>
                      <a:pt x="88265" y="3590"/>
                    </a:lnTo>
                    <a:lnTo>
                      <a:pt x="88138" y="2895"/>
                    </a:lnTo>
                    <a:lnTo>
                      <a:pt x="87880" y="2267"/>
                    </a:lnTo>
                    <a:lnTo>
                      <a:pt x="87566" y="1697"/>
                    </a:lnTo>
                    <a:lnTo>
                      <a:pt x="87120" y="1128"/>
                    </a:lnTo>
                    <a:lnTo>
                      <a:pt x="86806" y="882"/>
                    </a:lnTo>
                    <a:lnTo>
                      <a:pt x="86487" y="628"/>
                    </a:lnTo>
                    <a:lnTo>
                      <a:pt x="86103" y="441"/>
                    </a:lnTo>
                    <a:lnTo>
                      <a:pt x="85788" y="246"/>
                    </a:lnTo>
                    <a:lnTo>
                      <a:pt x="85028" y="59"/>
                    </a:lnTo>
                    <a:lnTo>
                      <a:pt x="84268" y="0"/>
                    </a:lnTo>
                    <a:close/>
                  </a:path>
                </a:pathLst>
              </a:custGeom>
              <a:solidFill>
                <a:srgbClr val="DF6310"/>
              </a:solidFill>
              <a:ln>
                <a:noFill/>
              </a:ln>
              <a:effectLst/>
            </p:spPr>
            <p:txBody>
              <a:bodyPr vert="horz" wrap="square" lIns="0" tIns="0" rIns="0" bIns="0" numCol="1" spcCol="215900" anchor="ctr"/>
              <a:lstStyle/>
              <a:p>
                <a:pPr/>
              </a:p>
            </p:txBody>
          </p:sp>
          <p:sp>
            <p:nvSpPr>
              <p:cNvPr id="184" name="Google Shape;687;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yBgAAyRMAAD8HAAANFAAAAAAAACYAAAAIAAAA//////////8="/>
                  </a:ext>
                </a:extLst>
              </p:cNvSpPr>
              <p:nvPr/>
            </p:nvSpPr>
            <p:spPr>
              <a:xfrm rot="383110">
                <a:off x="1088390" y="3216275"/>
                <a:ext cx="89535" cy="43180"/>
              </a:xfrm>
              <a:custGeom>
                <a:avLst/>
                <a:gdLst/>
                <a:ahLst/>
                <a:cxnLst/>
                <a:rect l="0" t="0" r="89535" b="43180"/>
                <a:pathLst>
                  <a:path w="89535" h="43180">
                    <a:moveTo>
                      <a:pt x="65194" y="0"/>
                    </a:moveTo>
                    <a:lnTo>
                      <a:pt x="62516" y="68"/>
                    </a:lnTo>
                    <a:lnTo>
                      <a:pt x="59772" y="128"/>
                    </a:lnTo>
                    <a:lnTo>
                      <a:pt x="57095" y="316"/>
                    </a:lnTo>
                    <a:lnTo>
                      <a:pt x="54359" y="570"/>
                    </a:lnTo>
                    <a:lnTo>
                      <a:pt x="51623" y="954"/>
                    </a:lnTo>
                    <a:lnTo>
                      <a:pt x="48945" y="1395"/>
                    </a:lnTo>
                    <a:lnTo>
                      <a:pt x="46268" y="1957"/>
                    </a:lnTo>
                    <a:lnTo>
                      <a:pt x="43590" y="2595"/>
                    </a:lnTo>
                    <a:lnTo>
                      <a:pt x="40916" y="3286"/>
                    </a:lnTo>
                    <a:lnTo>
                      <a:pt x="38238" y="4110"/>
                    </a:lnTo>
                    <a:lnTo>
                      <a:pt x="35623" y="4936"/>
                    </a:lnTo>
                    <a:lnTo>
                      <a:pt x="33011" y="5881"/>
                    </a:lnTo>
                    <a:lnTo>
                      <a:pt x="30396" y="6955"/>
                    </a:lnTo>
                    <a:lnTo>
                      <a:pt x="27847" y="8034"/>
                    </a:lnTo>
                    <a:lnTo>
                      <a:pt x="25368" y="9234"/>
                    </a:lnTo>
                    <a:lnTo>
                      <a:pt x="22881" y="10563"/>
                    </a:lnTo>
                    <a:lnTo>
                      <a:pt x="21604" y="11193"/>
                    </a:lnTo>
                    <a:lnTo>
                      <a:pt x="20394" y="11890"/>
                    </a:lnTo>
                    <a:lnTo>
                      <a:pt x="17973" y="13278"/>
                    </a:lnTo>
                    <a:lnTo>
                      <a:pt x="13256" y="16316"/>
                    </a:lnTo>
                    <a:lnTo>
                      <a:pt x="10963" y="17960"/>
                    </a:lnTo>
                    <a:lnTo>
                      <a:pt x="8795" y="19663"/>
                    </a:lnTo>
                    <a:lnTo>
                      <a:pt x="4339" y="23143"/>
                    </a:lnTo>
                    <a:lnTo>
                      <a:pt x="3635" y="23713"/>
                    </a:lnTo>
                    <a:lnTo>
                      <a:pt x="3001" y="24403"/>
                    </a:lnTo>
                    <a:lnTo>
                      <a:pt x="2230" y="25288"/>
                    </a:lnTo>
                    <a:lnTo>
                      <a:pt x="1595" y="26242"/>
                    </a:lnTo>
                    <a:lnTo>
                      <a:pt x="1090" y="27185"/>
                    </a:lnTo>
                    <a:lnTo>
                      <a:pt x="642" y="28199"/>
                    </a:lnTo>
                    <a:lnTo>
                      <a:pt x="323" y="29212"/>
                    </a:lnTo>
                    <a:lnTo>
                      <a:pt x="128" y="30284"/>
                    </a:lnTo>
                    <a:lnTo>
                      <a:pt x="0" y="31357"/>
                    </a:lnTo>
                    <a:lnTo>
                      <a:pt x="0" y="32437"/>
                    </a:lnTo>
                    <a:lnTo>
                      <a:pt x="66" y="33510"/>
                    </a:lnTo>
                    <a:lnTo>
                      <a:pt x="323" y="34584"/>
                    </a:lnTo>
                    <a:lnTo>
                      <a:pt x="576" y="35596"/>
                    </a:lnTo>
                    <a:lnTo>
                      <a:pt x="1019" y="36609"/>
                    </a:lnTo>
                    <a:lnTo>
                      <a:pt x="1467" y="37555"/>
                    </a:lnTo>
                    <a:lnTo>
                      <a:pt x="2109" y="38506"/>
                    </a:lnTo>
                    <a:lnTo>
                      <a:pt x="2806" y="39392"/>
                    </a:lnTo>
                    <a:lnTo>
                      <a:pt x="3635" y="40209"/>
                    </a:lnTo>
                    <a:lnTo>
                      <a:pt x="4530" y="40967"/>
                    </a:lnTo>
                    <a:lnTo>
                      <a:pt x="5421" y="41605"/>
                    </a:lnTo>
                    <a:lnTo>
                      <a:pt x="6441" y="42106"/>
                    </a:lnTo>
                    <a:lnTo>
                      <a:pt x="7457" y="42550"/>
                    </a:lnTo>
                    <a:lnTo>
                      <a:pt x="8476" y="42864"/>
                    </a:lnTo>
                    <a:lnTo>
                      <a:pt x="9566" y="43052"/>
                    </a:lnTo>
                    <a:lnTo>
                      <a:pt x="10644" y="43180"/>
                    </a:lnTo>
                    <a:lnTo>
                      <a:pt x="11726" y="43180"/>
                    </a:lnTo>
                    <a:lnTo>
                      <a:pt x="12808" y="43052"/>
                    </a:lnTo>
                    <a:lnTo>
                      <a:pt x="13828" y="42864"/>
                    </a:lnTo>
                    <a:lnTo>
                      <a:pt x="14910" y="42610"/>
                    </a:lnTo>
                    <a:lnTo>
                      <a:pt x="15933" y="42166"/>
                    </a:lnTo>
                    <a:lnTo>
                      <a:pt x="16891" y="41665"/>
                    </a:lnTo>
                    <a:lnTo>
                      <a:pt x="17844" y="41095"/>
                    </a:lnTo>
                    <a:lnTo>
                      <a:pt x="18736" y="40397"/>
                    </a:lnTo>
                    <a:lnTo>
                      <a:pt x="19568" y="39580"/>
                    </a:lnTo>
                    <a:lnTo>
                      <a:pt x="20331" y="38754"/>
                    </a:lnTo>
                    <a:lnTo>
                      <a:pt x="21798" y="37111"/>
                    </a:lnTo>
                    <a:lnTo>
                      <a:pt x="23258" y="35408"/>
                    </a:lnTo>
                    <a:lnTo>
                      <a:pt x="24792" y="33764"/>
                    </a:lnTo>
                    <a:lnTo>
                      <a:pt x="26320" y="32183"/>
                    </a:lnTo>
                    <a:lnTo>
                      <a:pt x="27975" y="30668"/>
                    </a:lnTo>
                    <a:lnTo>
                      <a:pt x="29571" y="29072"/>
                    </a:lnTo>
                    <a:lnTo>
                      <a:pt x="31287" y="27629"/>
                    </a:lnTo>
                    <a:lnTo>
                      <a:pt x="32120" y="26932"/>
                    </a:lnTo>
                    <a:lnTo>
                      <a:pt x="33011" y="26242"/>
                    </a:lnTo>
                    <a:lnTo>
                      <a:pt x="34798" y="24846"/>
                    </a:lnTo>
                    <a:lnTo>
                      <a:pt x="36580" y="23517"/>
                    </a:lnTo>
                    <a:lnTo>
                      <a:pt x="38495" y="22318"/>
                    </a:lnTo>
                    <a:lnTo>
                      <a:pt x="40402" y="21118"/>
                    </a:lnTo>
                    <a:lnTo>
                      <a:pt x="42313" y="19977"/>
                    </a:lnTo>
                    <a:lnTo>
                      <a:pt x="44357" y="18905"/>
                    </a:lnTo>
                    <a:lnTo>
                      <a:pt x="46396" y="17892"/>
                    </a:lnTo>
                    <a:lnTo>
                      <a:pt x="48431" y="16878"/>
                    </a:lnTo>
                    <a:lnTo>
                      <a:pt x="50533" y="15935"/>
                    </a:lnTo>
                    <a:lnTo>
                      <a:pt x="52643" y="15109"/>
                    </a:lnTo>
                    <a:lnTo>
                      <a:pt x="54807" y="14351"/>
                    </a:lnTo>
                    <a:lnTo>
                      <a:pt x="57037" y="13660"/>
                    </a:lnTo>
                    <a:lnTo>
                      <a:pt x="59266" y="13024"/>
                    </a:lnTo>
                    <a:lnTo>
                      <a:pt x="61497" y="12452"/>
                    </a:lnTo>
                    <a:lnTo>
                      <a:pt x="63789" y="11950"/>
                    </a:lnTo>
                    <a:lnTo>
                      <a:pt x="66085" y="11507"/>
                    </a:lnTo>
                    <a:lnTo>
                      <a:pt x="68378" y="11125"/>
                    </a:lnTo>
                    <a:lnTo>
                      <a:pt x="70736" y="10811"/>
                    </a:lnTo>
                    <a:lnTo>
                      <a:pt x="75453" y="10435"/>
                    </a:lnTo>
                    <a:lnTo>
                      <a:pt x="77808" y="10367"/>
                    </a:lnTo>
                    <a:lnTo>
                      <a:pt x="80166" y="10367"/>
                    </a:lnTo>
                    <a:lnTo>
                      <a:pt x="82463" y="10495"/>
                    </a:lnTo>
                    <a:lnTo>
                      <a:pt x="84697" y="10683"/>
                    </a:lnTo>
                    <a:lnTo>
                      <a:pt x="85074" y="10749"/>
                    </a:lnTo>
                    <a:lnTo>
                      <a:pt x="85775" y="10749"/>
                    </a:lnTo>
                    <a:lnTo>
                      <a:pt x="86480" y="10623"/>
                    </a:lnTo>
                    <a:lnTo>
                      <a:pt x="87114" y="10435"/>
                    </a:lnTo>
                    <a:lnTo>
                      <a:pt x="87690" y="10119"/>
                    </a:lnTo>
                    <a:lnTo>
                      <a:pt x="88266" y="9678"/>
                    </a:lnTo>
                    <a:lnTo>
                      <a:pt x="88710" y="9168"/>
                    </a:lnTo>
                    <a:lnTo>
                      <a:pt x="89087" y="8596"/>
                    </a:lnTo>
                    <a:lnTo>
                      <a:pt x="89344" y="7906"/>
                    </a:lnTo>
                    <a:lnTo>
                      <a:pt x="89406" y="7525"/>
                    </a:lnTo>
                    <a:lnTo>
                      <a:pt x="89472" y="7149"/>
                    </a:lnTo>
                    <a:lnTo>
                      <a:pt x="89535" y="6707"/>
                    </a:lnTo>
                    <a:lnTo>
                      <a:pt x="89472" y="6323"/>
                    </a:lnTo>
                    <a:lnTo>
                      <a:pt x="89344" y="5565"/>
                    </a:lnTo>
                    <a:lnTo>
                      <a:pt x="89029" y="4868"/>
                    </a:lnTo>
                    <a:lnTo>
                      <a:pt x="88581" y="4238"/>
                    </a:lnTo>
                    <a:lnTo>
                      <a:pt x="88067" y="3724"/>
                    </a:lnTo>
                    <a:lnTo>
                      <a:pt x="87748" y="3480"/>
                    </a:lnTo>
                    <a:lnTo>
                      <a:pt x="87371" y="3286"/>
                    </a:lnTo>
                    <a:lnTo>
                      <a:pt x="87047" y="3099"/>
                    </a:lnTo>
                    <a:lnTo>
                      <a:pt x="86670" y="2971"/>
                    </a:lnTo>
                    <a:lnTo>
                      <a:pt x="83922" y="2281"/>
                    </a:lnTo>
                    <a:lnTo>
                      <a:pt x="81248" y="1643"/>
                    </a:lnTo>
                    <a:lnTo>
                      <a:pt x="78579" y="1139"/>
                    </a:lnTo>
                    <a:lnTo>
                      <a:pt x="75901" y="758"/>
                    </a:lnTo>
                    <a:lnTo>
                      <a:pt x="73286" y="442"/>
                    </a:lnTo>
                    <a:lnTo>
                      <a:pt x="70608" y="196"/>
                    </a:lnTo>
                    <a:lnTo>
                      <a:pt x="67930" y="68"/>
                    </a:lnTo>
                    <a:lnTo>
                      <a:pt x="65194" y="0"/>
                    </a:lnTo>
                    <a:close/>
                  </a:path>
                </a:pathLst>
              </a:custGeom>
              <a:solidFill>
                <a:srgbClr val="DF6310"/>
              </a:solidFill>
              <a:ln>
                <a:noFill/>
              </a:ln>
              <a:effectLst/>
            </p:spPr>
            <p:txBody>
              <a:bodyPr vert="horz" wrap="square" lIns="0" tIns="0" rIns="0" bIns="0" numCol="1" spcCol="215900" anchor="ctr"/>
              <a:lstStyle/>
              <a:p>
                <a:pPr/>
              </a:p>
            </p:txBody>
          </p:sp>
          <p:sp>
            <p:nvSpPr>
              <p:cNvPr id="183" name="Google Shape;688;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3BgAAHxQAAEoHAABPFAAAAAAAACYAAAAIAAAA//////////8="/>
                  </a:ext>
                </a:extLst>
              </p:cNvSpPr>
              <p:nvPr/>
            </p:nvSpPr>
            <p:spPr>
              <a:xfrm rot="383110">
                <a:off x="1091565" y="3270885"/>
                <a:ext cx="93345" cy="30480"/>
              </a:xfrm>
              <a:custGeom>
                <a:avLst/>
                <a:gdLst/>
                <a:ahLst/>
                <a:cxnLst/>
                <a:rect l="0" t="0" r="93345" b="30480"/>
                <a:pathLst>
                  <a:path w="93345" h="30480">
                    <a:moveTo>
                      <a:pt x="10661" y="0"/>
                    </a:moveTo>
                    <a:lnTo>
                      <a:pt x="9585" y="62"/>
                    </a:lnTo>
                    <a:lnTo>
                      <a:pt x="8565" y="261"/>
                    </a:lnTo>
                    <a:lnTo>
                      <a:pt x="7489" y="584"/>
                    </a:lnTo>
                    <a:lnTo>
                      <a:pt x="6538" y="1039"/>
                    </a:lnTo>
                    <a:lnTo>
                      <a:pt x="5522" y="1493"/>
                    </a:lnTo>
                    <a:lnTo>
                      <a:pt x="4632" y="2139"/>
                    </a:lnTo>
                    <a:lnTo>
                      <a:pt x="3807" y="2786"/>
                    </a:lnTo>
                    <a:lnTo>
                      <a:pt x="2981" y="3563"/>
                    </a:lnTo>
                    <a:lnTo>
                      <a:pt x="2281" y="4410"/>
                    </a:lnTo>
                    <a:lnTo>
                      <a:pt x="1650" y="5379"/>
                    </a:lnTo>
                    <a:lnTo>
                      <a:pt x="1136" y="6356"/>
                    </a:lnTo>
                    <a:lnTo>
                      <a:pt x="630" y="7456"/>
                    </a:lnTo>
                    <a:lnTo>
                      <a:pt x="315" y="8557"/>
                    </a:lnTo>
                    <a:lnTo>
                      <a:pt x="60" y="9727"/>
                    </a:lnTo>
                    <a:lnTo>
                      <a:pt x="0" y="10827"/>
                    </a:lnTo>
                    <a:lnTo>
                      <a:pt x="0" y="11996"/>
                    </a:lnTo>
                    <a:lnTo>
                      <a:pt x="60" y="13097"/>
                    </a:lnTo>
                    <a:lnTo>
                      <a:pt x="315" y="14135"/>
                    </a:lnTo>
                    <a:lnTo>
                      <a:pt x="566" y="15236"/>
                    </a:lnTo>
                    <a:lnTo>
                      <a:pt x="1011" y="16214"/>
                    </a:lnTo>
                    <a:lnTo>
                      <a:pt x="1521" y="17252"/>
                    </a:lnTo>
                    <a:lnTo>
                      <a:pt x="2095" y="18160"/>
                    </a:lnTo>
                    <a:lnTo>
                      <a:pt x="2726" y="18999"/>
                    </a:lnTo>
                    <a:lnTo>
                      <a:pt x="3487" y="19846"/>
                    </a:lnTo>
                    <a:lnTo>
                      <a:pt x="4377" y="20553"/>
                    </a:lnTo>
                    <a:lnTo>
                      <a:pt x="5267" y="21208"/>
                    </a:lnTo>
                    <a:lnTo>
                      <a:pt x="6214" y="21723"/>
                    </a:lnTo>
                    <a:lnTo>
                      <a:pt x="7303" y="22177"/>
                    </a:lnTo>
                    <a:lnTo>
                      <a:pt x="12567" y="24254"/>
                    </a:lnTo>
                    <a:lnTo>
                      <a:pt x="15177" y="25294"/>
                    </a:lnTo>
                    <a:lnTo>
                      <a:pt x="17843" y="26132"/>
                    </a:lnTo>
                    <a:lnTo>
                      <a:pt x="23236" y="27687"/>
                    </a:lnTo>
                    <a:lnTo>
                      <a:pt x="25907" y="28341"/>
                    </a:lnTo>
                    <a:lnTo>
                      <a:pt x="27298" y="28664"/>
                    </a:lnTo>
                    <a:lnTo>
                      <a:pt x="28699" y="28856"/>
                    </a:lnTo>
                    <a:lnTo>
                      <a:pt x="31430" y="29441"/>
                    </a:lnTo>
                    <a:lnTo>
                      <a:pt x="34165" y="29834"/>
                    </a:lnTo>
                    <a:lnTo>
                      <a:pt x="36953" y="30157"/>
                    </a:lnTo>
                    <a:lnTo>
                      <a:pt x="39749" y="30349"/>
                    </a:lnTo>
                    <a:lnTo>
                      <a:pt x="42484" y="30480"/>
                    </a:lnTo>
                    <a:lnTo>
                      <a:pt x="48007" y="30480"/>
                    </a:lnTo>
                    <a:lnTo>
                      <a:pt x="50734" y="30349"/>
                    </a:lnTo>
                    <a:lnTo>
                      <a:pt x="53529" y="30157"/>
                    </a:lnTo>
                    <a:lnTo>
                      <a:pt x="56257" y="29896"/>
                    </a:lnTo>
                    <a:lnTo>
                      <a:pt x="58924" y="29502"/>
                    </a:lnTo>
                    <a:lnTo>
                      <a:pt x="64261" y="28472"/>
                    </a:lnTo>
                    <a:lnTo>
                      <a:pt x="66927" y="27817"/>
                    </a:lnTo>
                    <a:lnTo>
                      <a:pt x="69533" y="27110"/>
                    </a:lnTo>
                    <a:lnTo>
                      <a:pt x="72134" y="26264"/>
                    </a:lnTo>
                    <a:lnTo>
                      <a:pt x="74671" y="25417"/>
                    </a:lnTo>
                    <a:lnTo>
                      <a:pt x="77152" y="24448"/>
                    </a:lnTo>
                    <a:lnTo>
                      <a:pt x="79632" y="23409"/>
                    </a:lnTo>
                    <a:lnTo>
                      <a:pt x="82104" y="22308"/>
                    </a:lnTo>
                    <a:lnTo>
                      <a:pt x="84520" y="21076"/>
                    </a:lnTo>
                    <a:lnTo>
                      <a:pt x="86862" y="19777"/>
                    </a:lnTo>
                    <a:lnTo>
                      <a:pt x="89213" y="18353"/>
                    </a:lnTo>
                    <a:lnTo>
                      <a:pt x="91568" y="16860"/>
                    </a:lnTo>
                    <a:lnTo>
                      <a:pt x="92139" y="16406"/>
                    </a:lnTo>
                    <a:lnTo>
                      <a:pt x="92584" y="15821"/>
                    </a:lnTo>
                    <a:lnTo>
                      <a:pt x="92960" y="15236"/>
                    </a:lnTo>
                    <a:lnTo>
                      <a:pt x="93215" y="14589"/>
                    </a:lnTo>
                    <a:lnTo>
                      <a:pt x="93345" y="13943"/>
                    </a:lnTo>
                    <a:lnTo>
                      <a:pt x="93345" y="13228"/>
                    </a:lnTo>
                    <a:lnTo>
                      <a:pt x="93284" y="12512"/>
                    </a:lnTo>
                    <a:lnTo>
                      <a:pt x="93029" y="11866"/>
                    </a:lnTo>
                    <a:lnTo>
                      <a:pt x="92839" y="11481"/>
                    </a:lnTo>
                    <a:lnTo>
                      <a:pt x="92644" y="11151"/>
                    </a:lnTo>
                    <a:lnTo>
                      <a:pt x="92394" y="10827"/>
                    </a:lnTo>
                    <a:lnTo>
                      <a:pt x="92139" y="10504"/>
                    </a:lnTo>
                    <a:lnTo>
                      <a:pt x="91508" y="10050"/>
                    </a:lnTo>
                    <a:lnTo>
                      <a:pt x="90864" y="9665"/>
                    </a:lnTo>
                    <a:lnTo>
                      <a:pt x="90103" y="9464"/>
                    </a:lnTo>
                    <a:lnTo>
                      <a:pt x="89343" y="9404"/>
                    </a:lnTo>
                    <a:lnTo>
                      <a:pt x="88967" y="9404"/>
                    </a:lnTo>
                    <a:lnTo>
                      <a:pt x="88582" y="9464"/>
                    </a:lnTo>
                    <a:lnTo>
                      <a:pt x="88198" y="9596"/>
                    </a:lnTo>
                    <a:lnTo>
                      <a:pt x="87822" y="9727"/>
                    </a:lnTo>
                    <a:lnTo>
                      <a:pt x="87437" y="9919"/>
                    </a:lnTo>
                    <a:lnTo>
                      <a:pt x="85341" y="10765"/>
                    </a:lnTo>
                    <a:lnTo>
                      <a:pt x="83189" y="11543"/>
                    </a:lnTo>
                    <a:lnTo>
                      <a:pt x="80963" y="12320"/>
                    </a:lnTo>
                    <a:lnTo>
                      <a:pt x="78742" y="12967"/>
                    </a:lnTo>
                    <a:lnTo>
                      <a:pt x="76452" y="13551"/>
                    </a:lnTo>
                    <a:lnTo>
                      <a:pt x="74101" y="14005"/>
                    </a:lnTo>
                    <a:lnTo>
                      <a:pt x="71815" y="14460"/>
                    </a:lnTo>
                    <a:lnTo>
                      <a:pt x="69464" y="14783"/>
                    </a:lnTo>
                    <a:lnTo>
                      <a:pt x="67182" y="15044"/>
                    </a:lnTo>
                    <a:lnTo>
                      <a:pt x="64831" y="15236"/>
                    </a:lnTo>
                    <a:lnTo>
                      <a:pt x="62549" y="15367"/>
                    </a:lnTo>
                    <a:lnTo>
                      <a:pt x="60259" y="15436"/>
                    </a:lnTo>
                    <a:lnTo>
                      <a:pt x="57908" y="15436"/>
                    </a:lnTo>
                    <a:lnTo>
                      <a:pt x="53340" y="15175"/>
                    </a:lnTo>
                    <a:lnTo>
                      <a:pt x="51050" y="14913"/>
                    </a:lnTo>
                    <a:lnTo>
                      <a:pt x="48828" y="14529"/>
                    </a:lnTo>
                    <a:lnTo>
                      <a:pt x="46603" y="14135"/>
                    </a:lnTo>
                    <a:lnTo>
                      <a:pt x="44382" y="13751"/>
                    </a:lnTo>
                    <a:lnTo>
                      <a:pt x="42160" y="13228"/>
                    </a:lnTo>
                    <a:lnTo>
                      <a:pt x="40004" y="12644"/>
                    </a:lnTo>
                    <a:lnTo>
                      <a:pt x="37839" y="11996"/>
                    </a:lnTo>
                    <a:lnTo>
                      <a:pt x="35687" y="11220"/>
                    </a:lnTo>
                    <a:lnTo>
                      <a:pt x="33591" y="10442"/>
                    </a:lnTo>
                    <a:lnTo>
                      <a:pt x="32575" y="10050"/>
                    </a:lnTo>
                    <a:lnTo>
                      <a:pt x="29524" y="8688"/>
                    </a:lnTo>
                    <a:lnTo>
                      <a:pt x="27493" y="7648"/>
                    </a:lnTo>
                    <a:lnTo>
                      <a:pt x="25462" y="6679"/>
                    </a:lnTo>
                    <a:lnTo>
                      <a:pt x="23495" y="5580"/>
                    </a:lnTo>
                    <a:lnTo>
                      <a:pt x="19680" y="3240"/>
                    </a:lnTo>
                    <a:lnTo>
                      <a:pt x="17774" y="2077"/>
                    </a:lnTo>
                    <a:lnTo>
                      <a:pt x="16757" y="1424"/>
                    </a:lnTo>
                    <a:lnTo>
                      <a:pt x="15937" y="1039"/>
                    </a:lnTo>
                    <a:lnTo>
                      <a:pt x="15108" y="646"/>
                    </a:lnTo>
                    <a:lnTo>
                      <a:pt x="14031" y="323"/>
                    </a:lnTo>
                    <a:lnTo>
                      <a:pt x="12886" y="62"/>
                    </a:lnTo>
                    <a:lnTo>
                      <a:pt x="11806" y="0"/>
                    </a:lnTo>
                    <a:close/>
                  </a:path>
                </a:pathLst>
              </a:custGeom>
              <a:solidFill>
                <a:srgbClr val="DF6310"/>
              </a:solidFill>
              <a:ln>
                <a:noFill/>
              </a:ln>
              <a:effectLst/>
            </p:spPr>
            <p:txBody>
              <a:bodyPr vert="horz" wrap="square" lIns="0" tIns="0" rIns="0" bIns="0" numCol="1" spcCol="215900" anchor="ctr"/>
              <a:lstStyle/>
              <a:p>
                <a:pPr/>
              </a:p>
            </p:txBody>
          </p:sp>
          <p:sp>
            <p:nvSpPr>
              <p:cNvPr id="182" name="Google Shape;689;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jBgAAUBQAAB0HAACzFAAAAAAAACYAAAAIAAAA//////////8="/>
                  </a:ext>
                </a:extLst>
              </p:cNvSpPr>
              <p:nvPr/>
            </p:nvSpPr>
            <p:spPr>
              <a:xfrm rot="383110">
                <a:off x="1078865" y="3302000"/>
                <a:ext cx="77470" cy="62865"/>
              </a:xfrm>
              <a:custGeom>
                <a:avLst/>
                <a:gdLst/>
                <a:ahLst/>
                <a:cxnLst/>
                <a:rect l="0" t="0" r="77470" b="62865"/>
                <a:pathLst>
                  <a:path w="77470" h="62865">
                    <a:moveTo>
                      <a:pt x="11341" y="0"/>
                    </a:moveTo>
                    <a:lnTo>
                      <a:pt x="10189" y="61"/>
                    </a:lnTo>
                    <a:lnTo>
                      <a:pt x="9110" y="189"/>
                    </a:lnTo>
                    <a:lnTo>
                      <a:pt x="8088" y="445"/>
                    </a:lnTo>
                    <a:lnTo>
                      <a:pt x="7008" y="820"/>
                    </a:lnTo>
                    <a:lnTo>
                      <a:pt x="5986" y="1266"/>
                    </a:lnTo>
                    <a:lnTo>
                      <a:pt x="4967" y="1909"/>
                    </a:lnTo>
                    <a:lnTo>
                      <a:pt x="4074" y="2601"/>
                    </a:lnTo>
                    <a:lnTo>
                      <a:pt x="3249" y="3364"/>
                    </a:lnTo>
                    <a:lnTo>
                      <a:pt x="2485" y="4193"/>
                    </a:lnTo>
                    <a:lnTo>
                      <a:pt x="1843" y="5084"/>
                    </a:lnTo>
                    <a:lnTo>
                      <a:pt x="1270" y="5972"/>
                    </a:lnTo>
                    <a:lnTo>
                      <a:pt x="825" y="6990"/>
                    </a:lnTo>
                    <a:lnTo>
                      <a:pt x="445" y="8009"/>
                    </a:lnTo>
                    <a:lnTo>
                      <a:pt x="190" y="9019"/>
                    </a:lnTo>
                    <a:lnTo>
                      <a:pt x="0" y="10106"/>
                    </a:lnTo>
                    <a:lnTo>
                      <a:pt x="0" y="12264"/>
                    </a:lnTo>
                    <a:lnTo>
                      <a:pt x="190" y="13350"/>
                    </a:lnTo>
                    <a:lnTo>
                      <a:pt x="445" y="14429"/>
                    </a:lnTo>
                    <a:lnTo>
                      <a:pt x="764" y="15506"/>
                    </a:lnTo>
                    <a:lnTo>
                      <a:pt x="1270" y="16525"/>
                    </a:lnTo>
                    <a:lnTo>
                      <a:pt x="1843" y="17474"/>
                    </a:lnTo>
                    <a:lnTo>
                      <a:pt x="4906" y="22183"/>
                    </a:lnTo>
                    <a:lnTo>
                      <a:pt x="6495" y="24534"/>
                    </a:lnTo>
                    <a:lnTo>
                      <a:pt x="8088" y="26819"/>
                    </a:lnTo>
                    <a:lnTo>
                      <a:pt x="11595" y="31211"/>
                    </a:lnTo>
                    <a:lnTo>
                      <a:pt x="13442" y="33306"/>
                    </a:lnTo>
                    <a:lnTo>
                      <a:pt x="14332" y="34386"/>
                    </a:lnTo>
                    <a:lnTo>
                      <a:pt x="15354" y="35335"/>
                    </a:lnTo>
                    <a:lnTo>
                      <a:pt x="17266" y="37372"/>
                    </a:lnTo>
                    <a:lnTo>
                      <a:pt x="19238" y="39344"/>
                    </a:lnTo>
                    <a:lnTo>
                      <a:pt x="21340" y="41249"/>
                    </a:lnTo>
                    <a:lnTo>
                      <a:pt x="23442" y="43027"/>
                    </a:lnTo>
                    <a:lnTo>
                      <a:pt x="25612" y="44747"/>
                    </a:lnTo>
                    <a:lnTo>
                      <a:pt x="27843" y="46400"/>
                    </a:lnTo>
                    <a:lnTo>
                      <a:pt x="30131" y="47992"/>
                    </a:lnTo>
                    <a:lnTo>
                      <a:pt x="32423" y="49514"/>
                    </a:lnTo>
                    <a:lnTo>
                      <a:pt x="34722" y="50978"/>
                    </a:lnTo>
                    <a:lnTo>
                      <a:pt x="37139" y="52372"/>
                    </a:lnTo>
                    <a:lnTo>
                      <a:pt x="39560" y="53647"/>
                    </a:lnTo>
                    <a:lnTo>
                      <a:pt x="41984" y="54855"/>
                    </a:lnTo>
                    <a:lnTo>
                      <a:pt x="44466" y="55993"/>
                    </a:lnTo>
                    <a:lnTo>
                      <a:pt x="46952" y="57012"/>
                    </a:lnTo>
                    <a:lnTo>
                      <a:pt x="49498" y="57969"/>
                    </a:lnTo>
                    <a:lnTo>
                      <a:pt x="52048" y="58860"/>
                    </a:lnTo>
                    <a:lnTo>
                      <a:pt x="54663" y="59681"/>
                    </a:lnTo>
                    <a:lnTo>
                      <a:pt x="57270" y="60443"/>
                    </a:lnTo>
                    <a:lnTo>
                      <a:pt x="59817" y="61083"/>
                    </a:lnTo>
                    <a:lnTo>
                      <a:pt x="62496" y="61590"/>
                    </a:lnTo>
                    <a:lnTo>
                      <a:pt x="65111" y="62096"/>
                    </a:lnTo>
                    <a:lnTo>
                      <a:pt x="67786" y="62419"/>
                    </a:lnTo>
                    <a:lnTo>
                      <a:pt x="70523" y="62736"/>
                    </a:lnTo>
                    <a:lnTo>
                      <a:pt x="73328" y="62865"/>
                    </a:lnTo>
                    <a:lnTo>
                      <a:pt x="74030" y="62798"/>
                    </a:lnTo>
                    <a:lnTo>
                      <a:pt x="74726" y="62670"/>
                    </a:lnTo>
                    <a:lnTo>
                      <a:pt x="75368" y="62419"/>
                    </a:lnTo>
                    <a:lnTo>
                      <a:pt x="75935" y="62035"/>
                    </a:lnTo>
                    <a:lnTo>
                      <a:pt x="76448" y="61590"/>
                    </a:lnTo>
                    <a:lnTo>
                      <a:pt x="76828" y="61083"/>
                    </a:lnTo>
                    <a:lnTo>
                      <a:pt x="77151" y="60443"/>
                    </a:lnTo>
                    <a:lnTo>
                      <a:pt x="77402" y="59750"/>
                    </a:lnTo>
                    <a:lnTo>
                      <a:pt x="77470" y="59366"/>
                    </a:lnTo>
                    <a:lnTo>
                      <a:pt x="77470" y="58543"/>
                    </a:lnTo>
                    <a:lnTo>
                      <a:pt x="77402" y="58158"/>
                    </a:lnTo>
                    <a:lnTo>
                      <a:pt x="77212" y="57457"/>
                    </a:lnTo>
                    <a:lnTo>
                      <a:pt x="76896" y="56761"/>
                    </a:lnTo>
                    <a:lnTo>
                      <a:pt x="76380" y="56121"/>
                    </a:lnTo>
                    <a:lnTo>
                      <a:pt x="75813" y="55618"/>
                    </a:lnTo>
                    <a:lnTo>
                      <a:pt x="75490" y="55428"/>
                    </a:lnTo>
                    <a:lnTo>
                      <a:pt x="75110" y="55230"/>
                    </a:lnTo>
                    <a:lnTo>
                      <a:pt x="74726" y="55102"/>
                    </a:lnTo>
                    <a:lnTo>
                      <a:pt x="74350" y="54983"/>
                    </a:lnTo>
                    <a:lnTo>
                      <a:pt x="73962" y="54916"/>
                    </a:lnTo>
                    <a:lnTo>
                      <a:pt x="71800" y="54343"/>
                    </a:lnTo>
                    <a:lnTo>
                      <a:pt x="69569" y="53769"/>
                    </a:lnTo>
                    <a:lnTo>
                      <a:pt x="67342" y="53007"/>
                    </a:lnTo>
                    <a:lnTo>
                      <a:pt x="65172" y="52183"/>
                    </a:lnTo>
                    <a:lnTo>
                      <a:pt x="62941" y="51296"/>
                    </a:lnTo>
                    <a:lnTo>
                      <a:pt x="60778" y="50338"/>
                    </a:lnTo>
                    <a:lnTo>
                      <a:pt x="58676" y="49325"/>
                    </a:lnTo>
                    <a:lnTo>
                      <a:pt x="56567" y="48240"/>
                    </a:lnTo>
                    <a:lnTo>
                      <a:pt x="54595" y="47102"/>
                    </a:lnTo>
                    <a:lnTo>
                      <a:pt x="52561" y="45888"/>
                    </a:lnTo>
                    <a:lnTo>
                      <a:pt x="50581" y="44619"/>
                    </a:lnTo>
                    <a:lnTo>
                      <a:pt x="48670" y="43286"/>
                    </a:lnTo>
                    <a:lnTo>
                      <a:pt x="46823" y="41950"/>
                    </a:lnTo>
                    <a:lnTo>
                      <a:pt x="43254" y="39022"/>
                    </a:lnTo>
                    <a:lnTo>
                      <a:pt x="41601" y="37439"/>
                    </a:lnTo>
                    <a:lnTo>
                      <a:pt x="39944" y="35847"/>
                    </a:lnTo>
                    <a:lnTo>
                      <a:pt x="38351" y="34254"/>
                    </a:lnTo>
                    <a:lnTo>
                      <a:pt x="36823" y="32604"/>
                    </a:lnTo>
                    <a:lnTo>
                      <a:pt x="35356" y="30894"/>
                    </a:lnTo>
                    <a:lnTo>
                      <a:pt x="33890" y="29174"/>
                    </a:lnTo>
                    <a:lnTo>
                      <a:pt x="32552" y="27392"/>
                    </a:lnTo>
                    <a:lnTo>
                      <a:pt x="31214" y="25553"/>
                    </a:lnTo>
                    <a:lnTo>
                      <a:pt x="30005" y="23644"/>
                    </a:lnTo>
                    <a:lnTo>
                      <a:pt x="29370" y="22686"/>
                    </a:lnTo>
                    <a:lnTo>
                      <a:pt x="28793" y="21796"/>
                    </a:lnTo>
                    <a:lnTo>
                      <a:pt x="26634" y="17861"/>
                    </a:lnTo>
                    <a:lnTo>
                      <a:pt x="25544" y="15889"/>
                    </a:lnTo>
                    <a:lnTo>
                      <a:pt x="24590" y="13856"/>
                    </a:lnTo>
                    <a:lnTo>
                      <a:pt x="23761" y="11819"/>
                    </a:lnTo>
                    <a:lnTo>
                      <a:pt x="22868" y="9719"/>
                    </a:lnTo>
                    <a:lnTo>
                      <a:pt x="22043" y="7692"/>
                    </a:lnTo>
                    <a:lnTo>
                      <a:pt x="21530" y="6606"/>
                    </a:lnTo>
                    <a:lnTo>
                      <a:pt x="21082" y="5785"/>
                    </a:lnTo>
                    <a:lnTo>
                      <a:pt x="20637" y="5023"/>
                    </a:lnTo>
                    <a:lnTo>
                      <a:pt x="19941" y="4065"/>
                    </a:lnTo>
                    <a:lnTo>
                      <a:pt x="19177" y="3242"/>
                    </a:lnTo>
                    <a:lnTo>
                      <a:pt x="18345" y="2540"/>
                    </a:lnTo>
                    <a:lnTo>
                      <a:pt x="17456" y="1839"/>
                    </a:lnTo>
                    <a:lnTo>
                      <a:pt x="16502" y="1335"/>
                    </a:lnTo>
                    <a:lnTo>
                      <a:pt x="15541" y="820"/>
                    </a:lnTo>
                    <a:lnTo>
                      <a:pt x="14522" y="506"/>
                    </a:lnTo>
                    <a:lnTo>
                      <a:pt x="13442" y="189"/>
                    </a:lnTo>
                    <a:lnTo>
                      <a:pt x="12420" y="61"/>
                    </a:lnTo>
                    <a:lnTo>
                      <a:pt x="11341" y="0"/>
                    </a:lnTo>
                    <a:close/>
                  </a:path>
                </a:pathLst>
              </a:custGeom>
              <a:solidFill>
                <a:srgbClr val="DF6310"/>
              </a:solidFill>
              <a:ln>
                <a:noFill/>
              </a:ln>
              <a:effectLst/>
            </p:spPr>
            <p:txBody>
              <a:bodyPr vert="horz" wrap="square" lIns="0" tIns="0" rIns="0" bIns="0" numCol="1" spcCol="215900" anchor="ctr"/>
              <a:lstStyle/>
              <a:p>
                <a:pPr/>
              </a:p>
            </p:txBody>
          </p:sp>
          <p:sp>
            <p:nvSpPr>
              <p:cNvPr id="181" name="Google Shape;69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ME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5BgAAhhQAANEGAAAIFQAAAAAAACYAAAAIAAAA//////////8="/>
                  </a:ext>
                </a:extLst>
              </p:cNvSpPr>
              <p:nvPr/>
            </p:nvSpPr>
            <p:spPr>
              <a:xfrm rot="383110">
                <a:off x="1052195" y="3336290"/>
                <a:ext cx="55880" cy="82550"/>
              </a:xfrm>
              <a:custGeom>
                <a:avLst/>
                <a:gdLst/>
                <a:ahLst/>
                <a:cxnLst/>
                <a:rect l="0" t="0" r="55880" b="82550"/>
                <a:pathLst>
                  <a:path w="55880" h="82550">
                    <a:moveTo>
                      <a:pt x="11052" y="0"/>
                    </a:moveTo>
                    <a:lnTo>
                      <a:pt x="9908" y="69"/>
                    </a:lnTo>
                    <a:lnTo>
                      <a:pt x="8762" y="256"/>
                    </a:lnTo>
                    <a:lnTo>
                      <a:pt x="7684" y="577"/>
                    </a:lnTo>
                    <a:lnTo>
                      <a:pt x="6607" y="1024"/>
                    </a:lnTo>
                    <a:lnTo>
                      <a:pt x="5650" y="1540"/>
                    </a:lnTo>
                    <a:lnTo>
                      <a:pt x="4701" y="2106"/>
                    </a:lnTo>
                    <a:lnTo>
                      <a:pt x="3873" y="2813"/>
                    </a:lnTo>
                    <a:lnTo>
                      <a:pt x="3050" y="3516"/>
                    </a:lnTo>
                    <a:lnTo>
                      <a:pt x="2352" y="4345"/>
                    </a:lnTo>
                    <a:lnTo>
                      <a:pt x="1718" y="5240"/>
                    </a:lnTo>
                    <a:lnTo>
                      <a:pt x="1206" y="6203"/>
                    </a:lnTo>
                    <a:lnTo>
                      <a:pt x="761" y="7158"/>
                    </a:lnTo>
                    <a:lnTo>
                      <a:pt x="385" y="8240"/>
                    </a:lnTo>
                    <a:lnTo>
                      <a:pt x="129" y="9264"/>
                    </a:lnTo>
                    <a:lnTo>
                      <a:pt x="0" y="10357"/>
                    </a:lnTo>
                    <a:lnTo>
                      <a:pt x="0" y="11500"/>
                    </a:lnTo>
                    <a:lnTo>
                      <a:pt x="67" y="12654"/>
                    </a:lnTo>
                    <a:lnTo>
                      <a:pt x="256" y="13804"/>
                    </a:lnTo>
                    <a:lnTo>
                      <a:pt x="1402" y="19292"/>
                    </a:lnTo>
                    <a:lnTo>
                      <a:pt x="1974" y="22044"/>
                    </a:lnTo>
                    <a:lnTo>
                      <a:pt x="2667" y="24792"/>
                    </a:lnTo>
                    <a:lnTo>
                      <a:pt x="4318" y="30158"/>
                    </a:lnTo>
                    <a:lnTo>
                      <a:pt x="5275" y="32779"/>
                    </a:lnTo>
                    <a:lnTo>
                      <a:pt x="5779" y="34121"/>
                    </a:lnTo>
                    <a:lnTo>
                      <a:pt x="6292" y="35397"/>
                    </a:lnTo>
                    <a:lnTo>
                      <a:pt x="7368" y="38019"/>
                    </a:lnTo>
                    <a:lnTo>
                      <a:pt x="8514" y="40576"/>
                    </a:lnTo>
                    <a:lnTo>
                      <a:pt x="9779" y="43060"/>
                    </a:lnTo>
                    <a:lnTo>
                      <a:pt x="11114" y="45555"/>
                    </a:lnTo>
                    <a:lnTo>
                      <a:pt x="12513" y="47921"/>
                    </a:lnTo>
                    <a:lnTo>
                      <a:pt x="13967" y="50287"/>
                    </a:lnTo>
                    <a:lnTo>
                      <a:pt x="15496" y="52584"/>
                    </a:lnTo>
                    <a:lnTo>
                      <a:pt x="17080" y="54888"/>
                    </a:lnTo>
                    <a:lnTo>
                      <a:pt x="18671" y="57116"/>
                    </a:lnTo>
                    <a:lnTo>
                      <a:pt x="20386" y="59230"/>
                    </a:lnTo>
                    <a:lnTo>
                      <a:pt x="22166" y="61339"/>
                    </a:lnTo>
                    <a:lnTo>
                      <a:pt x="24065" y="63315"/>
                    </a:lnTo>
                    <a:lnTo>
                      <a:pt x="25969" y="65295"/>
                    </a:lnTo>
                    <a:lnTo>
                      <a:pt x="27875" y="67201"/>
                    </a:lnTo>
                    <a:lnTo>
                      <a:pt x="29911" y="69002"/>
                    </a:lnTo>
                    <a:lnTo>
                      <a:pt x="31937" y="70790"/>
                    </a:lnTo>
                    <a:lnTo>
                      <a:pt x="34100" y="72453"/>
                    </a:lnTo>
                    <a:lnTo>
                      <a:pt x="36193" y="74050"/>
                    </a:lnTo>
                    <a:lnTo>
                      <a:pt x="38415" y="75644"/>
                    </a:lnTo>
                    <a:lnTo>
                      <a:pt x="40640" y="77115"/>
                    </a:lnTo>
                    <a:lnTo>
                      <a:pt x="42922" y="78457"/>
                    </a:lnTo>
                    <a:lnTo>
                      <a:pt x="45273" y="79798"/>
                    </a:lnTo>
                    <a:lnTo>
                      <a:pt x="47752" y="81010"/>
                    </a:lnTo>
                    <a:lnTo>
                      <a:pt x="50289" y="82225"/>
                    </a:lnTo>
                    <a:lnTo>
                      <a:pt x="50923" y="82420"/>
                    </a:lnTo>
                    <a:lnTo>
                      <a:pt x="51624" y="82550"/>
                    </a:lnTo>
                    <a:lnTo>
                      <a:pt x="52323" y="82481"/>
                    </a:lnTo>
                    <a:lnTo>
                      <a:pt x="52957" y="82351"/>
                    </a:lnTo>
                    <a:lnTo>
                      <a:pt x="53590" y="82103"/>
                    </a:lnTo>
                    <a:lnTo>
                      <a:pt x="54222" y="81778"/>
                    </a:lnTo>
                    <a:lnTo>
                      <a:pt x="54734" y="81339"/>
                    </a:lnTo>
                    <a:lnTo>
                      <a:pt x="55179" y="80761"/>
                    </a:lnTo>
                    <a:lnTo>
                      <a:pt x="55368" y="80375"/>
                    </a:lnTo>
                    <a:lnTo>
                      <a:pt x="55557" y="80054"/>
                    </a:lnTo>
                    <a:lnTo>
                      <a:pt x="55683" y="79668"/>
                    </a:lnTo>
                    <a:lnTo>
                      <a:pt x="55751" y="79290"/>
                    </a:lnTo>
                    <a:lnTo>
                      <a:pt x="55880" y="78526"/>
                    </a:lnTo>
                    <a:lnTo>
                      <a:pt x="55751" y="77758"/>
                    </a:lnTo>
                    <a:lnTo>
                      <a:pt x="55557" y="76986"/>
                    </a:lnTo>
                    <a:lnTo>
                      <a:pt x="54990" y="76030"/>
                    </a:lnTo>
                    <a:lnTo>
                      <a:pt x="54667" y="75713"/>
                    </a:lnTo>
                    <a:lnTo>
                      <a:pt x="54418" y="75453"/>
                    </a:lnTo>
                    <a:lnTo>
                      <a:pt x="54103" y="75197"/>
                    </a:lnTo>
                    <a:lnTo>
                      <a:pt x="53717" y="74945"/>
                    </a:lnTo>
                    <a:lnTo>
                      <a:pt x="51880" y="73664"/>
                    </a:lnTo>
                    <a:lnTo>
                      <a:pt x="50101" y="72262"/>
                    </a:lnTo>
                    <a:lnTo>
                      <a:pt x="48256" y="70790"/>
                    </a:lnTo>
                    <a:lnTo>
                      <a:pt x="46546" y="69262"/>
                    </a:lnTo>
                    <a:lnTo>
                      <a:pt x="44828" y="67599"/>
                    </a:lnTo>
                    <a:lnTo>
                      <a:pt x="43118" y="65933"/>
                    </a:lnTo>
                    <a:lnTo>
                      <a:pt x="41527" y="64213"/>
                    </a:lnTo>
                    <a:lnTo>
                      <a:pt x="40006" y="62421"/>
                    </a:lnTo>
                    <a:lnTo>
                      <a:pt x="38544" y="60632"/>
                    </a:lnTo>
                    <a:lnTo>
                      <a:pt x="37142" y="58782"/>
                    </a:lnTo>
                    <a:lnTo>
                      <a:pt x="35750" y="56864"/>
                    </a:lnTo>
                    <a:lnTo>
                      <a:pt x="34475" y="54949"/>
                    </a:lnTo>
                    <a:lnTo>
                      <a:pt x="33210" y="52970"/>
                    </a:lnTo>
                    <a:lnTo>
                      <a:pt x="32064" y="50982"/>
                    </a:lnTo>
                    <a:lnTo>
                      <a:pt x="30988" y="48941"/>
                    </a:lnTo>
                    <a:lnTo>
                      <a:pt x="29971" y="46897"/>
                    </a:lnTo>
                    <a:lnTo>
                      <a:pt x="29021" y="44787"/>
                    </a:lnTo>
                    <a:lnTo>
                      <a:pt x="28131" y="42681"/>
                    </a:lnTo>
                    <a:lnTo>
                      <a:pt x="27304" y="40576"/>
                    </a:lnTo>
                    <a:lnTo>
                      <a:pt x="26543" y="38466"/>
                    </a:lnTo>
                    <a:lnTo>
                      <a:pt x="25782" y="36291"/>
                    </a:lnTo>
                    <a:lnTo>
                      <a:pt x="25208" y="34121"/>
                    </a:lnTo>
                    <a:lnTo>
                      <a:pt x="24636" y="31946"/>
                    </a:lnTo>
                    <a:lnTo>
                      <a:pt x="24191" y="29710"/>
                    </a:lnTo>
                    <a:lnTo>
                      <a:pt x="23943" y="28625"/>
                    </a:lnTo>
                    <a:lnTo>
                      <a:pt x="23746" y="27543"/>
                    </a:lnTo>
                    <a:lnTo>
                      <a:pt x="23371" y="25304"/>
                    </a:lnTo>
                    <a:lnTo>
                      <a:pt x="23115" y="23068"/>
                    </a:lnTo>
                    <a:lnTo>
                      <a:pt x="22859" y="20894"/>
                    </a:lnTo>
                    <a:lnTo>
                      <a:pt x="22670" y="18597"/>
                    </a:lnTo>
                    <a:lnTo>
                      <a:pt x="22611" y="16361"/>
                    </a:lnTo>
                    <a:lnTo>
                      <a:pt x="22541" y="14125"/>
                    </a:lnTo>
                    <a:lnTo>
                      <a:pt x="22481" y="11886"/>
                    </a:lnTo>
                    <a:lnTo>
                      <a:pt x="22414" y="10674"/>
                    </a:lnTo>
                    <a:lnTo>
                      <a:pt x="22355" y="9780"/>
                    </a:lnTo>
                    <a:lnTo>
                      <a:pt x="22166" y="8886"/>
                    </a:lnTo>
                    <a:lnTo>
                      <a:pt x="21910" y="7731"/>
                    </a:lnTo>
                    <a:lnTo>
                      <a:pt x="21465" y="6711"/>
                    </a:lnTo>
                    <a:lnTo>
                      <a:pt x="20952" y="5687"/>
                    </a:lnTo>
                    <a:lnTo>
                      <a:pt x="20386" y="4792"/>
                    </a:lnTo>
                    <a:lnTo>
                      <a:pt x="19687" y="3898"/>
                    </a:lnTo>
                    <a:lnTo>
                      <a:pt x="18927" y="3130"/>
                    </a:lnTo>
                    <a:lnTo>
                      <a:pt x="18164" y="2434"/>
                    </a:lnTo>
                    <a:lnTo>
                      <a:pt x="17276" y="1789"/>
                    </a:lnTo>
                    <a:lnTo>
                      <a:pt x="16319" y="1280"/>
                    </a:lnTo>
                    <a:lnTo>
                      <a:pt x="15302" y="833"/>
                    </a:lnTo>
                    <a:lnTo>
                      <a:pt x="14291" y="447"/>
                    </a:lnTo>
                    <a:lnTo>
                      <a:pt x="13274" y="199"/>
                    </a:lnTo>
                    <a:lnTo>
                      <a:pt x="12131" y="69"/>
                    </a:lnTo>
                    <a:lnTo>
                      <a:pt x="11052" y="0"/>
                    </a:lnTo>
                    <a:close/>
                  </a:path>
                </a:pathLst>
              </a:custGeom>
              <a:solidFill>
                <a:srgbClr val="DF6310"/>
              </a:solidFill>
              <a:ln>
                <a:noFill/>
              </a:ln>
              <a:effectLst/>
            </p:spPr>
            <p:txBody>
              <a:bodyPr vert="horz" wrap="square" lIns="0" tIns="0" rIns="0" bIns="0" numCol="1" spcCol="215900" anchor="ctr"/>
              <a:lstStyle/>
              <a:p>
                <a:pPr/>
              </a:p>
            </p:txBody>
          </p:sp>
          <p:sp>
            <p:nvSpPr>
              <p:cNvPr id="180" name="Google Shape;691;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fBgAAxRQAAHUGAABIFQAAAAAAACYAAAAIAAAA//////////8="/>
                  </a:ext>
                </a:extLst>
              </p:cNvSpPr>
              <p:nvPr/>
            </p:nvSpPr>
            <p:spPr>
              <a:xfrm rot="383110">
                <a:off x="995045" y="3376295"/>
                <a:ext cx="54610" cy="83185"/>
              </a:xfrm>
              <a:custGeom>
                <a:avLst/>
                <a:gdLst/>
                <a:ahLst/>
                <a:cxnLst/>
                <a:rect l="0" t="0" r="54610" b="83185"/>
                <a:pathLst>
                  <a:path w="54610" h="83185">
                    <a:moveTo>
                      <a:pt x="10621" y="0"/>
                    </a:moveTo>
                    <a:lnTo>
                      <a:pt x="9549" y="127"/>
                    </a:lnTo>
                    <a:lnTo>
                      <a:pt x="8535" y="319"/>
                    </a:lnTo>
                    <a:lnTo>
                      <a:pt x="7456" y="635"/>
                    </a:lnTo>
                    <a:lnTo>
                      <a:pt x="6510" y="1024"/>
                    </a:lnTo>
                    <a:lnTo>
                      <a:pt x="5499" y="1528"/>
                    </a:lnTo>
                    <a:lnTo>
                      <a:pt x="4612" y="2168"/>
                    </a:lnTo>
                    <a:lnTo>
                      <a:pt x="3727" y="2811"/>
                    </a:lnTo>
                    <a:lnTo>
                      <a:pt x="2971" y="3635"/>
                    </a:lnTo>
                    <a:lnTo>
                      <a:pt x="2212" y="4471"/>
                    </a:lnTo>
                    <a:lnTo>
                      <a:pt x="1583" y="5422"/>
                    </a:lnTo>
                    <a:lnTo>
                      <a:pt x="1072" y="6446"/>
                    </a:lnTo>
                    <a:lnTo>
                      <a:pt x="630" y="7529"/>
                    </a:lnTo>
                    <a:lnTo>
                      <a:pt x="316" y="8553"/>
                    </a:lnTo>
                    <a:lnTo>
                      <a:pt x="61" y="9635"/>
                    </a:lnTo>
                    <a:lnTo>
                      <a:pt x="0" y="10725"/>
                    </a:lnTo>
                    <a:lnTo>
                      <a:pt x="0" y="11811"/>
                    </a:lnTo>
                    <a:lnTo>
                      <a:pt x="61" y="12893"/>
                    </a:lnTo>
                    <a:lnTo>
                      <a:pt x="255" y="13983"/>
                    </a:lnTo>
                    <a:lnTo>
                      <a:pt x="569" y="14999"/>
                    </a:lnTo>
                    <a:lnTo>
                      <a:pt x="1011" y="16020"/>
                    </a:lnTo>
                    <a:lnTo>
                      <a:pt x="1456" y="16983"/>
                    </a:lnTo>
                    <a:lnTo>
                      <a:pt x="2086" y="17938"/>
                    </a:lnTo>
                    <a:lnTo>
                      <a:pt x="2784" y="18769"/>
                    </a:lnTo>
                    <a:lnTo>
                      <a:pt x="3540" y="19598"/>
                    </a:lnTo>
                    <a:lnTo>
                      <a:pt x="4359" y="20303"/>
                    </a:lnTo>
                    <a:lnTo>
                      <a:pt x="5309" y="20938"/>
                    </a:lnTo>
                    <a:lnTo>
                      <a:pt x="6323" y="21574"/>
                    </a:lnTo>
                    <a:lnTo>
                      <a:pt x="8219" y="22663"/>
                    </a:lnTo>
                    <a:lnTo>
                      <a:pt x="10179" y="23807"/>
                    </a:lnTo>
                    <a:lnTo>
                      <a:pt x="12075" y="24959"/>
                    </a:lnTo>
                    <a:lnTo>
                      <a:pt x="13966" y="26172"/>
                    </a:lnTo>
                    <a:lnTo>
                      <a:pt x="15736" y="27454"/>
                    </a:lnTo>
                    <a:lnTo>
                      <a:pt x="17574" y="28725"/>
                    </a:lnTo>
                    <a:lnTo>
                      <a:pt x="19344" y="30065"/>
                    </a:lnTo>
                    <a:lnTo>
                      <a:pt x="20228" y="30770"/>
                    </a:lnTo>
                    <a:lnTo>
                      <a:pt x="21045" y="31537"/>
                    </a:lnTo>
                    <a:lnTo>
                      <a:pt x="22757" y="33004"/>
                    </a:lnTo>
                    <a:lnTo>
                      <a:pt x="24398" y="34537"/>
                    </a:lnTo>
                    <a:lnTo>
                      <a:pt x="25980" y="36066"/>
                    </a:lnTo>
                    <a:lnTo>
                      <a:pt x="27555" y="37733"/>
                    </a:lnTo>
                    <a:lnTo>
                      <a:pt x="29012" y="39451"/>
                    </a:lnTo>
                    <a:lnTo>
                      <a:pt x="30465" y="41180"/>
                    </a:lnTo>
                    <a:lnTo>
                      <a:pt x="31853" y="42967"/>
                    </a:lnTo>
                    <a:lnTo>
                      <a:pt x="33249" y="44815"/>
                    </a:lnTo>
                    <a:lnTo>
                      <a:pt x="34576" y="46664"/>
                    </a:lnTo>
                    <a:lnTo>
                      <a:pt x="35838" y="48582"/>
                    </a:lnTo>
                    <a:lnTo>
                      <a:pt x="36976" y="50565"/>
                    </a:lnTo>
                    <a:lnTo>
                      <a:pt x="38116" y="52602"/>
                    </a:lnTo>
                    <a:lnTo>
                      <a:pt x="39190" y="54647"/>
                    </a:lnTo>
                    <a:lnTo>
                      <a:pt x="40202" y="56754"/>
                    </a:lnTo>
                    <a:lnTo>
                      <a:pt x="41086" y="58861"/>
                    </a:lnTo>
                    <a:lnTo>
                      <a:pt x="41971" y="61033"/>
                    </a:lnTo>
                    <a:lnTo>
                      <a:pt x="42790" y="63270"/>
                    </a:lnTo>
                    <a:lnTo>
                      <a:pt x="43546" y="65504"/>
                    </a:lnTo>
                    <a:lnTo>
                      <a:pt x="44244" y="67738"/>
                    </a:lnTo>
                    <a:lnTo>
                      <a:pt x="44874" y="70033"/>
                    </a:lnTo>
                    <a:lnTo>
                      <a:pt x="45384" y="72328"/>
                    </a:lnTo>
                    <a:lnTo>
                      <a:pt x="45827" y="74631"/>
                    </a:lnTo>
                    <a:lnTo>
                      <a:pt x="46201" y="76926"/>
                    </a:lnTo>
                    <a:lnTo>
                      <a:pt x="46456" y="79164"/>
                    </a:lnTo>
                    <a:lnTo>
                      <a:pt x="46456" y="79549"/>
                    </a:lnTo>
                    <a:lnTo>
                      <a:pt x="46585" y="80246"/>
                    </a:lnTo>
                    <a:lnTo>
                      <a:pt x="46841" y="80889"/>
                    </a:lnTo>
                    <a:lnTo>
                      <a:pt x="47154" y="81525"/>
                    </a:lnTo>
                    <a:lnTo>
                      <a:pt x="47597" y="82033"/>
                    </a:lnTo>
                    <a:lnTo>
                      <a:pt x="48100" y="82480"/>
                    </a:lnTo>
                    <a:lnTo>
                      <a:pt x="48737" y="82799"/>
                    </a:lnTo>
                    <a:lnTo>
                      <a:pt x="49366" y="83057"/>
                    </a:lnTo>
                    <a:lnTo>
                      <a:pt x="50064" y="83185"/>
                    </a:lnTo>
                    <a:lnTo>
                      <a:pt x="50883" y="83185"/>
                    </a:lnTo>
                    <a:lnTo>
                      <a:pt x="51265" y="83123"/>
                    </a:lnTo>
                    <a:lnTo>
                      <a:pt x="51639" y="82996"/>
                    </a:lnTo>
                    <a:lnTo>
                      <a:pt x="52337" y="82676"/>
                    </a:lnTo>
                    <a:lnTo>
                      <a:pt x="52967" y="82291"/>
                    </a:lnTo>
                    <a:lnTo>
                      <a:pt x="53477" y="81713"/>
                    </a:lnTo>
                    <a:lnTo>
                      <a:pt x="53920" y="81078"/>
                    </a:lnTo>
                    <a:lnTo>
                      <a:pt x="54041" y="80693"/>
                    </a:lnTo>
                    <a:lnTo>
                      <a:pt x="54236" y="80373"/>
                    </a:lnTo>
                    <a:lnTo>
                      <a:pt x="54294" y="79926"/>
                    </a:lnTo>
                    <a:lnTo>
                      <a:pt x="54362" y="79549"/>
                    </a:lnTo>
                    <a:lnTo>
                      <a:pt x="54549" y="76738"/>
                    </a:lnTo>
                    <a:lnTo>
                      <a:pt x="54610" y="73988"/>
                    </a:lnTo>
                    <a:lnTo>
                      <a:pt x="54610" y="71246"/>
                    </a:lnTo>
                    <a:lnTo>
                      <a:pt x="54484" y="68566"/>
                    </a:lnTo>
                    <a:lnTo>
                      <a:pt x="54236" y="65881"/>
                    </a:lnTo>
                    <a:lnTo>
                      <a:pt x="53920" y="63270"/>
                    </a:lnTo>
                    <a:lnTo>
                      <a:pt x="53538" y="60586"/>
                    </a:lnTo>
                    <a:lnTo>
                      <a:pt x="53096" y="57906"/>
                    </a:lnTo>
                    <a:lnTo>
                      <a:pt x="52524" y="55225"/>
                    </a:lnTo>
                    <a:lnTo>
                      <a:pt x="51895" y="52602"/>
                    </a:lnTo>
                    <a:lnTo>
                      <a:pt x="51136" y="49988"/>
                    </a:lnTo>
                    <a:lnTo>
                      <a:pt x="50380" y="47369"/>
                    </a:lnTo>
                    <a:lnTo>
                      <a:pt x="49495" y="44754"/>
                    </a:lnTo>
                    <a:lnTo>
                      <a:pt x="48542" y="42199"/>
                    </a:lnTo>
                    <a:lnTo>
                      <a:pt x="47470" y="39639"/>
                    </a:lnTo>
                    <a:lnTo>
                      <a:pt x="46330" y="37155"/>
                    </a:lnTo>
                    <a:lnTo>
                      <a:pt x="45068" y="34664"/>
                    </a:lnTo>
                    <a:lnTo>
                      <a:pt x="43802" y="32241"/>
                    </a:lnTo>
                    <a:lnTo>
                      <a:pt x="42414" y="29815"/>
                    </a:lnTo>
                    <a:lnTo>
                      <a:pt x="40960" y="27454"/>
                    </a:lnTo>
                    <a:lnTo>
                      <a:pt x="39443" y="25090"/>
                    </a:lnTo>
                    <a:lnTo>
                      <a:pt x="37863" y="22795"/>
                    </a:lnTo>
                    <a:lnTo>
                      <a:pt x="36220" y="20561"/>
                    </a:lnTo>
                    <a:lnTo>
                      <a:pt x="34450" y="18447"/>
                    </a:lnTo>
                    <a:lnTo>
                      <a:pt x="33565" y="17303"/>
                    </a:lnTo>
                    <a:lnTo>
                      <a:pt x="32680" y="16216"/>
                    </a:lnTo>
                    <a:lnTo>
                      <a:pt x="30781" y="14172"/>
                    </a:lnTo>
                    <a:lnTo>
                      <a:pt x="26865" y="10151"/>
                    </a:lnTo>
                    <a:lnTo>
                      <a:pt x="24840" y="8233"/>
                    </a:lnTo>
                    <a:lnTo>
                      <a:pt x="22757" y="6385"/>
                    </a:lnTo>
                    <a:lnTo>
                      <a:pt x="18459" y="2742"/>
                    </a:lnTo>
                    <a:lnTo>
                      <a:pt x="17761" y="2168"/>
                    </a:lnTo>
                    <a:lnTo>
                      <a:pt x="17002" y="1659"/>
                    </a:lnTo>
                    <a:lnTo>
                      <a:pt x="15991" y="1082"/>
                    </a:lnTo>
                    <a:lnTo>
                      <a:pt x="14919" y="704"/>
                    </a:lnTo>
                    <a:lnTo>
                      <a:pt x="13845" y="319"/>
                    </a:lnTo>
                    <a:lnTo>
                      <a:pt x="12765" y="127"/>
                    </a:lnTo>
                    <a:lnTo>
                      <a:pt x="11693" y="0"/>
                    </a:lnTo>
                    <a:close/>
                  </a:path>
                </a:pathLst>
              </a:custGeom>
              <a:solidFill>
                <a:srgbClr val="DF6310"/>
              </a:solidFill>
              <a:ln>
                <a:noFill/>
              </a:ln>
              <a:effectLst/>
            </p:spPr>
            <p:txBody>
              <a:bodyPr vert="horz" wrap="square" lIns="0" tIns="0" rIns="0" bIns="0" numCol="1" spcCol="215900" anchor="ctr"/>
              <a:lstStyle/>
              <a:p>
                <a:pPr/>
              </a:p>
            </p:txBody>
          </p:sp>
          <p:sp>
            <p:nvSpPr>
              <p:cNvPr id="179" name="Google Shape;692;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oBQAA1BQAABgGAABmFQAAAAAAACYAAAAIAAAA//////////8="/>
                  </a:ext>
                </a:extLst>
              </p:cNvSpPr>
              <p:nvPr/>
            </p:nvSpPr>
            <p:spPr>
              <a:xfrm rot="383110">
                <a:off x="960120" y="3385820"/>
                <a:ext cx="30480" cy="92710"/>
              </a:xfrm>
              <a:custGeom>
                <a:avLst/>
                <a:gdLst/>
                <a:ahLst/>
                <a:cxnLst/>
                <a:rect l="0" t="0" r="30480" b="92710"/>
                <a:pathLst>
                  <a:path w="30480" h="92710">
                    <a:moveTo>
                      <a:pt x="12631" y="0"/>
                    </a:moveTo>
                    <a:lnTo>
                      <a:pt x="11564" y="129"/>
                    </a:lnTo>
                    <a:lnTo>
                      <a:pt x="10499" y="318"/>
                    </a:lnTo>
                    <a:lnTo>
                      <a:pt x="9425" y="644"/>
                    </a:lnTo>
                    <a:lnTo>
                      <a:pt x="8485" y="1090"/>
                    </a:lnTo>
                    <a:lnTo>
                      <a:pt x="7545" y="1597"/>
                    </a:lnTo>
                    <a:lnTo>
                      <a:pt x="6598" y="2176"/>
                    </a:lnTo>
                    <a:lnTo>
                      <a:pt x="5786" y="2880"/>
                    </a:lnTo>
                    <a:lnTo>
                      <a:pt x="5025" y="3575"/>
                    </a:lnTo>
                    <a:lnTo>
                      <a:pt x="4339" y="4408"/>
                    </a:lnTo>
                    <a:lnTo>
                      <a:pt x="3706" y="5365"/>
                    </a:lnTo>
                    <a:lnTo>
                      <a:pt x="3206" y="6327"/>
                    </a:lnTo>
                    <a:lnTo>
                      <a:pt x="2766" y="7340"/>
                    </a:lnTo>
                    <a:lnTo>
                      <a:pt x="2453" y="8434"/>
                    </a:lnTo>
                    <a:lnTo>
                      <a:pt x="2200" y="9576"/>
                    </a:lnTo>
                    <a:lnTo>
                      <a:pt x="1260" y="15138"/>
                    </a:lnTo>
                    <a:lnTo>
                      <a:pt x="820" y="17881"/>
                    </a:lnTo>
                    <a:lnTo>
                      <a:pt x="507" y="20692"/>
                    </a:lnTo>
                    <a:lnTo>
                      <a:pt x="127" y="26306"/>
                    </a:lnTo>
                    <a:lnTo>
                      <a:pt x="0" y="29114"/>
                    </a:lnTo>
                    <a:lnTo>
                      <a:pt x="0" y="30526"/>
                    </a:lnTo>
                    <a:lnTo>
                      <a:pt x="68" y="31925"/>
                    </a:lnTo>
                    <a:lnTo>
                      <a:pt x="68" y="34736"/>
                    </a:lnTo>
                    <a:lnTo>
                      <a:pt x="193" y="37548"/>
                    </a:lnTo>
                    <a:lnTo>
                      <a:pt x="440" y="40290"/>
                    </a:lnTo>
                    <a:lnTo>
                      <a:pt x="820" y="43102"/>
                    </a:lnTo>
                    <a:lnTo>
                      <a:pt x="1260" y="45844"/>
                    </a:lnTo>
                    <a:lnTo>
                      <a:pt x="1760" y="48595"/>
                    </a:lnTo>
                    <a:lnTo>
                      <a:pt x="2327" y="51274"/>
                    </a:lnTo>
                    <a:lnTo>
                      <a:pt x="2952" y="53956"/>
                    </a:lnTo>
                    <a:lnTo>
                      <a:pt x="3646" y="56630"/>
                    </a:lnTo>
                    <a:lnTo>
                      <a:pt x="4466" y="59253"/>
                    </a:lnTo>
                    <a:lnTo>
                      <a:pt x="5345" y="61875"/>
                    </a:lnTo>
                    <a:lnTo>
                      <a:pt x="6344" y="64429"/>
                    </a:lnTo>
                    <a:lnTo>
                      <a:pt x="7418" y="66914"/>
                    </a:lnTo>
                    <a:lnTo>
                      <a:pt x="8544" y="69404"/>
                    </a:lnTo>
                    <a:lnTo>
                      <a:pt x="9738" y="71829"/>
                    </a:lnTo>
                    <a:lnTo>
                      <a:pt x="10998" y="74194"/>
                    </a:lnTo>
                    <a:lnTo>
                      <a:pt x="12318" y="76559"/>
                    </a:lnTo>
                    <a:lnTo>
                      <a:pt x="13764" y="78855"/>
                    </a:lnTo>
                    <a:lnTo>
                      <a:pt x="15210" y="81087"/>
                    </a:lnTo>
                    <a:lnTo>
                      <a:pt x="16716" y="83263"/>
                    </a:lnTo>
                    <a:lnTo>
                      <a:pt x="18349" y="85431"/>
                    </a:lnTo>
                    <a:lnTo>
                      <a:pt x="20049" y="87474"/>
                    </a:lnTo>
                    <a:lnTo>
                      <a:pt x="21868" y="89581"/>
                    </a:lnTo>
                    <a:lnTo>
                      <a:pt x="23814" y="91560"/>
                    </a:lnTo>
                    <a:lnTo>
                      <a:pt x="24322" y="92006"/>
                    </a:lnTo>
                    <a:lnTo>
                      <a:pt x="24888" y="92392"/>
                    </a:lnTo>
                    <a:lnTo>
                      <a:pt x="25514" y="92581"/>
                    </a:lnTo>
                    <a:lnTo>
                      <a:pt x="26200" y="92710"/>
                    </a:lnTo>
                    <a:lnTo>
                      <a:pt x="26894" y="92710"/>
                    </a:lnTo>
                    <a:lnTo>
                      <a:pt x="27519" y="92581"/>
                    </a:lnTo>
                    <a:lnTo>
                      <a:pt x="28214" y="92392"/>
                    </a:lnTo>
                    <a:lnTo>
                      <a:pt x="28780" y="92006"/>
                    </a:lnTo>
                    <a:lnTo>
                      <a:pt x="29161" y="91757"/>
                    </a:lnTo>
                    <a:lnTo>
                      <a:pt x="29406" y="91500"/>
                    </a:lnTo>
                    <a:lnTo>
                      <a:pt x="29913" y="90860"/>
                    </a:lnTo>
                    <a:lnTo>
                      <a:pt x="30226" y="90156"/>
                    </a:lnTo>
                    <a:lnTo>
                      <a:pt x="30412" y="89452"/>
                    </a:lnTo>
                    <a:lnTo>
                      <a:pt x="30480" y="88688"/>
                    </a:lnTo>
                    <a:lnTo>
                      <a:pt x="30412" y="87920"/>
                    </a:lnTo>
                    <a:lnTo>
                      <a:pt x="30287" y="87534"/>
                    </a:lnTo>
                    <a:lnTo>
                      <a:pt x="30160" y="87156"/>
                    </a:lnTo>
                    <a:lnTo>
                      <a:pt x="29973" y="86770"/>
                    </a:lnTo>
                    <a:lnTo>
                      <a:pt x="29787" y="86452"/>
                    </a:lnTo>
                    <a:lnTo>
                      <a:pt x="29533" y="86134"/>
                    </a:lnTo>
                    <a:lnTo>
                      <a:pt x="28341" y="84216"/>
                    </a:lnTo>
                    <a:lnTo>
                      <a:pt x="27147" y="82241"/>
                    </a:lnTo>
                    <a:lnTo>
                      <a:pt x="26014" y="80263"/>
                    </a:lnTo>
                    <a:lnTo>
                      <a:pt x="24947" y="78155"/>
                    </a:lnTo>
                    <a:lnTo>
                      <a:pt x="23941" y="75984"/>
                    </a:lnTo>
                    <a:lnTo>
                      <a:pt x="23062" y="73807"/>
                    </a:lnTo>
                    <a:lnTo>
                      <a:pt x="22181" y="71580"/>
                    </a:lnTo>
                    <a:lnTo>
                      <a:pt x="21429" y="69404"/>
                    </a:lnTo>
                    <a:lnTo>
                      <a:pt x="20676" y="67172"/>
                    </a:lnTo>
                    <a:lnTo>
                      <a:pt x="20049" y="64936"/>
                    </a:lnTo>
                    <a:lnTo>
                      <a:pt x="19482" y="62639"/>
                    </a:lnTo>
                    <a:lnTo>
                      <a:pt x="18975" y="60403"/>
                    </a:lnTo>
                    <a:lnTo>
                      <a:pt x="18535" y="58103"/>
                    </a:lnTo>
                    <a:lnTo>
                      <a:pt x="18162" y="55866"/>
                    </a:lnTo>
                    <a:lnTo>
                      <a:pt x="17910" y="53570"/>
                    </a:lnTo>
                    <a:lnTo>
                      <a:pt x="17722" y="51274"/>
                    </a:lnTo>
                    <a:lnTo>
                      <a:pt x="17597" y="48973"/>
                    </a:lnTo>
                    <a:lnTo>
                      <a:pt x="17529" y="46677"/>
                    </a:lnTo>
                    <a:lnTo>
                      <a:pt x="17529" y="42140"/>
                    </a:lnTo>
                    <a:lnTo>
                      <a:pt x="17656" y="39904"/>
                    </a:lnTo>
                    <a:lnTo>
                      <a:pt x="17849" y="37668"/>
                    </a:lnTo>
                    <a:lnTo>
                      <a:pt x="18162" y="35440"/>
                    </a:lnTo>
                    <a:lnTo>
                      <a:pt x="18535" y="33208"/>
                    </a:lnTo>
                    <a:lnTo>
                      <a:pt x="18730" y="32054"/>
                    </a:lnTo>
                    <a:lnTo>
                      <a:pt x="18916" y="30972"/>
                    </a:lnTo>
                    <a:lnTo>
                      <a:pt x="19415" y="28796"/>
                    </a:lnTo>
                    <a:lnTo>
                      <a:pt x="19922" y="26628"/>
                    </a:lnTo>
                    <a:lnTo>
                      <a:pt x="20489" y="24457"/>
                    </a:lnTo>
                    <a:lnTo>
                      <a:pt x="21175" y="22280"/>
                    </a:lnTo>
                    <a:lnTo>
                      <a:pt x="21868" y="20177"/>
                    </a:lnTo>
                    <a:lnTo>
                      <a:pt x="23375" y="15962"/>
                    </a:lnTo>
                    <a:lnTo>
                      <a:pt x="23755" y="14812"/>
                    </a:lnTo>
                    <a:lnTo>
                      <a:pt x="24009" y="13919"/>
                    </a:lnTo>
                    <a:lnTo>
                      <a:pt x="24195" y="13022"/>
                    </a:lnTo>
                    <a:lnTo>
                      <a:pt x="24322" y="11881"/>
                    </a:lnTo>
                    <a:lnTo>
                      <a:pt x="24322" y="10726"/>
                    </a:lnTo>
                    <a:lnTo>
                      <a:pt x="24195" y="9644"/>
                    </a:lnTo>
                    <a:lnTo>
                      <a:pt x="24009" y="8563"/>
                    </a:lnTo>
                    <a:lnTo>
                      <a:pt x="23687" y="7537"/>
                    </a:lnTo>
                    <a:lnTo>
                      <a:pt x="23248" y="6515"/>
                    </a:lnTo>
                    <a:lnTo>
                      <a:pt x="22749" y="5554"/>
                    </a:lnTo>
                    <a:lnTo>
                      <a:pt x="22181" y="4661"/>
                    </a:lnTo>
                    <a:lnTo>
                      <a:pt x="21488" y="3764"/>
                    </a:lnTo>
                    <a:lnTo>
                      <a:pt x="20735" y="3000"/>
                    </a:lnTo>
                    <a:lnTo>
                      <a:pt x="19922" y="2305"/>
                    </a:lnTo>
                    <a:lnTo>
                      <a:pt x="19043" y="1661"/>
                    </a:lnTo>
                    <a:lnTo>
                      <a:pt x="18096" y="1150"/>
                    </a:lnTo>
                    <a:lnTo>
                      <a:pt x="17097" y="704"/>
                    </a:lnTo>
                    <a:lnTo>
                      <a:pt x="16023" y="386"/>
                    </a:lnTo>
                    <a:lnTo>
                      <a:pt x="14897" y="129"/>
                    </a:lnTo>
                    <a:lnTo>
                      <a:pt x="13764" y="0"/>
                    </a:lnTo>
                    <a:close/>
                  </a:path>
                </a:pathLst>
              </a:custGeom>
              <a:solidFill>
                <a:srgbClr val="DF6310"/>
              </a:solidFill>
              <a:ln>
                <a:noFill/>
              </a:ln>
              <a:effectLst/>
            </p:spPr>
            <p:txBody>
              <a:bodyPr vert="horz" wrap="square" lIns="0" tIns="0" rIns="0" bIns="0" numCol="1" spcCol="215900" anchor="ctr"/>
              <a:lstStyle/>
              <a:p>
                <a:pPr/>
              </a:p>
            </p:txBody>
          </p:sp>
          <p:sp>
            <p:nvSpPr>
              <p:cNvPr id="178" name="Google Shape;693;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LBQAAzBQAANoFAABSFQAAAAAAACYAAAAIAAAA//////////8="/>
                  </a:ext>
                </a:extLst>
              </p:cNvSpPr>
              <p:nvPr/>
            </p:nvSpPr>
            <p:spPr>
              <a:xfrm rot="383110">
                <a:off x="901065" y="3380740"/>
                <a:ext cx="50165" cy="85090"/>
              </a:xfrm>
              <a:custGeom>
                <a:avLst/>
                <a:gdLst/>
                <a:ahLst/>
                <a:cxnLst/>
                <a:rect l="0" t="0" r="50165" b="85090"/>
                <a:pathLst>
                  <a:path w="50165" h="85090">
                    <a:moveTo>
                      <a:pt x="37909" y="0"/>
                    </a:moveTo>
                    <a:lnTo>
                      <a:pt x="36829" y="197"/>
                    </a:lnTo>
                    <a:lnTo>
                      <a:pt x="35823" y="441"/>
                    </a:lnTo>
                    <a:lnTo>
                      <a:pt x="34746" y="827"/>
                    </a:lnTo>
                    <a:lnTo>
                      <a:pt x="33800" y="1268"/>
                    </a:lnTo>
                    <a:lnTo>
                      <a:pt x="32855" y="1840"/>
                    </a:lnTo>
                    <a:lnTo>
                      <a:pt x="31903" y="2537"/>
                    </a:lnTo>
                    <a:lnTo>
                      <a:pt x="31086" y="3297"/>
                    </a:lnTo>
                    <a:lnTo>
                      <a:pt x="27105" y="7154"/>
                    </a:lnTo>
                    <a:lnTo>
                      <a:pt x="25142" y="9175"/>
                    </a:lnTo>
                    <a:lnTo>
                      <a:pt x="23252" y="11200"/>
                    </a:lnTo>
                    <a:lnTo>
                      <a:pt x="19647" y="15442"/>
                    </a:lnTo>
                    <a:lnTo>
                      <a:pt x="17878" y="17656"/>
                    </a:lnTo>
                    <a:lnTo>
                      <a:pt x="17060" y="18728"/>
                    </a:lnTo>
                    <a:lnTo>
                      <a:pt x="16302" y="19929"/>
                    </a:lnTo>
                    <a:lnTo>
                      <a:pt x="14722" y="22206"/>
                    </a:lnTo>
                    <a:lnTo>
                      <a:pt x="13207" y="24487"/>
                    </a:lnTo>
                    <a:lnTo>
                      <a:pt x="11753" y="26890"/>
                    </a:lnTo>
                    <a:lnTo>
                      <a:pt x="10427" y="29293"/>
                    </a:lnTo>
                    <a:lnTo>
                      <a:pt x="9158" y="31763"/>
                    </a:lnTo>
                    <a:lnTo>
                      <a:pt x="8028" y="34292"/>
                    </a:lnTo>
                    <a:lnTo>
                      <a:pt x="6887" y="36762"/>
                    </a:lnTo>
                    <a:lnTo>
                      <a:pt x="5817" y="39291"/>
                    </a:lnTo>
                    <a:lnTo>
                      <a:pt x="4865" y="41879"/>
                    </a:lnTo>
                    <a:lnTo>
                      <a:pt x="3980" y="44479"/>
                    </a:lnTo>
                    <a:lnTo>
                      <a:pt x="3223" y="47067"/>
                    </a:lnTo>
                    <a:lnTo>
                      <a:pt x="2526" y="49663"/>
                    </a:lnTo>
                    <a:lnTo>
                      <a:pt x="1897" y="52322"/>
                    </a:lnTo>
                    <a:lnTo>
                      <a:pt x="1393" y="54982"/>
                    </a:lnTo>
                    <a:lnTo>
                      <a:pt x="952" y="57637"/>
                    </a:lnTo>
                    <a:lnTo>
                      <a:pt x="569" y="60296"/>
                    </a:lnTo>
                    <a:lnTo>
                      <a:pt x="315" y="62951"/>
                    </a:lnTo>
                    <a:lnTo>
                      <a:pt x="127" y="65610"/>
                    </a:lnTo>
                    <a:lnTo>
                      <a:pt x="0" y="68269"/>
                    </a:lnTo>
                    <a:lnTo>
                      <a:pt x="0" y="70924"/>
                    </a:lnTo>
                    <a:lnTo>
                      <a:pt x="67" y="73642"/>
                    </a:lnTo>
                    <a:lnTo>
                      <a:pt x="195" y="76301"/>
                    </a:lnTo>
                    <a:lnTo>
                      <a:pt x="508" y="79016"/>
                    </a:lnTo>
                    <a:lnTo>
                      <a:pt x="884" y="81801"/>
                    </a:lnTo>
                    <a:lnTo>
                      <a:pt x="1072" y="82431"/>
                    </a:lnTo>
                    <a:lnTo>
                      <a:pt x="1326" y="83069"/>
                    </a:lnTo>
                    <a:lnTo>
                      <a:pt x="1709" y="83640"/>
                    </a:lnTo>
                    <a:lnTo>
                      <a:pt x="2210" y="84141"/>
                    </a:lnTo>
                    <a:lnTo>
                      <a:pt x="2721" y="84527"/>
                    </a:lnTo>
                    <a:lnTo>
                      <a:pt x="3351" y="84842"/>
                    </a:lnTo>
                    <a:lnTo>
                      <a:pt x="3980" y="85031"/>
                    </a:lnTo>
                    <a:lnTo>
                      <a:pt x="4737" y="85090"/>
                    </a:lnTo>
                    <a:lnTo>
                      <a:pt x="5121" y="85090"/>
                    </a:lnTo>
                    <a:lnTo>
                      <a:pt x="5494" y="85031"/>
                    </a:lnTo>
                    <a:lnTo>
                      <a:pt x="5878" y="84972"/>
                    </a:lnTo>
                    <a:lnTo>
                      <a:pt x="6259" y="84842"/>
                    </a:lnTo>
                    <a:lnTo>
                      <a:pt x="6948" y="84460"/>
                    </a:lnTo>
                    <a:lnTo>
                      <a:pt x="7517" y="84015"/>
                    </a:lnTo>
                    <a:lnTo>
                      <a:pt x="8028" y="83447"/>
                    </a:lnTo>
                    <a:lnTo>
                      <a:pt x="8402" y="82754"/>
                    </a:lnTo>
                    <a:lnTo>
                      <a:pt x="8530" y="82431"/>
                    </a:lnTo>
                    <a:lnTo>
                      <a:pt x="8658" y="82057"/>
                    </a:lnTo>
                    <a:lnTo>
                      <a:pt x="8718" y="81615"/>
                    </a:lnTo>
                    <a:lnTo>
                      <a:pt x="8718" y="81233"/>
                    </a:lnTo>
                    <a:lnTo>
                      <a:pt x="8785" y="80788"/>
                    </a:lnTo>
                    <a:lnTo>
                      <a:pt x="8846" y="78574"/>
                    </a:lnTo>
                    <a:lnTo>
                      <a:pt x="9031" y="76301"/>
                    </a:lnTo>
                    <a:lnTo>
                      <a:pt x="9287" y="74024"/>
                    </a:lnTo>
                    <a:lnTo>
                      <a:pt x="9670" y="71684"/>
                    </a:lnTo>
                    <a:lnTo>
                      <a:pt x="10111" y="69400"/>
                    </a:lnTo>
                    <a:lnTo>
                      <a:pt x="10612" y="67127"/>
                    </a:lnTo>
                    <a:lnTo>
                      <a:pt x="11184" y="64850"/>
                    </a:lnTo>
                    <a:lnTo>
                      <a:pt x="11881" y="62636"/>
                    </a:lnTo>
                    <a:lnTo>
                      <a:pt x="12571" y="60422"/>
                    </a:lnTo>
                    <a:lnTo>
                      <a:pt x="13395" y="58208"/>
                    </a:lnTo>
                    <a:lnTo>
                      <a:pt x="14213" y="56053"/>
                    </a:lnTo>
                    <a:lnTo>
                      <a:pt x="15098" y="53965"/>
                    </a:lnTo>
                    <a:lnTo>
                      <a:pt x="16108" y="51881"/>
                    </a:lnTo>
                    <a:lnTo>
                      <a:pt x="17121" y="49852"/>
                    </a:lnTo>
                    <a:lnTo>
                      <a:pt x="18261" y="47832"/>
                    </a:lnTo>
                    <a:lnTo>
                      <a:pt x="19392" y="45866"/>
                    </a:lnTo>
                    <a:lnTo>
                      <a:pt x="20660" y="43975"/>
                    </a:lnTo>
                    <a:lnTo>
                      <a:pt x="21926" y="42135"/>
                    </a:lnTo>
                    <a:lnTo>
                      <a:pt x="23252" y="40304"/>
                    </a:lnTo>
                    <a:lnTo>
                      <a:pt x="24580" y="38464"/>
                    </a:lnTo>
                    <a:lnTo>
                      <a:pt x="26026" y="36762"/>
                    </a:lnTo>
                    <a:lnTo>
                      <a:pt x="27480" y="35048"/>
                    </a:lnTo>
                    <a:lnTo>
                      <a:pt x="28994" y="33473"/>
                    </a:lnTo>
                    <a:lnTo>
                      <a:pt x="30644" y="31889"/>
                    </a:lnTo>
                    <a:lnTo>
                      <a:pt x="31401" y="31062"/>
                    </a:lnTo>
                    <a:lnTo>
                      <a:pt x="32159" y="30304"/>
                    </a:lnTo>
                    <a:lnTo>
                      <a:pt x="33861" y="28848"/>
                    </a:lnTo>
                    <a:lnTo>
                      <a:pt x="35570" y="27461"/>
                    </a:lnTo>
                    <a:lnTo>
                      <a:pt x="37270" y="26071"/>
                    </a:lnTo>
                    <a:lnTo>
                      <a:pt x="39040" y="24743"/>
                    </a:lnTo>
                    <a:lnTo>
                      <a:pt x="40877" y="23475"/>
                    </a:lnTo>
                    <a:lnTo>
                      <a:pt x="42772" y="22206"/>
                    </a:lnTo>
                    <a:lnTo>
                      <a:pt x="44542" y="20946"/>
                    </a:lnTo>
                    <a:lnTo>
                      <a:pt x="45547" y="20244"/>
                    </a:lnTo>
                    <a:lnTo>
                      <a:pt x="46244" y="19677"/>
                    </a:lnTo>
                    <a:lnTo>
                      <a:pt x="46941" y="19114"/>
                    </a:lnTo>
                    <a:lnTo>
                      <a:pt x="47698" y="18227"/>
                    </a:lnTo>
                    <a:lnTo>
                      <a:pt x="48327" y="17341"/>
                    </a:lnTo>
                    <a:lnTo>
                      <a:pt x="48899" y="16388"/>
                    </a:lnTo>
                    <a:lnTo>
                      <a:pt x="49340" y="15375"/>
                    </a:lnTo>
                    <a:lnTo>
                      <a:pt x="49723" y="14359"/>
                    </a:lnTo>
                    <a:lnTo>
                      <a:pt x="49969" y="13287"/>
                    </a:lnTo>
                    <a:lnTo>
                      <a:pt x="50165" y="12212"/>
                    </a:lnTo>
                    <a:lnTo>
                      <a:pt x="50165" y="11140"/>
                    </a:lnTo>
                    <a:lnTo>
                      <a:pt x="50097" y="10061"/>
                    </a:lnTo>
                    <a:lnTo>
                      <a:pt x="49969" y="9053"/>
                    </a:lnTo>
                    <a:lnTo>
                      <a:pt x="49723" y="7973"/>
                    </a:lnTo>
                    <a:lnTo>
                      <a:pt x="49340" y="6957"/>
                    </a:lnTo>
                    <a:lnTo>
                      <a:pt x="48899" y="5952"/>
                    </a:lnTo>
                    <a:lnTo>
                      <a:pt x="48327" y="4999"/>
                    </a:lnTo>
                    <a:lnTo>
                      <a:pt x="47638" y="4113"/>
                    </a:lnTo>
                    <a:lnTo>
                      <a:pt x="46874" y="3226"/>
                    </a:lnTo>
                    <a:lnTo>
                      <a:pt x="46056" y="2470"/>
                    </a:lnTo>
                    <a:lnTo>
                      <a:pt x="45171" y="1840"/>
                    </a:lnTo>
                    <a:lnTo>
                      <a:pt x="44161" y="1268"/>
                    </a:lnTo>
                    <a:lnTo>
                      <a:pt x="43216" y="827"/>
                    </a:lnTo>
                    <a:lnTo>
                      <a:pt x="42136" y="441"/>
                    </a:lnTo>
                    <a:lnTo>
                      <a:pt x="41132" y="197"/>
                    </a:lnTo>
                    <a:lnTo>
                      <a:pt x="40053" y="0"/>
                    </a:lnTo>
                    <a:close/>
                  </a:path>
                </a:pathLst>
              </a:custGeom>
              <a:solidFill>
                <a:srgbClr val="DF6310"/>
              </a:solidFill>
              <a:ln>
                <a:noFill/>
              </a:ln>
              <a:effectLst/>
            </p:spPr>
            <p:txBody>
              <a:bodyPr vert="horz" wrap="square" lIns="0" tIns="0" rIns="0" bIns="0" numCol="1" spcCol="215900" anchor="ctr"/>
              <a:lstStyle/>
              <a:p>
                <a:pPr/>
              </a:p>
            </p:txBody>
          </p:sp>
          <p:sp>
            <p:nvSpPr>
              <p:cNvPr id="177" name="Google Shape;694;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rBQAAtxQAAIQFAAA4FQAAAAAAACYAAAAIAAAA//////////8="/>
                  </a:ext>
                </a:extLst>
              </p:cNvSpPr>
              <p:nvPr/>
            </p:nvSpPr>
            <p:spPr>
              <a:xfrm rot="383110">
                <a:off x="840105" y="3367405"/>
                <a:ext cx="56515" cy="81915"/>
              </a:xfrm>
              <a:custGeom>
                <a:avLst/>
                <a:gdLst/>
                <a:ahLst/>
                <a:cxnLst/>
                <a:rect l="0" t="0" r="56515" b="81915"/>
                <a:pathLst>
                  <a:path w="56515" h="81915">
                    <a:moveTo>
                      <a:pt x="44406" y="0"/>
                    </a:moveTo>
                    <a:lnTo>
                      <a:pt x="43328" y="121"/>
                    </a:lnTo>
                    <a:lnTo>
                      <a:pt x="42258" y="379"/>
                    </a:lnTo>
                    <a:lnTo>
                      <a:pt x="41245" y="766"/>
                    </a:lnTo>
                    <a:lnTo>
                      <a:pt x="40235" y="1213"/>
                    </a:lnTo>
                    <a:lnTo>
                      <a:pt x="39233" y="1782"/>
                    </a:lnTo>
                    <a:lnTo>
                      <a:pt x="38349" y="2487"/>
                    </a:lnTo>
                    <a:lnTo>
                      <a:pt x="33935" y="6003"/>
                    </a:lnTo>
                    <a:lnTo>
                      <a:pt x="31787" y="7793"/>
                    </a:lnTo>
                    <a:lnTo>
                      <a:pt x="29707" y="9583"/>
                    </a:lnTo>
                    <a:lnTo>
                      <a:pt x="25672" y="13481"/>
                    </a:lnTo>
                    <a:lnTo>
                      <a:pt x="23710" y="15518"/>
                    </a:lnTo>
                    <a:lnTo>
                      <a:pt x="22828" y="16542"/>
                    </a:lnTo>
                    <a:lnTo>
                      <a:pt x="21883" y="17633"/>
                    </a:lnTo>
                    <a:lnTo>
                      <a:pt x="20057" y="19743"/>
                    </a:lnTo>
                    <a:lnTo>
                      <a:pt x="18351" y="21912"/>
                    </a:lnTo>
                    <a:lnTo>
                      <a:pt x="16713" y="24149"/>
                    </a:lnTo>
                    <a:lnTo>
                      <a:pt x="15073" y="26451"/>
                    </a:lnTo>
                    <a:lnTo>
                      <a:pt x="13621" y="28810"/>
                    </a:lnTo>
                    <a:lnTo>
                      <a:pt x="12169" y="31177"/>
                    </a:lnTo>
                    <a:lnTo>
                      <a:pt x="10784" y="33543"/>
                    </a:lnTo>
                    <a:lnTo>
                      <a:pt x="9461" y="35966"/>
                    </a:lnTo>
                    <a:lnTo>
                      <a:pt x="8262" y="38462"/>
                    </a:lnTo>
                    <a:lnTo>
                      <a:pt x="7124" y="40957"/>
                    </a:lnTo>
                    <a:lnTo>
                      <a:pt x="6054" y="43513"/>
                    </a:lnTo>
                    <a:lnTo>
                      <a:pt x="5104" y="46069"/>
                    </a:lnTo>
                    <a:lnTo>
                      <a:pt x="4220" y="48621"/>
                    </a:lnTo>
                    <a:lnTo>
                      <a:pt x="3464" y="51238"/>
                    </a:lnTo>
                    <a:lnTo>
                      <a:pt x="2710" y="53862"/>
                    </a:lnTo>
                    <a:lnTo>
                      <a:pt x="2080" y="56544"/>
                    </a:lnTo>
                    <a:lnTo>
                      <a:pt x="1512" y="59160"/>
                    </a:lnTo>
                    <a:lnTo>
                      <a:pt x="1070" y="61845"/>
                    </a:lnTo>
                    <a:lnTo>
                      <a:pt x="627" y="64470"/>
                    </a:lnTo>
                    <a:lnTo>
                      <a:pt x="313" y="67151"/>
                    </a:lnTo>
                    <a:lnTo>
                      <a:pt x="128" y="69836"/>
                    </a:lnTo>
                    <a:lnTo>
                      <a:pt x="0" y="72581"/>
                    </a:lnTo>
                    <a:lnTo>
                      <a:pt x="0" y="75335"/>
                    </a:lnTo>
                    <a:lnTo>
                      <a:pt x="128" y="78137"/>
                    </a:lnTo>
                    <a:lnTo>
                      <a:pt x="188" y="78843"/>
                    </a:lnTo>
                    <a:lnTo>
                      <a:pt x="442" y="79480"/>
                    </a:lnTo>
                    <a:lnTo>
                      <a:pt x="756" y="80056"/>
                    </a:lnTo>
                    <a:lnTo>
                      <a:pt x="1130" y="80633"/>
                    </a:lnTo>
                    <a:lnTo>
                      <a:pt x="1637" y="81080"/>
                    </a:lnTo>
                    <a:lnTo>
                      <a:pt x="2208" y="81467"/>
                    </a:lnTo>
                    <a:lnTo>
                      <a:pt x="2836" y="81717"/>
                    </a:lnTo>
                    <a:lnTo>
                      <a:pt x="3532" y="81846"/>
                    </a:lnTo>
                    <a:lnTo>
                      <a:pt x="3974" y="81915"/>
                    </a:lnTo>
                    <a:lnTo>
                      <a:pt x="4348" y="81915"/>
                    </a:lnTo>
                    <a:lnTo>
                      <a:pt x="4730" y="81846"/>
                    </a:lnTo>
                    <a:lnTo>
                      <a:pt x="5104" y="81786"/>
                    </a:lnTo>
                    <a:lnTo>
                      <a:pt x="5860" y="81467"/>
                    </a:lnTo>
                    <a:lnTo>
                      <a:pt x="6496" y="81080"/>
                    </a:lnTo>
                    <a:lnTo>
                      <a:pt x="6998" y="80572"/>
                    </a:lnTo>
                    <a:lnTo>
                      <a:pt x="7506" y="79927"/>
                    </a:lnTo>
                    <a:lnTo>
                      <a:pt x="7626" y="79548"/>
                    </a:lnTo>
                    <a:lnTo>
                      <a:pt x="7820" y="79230"/>
                    </a:lnTo>
                    <a:lnTo>
                      <a:pt x="7880" y="78843"/>
                    </a:lnTo>
                    <a:lnTo>
                      <a:pt x="7948" y="78395"/>
                    </a:lnTo>
                    <a:lnTo>
                      <a:pt x="8008" y="78016"/>
                    </a:lnTo>
                    <a:lnTo>
                      <a:pt x="8322" y="75782"/>
                    </a:lnTo>
                    <a:lnTo>
                      <a:pt x="8765" y="73545"/>
                    </a:lnTo>
                    <a:lnTo>
                      <a:pt x="9272" y="71239"/>
                    </a:lnTo>
                    <a:lnTo>
                      <a:pt x="9903" y="68941"/>
                    </a:lnTo>
                    <a:lnTo>
                      <a:pt x="10599" y="66635"/>
                    </a:lnTo>
                    <a:lnTo>
                      <a:pt x="11287" y="64401"/>
                    </a:lnTo>
                    <a:lnTo>
                      <a:pt x="12108" y="62232"/>
                    </a:lnTo>
                    <a:lnTo>
                      <a:pt x="12993" y="60055"/>
                    </a:lnTo>
                    <a:lnTo>
                      <a:pt x="14003" y="57886"/>
                    </a:lnTo>
                    <a:lnTo>
                      <a:pt x="14947" y="55781"/>
                    </a:lnTo>
                    <a:lnTo>
                      <a:pt x="16017" y="53733"/>
                    </a:lnTo>
                    <a:lnTo>
                      <a:pt x="17153" y="51686"/>
                    </a:lnTo>
                    <a:lnTo>
                      <a:pt x="18351" y="49706"/>
                    </a:lnTo>
                    <a:lnTo>
                      <a:pt x="19615" y="47787"/>
                    </a:lnTo>
                    <a:lnTo>
                      <a:pt x="20873" y="45872"/>
                    </a:lnTo>
                    <a:lnTo>
                      <a:pt x="22265" y="44021"/>
                    </a:lnTo>
                    <a:lnTo>
                      <a:pt x="23710" y="42299"/>
                    </a:lnTo>
                    <a:lnTo>
                      <a:pt x="25162" y="40510"/>
                    </a:lnTo>
                    <a:lnTo>
                      <a:pt x="26614" y="38841"/>
                    </a:lnTo>
                    <a:lnTo>
                      <a:pt x="28194" y="37180"/>
                    </a:lnTo>
                    <a:lnTo>
                      <a:pt x="29763" y="35591"/>
                    </a:lnTo>
                    <a:lnTo>
                      <a:pt x="31412" y="34051"/>
                    </a:lnTo>
                    <a:lnTo>
                      <a:pt x="33110" y="32587"/>
                    </a:lnTo>
                    <a:lnTo>
                      <a:pt x="34877" y="31177"/>
                    </a:lnTo>
                    <a:lnTo>
                      <a:pt x="35701" y="30471"/>
                    </a:lnTo>
                    <a:lnTo>
                      <a:pt x="36582" y="29773"/>
                    </a:lnTo>
                    <a:lnTo>
                      <a:pt x="38409" y="28492"/>
                    </a:lnTo>
                    <a:lnTo>
                      <a:pt x="40235" y="27278"/>
                    </a:lnTo>
                    <a:lnTo>
                      <a:pt x="42129" y="26004"/>
                    </a:lnTo>
                    <a:lnTo>
                      <a:pt x="44024" y="24855"/>
                    </a:lnTo>
                    <a:lnTo>
                      <a:pt x="45975" y="23831"/>
                    </a:lnTo>
                    <a:lnTo>
                      <a:pt x="47938" y="22746"/>
                    </a:lnTo>
                    <a:lnTo>
                      <a:pt x="49890" y="21722"/>
                    </a:lnTo>
                    <a:lnTo>
                      <a:pt x="50902" y="21085"/>
                    </a:lnTo>
                    <a:lnTo>
                      <a:pt x="51658" y="20638"/>
                    </a:lnTo>
                    <a:lnTo>
                      <a:pt x="52412" y="20061"/>
                    </a:lnTo>
                    <a:lnTo>
                      <a:pt x="53236" y="19295"/>
                    </a:lnTo>
                    <a:lnTo>
                      <a:pt x="53992" y="18461"/>
                    </a:lnTo>
                    <a:lnTo>
                      <a:pt x="54680" y="17566"/>
                    </a:lnTo>
                    <a:lnTo>
                      <a:pt x="55191" y="16609"/>
                    </a:lnTo>
                    <a:lnTo>
                      <a:pt x="55690" y="15585"/>
                    </a:lnTo>
                    <a:lnTo>
                      <a:pt x="56072" y="14566"/>
                    </a:lnTo>
                    <a:lnTo>
                      <a:pt x="56321" y="13542"/>
                    </a:lnTo>
                    <a:lnTo>
                      <a:pt x="56446" y="12457"/>
                    </a:lnTo>
                    <a:lnTo>
                      <a:pt x="56515" y="11373"/>
                    </a:lnTo>
                    <a:lnTo>
                      <a:pt x="56515" y="10281"/>
                    </a:lnTo>
                    <a:lnTo>
                      <a:pt x="56321" y="9196"/>
                    </a:lnTo>
                    <a:lnTo>
                      <a:pt x="56072" y="8111"/>
                    </a:lnTo>
                    <a:lnTo>
                      <a:pt x="55758" y="7087"/>
                    </a:lnTo>
                    <a:lnTo>
                      <a:pt x="55251" y="6063"/>
                    </a:lnTo>
                    <a:lnTo>
                      <a:pt x="54680" y="5112"/>
                    </a:lnTo>
                    <a:lnTo>
                      <a:pt x="54052" y="4148"/>
                    </a:lnTo>
                    <a:lnTo>
                      <a:pt x="53296" y="3322"/>
                    </a:lnTo>
                    <a:lnTo>
                      <a:pt x="52412" y="2556"/>
                    </a:lnTo>
                    <a:lnTo>
                      <a:pt x="51530" y="1850"/>
                    </a:lnTo>
                    <a:lnTo>
                      <a:pt x="50646" y="1274"/>
                    </a:lnTo>
                    <a:lnTo>
                      <a:pt x="49636" y="826"/>
                    </a:lnTo>
                    <a:lnTo>
                      <a:pt x="48626" y="447"/>
                    </a:lnTo>
                    <a:lnTo>
                      <a:pt x="47556" y="189"/>
                    </a:lnTo>
                    <a:lnTo>
                      <a:pt x="46546" y="0"/>
                    </a:lnTo>
                    <a:close/>
                  </a:path>
                </a:pathLst>
              </a:custGeom>
              <a:solidFill>
                <a:srgbClr val="DF6310"/>
              </a:solidFill>
              <a:ln>
                <a:noFill/>
              </a:ln>
              <a:effectLst/>
            </p:spPr>
            <p:txBody>
              <a:bodyPr vert="horz" wrap="square" lIns="0" tIns="0" rIns="0" bIns="0" numCol="1" spcCol="215900" anchor="ctr"/>
              <a:lstStyle/>
              <a:p>
                <a:pPr/>
              </a:p>
            </p:txBody>
          </p:sp>
          <p:sp>
            <p:nvSpPr>
              <p:cNvPr id="176" name="Google Shape;695;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KBAAAlhQAAEUFAAD4FAAAAAAAACYAAAAIAAAA//////////8="/>
                  </a:ext>
                </a:extLst>
              </p:cNvSpPr>
              <p:nvPr/>
            </p:nvSpPr>
            <p:spPr>
              <a:xfrm rot="383110">
                <a:off x="778510" y="3346450"/>
                <a:ext cx="78105" cy="62230"/>
              </a:xfrm>
              <a:custGeom>
                <a:avLst/>
                <a:gdLst/>
                <a:ahLst/>
                <a:cxnLst/>
                <a:rect l="0" t="0" r="78105" b="62230"/>
                <a:pathLst>
                  <a:path w="78105" h="62230">
                    <a:moveTo>
                      <a:pt x="65951" y="0"/>
                    </a:moveTo>
                    <a:lnTo>
                      <a:pt x="64859" y="127"/>
                    </a:lnTo>
                    <a:lnTo>
                      <a:pt x="63843" y="383"/>
                    </a:lnTo>
                    <a:lnTo>
                      <a:pt x="62816" y="697"/>
                    </a:lnTo>
                    <a:lnTo>
                      <a:pt x="61793" y="1141"/>
                    </a:lnTo>
                    <a:lnTo>
                      <a:pt x="60827" y="1645"/>
                    </a:lnTo>
                    <a:lnTo>
                      <a:pt x="59941" y="2276"/>
                    </a:lnTo>
                    <a:lnTo>
                      <a:pt x="59106" y="2976"/>
                    </a:lnTo>
                    <a:lnTo>
                      <a:pt x="58340" y="3734"/>
                    </a:lnTo>
                    <a:lnTo>
                      <a:pt x="57634" y="4621"/>
                    </a:lnTo>
                    <a:lnTo>
                      <a:pt x="56994" y="5506"/>
                    </a:lnTo>
                    <a:lnTo>
                      <a:pt x="56481" y="6589"/>
                    </a:lnTo>
                    <a:lnTo>
                      <a:pt x="55971" y="7594"/>
                    </a:lnTo>
                    <a:lnTo>
                      <a:pt x="55074" y="9623"/>
                    </a:lnTo>
                    <a:lnTo>
                      <a:pt x="54239" y="11711"/>
                    </a:lnTo>
                    <a:lnTo>
                      <a:pt x="53346" y="13740"/>
                    </a:lnTo>
                    <a:lnTo>
                      <a:pt x="52326" y="15702"/>
                    </a:lnTo>
                    <a:lnTo>
                      <a:pt x="51303" y="17661"/>
                    </a:lnTo>
                    <a:lnTo>
                      <a:pt x="50218" y="19628"/>
                    </a:lnTo>
                    <a:lnTo>
                      <a:pt x="49065" y="21590"/>
                    </a:lnTo>
                    <a:lnTo>
                      <a:pt x="48486" y="22535"/>
                    </a:lnTo>
                    <a:lnTo>
                      <a:pt x="47850" y="23423"/>
                    </a:lnTo>
                    <a:lnTo>
                      <a:pt x="46635" y="25324"/>
                    </a:lnTo>
                    <a:lnTo>
                      <a:pt x="43948" y="28868"/>
                    </a:lnTo>
                    <a:lnTo>
                      <a:pt x="42476" y="30643"/>
                    </a:lnTo>
                    <a:lnTo>
                      <a:pt x="40943" y="32288"/>
                    </a:lnTo>
                    <a:lnTo>
                      <a:pt x="39403" y="33933"/>
                    </a:lnTo>
                    <a:lnTo>
                      <a:pt x="37808" y="35578"/>
                    </a:lnTo>
                    <a:lnTo>
                      <a:pt x="36138" y="37162"/>
                    </a:lnTo>
                    <a:lnTo>
                      <a:pt x="34413" y="38681"/>
                    </a:lnTo>
                    <a:lnTo>
                      <a:pt x="32684" y="40138"/>
                    </a:lnTo>
                    <a:lnTo>
                      <a:pt x="30833" y="41536"/>
                    </a:lnTo>
                    <a:lnTo>
                      <a:pt x="28978" y="42924"/>
                    </a:lnTo>
                    <a:lnTo>
                      <a:pt x="27058" y="44186"/>
                    </a:lnTo>
                    <a:lnTo>
                      <a:pt x="25080" y="45457"/>
                    </a:lnTo>
                    <a:lnTo>
                      <a:pt x="23091" y="46658"/>
                    </a:lnTo>
                    <a:lnTo>
                      <a:pt x="21048" y="47799"/>
                    </a:lnTo>
                    <a:lnTo>
                      <a:pt x="18927" y="48874"/>
                    </a:lnTo>
                    <a:lnTo>
                      <a:pt x="16821" y="49888"/>
                    </a:lnTo>
                    <a:lnTo>
                      <a:pt x="14648" y="50775"/>
                    </a:lnTo>
                    <a:lnTo>
                      <a:pt x="12410" y="51660"/>
                    </a:lnTo>
                    <a:lnTo>
                      <a:pt x="10171" y="52481"/>
                    </a:lnTo>
                    <a:lnTo>
                      <a:pt x="7933" y="53178"/>
                    </a:lnTo>
                    <a:lnTo>
                      <a:pt x="5753" y="53809"/>
                    </a:lnTo>
                    <a:lnTo>
                      <a:pt x="3583" y="54319"/>
                    </a:lnTo>
                    <a:lnTo>
                      <a:pt x="3135" y="54448"/>
                    </a:lnTo>
                    <a:lnTo>
                      <a:pt x="2498" y="54636"/>
                    </a:lnTo>
                    <a:lnTo>
                      <a:pt x="1851" y="54950"/>
                    </a:lnTo>
                    <a:lnTo>
                      <a:pt x="1345" y="55333"/>
                    </a:lnTo>
                    <a:lnTo>
                      <a:pt x="828" y="55837"/>
                    </a:lnTo>
                    <a:lnTo>
                      <a:pt x="448" y="56407"/>
                    </a:lnTo>
                    <a:lnTo>
                      <a:pt x="188" y="57038"/>
                    </a:lnTo>
                    <a:lnTo>
                      <a:pt x="61" y="57678"/>
                    </a:lnTo>
                    <a:lnTo>
                      <a:pt x="0" y="58436"/>
                    </a:lnTo>
                    <a:lnTo>
                      <a:pt x="0" y="58813"/>
                    </a:lnTo>
                    <a:lnTo>
                      <a:pt x="130" y="59196"/>
                    </a:lnTo>
                    <a:lnTo>
                      <a:pt x="188" y="59571"/>
                    </a:lnTo>
                    <a:lnTo>
                      <a:pt x="379" y="59954"/>
                    </a:lnTo>
                    <a:lnTo>
                      <a:pt x="766" y="60585"/>
                    </a:lnTo>
                    <a:lnTo>
                      <a:pt x="1276" y="61155"/>
                    </a:lnTo>
                    <a:lnTo>
                      <a:pt x="1851" y="61660"/>
                    </a:lnTo>
                    <a:lnTo>
                      <a:pt x="2556" y="61982"/>
                    </a:lnTo>
                    <a:lnTo>
                      <a:pt x="2943" y="62103"/>
                    </a:lnTo>
                    <a:lnTo>
                      <a:pt x="3323" y="62169"/>
                    </a:lnTo>
                    <a:lnTo>
                      <a:pt x="3709" y="62230"/>
                    </a:lnTo>
                    <a:lnTo>
                      <a:pt x="4089" y="62230"/>
                    </a:lnTo>
                    <a:lnTo>
                      <a:pt x="6906" y="62103"/>
                    </a:lnTo>
                    <a:lnTo>
                      <a:pt x="9654" y="61855"/>
                    </a:lnTo>
                    <a:lnTo>
                      <a:pt x="12410" y="61539"/>
                    </a:lnTo>
                    <a:lnTo>
                      <a:pt x="15027" y="61095"/>
                    </a:lnTo>
                    <a:lnTo>
                      <a:pt x="17714" y="60524"/>
                    </a:lnTo>
                    <a:lnTo>
                      <a:pt x="20274" y="59885"/>
                    </a:lnTo>
                    <a:lnTo>
                      <a:pt x="22899" y="59196"/>
                    </a:lnTo>
                    <a:lnTo>
                      <a:pt x="25525" y="58436"/>
                    </a:lnTo>
                    <a:lnTo>
                      <a:pt x="28085" y="57551"/>
                    </a:lnTo>
                    <a:lnTo>
                      <a:pt x="30641" y="56595"/>
                    </a:lnTo>
                    <a:lnTo>
                      <a:pt x="33133" y="55581"/>
                    </a:lnTo>
                    <a:lnTo>
                      <a:pt x="35628" y="54448"/>
                    </a:lnTo>
                    <a:lnTo>
                      <a:pt x="38126" y="53305"/>
                    </a:lnTo>
                    <a:lnTo>
                      <a:pt x="40556" y="52037"/>
                    </a:lnTo>
                    <a:lnTo>
                      <a:pt x="42983" y="50645"/>
                    </a:lnTo>
                    <a:lnTo>
                      <a:pt x="45290" y="49188"/>
                    </a:lnTo>
                    <a:lnTo>
                      <a:pt x="49893" y="46154"/>
                    </a:lnTo>
                    <a:lnTo>
                      <a:pt x="52131" y="44509"/>
                    </a:lnTo>
                    <a:lnTo>
                      <a:pt x="54308" y="42798"/>
                    </a:lnTo>
                    <a:lnTo>
                      <a:pt x="56481" y="40962"/>
                    </a:lnTo>
                    <a:lnTo>
                      <a:pt x="58596" y="39124"/>
                    </a:lnTo>
                    <a:lnTo>
                      <a:pt x="60578" y="37223"/>
                    </a:lnTo>
                    <a:lnTo>
                      <a:pt x="62498" y="35200"/>
                    </a:lnTo>
                    <a:lnTo>
                      <a:pt x="63514" y="34184"/>
                    </a:lnTo>
                    <a:lnTo>
                      <a:pt x="64480" y="33172"/>
                    </a:lnTo>
                    <a:lnTo>
                      <a:pt x="66269" y="31086"/>
                    </a:lnTo>
                    <a:lnTo>
                      <a:pt x="69853" y="26713"/>
                    </a:lnTo>
                    <a:lnTo>
                      <a:pt x="71447" y="24437"/>
                    </a:lnTo>
                    <a:lnTo>
                      <a:pt x="73049" y="22161"/>
                    </a:lnTo>
                    <a:lnTo>
                      <a:pt x="76184" y="17473"/>
                    </a:lnTo>
                    <a:lnTo>
                      <a:pt x="76633" y="16647"/>
                    </a:lnTo>
                    <a:lnTo>
                      <a:pt x="77081" y="15828"/>
                    </a:lnTo>
                    <a:lnTo>
                      <a:pt x="77526" y="14754"/>
                    </a:lnTo>
                    <a:lnTo>
                      <a:pt x="77786" y="13673"/>
                    </a:lnTo>
                    <a:lnTo>
                      <a:pt x="77974" y="12599"/>
                    </a:lnTo>
                    <a:lnTo>
                      <a:pt x="78105" y="11524"/>
                    </a:lnTo>
                    <a:lnTo>
                      <a:pt x="78036" y="10380"/>
                    </a:lnTo>
                    <a:lnTo>
                      <a:pt x="77916" y="9309"/>
                    </a:lnTo>
                    <a:lnTo>
                      <a:pt x="77718" y="8294"/>
                    </a:lnTo>
                    <a:lnTo>
                      <a:pt x="77399" y="7280"/>
                    </a:lnTo>
                    <a:lnTo>
                      <a:pt x="76951" y="6266"/>
                    </a:lnTo>
                    <a:lnTo>
                      <a:pt x="76441" y="5318"/>
                    </a:lnTo>
                    <a:lnTo>
                      <a:pt x="75805" y="4431"/>
                    </a:lnTo>
                    <a:lnTo>
                      <a:pt x="75100" y="3607"/>
                    </a:lnTo>
                    <a:lnTo>
                      <a:pt x="74333" y="2840"/>
                    </a:lnTo>
                    <a:lnTo>
                      <a:pt x="73436" y="2155"/>
                    </a:lnTo>
                    <a:lnTo>
                      <a:pt x="72471" y="1518"/>
                    </a:lnTo>
                    <a:lnTo>
                      <a:pt x="71447" y="1014"/>
                    </a:lnTo>
                    <a:lnTo>
                      <a:pt x="70363" y="570"/>
                    </a:lnTo>
                    <a:lnTo>
                      <a:pt x="69278" y="256"/>
                    </a:lnTo>
                    <a:lnTo>
                      <a:pt x="68193" y="61"/>
                    </a:lnTo>
                    <a:lnTo>
                      <a:pt x="67097" y="0"/>
                    </a:lnTo>
                    <a:close/>
                  </a:path>
                </a:pathLst>
              </a:custGeom>
              <a:solidFill>
                <a:srgbClr val="DF6310"/>
              </a:solidFill>
              <a:ln>
                <a:noFill/>
              </a:ln>
              <a:effectLst/>
            </p:spPr>
            <p:txBody>
              <a:bodyPr vert="horz" wrap="square" lIns="0" tIns="0" rIns="0" bIns="0" numCol="1" spcCol="215900" anchor="ctr"/>
              <a:lstStyle/>
              <a:p>
                <a:pPr/>
              </a:p>
            </p:txBody>
          </p:sp>
          <p:sp>
            <p:nvSpPr>
              <p:cNvPr id="175" name="Google Shape;696;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lBAAAcxQAADMFAACwFAAAAAAAACYAAAAIAAAA//////////8="/>
                  </a:ext>
                </a:extLst>
              </p:cNvSpPr>
              <p:nvPr/>
            </p:nvSpPr>
            <p:spPr>
              <a:xfrm rot="383110">
                <a:off x="755015" y="3324225"/>
                <a:ext cx="90170" cy="38735"/>
              </a:xfrm>
              <a:custGeom>
                <a:avLst/>
                <a:gdLst/>
                <a:ahLst/>
                <a:cxnLst/>
                <a:rect l="0" t="0" r="90170" b="38735"/>
                <a:pathLst>
                  <a:path w="90170" h="38735">
                    <a:moveTo>
                      <a:pt x="68108" y="0"/>
                    </a:moveTo>
                    <a:lnTo>
                      <a:pt x="62510" y="252"/>
                    </a:lnTo>
                    <a:lnTo>
                      <a:pt x="59708" y="450"/>
                    </a:lnTo>
                    <a:lnTo>
                      <a:pt x="58314" y="641"/>
                    </a:lnTo>
                    <a:lnTo>
                      <a:pt x="56907" y="832"/>
                    </a:lnTo>
                    <a:lnTo>
                      <a:pt x="54177" y="1221"/>
                    </a:lnTo>
                    <a:lnTo>
                      <a:pt x="51447" y="1734"/>
                    </a:lnTo>
                    <a:lnTo>
                      <a:pt x="48708" y="2313"/>
                    </a:lnTo>
                    <a:lnTo>
                      <a:pt x="45974" y="3022"/>
                    </a:lnTo>
                    <a:lnTo>
                      <a:pt x="43302" y="3725"/>
                    </a:lnTo>
                    <a:lnTo>
                      <a:pt x="40693" y="4625"/>
                    </a:lnTo>
                    <a:lnTo>
                      <a:pt x="38088" y="5528"/>
                    </a:lnTo>
                    <a:lnTo>
                      <a:pt x="35479" y="6497"/>
                    </a:lnTo>
                    <a:lnTo>
                      <a:pt x="32937" y="7528"/>
                    </a:lnTo>
                    <a:lnTo>
                      <a:pt x="30453" y="8681"/>
                    </a:lnTo>
                    <a:lnTo>
                      <a:pt x="27978" y="9911"/>
                    </a:lnTo>
                    <a:lnTo>
                      <a:pt x="25565" y="11193"/>
                    </a:lnTo>
                    <a:lnTo>
                      <a:pt x="23210" y="12545"/>
                    </a:lnTo>
                    <a:lnTo>
                      <a:pt x="20914" y="14027"/>
                    </a:lnTo>
                    <a:lnTo>
                      <a:pt x="18631" y="15508"/>
                    </a:lnTo>
                    <a:lnTo>
                      <a:pt x="16464" y="17111"/>
                    </a:lnTo>
                    <a:lnTo>
                      <a:pt x="14306" y="18721"/>
                    </a:lnTo>
                    <a:lnTo>
                      <a:pt x="12211" y="20463"/>
                    </a:lnTo>
                    <a:lnTo>
                      <a:pt x="10173" y="22197"/>
                    </a:lnTo>
                    <a:lnTo>
                      <a:pt x="8203" y="23997"/>
                    </a:lnTo>
                    <a:lnTo>
                      <a:pt x="6233" y="25930"/>
                    </a:lnTo>
                    <a:lnTo>
                      <a:pt x="4383" y="27923"/>
                    </a:lnTo>
                    <a:lnTo>
                      <a:pt x="2605" y="29985"/>
                    </a:lnTo>
                    <a:lnTo>
                      <a:pt x="822" y="32237"/>
                    </a:lnTo>
                    <a:lnTo>
                      <a:pt x="447" y="32817"/>
                    </a:lnTo>
                    <a:lnTo>
                      <a:pt x="188" y="33459"/>
                    </a:lnTo>
                    <a:lnTo>
                      <a:pt x="0" y="34099"/>
                    </a:lnTo>
                    <a:lnTo>
                      <a:pt x="0" y="34809"/>
                    </a:lnTo>
                    <a:lnTo>
                      <a:pt x="58" y="35451"/>
                    </a:lnTo>
                    <a:lnTo>
                      <a:pt x="250" y="36161"/>
                    </a:lnTo>
                    <a:lnTo>
                      <a:pt x="572" y="36803"/>
                    </a:lnTo>
                    <a:lnTo>
                      <a:pt x="1019" y="37382"/>
                    </a:lnTo>
                    <a:lnTo>
                      <a:pt x="1269" y="37642"/>
                    </a:lnTo>
                    <a:lnTo>
                      <a:pt x="1586" y="37895"/>
                    </a:lnTo>
                    <a:lnTo>
                      <a:pt x="1908" y="38153"/>
                    </a:lnTo>
                    <a:lnTo>
                      <a:pt x="2288" y="38345"/>
                    </a:lnTo>
                    <a:lnTo>
                      <a:pt x="2989" y="38605"/>
                    </a:lnTo>
                    <a:lnTo>
                      <a:pt x="3749" y="38735"/>
                    </a:lnTo>
                    <a:lnTo>
                      <a:pt x="4513" y="38674"/>
                    </a:lnTo>
                    <a:lnTo>
                      <a:pt x="5272" y="38474"/>
                    </a:lnTo>
                    <a:lnTo>
                      <a:pt x="5590" y="38345"/>
                    </a:lnTo>
                    <a:lnTo>
                      <a:pt x="5978" y="38153"/>
                    </a:lnTo>
                    <a:lnTo>
                      <a:pt x="6291" y="37963"/>
                    </a:lnTo>
                    <a:lnTo>
                      <a:pt x="6608" y="37703"/>
                    </a:lnTo>
                    <a:lnTo>
                      <a:pt x="6926" y="37385"/>
                    </a:lnTo>
                    <a:lnTo>
                      <a:pt x="8645" y="35901"/>
                    </a:lnTo>
                    <a:lnTo>
                      <a:pt x="10428" y="34490"/>
                    </a:lnTo>
                    <a:lnTo>
                      <a:pt x="12336" y="33138"/>
                    </a:lnTo>
                    <a:lnTo>
                      <a:pt x="14239" y="31786"/>
                    </a:lnTo>
                    <a:lnTo>
                      <a:pt x="16277" y="30496"/>
                    </a:lnTo>
                    <a:lnTo>
                      <a:pt x="18314" y="29275"/>
                    </a:lnTo>
                    <a:lnTo>
                      <a:pt x="20409" y="28183"/>
                    </a:lnTo>
                    <a:lnTo>
                      <a:pt x="22446" y="27091"/>
                    </a:lnTo>
                    <a:lnTo>
                      <a:pt x="24605" y="26121"/>
                    </a:lnTo>
                    <a:lnTo>
                      <a:pt x="26705" y="25220"/>
                    </a:lnTo>
                    <a:lnTo>
                      <a:pt x="28871" y="24318"/>
                    </a:lnTo>
                    <a:lnTo>
                      <a:pt x="31096" y="23547"/>
                    </a:lnTo>
                    <a:lnTo>
                      <a:pt x="33254" y="22837"/>
                    </a:lnTo>
                    <a:lnTo>
                      <a:pt x="35479" y="22197"/>
                    </a:lnTo>
                    <a:lnTo>
                      <a:pt x="37704" y="21616"/>
                    </a:lnTo>
                    <a:lnTo>
                      <a:pt x="39929" y="21166"/>
                    </a:lnTo>
                    <a:lnTo>
                      <a:pt x="42225" y="20784"/>
                    </a:lnTo>
                    <a:lnTo>
                      <a:pt x="44450" y="20395"/>
                    </a:lnTo>
                    <a:lnTo>
                      <a:pt x="46671" y="20135"/>
                    </a:lnTo>
                    <a:lnTo>
                      <a:pt x="48963" y="19882"/>
                    </a:lnTo>
                    <a:lnTo>
                      <a:pt x="51188" y="19753"/>
                    </a:lnTo>
                    <a:lnTo>
                      <a:pt x="53417" y="19684"/>
                    </a:lnTo>
                    <a:lnTo>
                      <a:pt x="55701" y="19684"/>
                    </a:lnTo>
                    <a:lnTo>
                      <a:pt x="57926" y="19814"/>
                    </a:lnTo>
                    <a:lnTo>
                      <a:pt x="59007" y="19882"/>
                    </a:lnTo>
                    <a:lnTo>
                      <a:pt x="60155" y="19943"/>
                    </a:lnTo>
                    <a:lnTo>
                      <a:pt x="62380" y="20135"/>
                    </a:lnTo>
                    <a:lnTo>
                      <a:pt x="64605" y="20463"/>
                    </a:lnTo>
                    <a:lnTo>
                      <a:pt x="66830" y="20784"/>
                    </a:lnTo>
                    <a:lnTo>
                      <a:pt x="68997" y="21166"/>
                    </a:lnTo>
                    <a:lnTo>
                      <a:pt x="71213" y="21684"/>
                    </a:lnTo>
                    <a:lnTo>
                      <a:pt x="73380" y="22197"/>
                    </a:lnTo>
                    <a:lnTo>
                      <a:pt x="75547" y="22647"/>
                    </a:lnTo>
                    <a:lnTo>
                      <a:pt x="76753" y="22907"/>
                    </a:lnTo>
                    <a:lnTo>
                      <a:pt x="77642" y="23036"/>
                    </a:lnTo>
                    <a:lnTo>
                      <a:pt x="78536" y="23097"/>
                    </a:lnTo>
                    <a:lnTo>
                      <a:pt x="79675" y="23097"/>
                    </a:lnTo>
                    <a:lnTo>
                      <a:pt x="80819" y="22968"/>
                    </a:lnTo>
                    <a:lnTo>
                      <a:pt x="81900" y="22715"/>
                    </a:lnTo>
                    <a:lnTo>
                      <a:pt x="82919" y="22387"/>
                    </a:lnTo>
                    <a:lnTo>
                      <a:pt x="83937" y="21937"/>
                    </a:lnTo>
                    <a:lnTo>
                      <a:pt x="84889" y="21424"/>
                    </a:lnTo>
                    <a:lnTo>
                      <a:pt x="85778" y="20784"/>
                    </a:lnTo>
                    <a:lnTo>
                      <a:pt x="86609" y="20074"/>
                    </a:lnTo>
                    <a:lnTo>
                      <a:pt x="87369" y="19302"/>
                    </a:lnTo>
                    <a:lnTo>
                      <a:pt x="88003" y="18461"/>
                    </a:lnTo>
                    <a:lnTo>
                      <a:pt x="88646" y="17500"/>
                    </a:lnTo>
                    <a:lnTo>
                      <a:pt x="89151" y="16537"/>
                    </a:lnTo>
                    <a:lnTo>
                      <a:pt x="89535" y="15508"/>
                    </a:lnTo>
                    <a:lnTo>
                      <a:pt x="89853" y="14409"/>
                    </a:lnTo>
                    <a:lnTo>
                      <a:pt x="90041" y="13316"/>
                    </a:lnTo>
                    <a:lnTo>
                      <a:pt x="90170" y="12154"/>
                    </a:lnTo>
                    <a:lnTo>
                      <a:pt x="90170" y="11003"/>
                    </a:lnTo>
                    <a:lnTo>
                      <a:pt x="90041" y="9841"/>
                    </a:lnTo>
                    <a:lnTo>
                      <a:pt x="89786" y="8749"/>
                    </a:lnTo>
                    <a:lnTo>
                      <a:pt x="89469" y="7659"/>
                    </a:lnTo>
                    <a:lnTo>
                      <a:pt x="89022" y="6688"/>
                    </a:lnTo>
                    <a:lnTo>
                      <a:pt x="88450" y="5725"/>
                    </a:lnTo>
                    <a:lnTo>
                      <a:pt x="87878" y="4825"/>
                    </a:lnTo>
                    <a:lnTo>
                      <a:pt x="87181" y="3986"/>
                    </a:lnTo>
                    <a:lnTo>
                      <a:pt x="86350" y="3215"/>
                    </a:lnTo>
                    <a:lnTo>
                      <a:pt x="85528" y="2505"/>
                    </a:lnTo>
                    <a:lnTo>
                      <a:pt x="84639" y="1931"/>
                    </a:lnTo>
                    <a:lnTo>
                      <a:pt x="83683" y="1413"/>
                    </a:lnTo>
                    <a:lnTo>
                      <a:pt x="82664" y="961"/>
                    </a:lnTo>
                    <a:lnTo>
                      <a:pt x="81583" y="641"/>
                    </a:lnTo>
                    <a:lnTo>
                      <a:pt x="80435" y="450"/>
                    </a:lnTo>
                    <a:lnTo>
                      <a:pt x="79295" y="381"/>
                    </a:lnTo>
                    <a:lnTo>
                      <a:pt x="73697" y="60"/>
                    </a:lnTo>
                    <a:lnTo>
                      <a:pt x="70900" y="0"/>
                    </a:lnTo>
                    <a:close/>
                  </a:path>
                </a:pathLst>
              </a:custGeom>
              <a:solidFill>
                <a:srgbClr val="DF6310"/>
              </a:solidFill>
              <a:ln>
                <a:noFill/>
              </a:ln>
              <a:effectLst/>
            </p:spPr>
            <p:txBody>
              <a:bodyPr vert="horz" wrap="square" lIns="0" tIns="0" rIns="0" bIns="0" numCol="1" spcCol="215900" anchor="ctr"/>
              <a:lstStyle/>
              <a:p>
                <a:pPr/>
              </a:p>
            </p:txBody>
          </p:sp>
          <p:sp>
            <p:nvSpPr>
              <p:cNvPr id="174" name="Google Shape;698;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SBAAABxQAACEFAABFFAAAAAAAACYAAAAIAAAA//////////8="/>
                  </a:ext>
                </a:extLst>
              </p:cNvSpPr>
              <p:nvPr/>
            </p:nvSpPr>
            <p:spPr>
              <a:xfrm rot="383110">
                <a:off x="742950" y="3255645"/>
                <a:ext cx="90805" cy="39370"/>
              </a:xfrm>
              <a:custGeom>
                <a:avLst/>
                <a:gdLst/>
                <a:ahLst/>
                <a:cxnLst/>
                <a:rect l="0" t="0" r="90805" b="39370"/>
                <a:pathLst>
                  <a:path w="90805" h="39370">
                    <a:moveTo>
                      <a:pt x="78794" y="0"/>
                    </a:moveTo>
                    <a:lnTo>
                      <a:pt x="77713" y="118"/>
                    </a:lnTo>
                    <a:lnTo>
                      <a:pt x="76696" y="372"/>
                    </a:lnTo>
                    <a:lnTo>
                      <a:pt x="75620" y="685"/>
                    </a:lnTo>
                    <a:lnTo>
                      <a:pt x="74603" y="1123"/>
                    </a:lnTo>
                    <a:lnTo>
                      <a:pt x="73644" y="1690"/>
                    </a:lnTo>
                    <a:lnTo>
                      <a:pt x="72694" y="2313"/>
                    </a:lnTo>
                    <a:lnTo>
                      <a:pt x="71870" y="3006"/>
                    </a:lnTo>
                    <a:lnTo>
                      <a:pt x="70983" y="3824"/>
                    </a:lnTo>
                    <a:lnTo>
                      <a:pt x="69453" y="5326"/>
                    </a:lnTo>
                    <a:lnTo>
                      <a:pt x="67868" y="6911"/>
                    </a:lnTo>
                    <a:lnTo>
                      <a:pt x="66279" y="8459"/>
                    </a:lnTo>
                    <a:lnTo>
                      <a:pt x="64627" y="9903"/>
                    </a:lnTo>
                    <a:lnTo>
                      <a:pt x="62844" y="11344"/>
                    </a:lnTo>
                    <a:lnTo>
                      <a:pt x="61125" y="12722"/>
                    </a:lnTo>
                    <a:lnTo>
                      <a:pt x="59414" y="14106"/>
                    </a:lnTo>
                    <a:lnTo>
                      <a:pt x="58459" y="14731"/>
                    </a:lnTo>
                    <a:lnTo>
                      <a:pt x="57508" y="15296"/>
                    </a:lnTo>
                    <a:lnTo>
                      <a:pt x="55668" y="16612"/>
                    </a:lnTo>
                    <a:lnTo>
                      <a:pt x="53822" y="17802"/>
                    </a:lnTo>
                    <a:lnTo>
                      <a:pt x="49883" y="19931"/>
                    </a:lnTo>
                    <a:lnTo>
                      <a:pt x="47849" y="20935"/>
                    </a:lnTo>
                    <a:lnTo>
                      <a:pt x="45814" y="21880"/>
                    </a:lnTo>
                    <a:lnTo>
                      <a:pt x="43716" y="22758"/>
                    </a:lnTo>
                    <a:lnTo>
                      <a:pt x="41560" y="23569"/>
                    </a:lnTo>
                    <a:lnTo>
                      <a:pt x="39458" y="24320"/>
                    </a:lnTo>
                    <a:lnTo>
                      <a:pt x="37238" y="25078"/>
                    </a:lnTo>
                    <a:lnTo>
                      <a:pt x="35014" y="25704"/>
                    </a:lnTo>
                    <a:lnTo>
                      <a:pt x="32790" y="26203"/>
                    </a:lnTo>
                    <a:lnTo>
                      <a:pt x="30566" y="26708"/>
                    </a:lnTo>
                    <a:lnTo>
                      <a:pt x="28275" y="27147"/>
                    </a:lnTo>
                    <a:lnTo>
                      <a:pt x="25987" y="27459"/>
                    </a:lnTo>
                    <a:lnTo>
                      <a:pt x="23638" y="27772"/>
                    </a:lnTo>
                    <a:lnTo>
                      <a:pt x="21351" y="27958"/>
                    </a:lnTo>
                    <a:lnTo>
                      <a:pt x="19001" y="28084"/>
                    </a:lnTo>
                    <a:lnTo>
                      <a:pt x="16588" y="28144"/>
                    </a:lnTo>
                    <a:lnTo>
                      <a:pt x="14234" y="28144"/>
                    </a:lnTo>
                    <a:lnTo>
                      <a:pt x="11884" y="28084"/>
                    </a:lnTo>
                    <a:lnTo>
                      <a:pt x="9597" y="27898"/>
                    </a:lnTo>
                    <a:lnTo>
                      <a:pt x="7306" y="27645"/>
                    </a:lnTo>
                    <a:lnTo>
                      <a:pt x="5082" y="27333"/>
                    </a:lnTo>
                    <a:lnTo>
                      <a:pt x="4704" y="27207"/>
                    </a:lnTo>
                    <a:lnTo>
                      <a:pt x="4002" y="27207"/>
                    </a:lnTo>
                    <a:lnTo>
                      <a:pt x="3304" y="27266"/>
                    </a:lnTo>
                    <a:lnTo>
                      <a:pt x="2669" y="27393"/>
                    </a:lnTo>
                    <a:lnTo>
                      <a:pt x="2034" y="27705"/>
                    </a:lnTo>
                    <a:lnTo>
                      <a:pt x="1462" y="28084"/>
                    </a:lnTo>
                    <a:lnTo>
                      <a:pt x="950" y="28523"/>
                    </a:lnTo>
                    <a:lnTo>
                      <a:pt x="571" y="29088"/>
                    </a:lnTo>
                    <a:lnTo>
                      <a:pt x="256" y="29713"/>
                    </a:lnTo>
                    <a:lnTo>
                      <a:pt x="126" y="30153"/>
                    </a:lnTo>
                    <a:lnTo>
                      <a:pt x="58" y="30532"/>
                    </a:lnTo>
                    <a:lnTo>
                      <a:pt x="0" y="30904"/>
                    </a:lnTo>
                    <a:lnTo>
                      <a:pt x="0" y="31283"/>
                    </a:lnTo>
                    <a:lnTo>
                      <a:pt x="126" y="32036"/>
                    </a:lnTo>
                    <a:lnTo>
                      <a:pt x="382" y="32726"/>
                    </a:lnTo>
                    <a:lnTo>
                      <a:pt x="760" y="33412"/>
                    </a:lnTo>
                    <a:lnTo>
                      <a:pt x="1273" y="33977"/>
                    </a:lnTo>
                    <a:lnTo>
                      <a:pt x="1589" y="34230"/>
                    </a:lnTo>
                    <a:lnTo>
                      <a:pt x="1908" y="34416"/>
                    </a:lnTo>
                    <a:lnTo>
                      <a:pt x="2223" y="34609"/>
                    </a:lnTo>
                    <a:lnTo>
                      <a:pt x="2610" y="34795"/>
                    </a:lnTo>
                    <a:lnTo>
                      <a:pt x="5271" y="35672"/>
                    </a:lnTo>
                    <a:lnTo>
                      <a:pt x="7878" y="36483"/>
                    </a:lnTo>
                    <a:lnTo>
                      <a:pt x="10488" y="37175"/>
                    </a:lnTo>
                    <a:lnTo>
                      <a:pt x="13158" y="37741"/>
                    </a:lnTo>
                    <a:lnTo>
                      <a:pt x="15760" y="38240"/>
                    </a:lnTo>
                    <a:lnTo>
                      <a:pt x="18366" y="38619"/>
                    </a:lnTo>
                    <a:lnTo>
                      <a:pt x="21035" y="38931"/>
                    </a:lnTo>
                    <a:lnTo>
                      <a:pt x="23764" y="39184"/>
                    </a:lnTo>
                    <a:lnTo>
                      <a:pt x="26434" y="39310"/>
                    </a:lnTo>
                    <a:lnTo>
                      <a:pt x="29166" y="39370"/>
                    </a:lnTo>
                    <a:lnTo>
                      <a:pt x="31832" y="39370"/>
                    </a:lnTo>
                    <a:lnTo>
                      <a:pt x="34573" y="39310"/>
                    </a:lnTo>
                    <a:lnTo>
                      <a:pt x="37301" y="39117"/>
                    </a:lnTo>
                    <a:lnTo>
                      <a:pt x="40029" y="38872"/>
                    </a:lnTo>
                    <a:lnTo>
                      <a:pt x="42766" y="38491"/>
                    </a:lnTo>
                    <a:lnTo>
                      <a:pt x="45436" y="38054"/>
                    </a:lnTo>
                    <a:lnTo>
                      <a:pt x="48164" y="37487"/>
                    </a:lnTo>
                    <a:lnTo>
                      <a:pt x="50833" y="36922"/>
                    </a:lnTo>
                    <a:lnTo>
                      <a:pt x="53503" y="36239"/>
                    </a:lnTo>
                    <a:lnTo>
                      <a:pt x="56172" y="35479"/>
                    </a:lnTo>
                    <a:lnTo>
                      <a:pt x="58842" y="34609"/>
                    </a:lnTo>
                    <a:lnTo>
                      <a:pt x="61444" y="33663"/>
                    </a:lnTo>
                    <a:lnTo>
                      <a:pt x="64051" y="32659"/>
                    </a:lnTo>
                    <a:lnTo>
                      <a:pt x="66594" y="31536"/>
                    </a:lnTo>
                    <a:lnTo>
                      <a:pt x="67868" y="30971"/>
                    </a:lnTo>
                    <a:lnTo>
                      <a:pt x="69133" y="30406"/>
                    </a:lnTo>
                    <a:lnTo>
                      <a:pt x="71614" y="29148"/>
                    </a:lnTo>
                    <a:lnTo>
                      <a:pt x="76507" y="26454"/>
                    </a:lnTo>
                    <a:lnTo>
                      <a:pt x="78920" y="25011"/>
                    </a:lnTo>
                    <a:lnTo>
                      <a:pt x="81207" y="23442"/>
                    </a:lnTo>
                    <a:lnTo>
                      <a:pt x="85852" y="20310"/>
                    </a:lnTo>
                    <a:lnTo>
                      <a:pt x="86613" y="19745"/>
                    </a:lnTo>
                    <a:lnTo>
                      <a:pt x="87307" y="19178"/>
                    </a:lnTo>
                    <a:lnTo>
                      <a:pt x="88076" y="18369"/>
                    </a:lnTo>
                    <a:lnTo>
                      <a:pt x="88770" y="17423"/>
                    </a:lnTo>
                    <a:lnTo>
                      <a:pt x="89409" y="16546"/>
                    </a:lnTo>
                    <a:lnTo>
                      <a:pt x="89846" y="15549"/>
                    </a:lnTo>
                    <a:lnTo>
                      <a:pt x="90292" y="14545"/>
                    </a:lnTo>
                    <a:lnTo>
                      <a:pt x="90548" y="13541"/>
                    </a:lnTo>
                    <a:lnTo>
                      <a:pt x="90737" y="12476"/>
                    </a:lnTo>
                    <a:lnTo>
                      <a:pt x="90805" y="11405"/>
                    </a:lnTo>
                    <a:lnTo>
                      <a:pt x="90805" y="10340"/>
                    </a:lnTo>
                    <a:lnTo>
                      <a:pt x="90678" y="9277"/>
                    </a:lnTo>
                    <a:lnTo>
                      <a:pt x="90422" y="8213"/>
                    </a:lnTo>
                    <a:lnTo>
                      <a:pt x="90102" y="7209"/>
                    </a:lnTo>
                    <a:lnTo>
                      <a:pt x="89657" y="6204"/>
                    </a:lnTo>
                    <a:lnTo>
                      <a:pt x="89152" y="5260"/>
                    </a:lnTo>
                    <a:lnTo>
                      <a:pt x="88522" y="4322"/>
                    </a:lnTo>
                    <a:lnTo>
                      <a:pt x="87752" y="3445"/>
                    </a:lnTo>
                    <a:lnTo>
                      <a:pt x="86928" y="2694"/>
                    </a:lnTo>
                    <a:lnTo>
                      <a:pt x="86037" y="2001"/>
                    </a:lnTo>
                    <a:lnTo>
                      <a:pt x="85083" y="1436"/>
                    </a:lnTo>
                    <a:lnTo>
                      <a:pt x="84070" y="937"/>
                    </a:lnTo>
                    <a:lnTo>
                      <a:pt x="83052" y="558"/>
                    </a:lnTo>
                    <a:lnTo>
                      <a:pt x="82035" y="246"/>
                    </a:lnTo>
                    <a:lnTo>
                      <a:pt x="80959" y="60"/>
                    </a:lnTo>
                    <a:lnTo>
                      <a:pt x="79870" y="0"/>
                    </a:lnTo>
                    <a:close/>
                  </a:path>
                </a:pathLst>
              </a:custGeom>
              <a:solidFill>
                <a:srgbClr val="DF6310"/>
              </a:solidFill>
              <a:ln>
                <a:noFill/>
              </a:ln>
              <a:effectLst/>
            </p:spPr>
            <p:txBody>
              <a:bodyPr vert="horz" wrap="square" lIns="0" tIns="0" rIns="0" bIns="0" numCol="1" spcCol="215900" anchor="ctr"/>
              <a:lstStyle/>
              <a:p>
                <a:pPr/>
              </a:p>
            </p:txBody>
          </p:sp>
          <p:sp>
            <p:nvSpPr>
              <p:cNvPr id="173" name="Google Shape;699;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NBAAAwRMAACAFAAD0EwAAAAAAACYAAAAIAAAA//////////8="/>
                  </a:ext>
                </a:extLst>
              </p:cNvSpPr>
              <p:nvPr/>
            </p:nvSpPr>
            <p:spPr>
              <a:xfrm rot="383110">
                <a:off x="739775" y="3211195"/>
                <a:ext cx="93345" cy="32385"/>
              </a:xfrm>
              <a:custGeom>
                <a:avLst/>
                <a:gdLst/>
                <a:ahLst/>
                <a:cxnLst/>
                <a:rect l="0" t="0" r="93345" b="32385"/>
                <a:pathLst>
                  <a:path w="93345" h="32385">
                    <a:moveTo>
                      <a:pt x="41011" y="0"/>
                    </a:moveTo>
                    <a:lnTo>
                      <a:pt x="38267" y="127"/>
                    </a:lnTo>
                    <a:lnTo>
                      <a:pt x="35531" y="316"/>
                    </a:lnTo>
                    <a:lnTo>
                      <a:pt x="32796" y="572"/>
                    </a:lnTo>
                    <a:lnTo>
                      <a:pt x="30121" y="949"/>
                    </a:lnTo>
                    <a:lnTo>
                      <a:pt x="27450" y="1394"/>
                    </a:lnTo>
                    <a:lnTo>
                      <a:pt x="24775" y="1905"/>
                    </a:lnTo>
                    <a:lnTo>
                      <a:pt x="22159" y="2539"/>
                    </a:lnTo>
                    <a:lnTo>
                      <a:pt x="19554" y="3239"/>
                    </a:lnTo>
                    <a:lnTo>
                      <a:pt x="16940" y="4001"/>
                    </a:lnTo>
                    <a:lnTo>
                      <a:pt x="14390" y="4821"/>
                    </a:lnTo>
                    <a:lnTo>
                      <a:pt x="11905" y="5779"/>
                    </a:lnTo>
                    <a:lnTo>
                      <a:pt x="9429" y="6796"/>
                    </a:lnTo>
                    <a:lnTo>
                      <a:pt x="6944" y="7874"/>
                    </a:lnTo>
                    <a:lnTo>
                      <a:pt x="4455" y="9139"/>
                    </a:lnTo>
                    <a:lnTo>
                      <a:pt x="2039" y="10474"/>
                    </a:lnTo>
                    <a:lnTo>
                      <a:pt x="1464" y="10857"/>
                    </a:lnTo>
                    <a:lnTo>
                      <a:pt x="959" y="11362"/>
                    </a:lnTo>
                    <a:lnTo>
                      <a:pt x="574" y="11935"/>
                    </a:lnTo>
                    <a:lnTo>
                      <a:pt x="254" y="12507"/>
                    </a:lnTo>
                    <a:lnTo>
                      <a:pt x="69" y="13141"/>
                    </a:lnTo>
                    <a:lnTo>
                      <a:pt x="0" y="13841"/>
                    </a:lnTo>
                    <a:lnTo>
                      <a:pt x="69" y="14541"/>
                    </a:lnTo>
                    <a:lnTo>
                      <a:pt x="254" y="15235"/>
                    </a:lnTo>
                    <a:lnTo>
                      <a:pt x="384" y="15619"/>
                    </a:lnTo>
                    <a:lnTo>
                      <a:pt x="574" y="16003"/>
                    </a:lnTo>
                    <a:lnTo>
                      <a:pt x="829" y="16319"/>
                    </a:lnTo>
                    <a:lnTo>
                      <a:pt x="1089" y="16568"/>
                    </a:lnTo>
                    <a:lnTo>
                      <a:pt x="1663" y="17081"/>
                    </a:lnTo>
                    <a:lnTo>
                      <a:pt x="2294" y="17526"/>
                    </a:lnTo>
                    <a:lnTo>
                      <a:pt x="2999" y="17781"/>
                    </a:lnTo>
                    <a:lnTo>
                      <a:pt x="3764" y="17903"/>
                    </a:lnTo>
                    <a:lnTo>
                      <a:pt x="4209" y="17903"/>
                    </a:lnTo>
                    <a:lnTo>
                      <a:pt x="4585" y="17843"/>
                    </a:lnTo>
                    <a:lnTo>
                      <a:pt x="4969" y="17781"/>
                    </a:lnTo>
                    <a:lnTo>
                      <a:pt x="5350" y="17654"/>
                    </a:lnTo>
                    <a:lnTo>
                      <a:pt x="5734" y="17526"/>
                    </a:lnTo>
                    <a:lnTo>
                      <a:pt x="7895" y="16825"/>
                    </a:lnTo>
                    <a:lnTo>
                      <a:pt x="10064" y="16192"/>
                    </a:lnTo>
                    <a:lnTo>
                      <a:pt x="12350" y="15619"/>
                    </a:lnTo>
                    <a:lnTo>
                      <a:pt x="14648" y="15114"/>
                    </a:lnTo>
                    <a:lnTo>
                      <a:pt x="17005" y="14730"/>
                    </a:lnTo>
                    <a:lnTo>
                      <a:pt x="19294" y="14414"/>
                    </a:lnTo>
                    <a:lnTo>
                      <a:pt x="21655" y="14157"/>
                    </a:lnTo>
                    <a:lnTo>
                      <a:pt x="24010" y="13969"/>
                    </a:lnTo>
                    <a:lnTo>
                      <a:pt x="26300" y="13841"/>
                    </a:lnTo>
                    <a:lnTo>
                      <a:pt x="28656" y="13781"/>
                    </a:lnTo>
                    <a:lnTo>
                      <a:pt x="31015" y="13841"/>
                    </a:lnTo>
                    <a:lnTo>
                      <a:pt x="33301" y="13901"/>
                    </a:lnTo>
                    <a:lnTo>
                      <a:pt x="35592" y="14097"/>
                    </a:lnTo>
                    <a:lnTo>
                      <a:pt x="37891" y="14346"/>
                    </a:lnTo>
                    <a:lnTo>
                      <a:pt x="40177" y="14670"/>
                    </a:lnTo>
                    <a:lnTo>
                      <a:pt x="44637" y="15559"/>
                    </a:lnTo>
                    <a:lnTo>
                      <a:pt x="46865" y="16125"/>
                    </a:lnTo>
                    <a:lnTo>
                      <a:pt x="49032" y="16697"/>
                    </a:lnTo>
                    <a:lnTo>
                      <a:pt x="51261" y="17337"/>
                    </a:lnTo>
                    <a:lnTo>
                      <a:pt x="53362" y="18030"/>
                    </a:lnTo>
                    <a:lnTo>
                      <a:pt x="55462" y="18792"/>
                    </a:lnTo>
                    <a:lnTo>
                      <a:pt x="57562" y="19681"/>
                    </a:lnTo>
                    <a:lnTo>
                      <a:pt x="59602" y="20637"/>
                    </a:lnTo>
                    <a:lnTo>
                      <a:pt x="60612" y="21083"/>
                    </a:lnTo>
                    <a:lnTo>
                      <a:pt x="61633" y="21587"/>
                    </a:lnTo>
                    <a:lnTo>
                      <a:pt x="63617" y="22605"/>
                    </a:lnTo>
                    <a:lnTo>
                      <a:pt x="65518" y="23750"/>
                    </a:lnTo>
                    <a:lnTo>
                      <a:pt x="67497" y="24827"/>
                    </a:lnTo>
                    <a:lnTo>
                      <a:pt x="69403" y="26032"/>
                    </a:lnTo>
                    <a:lnTo>
                      <a:pt x="71253" y="27306"/>
                    </a:lnTo>
                    <a:lnTo>
                      <a:pt x="73038" y="28572"/>
                    </a:lnTo>
                    <a:lnTo>
                      <a:pt x="74879" y="29845"/>
                    </a:lnTo>
                    <a:lnTo>
                      <a:pt x="75898" y="30539"/>
                    </a:lnTo>
                    <a:lnTo>
                      <a:pt x="76663" y="30983"/>
                    </a:lnTo>
                    <a:lnTo>
                      <a:pt x="77493" y="31428"/>
                    </a:lnTo>
                    <a:lnTo>
                      <a:pt x="78574" y="31812"/>
                    </a:lnTo>
                    <a:lnTo>
                      <a:pt x="79654" y="32128"/>
                    </a:lnTo>
                    <a:lnTo>
                      <a:pt x="80743" y="32317"/>
                    </a:lnTo>
                    <a:lnTo>
                      <a:pt x="81823" y="32385"/>
                    </a:lnTo>
                    <a:lnTo>
                      <a:pt x="82904" y="32385"/>
                    </a:lnTo>
                    <a:lnTo>
                      <a:pt x="83984" y="32257"/>
                    </a:lnTo>
                    <a:lnTo>
                      <a:pt x="85073" y="32001"/>
                    </a:lnTo>
                    <a:lnTo>
                      <a:pt x="86084" y="31684"/>
                    </a:lnTo>
                    <a:lnTo>
                      <a:pt x="87104" y="31239"/>
                    </a:lnTo>
                    <a:lnTo>
                      <a:pt x="88064" y="30666"/>
                    </a:lnTo>
                    <a:lnTo>
                      <a:pt x="88954" y="30094"/>
                    </a:lnTo>
                    <a:lnTo>
                      <a:pt x="89779" y="29401"/>
                    </a:lnTo>
                    <a:lnTo>
                      <a:pt x="90540" y="28572"/>
                    </a:lnTo>
                    <a:lnTo>
                      <a:pt x="91244" y="27750"/>
                    </a:lnTo>
                    <a:lnTo>
                      <a:pt x="91819" y="26794"/>
                    </a:lnTo>
                    <a:lnTo>
                      <a:pt x="92394" y="25777"/>
                    </a:lnTo>
                    <a:lnTo>
                      <a:pt x="92770" y="24699"/>
                    </a:lnTo>
                    <a:lnTo>
                      <a:pt x="93090" y="23554"/>
                    </a:lnTo>
                    <a:lnTo>
                      <a:pt x="93284" y="22476"/>
                    </a:lnTo>
                    <a:lnTo>
                      <a:pt x="93345" y="21399"/>
                    </a:lnTo>
                    <a:lnTo>
                      <a:pt x="93345" y="20321"/>
                    </a:lnTo>
                    <a:lnTo>
                      <a:pt x="93215" y="19236"/>
                    </a:lnTo>
                    <a:lnTo>
                      <a:pt x="92969" y="18159"/>
                    </a:lnTo>
                    <a:lnTo>
                      <a:pt x="92640" y="17141"/>
                    </a:lnTo>
                    <a:lnTo>
                      <a:pt x="92195" y="16192"/>
                    </a:lnTo>
                    <a:lnTo>
                      <a:pt x="91689" y="15235"/>
                    </a:lnTo>
                    <a:lnTo>
                      <a:pt x="91054" y="14346"/>
                    </a:lnTo>
                    <a:lnTo>
                      <a:pt x="90354" y="13457"/>
                    </a:lnTo>
                    <a:lnTo>
                      <a:pt x="89529" y="12696"/>
                    </a:lnTo>
                    <a:lnTo>
                      <a:pt x="88699" y="12003"/>
                    </a:lnTo>
                    <a:lnTo>
                      <a:pt x="87748" y="11430"/>
                    </a:lnTo>
                    <a:lnTo>
                      <a:pt x="86728" y="10917"/>
                    </a:lnTo>
                    <a:lnTo>
                      <a:pt x="81564" y="8507"/>
                    </a:lnTo>
                    <a:lnTo>
                      <a:pt x="79019" y="7361"/>
                    </a:lnTo>
                    <a:lnTo>
                      <a:pt x="76404" y="6352"/>
                    </a:lnTo>
                    <a:lnTo>
                      <a:pt x="71123" y="4445"/>
                    </a:lnTo>
                    <a:lnTo>
                      <a:pt x="68448" y="3616"/>
                    </a:lnTo>
                    <a:lnTo>
                      <a:pt x="67113" y="3239"/>
                    </a:lnTo>
                    <a:lnTo>
                      <a:pt x="65777" y="2916"/>
                    </a:lnTo>
                    <a:lnTo>
                      <a:pt x="63042" y="2223"/>
                    </a:lnTo>
                    <a:lnTo>
                      <a:pt x="60298" y="1650"/>
                    </a:lnTo>
                    <a:lnTo>
                      <a:pt x="57562" y="1145"/>
                    </a:lnTo>
                    <a:lnTo>
                      <a:pt x="54827" y="761"/>
                    </a:lnTo>
                    <a:lnTo>
                      <a:pt x="52026" y="445"/>
                    </a:lnTo>
                    <a:lnTo>
                      <a:pt x="49282" y="256"/>
                    </a:lnTo>
                    <a:lnTo>
                      <a:pt x="46547" y="59"/>
                    </a:lnTo>
                    <a:lnTo>
                      <a:pt x="43746" y="0"/>
                    </a:lnTo>
                    <a:close/>
                  </a:path>
                </a:pathLst>
              </a:custGeom>
              <a:solidFill>
                <a:srgbClr val="DF6310"/>
              </a:solidFill>
              <a:ln>
                <a:noFill/>
              </a:ln>
              <a:effectLst/>
            </p:spPr>
            <p:txBody>
              <a:bodyPr vert="horz" wrap="square" lIns="0" tIns="0" rIns="0" bIns="0" numCol="1" spcCol="215900" anchor="ctr"/>
              <a:lstStyle/>
              <a:p>
                <a:pPr/>
              </a:p>
            </p:txBody>
          </p:sp>
          <p:sp>
            <p:nvSpPr>
              <p:cNvPr id="172" name="Google Shape;70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0BAAASRMAAC8FAACsEwAAAAAAACYAAAAIAAAA//////////8="/>
                  </a:ext>
                </a:extLst>
              </p:cNvSpPr>
              <p:nvPr/>
            </p:nvSpPr>
            <p:spPr>
              <a:xfrm rot="383110">
                <a:off x="764540" y="3134995"/>
                <a:ext cx="78105" cy="62865"/>
              </a:xfrm>
              <a:custGeom>
                <a:avLst/>
                <a:gdLst/>
                <a:ahLst/>
                <a:cxnLst/>
                <a:rect l="0" t="0" r="78105" b="62865"/>
                <a:pathLst>
                  <a:path w="78105" h="62865">
                    <a:moveTo>
                      <a:pt x="4154" y="0"/>
                    </a:moveTo>
                    <a:lnTo>
                      <a:pt x="3456" y="61"/>
                    </a:lnTo>
                    <a:lnTo>
                      <a:pt x="2751" y="189"/>
                    </a:lnTo>
                    <a:lnTo>
                      <a:pt x="2111" y="448"/>
                    </a:lnTo>
                    <a:lnTo>
                      <a:pt x="1533" y="832"/>
                    </a:lnTo>
                    <a:lnTo>
                      <a:pt x="1084" y="1281"/>
                    </a:lnTo>
                    <a:lnTo>
                      <a:pt x="636" y="1848"/>
                    </a:lnTo>
                    <a:lnTo>
                      <a:pt x="318" y="2424"/>
                    </a:lnTo>
                    <a:lnTo>
                      <a:pt x="61" y="3128"/>
                    </a:lnTo>
                    <a:lnTo>
                      <a:pt x="0" y="3573"/>
                    </a:lnTo>
                    <a:lnTo>
                      <a:pt x="0" y="4339"/>
                    </a:lnTo>
                    <a:lnTo>
                      <a:pt x="61" y="4726"/>
                    </a:lnTo>
                    <a:lnTo>
                      <a:pt x="249" y="5491"/>
                    </a:lnTo>
                    <a:lnTo>
                      <a:pt x="636" y="6126"/>
                    </a:lnTo>
                    <a:lnTo>
                      <a:pt x="1084" y="6763"/>
                    </a:lnTo>
                    <a:lnTo>
                      <a:pt x="1663" y="7278"/>
                    </a:lnTo>
                    <a:lnTo>
                      <a:pt x="2043" y="7468"/>
                    </a:lnTo>
                    <a:lnTo>
                      <a:pt x="2361" y="7657"/>
                    </a:lnTo>
                    <a:lnTo>
                      <a:pt x="3138" y="7913"/>
                    </a:lnTo>
                    <a:lnTo>
                      <a:pt x="3587" y="7974"/>
                    </a:lnTo>
                    <a:lnTo>
                      <a:pt x="5760" y="8550"/>
                    </a:lnTo>
                    <a:lnTo>
                      <a:pt x="7940" y="9126"/>
                    </a:lnTo>
                    <a:lnTo>
                      <a:pt x="12419" y="10655"/>
                    </a:lnTo>
                    <a:lnTo>
                      <a:pt x="14655" y="11548"/>
                    </a:lnTo>
                    <a:lnTo>
                      <a:pt x="16835" y="12511"/>
                    </a:lnTo>
                    <a:lnTo>
                      <a:pt x="18947" y="13533"/>
                    </a:lnTo>
                    <a:lnTo>
                      <a:pt x="20997" y="14616"/>
                    </a:lnTo>
                    <a:lnTo>
                      <a:pt x="23040" y="15768"/>
                    </a:lnTo>
                    <a:lnTo>
                      <a:pt x="25091" y="16979"/>
                    </a:lnTo>
                    <a:lnTo>
                      <a:pt x="27076" y="18251"/>
                    </a:lnTo>
                    <a:lnTo>
                      <a:pt x="28996" y="19531"/>
                    </a:lnTo>
                    <a:lnTo>
                      <a:pt x="30858" y="20931"/>
                    </a:lnTo>
                    <a:lnTo>
                      <a:pt x="32652" y="22340"/>
                    </a:lnTo>
                    <a:lnTo>
                      <a:pt x="34445" y="23871"/>
                    </a:lnTo>
                    <a:lnTo>
                      <a:pt x="36170" y="25399"/>
                    </a:lnTo>
                    <a:lnTo>
                      <a:pt x="39367" y="28596"/>
                    </a:lnTo>
                    <a:lnTo>
                      <a:pt x="40968" y="30253"/>
                    </a:lnTo>
                    <a:lnTo>
                      <a:pt x="42444" y="31973"/>
                    </a:lnTo>
                    <a:lnTo>
                      <a:pt x="43919" y="33699"/>
                    </a:lnTo>
                    <a:lnTo>
                      <a:pt x="45264" y="35486"/>
                    </a:lnTo>
                    <a:lnTo>
                      <a:pt x="46606" y="37334"/>
                    </a:lnTo>
                    <a:lnTo>
                      <a:pt x="47824" y="39252"/>
                    </a:lnTo>
                    <a:lnTo>
                      <a:pt x="48461" y="40146"/>
                    </a:lnTo>
                    <a:lnTo>
                      <a:pt x="49039" y="41100"/>
                    </a:lnTo>
                    <a:lnTo>
                      <a:pt x="50193" y="43015"/>
                    </a:lnTo>
                    <a:lnTo>
                      <a:pt x="51278" y="45059"/>
                    </a:lnTo>
                    <a:lnTo>
                      <a:pt x="52305" y="46977"/>
                    </a:lnTo>
                    <a:lnTo>
                      <a:pt x="53263" y="49014"/>
                    </a:lnTo>
                    <a:lnTo>
                      <a:pt x="54160" y="51057"/>
                    </a:lnTo>
                    <a:lnTo>
                      <a:pt x="55056" y="53164"/>
                    </a:lnTo>
                    <a:lnTo>
                      <a:pt x="55953" y="55207"/>
                    </a:lnTo>
                    <a:lnTo>
                      <a:pt x="56467" y="56290"/>
                    </a:lnTo>
                    <a:lnTo>
                      <a:pt x="56850" y="57125"/>
                    </a:lnTo>
                    <a:lnTo>
                      <a:pt x="57363" y="57888"/>
                    </a:lnTo>
                    <a:lnTo>
                      <a:pt x="58003" y="58842"/>
                    </a:lnTo>
                    <a:lnTo>
                      <a:pt x="58770" y="59678"/>
                    </a:lnTo>
                    <a:lnTo>
                      <a:pt x="59667" y="60373"/>
                    </a:lnTo>
                    <a:lnTo>
                      <a:pt x="60563" y="61078"/>
                    </a:lnTo>
                    <a:lnTo>
                      <a:pt x="61460" y="61593"/>
                    </a:lnTo>
                    <a:lnTo>
                      <a:pt x="62484" y="62038"/>
                    </a:lnTo>
                    <a:lnTo>
                      <a:pt x="63510" y="62416"/>
                    </a:lnTo>
                    <a:lnTo>
                      <a:pt x="64530" y="62675"/>
                    </a:lnTo>
                    <a:lnTo>
                      <a:pt x="65622" y="62865"/>
                    </a:lnTo>
                    <a:lnTo>
                      <a:pt x="67795" y="62865"/>
                    </a:lnTo>
                    <a:lnTo>
                      <a:pt x="68891" y="62675"/>
                    </a:lnTo>
                    <a:lnTo>
                      <a:pt x="69976" y="62416"/>
                    </a:lnTo>
                    <a:lnTo>
                      <a:pt x="71061" y="62038"/>
                    </a:lnTo>
                    <a:lnTo>
                      <a:pt x="72088" y="61593"/>
                    </a:lnTo>
                    <a:lnTo>
                      <a:pt x="73046" y="60949"/>
                    </a:lnTo>
                    <a:lnTo>
                      <a:pt x="74011" y="60251"/>
                    </a:lnTo>
                    <a:lnTo>
                      <a:pt x="74839" y="59480"/>
                    </a:lnTo>
                    <a:lnTo>
                      <a:pt x="75544" y="58653"/>
                    </a:lnTo>
                    <a:lnTo>
                      <a:pt x="76250" y="57760"/>
                    </a:lnTo>
                    <a:lnTo>
                      <a:pt x="76759" y="56866"/>
                    </a:lnTo>
                    <a:lnTo>
                      <a:pt x="77208" y="55845"/>
                    </a:lnTo>
                    <a:lnTo>
                      <a:pt x="77595" y="54823"/>
                    </a:lnTo>
                    <a:lnTo>
                      <a:pt x="77848" y="53799"/>
                    </a:lnTo>
                    <a:lnTo>
                      <a:pt x="78043" y="52716"/>
                    </a:lnTo>
                    <a:lnTo>
                      <a:pt x="78105" y="51633"/>
                    </a:lnTo>
                    <a:lnTo>
                      <a:pt x="78043" y="50551"/>
                    </a:lnTo>
                    <a:lnTo>
                      <a:pt x="77848" y="49459"/>
                    </a:lnTo>
                    <a:lnTo>
                      <a:pt x="77595" y="48376"/>
                    </a:lnTo>
                    <a:lnTo>
                      <a:pt x="77208" y="47294"/>
                    </a:lnTo>
                    <a:lnTo>
                      <a:pt x="76759" y="46272"/>
                    </a:lnTo>
                    <a:lnTo>
                      <a:pt x="76123" y="45318"/>
                    </a:lnTo>
                    <a:lnTo>
                      <a:pt x="73046" y="40591"/>
                    </a:lnTo>
                    <a:lnTo>
                      <a:pt x="71509" y="38228"/>
                    </a:lnTo>
                    <a:lnTo>
                      <a:pt x="69846" y="35934"/>
                    </a:lnTo>
                    <a:lnTo>
                      <a:pt x="66320" y="31595"/>
                    </a:lnTo>
                    <a:lnTo>
                      <a:pt x="64469" y="29421"/>
                    </a:lnTo>
                    <a:lnTo>
                      <a:pt x="63510" y="28399"/>
                    </a:lnTo>
                    <a:lnTo>
                      <a:pt x="62545" y="27378"/>
                    </a:lnTo>
                    <a:lnTo>
                      <a:pt x="60625" y="25340"/>
                    </a:lnTo>
                    <a:lnTo>
                      <a:pt x="58582" y="23423"/>
                    </a:lnTo>
                    <a:lnTo>
                      <a:pt x="56528" y="21507"/>
                    </a:lnTo>
                    <a:lnTo>
                      <a:pt x="54355" y="19720"/>
                    </a:lnTo>
                    <a:lnTo>
                      <a:pt x="52174" y="18000"/>
                    </a:lnTo>
                    <a:lnTo>
                      <a:pt x="49936" y="16336"/>
                    </a:lnTo>
                    <a:lnTo>
                      <a:pt x="47633" y="14744"/>
                    </a:lnTo>
                    <a:lnTo>
                      <a:pt x="45322" y="13207"/>
                    </a:lnTo>
                    <a:lnTo>
                      <a:pt x="42954" y="11746"/>
                    </a:lnTo>
                    <a:lnTo>
                      <a:pt x="40589" y="10404"/>
                    </a:lnTo>
                    <a:lnTo>
                      <a:pt x="38152" y="9126"/>
                    </a:lnTo>
                    <a:lnTo>
                      <a:pt x="35660" y="7913"/>
                    </a:lnTo>
                    <a:lnTo>
                      <a:pt x="33162" y="6763"/>
                    </a:lnTo>
                    <a:lnTo>
                      <a:pt x="30659" y="5739"/>
                    </a:lnTo>
                    <a:lnTo>
                      <a:pt x="28099" y="4787"/>
                    </a:lnTo>
                    <a:lnTo>
                      <a:pt x="25539" y="3891"/>
                    </a:lnTo>
                    <a:lnTo>
                      <a:pt x="22921" y="3128"/>
                    </a:lnTo>
                    <a:lnTo>
                      <a:pt x="20361" y="2424"/>
                    </a:lnTo>
                    <a:lnTo>
                      <a:pt x="17732" y="1786"/>
                    </a:lnTo>
                    <a:lnTo>
                      <a:pt x="15103" y="1210"/>
                    </a:lnTo>
                    <a:lnTo>
                      <a:pt x="12419" y="765"/>
                    </a:lnTo>
                    <a:lnTo>
                      <a:pt x="9730" y="387"/>
                    </a:lnTo>
                    <a:lnTo>
                      <a:pt x="6975" y="128"/>
                    </a:lnTo>
                    <a:lnTo>
                      <a:pt x="4154" y="0"/>
                    </a:lnTo>
                    <a:close/>
                  </a:path>
                </a:pathLst>
              </a:custGeom>
              <a:solidFill>
                <a:srgbClr val="DF6310"/>
              </a:solidFill>
              <a:ln>
                <a:noFill/>
              </a:ln>
              <a:effectLst/>
            </p:spPr>
            <p:txBody>
              <a:bodyPr vert="horz" wrap="square" lIns="0" tIns="0" rIns="0" bIns="0" numCol="1" spcCol="215900" anchor="ctr"/>
              <a:lstStyle/>
              <a:p>
                <a:pPr/>
              </a:p>
            </p:txBody>
          </p:sp>
          <p:sp>
            <p:nvSpPr>
              <p:cNvPr id="171" name="Google Shape;701;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8W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8BAAA7xIAAFYFAABvEwAAAAAAACYAAAAIAAAA//////////8="/>
                  </a:ext>
                </a:extLst>
              </p:cNvSpPr>
              <p:nvPr/>
            </p:nvSpPr>
            <p:spPr>
              <a:xfrm rot="383110">
                <a:off x="810260" y="3077845"/>
                <a:ext cx="57150" cy="81280"/>
              </a:xfrm>
              <a:custGeom>
                <a:avLst/>
                <a:gdLst/>
                <a:ahLst/>
                <a:cxnLst/>
                <a:rect l="0" t="0" r="57150" b="81280"/>
                <a:pathLst>
                  <a:path w="57150" h="81280">
                    <a:moveTo>
                      <a:pt x="3519" y="0"/>
                    </a:moveTo>
                    <a:lnTo>
                      <a:pt x="3133" y="128"/>
                    </a:lnTo>
                    <a:lnTo>
                      <a:pt x="2746" y="188"/>
                    </a:lnTo>
                    <a:lnTo>
                      <a:pt x="2048" y="504"/>
                    </a:lnTo>
                    <a:lnTo>
                      <a:pt x="1402" y="1016"/>
                    </a:lnTo>
                    <a:lnTo>
                      <a:pt x="894" y="1524"/>
                    </a:lnTo>
                    <a:lnTo>
                      <a:pt x="508" y="2216"/>
                    </a:lnTo>
                    <a:lnTo>
                      <a:pt x="318" y="2532"/>
                    </a:lnTo>
                    <a:lnTo>
                      <a:pt x="191" y="2916"/>
                    </a:lnTo>
                    <a:lnTo>
                      <a:pt x="130" y="3293"/>
                    </a:lnTo>
                    <a:lnTo>
                      <a:pt x="61" y="3737"/>
                    </a:lnTo>
                    <a:lnTo>
                      <a:pt x="0" y="6525"/>
                    </a:lnTo>
                    <a:lnTo>
                      <a:pt x="0" y="9246"/>
                    </a:lnTo>
                    <a:lnTo>
                      <a:pt x="61" y="11974"/>
                    </a:lnTo>
                    <a:lnTo>
                      <a:pt x="318" y="14638"/>
                    </a:lnTo>
                    <a:lnTo>
                      <a:pt x="577" y="17231"/>
                    </a:lnTo>
                    <a:lnTo>
                      <a:pt x="1024" y="19891"/>
                    </a:lnTo>
                    <a:lnTo>
                      <a:pt x="1471" y="22491"/>
                    </a:lnTo>
                    <a:lnTo>
                      <a:pt x="2048" y="25155"/>
                    </a:lnTo>
                    <a:lnTo>
                      <a:pt x="2686" y="27748"/>
                    </a:lnTo>
                    <a:lnTo>
                      <a:pt x="3392" y="30348"/>
                    </a:lnTo>
                    <a:lnTo>
                      <a:pt x="4217" y="32941"/>
                    </a:lnTo>
                    <a:lnTo>
                      <a:pt x="5112" y="35545"/>
                    </a:lnTo>
                    <a:lnTo>
                      <a:pt x="6075" y="38077"/>
                    </a:lnTo>
                    <a:lnTo>
                      <a:pt x="7093" y="40610"/>
                    </a:lnTo>
                    <a:lnTo>
                      <a:pt x="8244" y="43082"/>
                    </a:lnTo>
                    <a:lnTo>
                      <a:pt x="9528" y="45490"/>
                    </a:lnTo>
                    <a:lnTo>
                      <a:pt x="10803" y="47963"/>
                    </a:lnTo>
                    <a:lnTo>
                      <a:pt x="12213" y="50300"/>
                    </a:lnTo>
                    <a:lnTo>
                      <a:pt x="13684" y="52644"/>
                    </a:lnTo>
                    <a:lnTo>
                      <a:pt x="15147" y="54992"/>
                    </a:lnTo>
                    <a:lnTo>
                      <a:pt x="16748" y="57269"/>
                    </a:lnTo>
                    <a:lnTo>
                      <a:pt x="18479" y="59485"/>
                    </a:lnTo>
                    <a:lnTo>
                      <a:pt x="20201" y="61645"/>
                    </a:lnTo>
                    <a:lnTo>
                      <a:pt x="22058" y="63733"/>
                    </a:lnTo>
                    <a:lnTo>
                      <a:pt x="22955" y="64810"/>
                    </a:lnTo>
                    <a:lnTo>
                      <a:pt x="23910" y="65826"/>
                    </a:lnTo>
                    <a:lnTo>
                      <a:pt x="25889" y="67854"/>
                    </a:lnTo>
                    <a:lnTo>
                      <a:pt x="29916" y="71718"/>
                    </a:lnTo>
                    <a:lnTo>
                      <a:pt x="32094" y="73551"/>
                    </a:lnTo>
                    <a:lnTo>
                      <a:pt x="34264" y="75327"/>
                    </a:lnTo>
                    <a:lnTo>
                      <a:pt x="38679" y="78815"/>
                    </a:lnTo>
                    <a:lnTo>
                      <a:pt x="39444" y="79319"/>
                    </a:lnTo>
                    <a:lnTo>
                      <a:pt x="40211" y="79827"/>
                    </a:lnTo>
                    <a:lnTo>
                      <a:pt x="41235" y="80332"/>
                    </a:lnTo>
                    <a:lnTo>
                      <a:pt x="42320" y="80776"/>
                    </a:lnTo>
                    <a:lnTo>
                      <a:pt x="43405" y="81032"/>
                    </a:lnTo>
                    <a:lnTo>
                      <a:pt x="44498" y="81220"/>
                    </a:lnTo>
                    <a:lnTo>
                      <a:pt x="45582" y="81280"/>
                    </a:lnTo>
                    <a:lnTo>
                      <a:pt x="46667" y="81280"/>
                    </a:lnTo>
                    <a:lnTo>
                      <a:pt x="47752" y="81160"/>
                    </a:lnTo>
                    <a:lnTo>
                      <a:pt x="48845" y="80904"/>
                    </a:lnTo>
                    <a:lnTo>
                      <a:pt x="49861" y="80588"/>
                    </a:lnTo>
                    <a:lnTo>
                      <a:pt x="50824" y="80144"/>
                    </a:lnTo>
                    <a:lnTo>
                      <a:pt x="51779" y="79632"/>
                    </a:lnTo>
                    <a:lnTo>
                      <a:pt x="52742" y="79003"/>
                    </a:lnTo>
                    <a:lnTo>
                      <a:pt x="53570" y="78303"/>
                    </a:lnTo>
                    <a:lnTo>
                      <a:pt x="54335" y="77483"/>
                    </a:lnTo>
                    <a:lnTo>
                      <a:pt x="55041" y="76595"/>
                    </a:lnTo>
                    <a:lnTo>
                      <a:pt x="55679" y="75643"/>
                    </a:lnTo>
                    <a:lnTo>
                      <a:pt x="56195" y="74635"/>
                    </a:lnTo>
                    <a:lnTo>
                      <a:pt x="56573" y="73551"/>
                    </a:lnTo>
                    <a:lnTo>
                      <a:pt x="56899" y="72478"/>
                    </a:lnTo>
                    <a:lnTo>
                      <a:pt x="57089" y="71402"/>
                    </a:lnTo>
                    <a:lnTo>
                      <a:pt x="57150" y="70326"/>
                    </a:lnTo>
                    <a:lnTo>
                      <a:pt x="57089" y="69246"/>
                    </a:lnTo>
                    <a:lnTo>
                      <a:pt x="56960" y="68170"/>
                    </a:lnTo>
                    <a:lnTo>
                      <a:pt x="56703" y="67094"/>
                    </a:lnTo>
                    <a:lnTo>
                      <a:pt x="56383" y="66078"/>
                    </a:lnTo>
                    <a:lnTo>
                      <a:pt x="55936" y="65126"/>
                    </a:lnTo>
                    <a:lnTo>
                      <a:pt x="55428" y="64177"/>
                    </a:lnTo>
                    <a:lnTo>
                      <a:pt x="54782" y="63289"/>
                    </a:lnTo>
                    <a:lnTo>
                      <a:pt x="54086" y="62405"/>
                    </a:lnTo>
                    <a:lnTo>
                      <a:pt x="53250" y="61645"/>
                    </a:lnTo>
                    <a:lnTo>
                      <a:pt x="52356" y="60945"/>
                    </a:lnTo>
                    <a:lnTo>
                      <a:pt x="51401" y="60313"/>
                    </a:lnTo>
                    <a:lnTo>
                      <a:pt x="50377" y="59809"/>
                    </a:lnTo>
                    <a:lnTo>
                      <a:pt x="48456" y="58729"/>
                    </a:lnTo>
                    <a:lnTo>
                      <a:pt x="46477" y="57652"/>
                    </a:lnTo>
                    <a:lnTo>
                      <a:pt x="44498" y="56636"/>
                    </a:lnTo>
                    <a:lnTo>
                      <a:pt x="42577" y="55496"/>
                    </a:lnTo>
                    <a:lnTo>
                      <a:pt x="40659" y="54232"/>
                    </a:lnTo>
                    <a:lnTo>
                      <a:pt x="38809" y="53028"/>
                    </a:lnTo>
                    <a:lnTo>
                      <a:pt x="36949" y="51699"/>
                    </a:lnTo>
                    <a:lnTo>
                      <a:pt x="36055" y="51067"/>
                    </a:lnTo>
                    <a:lnTo>
                      <a:pt x="35227" y="50300"/>
                    </a:lnTo>
                    <a:lnTo>
                      <a:pt x="33438" y="48971"/>
                    </a:lnTo>
                    <a:lnTo>
                      <a:pt x="31708" y="47519"/>
                    </a:lnTo>
                    <a:lnTo>
                      <a:pt x="30046" y="45991"/>
                    </a:lnTo>
                    <a:lnTo>
                      <a:pt x="28445" y="44414"/>
                    </a:lnTo>
                    <a:lnTo>
                      <a:pt x="26913" y="42766"/>
                    </a:lnTo>
                    <a:lnTo>
                      <a:pt x="25381" y="41054"/>
                    </a:lnTo>
                    <a:lnTo>
                      <a:pt x="23910" y="39338"/>
                    </a:lnTo>
                    <a:lnTo>
                      <a:pt x="22505" y="37573"/>
                    </a:lnTo>
                    <a:lnTo>
                      <a:pt x="21095" y="35729"/>
                    </a:lnTo>
                    <a:lnTo>
                      <a:pt x="19754" y="33897"/>
                    </a:lnTo>
                    <a:lnTo>
                      <a:pt x="18479" y="31929"/>
                    </a:lnTo>
                    <a:lnTo>
                      <a:pt x="17325" y="29964"/>
                    </a:lnTo>
                    <a:lnTo>
                      <a:pt x="16171" y="27944"/>
                    </a:lnTo>
                    <a:lnTo>
                      <a:pt x="15087" y="25912"/>
                    </a:lnTo>
                    <a:lnTo>
                      <a:pt x="14063" y="23823"/>
                    </a:lnTo>
                    <a:lnTo>
                      <a:pt x="13107" y="21667"/>
                    </a:lnTo>
                    <a:lnTo>
                      <a:pt x="12213" y="19515"/>
                    </a:lnTo>
                    <a:lnTo>
                      <a:pt x="11446" y="17359"/>
                    </a:lnTo>
                    <a:lnTo>
                      <a:pt x="10673" y="15082"/>
                    </a:lnTo>
                    <a:lnTo>
                      <a:pt x="9975" y="12862"/>
                    </a:lnTo>
                    <a:lnTo>
                      <a:pt x="9398" y="10578"/>
                    </a:lnTo>
                    <a:lnTo>
                      <a:pt x="8821" y="8301"/>
                    </a:lnTo>
                    <a:lnTo>
                      <a:pt x="8435" y="6081"/>
                    </a:lnTo>
                    <a:lnTo>
                      <a:pt x="8117" y="3865"/>
                    </a:lnTo>
                    <a:lnTo>
                      <a:pt x="8057" y="3488"/>
                    </a:lnTo>
                    <a:lnTo>
                      <a:pt x="7927" y="2788"/>
                    </a:lnTo>
                    <a:lnTo>
                      <a:pt x="7670" y="2156"/>
                    </a:lnTo>
                    <a:lnTo>
                      <a:pt x="7289" y="1588"/>
                    </a:lnTo>
                    <a:lnTo>
                      <a:pt x="6842" y="1076"/>
                    </a:lnTo>
                    <a:lnTo>
                      <a:pt x="6265" y="632"/>
                    </a:lnTo>
                    <a:lnTo>
                      <a:pt x="5689" y="316"/>
                    </a:lnTo>
                    <a:lnTo>
                      <a:pt x="5051" y="60"/>
                    </a:lnTo>
                    <a:lnTo>
                      <a:pt x="4286" y="0"/>
                    </a:lnTo>
                    <a:close/>
                  </a:path>
                </a:pathLst>
              </a:custGeom>
              <a:solidFill>
                <a:srgbClr val="DF6310"/>
              </a:solidFill>
              <a:ln>
                <a:noFill/>
              </a:ln>
              <a:effectLst/>
            </p:spPr>
            <p:txBody>
              <a:bodyPr vert="horz" wrap="square" lIns="0" tIns="0" rIns="0" bIns="0" numCol="1" spcCol="215900" anchor="ctr"/>
              <a:lstStyle/>
              <a:p>
                <a:pPr/>
              </a:p>
            </p:txBody>
          </p:sp>
          <p:sp>
            <p:nvSpPr>
              <p:cNvPr id="170" name="Google Shape;703;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9BAAA3RIAAAYHAAAlFQAAAAAAACYAAAAIAAAA//////////8="/>
                  </a:ext>
                </a:extLst>
              </p:cNvSpPr>
              <p:nvPr/>
            </p:nvSpPr>
            <p:spPr>
              <a:xfrm rot="383110">
                <a:off x="770255" y="3066415"/>
                <a:ext cx="371475" cy="370840"/>
              </a:xfrm>
              <a:custGeom>
                <a:avLst/>
                <a:gdLst/>
                <a:ahLst/>
                <a:cxnLst/>
                <a:rect l="0" t="0" r="371475" b="370840"/>
                <a:pathLst>
                  <a:path w="371475" h="370840">
                    <a:moveTo>
                      <a:pt x="185737" y="0"/>
                    </a:moveTo>
                    <a:lnTo>
                      <a:pt x="180956" y="69"/>
                    </a:lnTo>
                    <a:lnTo>
                      <a:pt x="176192" y="240"/>
                    </a:lnTo>
                    <a:lnTo>
                      <a:pt x="171480" y="498"/>
                    </a:lnTo>
                    <a:lnTo>
                      <a:pt x="166768" y="944"/>
                    </a:lnTo>
                    <a:lnTo>
                      <a:pt x="162124" y="1459"/>
                    </a:lnTo>
                    <a:lnTo>
                      <a:pt x="157481" y="2095"/>
                    </a:lnTo>
                    <a:lnTo>
                      <a:pt x="152889" y="2850"/>
                    </a:lnTo>
                    <a:lnTo>
                      <a:pt x="148314" y="3743"/>
                    </a:lnTo>
                    <a:lnTo>
                      <a:pt x="143791" y="4773"/>
                    </a:lnTo>
                    <a:lnTo>
                      <a:pt x="139337" y="5837"/>
                    </a:lnTo>
                    <a:lnTo>
                      <a:pt x="134883" y="6988"/>
                    </a:lnTo>
                    <a:lnTo>
                      <a:pt x="130549" y="8327"/>
                    </a:lnTo>
                    <a:lnTo>
                      <a:pt x="126163" y="9717"/>
                    </a:lnTo>
                    <a:lnTo>
                      <a:pt x="121898" y="11245"/>
                    </a:lnTo>
                    <a:lnTo>
                      <a:pt x="117633" y="12825"/>
                    </a:lnTo>
                    <a:lnTo>
                      <a:pt x="113437" y="14559"/>
                    </a:lnTo>
                    <a:lnTo>
                      <a:pt x="109292" y="16396"/>
                    </a:lnTo>
                    <a:lnTo>
                      <a:pt x="105216" y="18302"/>
                    </a:lnTo>
                    <a:lnTo>
                      <a:pt x="101209" y="20276"/>
                    </a:lnTo>
                    <a:lnTo>
                      <a:pt x="97202" y="22371"/>
                    </a:lnTo>
                    <a:lnTo>
                      <a:pt x="93315" y="24534"/>
                    </a:lnTo>
                    <a:lnTo>
                      <a:pt x="89429" y="26817"/>
                    </a:lnTo>
                    <a:lnTo>
                      <a:pt x="85680" y="29169"/>
                    </a:lnTo>
                    <a:lnTo>
                      <a:pt x="81913" y="31642"/>
                    </a:lnTo>
                    <a:lnTo>
                      <a:pt x="78233" y="34183"/>
                    </a:lnTo>
                    <a:lnTo>
                      <a:pt x="74604" y="36792"/>
                    </a:lnTo>
                    <a:lnTo>
                      <a:pt x="71096" y="39522"/>
                    </a:lnTo>
                    <a:lnTo>
                      <a:pt x="67605" y="42320"/>
                    </a:lnTo>
                    <a:lnTo>
                      <a:pt x="64217" y="45188"/>
                    </a:lnTo>
                    <a:lnTo>
                      <a:pt x="60846" y="48158"/>
                    </a:lnTo>
                    <a:lnTo>
                      <a:pt x="57612" y="51214"/>
                    </a:lnTo>
                    <a:lnTo>
                      <a:pt x="54431" y="54270"/>
                    </a:lnTo>
                    <a:lnTo>
                      <a:pt x="51301" y="57515"/>
                    </a:lnTo>
                    <a:lnTo>
                      <a:pt x="48240" y="60742"/>
                    </a:lnTo>
                    <a:lnTo>
                      <a:pt x="45316" y="64056"/>
                    </a:lnTo>
                    <a:lnTo>
                      <a:pt x="42461" y="67489"/>
                    </a:lnTo>
                    <a:lnTo>
                      <a:pt x="39658" y="70906"/>
                    </a:lnTo>
                    <a:lnTo>
                      <a:pt x="36923" y="74477"/>
                    </a:lnTo>
                    <a:lnTo>
                      <a:pt x="34309" y="78100"/>
                    </a:lnTo>
                    <a:lnTo>
                      <a:pt x="31764" y="81705"/>
                    </a:lnTo>
                    <a:lnTo>
                      <a:pt x="29288" y="85465"/>
                    </a:lnTo>
                    <a:lnTo>
                      <a:pt x="26931" y="89276"/>
                    </a:lnTo>
                    <a:lnTo>
                      <a:pt x="24627" y="93088"/>
                    </a:lnTo>
                    <a:lnTo>
                      <a:pt x="22477" y="97036"/>
                    </a:lnTo>
                    <a:lnTo>
                      <a:pt x="20362" y="100968"/>
                    </a:lnTo>
                    <a:lnTo>
                      <a:pt x="18332" y="105037"/>
                    </a:lnTo>
                    <a:lnTo>
                      <a:pt x="16424" y="109106"/>
                    </a:lnTo>
                    <a:lnTo>
                      <a:pt x="14635" y="113244"/>
                    </a:lnTo>
                    <a:lnTo>
                      <a:pt x="12915" y="117433"/>
                    </a:lnTo>
                    <a:lnTo>
                      <a:pt x="11264" y="121622"/>
                    </a:lnTo>
                    <a:lnTo>
                      <a:pt x="9802" y="125948"/>
                    </a:lnTo>
                    <a:lnTo>
                      <a:pt x="8392" y="130258"/>
                    </a:lnTo>
                    <a:lnTo>
                      <a:pt x="7068" y="134653"/>
                    </a:lnTo>
                    <a:lnTo>
                      <a:pt x="5847" y="139031"/>
                    </a:lnTo>
                    <a:lnTo>
                      <a:pt x="4781" y="143546"/>
                    </a:lnTo>
                    <a:lnTo>
                      <a:pt x="3817" y="148061"/>
                    </a:lnTo>
                    <a:lnTo>
                      <a:pt x="2923" y="152559"/>
                    </a:lnTo>
                    <a:lnTo>
                      <a:pt x="2166" y="157143"/>
                    </a:lnTo>
                    <a:lnTo>
                      <a:pt x="1530" y="161779"/>
                    </a:lnTo>
                    <a:lnTo>
                      <a:pt x="945" y="166414"/>
                    </a:lnTo>
                    <a:lnTo>
                      <a:pt x="567" y="171119"/>
                    </a:lnTo>
                    <a:lnTo>
                      <a:pt x="257" y="175891"/>
                    </a:lnTo>
                    <a:lnTo>
                      <a:pt x="68" y="180596"/>
                    </a:lnTo>
                    <a:lnTo>
                      <a:pt x="0" y="185420"/>
                    </a:lnTo>
                    <a:lnTo>
                      <a:pt x="68" y="190176"/>
                    </a:lnTo>
                    <a:lnTo>
                      <a:pt x="257" y="194949"/>
                    </a:lnTo>
                    <a:lnTo>
                      <a:pt x="567" y="199653"/>
                    </a:lnTo>
                    <a:lnTo>
                      <a:pt x="945" y="204357"/>
                    </a:lnTo>
                    <a:lnTo>
                      <a:pt x="1530" y="208992"/>
                    </a:lnTo>
                    <a:lnTo>
                      <a:pt x="2166" y="213628"/>
                    </a:lnTo>
                    <a:lnTo>
                      <a:pt x="2923" y="218212"/>
                    </a:lnTo>
                    <a:lnTo>
                      <a:pt x="3817" y="222779"/>
                    </a:lnTo>
                    <a:lnTo>
                      <a:pt x="4781" y="227294"/>
                    </a:lnTo>
                    <a:lnTo>
                      <a:pt x="5847" y="231741"/>
                    </a:lnTo>
                    <a:lnTo>
                      <a:pt x="7068" y="236187"/>
                    </a:lnTo>
                    <a:lnTo>
                      <a:pt x="8392" y="240514"/>
                    </a:lnTo>
                    <a:lnTo>
                      <a:pt x="9802" y="244892"/>
                    </a:lnTo>
                    <a:lnTo>
                      <a:pt x="11264" y="249150"/>
                    </a:lnTo>
                    <a:lnTo>
                      <a:pt x="12915" y="253407"/>
                    </a:lnTo>
                    <a:lnTo>
                      <a:pt x="14635" y="257545"/>
                    </a:lnTo>
                    <a:lnTo>
                      <a:pt x="16424" y="261734"/>
                    </a:lnTo>
                    <a:lnTo>
                      <a:pt x="18332" y="265803"/>
                    </a:lnTo>
                    <a:lnTo>
                      <a:pt x="20362" y="269803"/>
                    </a:lnTo>
                    <a:lnTo>
                      <a:pt x="22477" y="273804"/>
                    </a:lnTo>
                    <a:lnTo>
                      <a:pt x="24627" y="277684"/>
                    </a:lnTo>
                    <a:lnTo>
                      <a:pt x="26931" y="281564"/>
                    </a:lnTo>
                    <a:lnTo>
                      <a:pt x="29288" y="285306"/>
                    </a:lnTo>
                    <a:lnTo>
                      <a:pt x="31764" y="289049"/>
                    </a:lnTo>
                    <a:lnTo>
                      <a:pt x="34309" y="292740"/>
                    </a:lnTo>
                    <a:lnTo>
                      <a:pt x="36923" y="296363"/>
                    </a:lnTo>
                    <a:lnTo>
                      <a:pt x="39658" y="299865"/>
                    </a:lnTo>
                    <a:lnTo>
                      <a:pt x="42461" y="303351"/>
                    </a:lnTo>
                    <a:lnTo>
                      <a:pt x="45316" y="306716"/>
                    </a:lnTo>
                    <a:lnTo>
                      <a:pt x="48240" y="310098"/>
                    </a:lnTo>
                    <a:lnTo>
                      <a:pt x="51301" y="313325"/>
                    </a:lnTo>
                    <a:lnTo>
                      <a:pt x="54431" y="316502"/>
                    </a:lnTo>
                    <a:lnTo>
                      <a:pt x="57612" y="319626"/>
                    </a:lnTo>
                    <a:lnTo>
                      <a:pt x="60846" y="322682"/>
                    </a:lnTo>
                    <a:lnTo>
                      <a:pt x="64217" y="325601"/>
                    </a:lnTo>
                    <a:lnTo>
                      <a:pt x="67605" y="328451"/>
                    </a:lnTo>
                    <a:lnTo>
                      <a:pt x="71096" y="331249"/>
                    </a:lnTo>
                    <a:lnTo>
                      <a:pt x="74604" y="333979"/>
                    </a:lnTo>
                    <a:lnTo>
                      <a:pt x="78233" y="336589"/>
                    </a:lnTo>
                    <a:lnTo>
                      <a:pt x="81913" y="339130"/>
                    </a:lnTo>
                    <a:lnTo>
                      <a:pt x="85680" y="341602"/>
                    </a:lnTo>
                    <a:lnTo>
                      <a:pt x="89429" y="343954"/>
                    </a:lnTo>
                    <a:lnTo>
                      <a:pt x="93315" y="346238"/>
                    </a:lnTo>
                    <a:lnTo>
                      <a:pt x="97202" y="348401"/>
                    </a:lnTo>
                    <a:lnTo>
                      <a:pt x="101209" y="350512"/>
                    </a:lnTo>
                    <a:lnTo>
                      <a:pt x="105216" y="352538"/>
                    </a:lnTo>
                    <a:lnTo>
                      <a:pt x="109292" y="354444"/>
                    </a:lnTo>
                    <a:lnTo>
                      <a:pt x="113437" y="356212"/>
                    </a:lnTo>
                    <a:lnTo>
                      <a:pt x="117633" y="357946"/>
                    </a:lnTo>
                    <a:lnTo>
                      <a:pt x="121898" y="359595"/>
                    </a:lnTo>
                    <a:lnTo>
                      <a:pt x="126163" y="361054"/>
                    </a:lnTo>
                    <a:lnTo>
                      <a:pt x="130549" y="362445"/>
                    </a:lnTo>
                    <a:lnTo>
                      <a:pt x="134883" y="363784"/>
                    </a:lnTo>
                    <a:lnTo>
                      <a:pt x="139337" y="364986"/>
                    </a:lnTo>
                    <a:lnTo>
                      <a:pt x="143791" y="366067"/>
                    </a:lnTo>
                    <a:lnTo>
                      <a:pt x="148314" y="367029"/>
                    </a:lnTo>
                    <a:lnTo>
                      <a:pt x="152889" y="367921"/>
                    </a:lnTo>
                    <a:lnTo>
                      <a:pt x="157481" y="368677"/>
                    </a:lnTo>
                    <a:lnTo>
                      <a:pt x="162124" y="369312"/>
                    </a:lnTo>
                    <a:lnTo>
                      <a:pt x="166768" y="369879"/>
                    </a:lnTo>
                    <a:lnTo>
                      <a:pt x="171480" y="370273"/>
                    </a:lnTo>
                    <a:lnTo>
                      <a:pt x="176192" y="370582"/>
                    </a:lnTo>
                    <a:lnTo>
                      <a:pt x="180956" y="370771"/>
                    </a:lnTo>
                    <a:lnTo>
                      <a:pt x="185737" y="370840"/>
                    </a:lnTo>
                    <a:lnTo>
                      <a:pt x="190570" y="370771"/>
                    </a:lnTo>
                    <a:lnTo>
                      <a:pt x="195281" y="370582"/>
                    </a:lnTo>
                    <a:lnTo>
                      <a:pt x="200063" y="370273"/>
                    </a:lnTo>
                    <a:lnTo>
                      <a:pt x="204775" y="369879"/>
                    </a:lnTo>
                    <a:lnTo>
                      <a:pt x="209419" y="369312"/>
                    </a:lnTo>
                    <a:lnTo>
                      <a:pt x="214062" y="368677"/>
                    </a:lnTo>
                    <a:lnTo>
                      <a:pt x="218653" y="367921"/>
                    </a:lnTo>
                    <a:lnTo>
                      <a:pt x="223160" y="367029"/>
                    </a:lnTo>
                    <a:lnTo>
                      <a:pt x="227683" y="366067"/>
                    </a:lnTo>
                    <a:lnTo>
                      <a:pt x="232137" y="364986"/>
                    </a:lnTo>
                    <a:lnTo>
                      <a:pt x="236591" y="363784"/>
                    </a:lnTo>
                    <a:lnTo>
                      <a:pt x="240994" y="362445"/>
                    </a:lnTo>
                    <a:lnTo>
                      <a:pt x="245311" y="361054"/>
                    </a:lnTo>
                    <a:lnTo>
                      <a:pt x="249576" y="359595"/>
                    </a:lnTo>
                    <a:lnTo>
                      <a:pt x="253841" y="357946"/>
                    </a:lnTo>
                    <a:lnTo>
                      <a:pt x="258037" y="356212"/>
                    </a:lnTo>
                    <a:lnTo>
                      <a:pt x="262182" y="354444"/>
                    </a:lnTo>
                    <a:lnTo>
                      <a:pt x="266258" y="352538"/>
                    </a:lnTo>
                    <a:lnTo>
                      <a:pt x="270334" y="350512"/>
                    </a:lnTo>
                    <a:lnTo>
                      <a:pt x="274272" y="348401"/>
                    </a:lnTo>
                    <a:lnTo>
                      <a:pt x="278227" y="346238"/>
                    </a:lnTo>
                    <a:lnTo>
                      <a:pt x="282045" y="343954"/>
                    </a:lnTo>
                    <a:lnTo>
                      <a:pt x="285863" y="341602"/>
                    </a:lnTo>
                    <a:lnTo>
                      <a:pt x="289612" y="339130"/>
                    </a:lnTo>
                    <a:lnTo>
                      <a:pt x="293241" y="336589"/>
                    </a:lnTo>
                    <a:lnTo>
                      <a:pt x="296870" y="333979"/>
                    </a:lnTo>
                    <a:lnTo>
                      <a:pt x="300447" y="331249"/>
                    </a:lnTo>
                    <a:lnTo>
                      <a:pt x="303869" y="328451"/>
                    </a:lnTo>
                    <a:lnTo>
                      <a:pt x="307309" y="325601"/>
                    </a:lnTo>
                    <a:lnTo>
                      <a:pt x="310628" y="322682"/>
                    </a:lnTo>
                    <a:lnTo>
                      <a:pt x="313861" y="319626"/>
                    </a:lnTo>
                    <a:lnTo>
                      <a:pt x="317043" y="316502"/>
                    </a:lnTo>
                    <a:lnTo>
                      <a:pt x="320173" y="313325"/>
                    </a:lnTo>
                    <a:lnTo>
                      <a:pt x="323234" y="310098"/>
                    </a:lnTo>
                    <a:lnTo>
                      <a:pt x="326210" y="306716"/>
                    </a:lnTo>
                    <a:lnTo>
                      <a:pt x="329082" y="303351"/>
                    </a:lnTo>
                    <a:lnTo>
                      <a:pt x="331885" y="299865"/>
                    </a:lnTo>
                    <a:lnTo>
                      <a:pt x="334551" y="296363"/>
                    </a:lnTo>
                    <a:lnTo>
                      <a:pt x="337233" y="292740"/>
                    </a:lnTo>
                    <a:lnTo>
                      <a:pt x="339779" y="289049"/>
                    </a:lnTo>
                    <a:lnTo>
                      <a:pt x="342186" y="285306"/>
                    </a:lnTo>
                    <a:lnTo>
                      <a:pt x="344611" y="281564"/>
                    </a:lnTo>
                    <a:lnTo>
                      <a:pt x="346899" y="277684"/>
                    </a:lnTo>
                    <a:lnTo>
                      <a:pt x="349066" y="273804"/>
                    </a:lnTo>
                    <a:lnTo>
                      <a:pt x="351164" y="269803"/>
                    </a:lnTo>
                    <a:lnTo>
                      <a:pt x="353142" y="265803"/>
                    </a:lnTo>
                    <a:lnTo>
                      <a:pt x="355050" y="261734"/>
                    </a:lnTo>
                    <a:lnTo>
                      <a:pt x="356891" y="257545"/>
                    </a:lnTo>
                    <a:lnTo>
                      <a:pt x="358628" y="253407"/>
                    </a:lnTo>
                    <a:lnTo>
                      <a:pt x="360210" y="249150"/>
                    </a:lnTo>
                    <a:lnTo>
                      <a:pt x="361740" y="244892"/>
                    </a:lnTo>
                    <a:lnTo>
                      <a:pt x="363134" y="240514"/>
                    </a:lnTo>
                    <a:lnTo>
                      <a:pt x="364406" y="236187"/>
                    </a:lnTo>
                    <a:lnTo>
                      <a:pt x="365627" y="231741"/>
                    </a:lnTo>
                    <a:lnTo>
                      <a:pt x="366693" y="227294"/>
                    </a:lnTo>
                    <a:lnTo>
                      <a:pt x="367725" y="222779"/>
                    </a:lnTo>
                    <a:lnTo>
                      <a:pt x="368620" y="218212"/>
                    </a:lnTo>
                    <a:lnTo>
                      <a:pt x="369308" y="213628"/>
                    </a:lnTo>
                    <a:lnTo>
                      <a:pt x="370013" y="208992"/>
                    </a:lnTo>
                    <a:lnTo>
                      <a:pt x="370529" y="204357"/>
                    </a:lnTo>
                    <a:lnTo>
                      <a:pt x="370976" y="199653"/>
                    </a:lnTo>
                    <a:lnTo>
                      <a:pt x="371217" y="194949"/>
                    </a:lnTo>
                    <a:lnTo>
                      <a:pt x="371406" y="190176"/>
                    </a:lnTo>
                    <a:lnTo>
                      <a:pt x="371475" y="185420"/>
                    </a:lnTo>
                    <a:lnTo>
                      <a:pt x="371406" y="180596"/>
                    </a:lnTo>
                    <a:lnTo>
                      <a:pt x="371217" y="175891"/>
                    </a:lnTo>
                    <a:lnTo>
                      <a:pt x="370976" y="171119"/>
                    </a:lnTo>
                    <a:lnTo>
                      <a:pt x="370529" y="166414"/>
                    </a:lnTo>
                    <a:lnTo>
                      <a:pt x="370013" y="161779"/>
                    </a:lnTo>
                    <a:lnTo>
                      <a:pt x="369308" y="157143"/>
                    </a:lnTo>
                    <a:lnTo>
                      <a:pt x="368620" y="152559"/>
                    </a:lnTo>
                    <a:lnTo>
                      <a:pt x="367725" y="148061"/>
                    </a:lnTo>
                    <a:lnTo>
                      <a:pt x="366693" y="143546"/>
                    </a:lnTo>
                    <a:lnTo>
                      <a:pt x="365627" y="139031"/>
                    </a:lnTo>
                    <a:lnTo>
                      <a:pt x="364406" y="134653"/>
                    </a:lnTo>
                    <a:lnTo>
                      <a:pt x="363134" y="130258"/>
                    </a:lnTo>
                    <a:lnTo>
                      <a:pt x="361740" y="125948"/>
                    </a:lnTo>
                    <a:lnTo>
                      <a:pt x="360210" y="121622"/>
                    </a:lnTo>
                    <a:lnTo>
                      <a:pt x="358628" y="117433"/>
                    </a:lnTo>
                    <a:lnTo>
                      <a:pt x="356891" y="113244"/>
                    </a:lnTo>
                    <a:lnTo>
                      <a:pt x="355050" y="109106"/>
                    </a:lnTo>
                    <a:lnTo>
                      <a:pt x="353142" y="105037"/>
                    </a:lnTo>
                    <a:lnTo>
                      <a:pt x="351164" y="100968"/>
                    </a:lnTo>
                    <a:lnTo>
                      <a:pt x="349066" y="97036"/>
                    </a:lnTo>
                    <a:lnTo>
                      <a:pt x="346899" y="93088"/>
                    </a:lnTo>
                    <a:lnTo>
                      <a:pt x="344611" y="89276"/>
                    </a:lnTo>
                    <a:lnTo>
                      <a:pt x="342186" y="85465"/>
                    </a:lnTo>
                    <a:lnTo>
                      <a:pt x="339779" y="81705"/>
                    </a:lnTo>
                    <a:lnTo>
                      <a:pt x="337233" y="78100"/>
                    </a:lnTo>
                    <a:lnTo>
                      <a:pt x="334551" y="74477"/>
                    </a:lnTo>
                    <a:lnTo>
                      <a:pt x="331885" y="70906"/>
                    </a:lnTo>
                    <a:lnTo>
                      <a:pt x="329082" y="67489"/>
                    </a:lnTo>
                    <a:lnTo>
                      <a:pt x="326210" y="64056"/>
                    </a:lnTo>
                    <a:lnTo>
                      <a:pt x="323234" y="60742"/>
                    </a:lnTo>
                    <a:lnTo>
                      <a:pt x="320173" y="57515"/>
                    </a:lnTo>
                    <a:lnTo>
                      <a:pt x="317043" y="54270"/>
                    </a:lnTo>
                    <a:lnTo>
                      <a:pt x="313861" y="51214"/>
                    </a:lnTo>
                    <a:lnTo>
                      <a:pt x="310628" y="48158"/>
                    </a:lnTo>
                    <a:lnTo>
                      <a:pt x="307309" y="45188"/>
                    </a:lnTo>
                    <a:lnTo>
                      <a:pt x="303869" y="42320"/>
                    </a:lnTo>
                    <a:lnTo>
                      <a:pt x="300447" y="39522"/>
                    </a:lnTo>
                    <a:lnTo>
                      <a:pt x="296870" y="36792"/>
                    </a:lnTo>
                    <a:lnTo>
                      <a:pt x="293241" y="34183"/>
                    </a:lnTo>
                    <a:lnTo>
                      <a:pt x="289612" y="31642"/>
                    </a:lnTo>
                    <a:lnTo>
                      <a:pt x="285863" y="29169"/>
                    </a:lnTo>
                    <a:lnTo>
                      <a:pt x="282045" y="26817"/>
                    </a:lnTo>
                    <a:lnTo>
                      <a:pt x="278227" y="24534"/>
                    </a:lnTo>
                    <a:lnTo>
                      <a:pt x="274272" y="22371"/>
                    </a:lnTo>
                    <a:lnTo>
                      <a:pt x="270334" y="20276"/>
                    </a:lnTo>
                    <a:lnTo>
                      <a:pt x="266258" y="18302"/>
                    </a:lnTo>
                    <a:lnTo>
                      <a:pt x="262182" y="16396"/>
                    </a:lnTo>
                    <a:lnTo>
                      <a:pt x="258037" y="14559"/>
                    </a:lnTo>
                    <a:lnTo>
                      <a:pt x="253841" y="12825"/>
                    </a:lnTo>
                    <a:lnTo>
                      <a:pt x="249576" y="11245"/>
                    </a:lnTo>
                    <a:lnTo>
                      <a:pt x="245311" y="9717"/>
                    </a:lnTo>
                    <a:lnTo>
                      <a:pt x="240994" y="8327"/>
                    </a:lnTo>
                    <a:lnTo>
                      <a:pt x="236591" y="6988"/>
                    </a:lnTo>
                    <a:lnTo>
                      <a:pt x="232137" y="5837"/>
                    </a:lnTo>
                    <a:lnTo>
                      <a:pt x="227683" y="4773"/>
                    </a:lnTo>
                    <a:lnTo>
                      <a:pt x="223160" y="3743"/>
                    </a:lnTo>
                    <a:lnTo>
                      <a:pt x="218653" y="2850"/>
                    </a:lnTo>
                    <a:lnTo>
                      <a:pt x="214062" y="2095"/>
                    </a:lnTo>
                    <a:lnTo>
                      <a:pt x="209419" y="1459"/>
                    </a:lnTo>
                    <a:lnTo>
                      <a:pt x="204775" y="944"/>
                    </a:lnTo>
                    <a:lnTo>
                      <a:pt x="200063" y="498"/>
                    </a:lnTo>
                    <a:lnTo>
                      <a:pt x="195281" y="240"/>
                    </a:lnTo>
                    <a:lnTo>
                      <a:pt x="190570" y="69"/>
                    </a:lnTo>
                    <a:lnTo>
                      <a:pt x="185737" y="0"/>
                    </a:lnTo>
                    <a:close/>
                  </a:path>
                </a:pathLst>
              </a:custGeom>
              <a:solidFill>
                <a:srgbClr val="F6751F"/>
              </a:solidFill>
              <a:ln>
                <a:noFill/>
              </a:ln>
              <a:effectLst/>
            </p:spPr>
            <p:txBody>
              <a:bodyPr vert="horz" wrap="square" lIns="0" tIns="0" rIns="0" bIns="0" numCol="1" spcCol="215900" anchor="ctr"/>
              <a:lstStyle/>
              <a:p>
                <a:pPr/>
              </a:p>
            </p:txBody>
          </p:sp>
          <p:sp>
            <p:nvSpPr>
              <p:cNvPr id="169" name="Google Shape;705;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MBQAAaxQAADwFAACbFAAAAAAAACYAAAAIAAAA//////////8="/>
                  </a:ext>
                </a:extLst>
              </p:cNvSpPr>
              <p:nvPr/>
            </p:nvSpPr>
            <p:spPr>
              <a:xfrm rot="383110">
                <a:off x="820420" y="3319145"/>
                <a:ext cx="30480" cy="30480"/>
              </a:xfrm>
              <a:custGeom>
                <a:avLst/>
                <a:gdLst/>
                <a:ahLst/>
                <a:cxnLst/>
                <a:rect l="0" t="0" r="30480" b="30480"/>
                <a:pathLst>
                  <a:path w="30480" h="30480">
                    <a:moveTo>
                      <a:pt x="14447" y="0"/>
                    </a:moveTo>
                    <a:lnTo>
                      <a:pt x="13686" y="61"/>
                    </a:lnTo>
                    <a:lnTo>
                      <a:pt x="12168" y="316"/>
                    </a:lnTo>
                    <a:lnTo>
                      <a:pt x="10709" y="700"/>
                    </a:lnTo>
                    <a:lnTo>
                      <a:pt x="9318" y="1202"/>
                    </a:lnTo>
                    <a:lnTo>
                      <a:pt x="7919" y="1834"/>
                    </a:lnTo>
                    <a:lnTo>
                      <a:pt x="6715" y="2594"/>
                    </a:lnTo>
                    <a:lnTo>
                      <a:pt x="5512" y="3481"/>
                    </a:lnTo>
                    <a:lnTo>
                      <a:pt x="4437" y="4496"/>
                    </a:lnTo>
                    <a:lnTo>
                      <a:pt x="3483" y="5578"/>
                    </a:lnTo>
                    <a:lnTo>
                      <a:pt x="2595" y="6714"/>
                    </a:lnTo>
                    <a:lnTo>
                      <a:pt x="1834" y="7984"/>
                    </a:lnTo>
                    <a:lnTo>
                      <a:pt x="1136" y="9315"/>
                    </a:lnTo>
                    <a:lnTo>
                      <a:pt x="632" y="10706"/>
                    </a:lnTo>
                    <a:lnTo>
                      <a:pt x="248" y="12165"/>
                    </a:lnTo>
                    <a:lnTo>
                      <a:pt x="128" y="12924"/>
                    </a:lnTo>
                    <a:lnTo>
                      <a:pt x="61" y="13684"/>
                    </a:lnTo>
                    <a:lnTo>
                      <a:pt x="0" y="14443"/>
                    </a:lnTo>
                    <a:lnTo>
                      <a:pt x="0" y="16029"/>
                    </a:lnTo>
                    <a:lnTo>
                      <a:pt x="61" y="16789"/>
                    </a:lnTo>
                    <a:lnTo>
                      <a:pt x="128" y="17549"/>
                    </a:lnTo>
                    <a:lnTo>
                      <a:pt x="248" y="18315"/>
                    </a:lnTo>
                    <a:lnTo>
                      <a:pt x="632" y="19765"/>
                    </a:lnTo>
                    <a:lnTo>
                      <a:pt x="1136" y="21165"/>
                    </a:lnTo>
                    <a:lnTo>
                      <a:pt x="1834" y="22496"/>
                    </a:lnTo>
                    <a:lnTo>
                      <a:pt x="2595" y="23759"/>
                    </a:lnTo>
                    <a:lnTo>
                      <a:pt x="3483" y="24961"/>
                    </a:lnTo>
                    <a:lnTo>
                      <a:pt x="4437" y="26043"/>
                    </a:lnTo>
                    <a:lnTo>
                      <a:pt x="5512" y="26992"/>
                    </a:lnTo>
                    <a:lnTo>
                      <a:pt x="6715" y="27878"/>
                    </a:lnTo>
                    <a:lnTo>
                      <a:pt x="7919" y="28639"/>
                    </a:lnTo>
                    <a:lnTo>
                      <a:pt x="9318" y="29269"/>
                    </a:lnTo>
                    <a:lnTo>
                      <a:pt x="10709" y="29780"/>
                    </a:lnTo>
                    <a:lnTo>
                      <a:pt x="12168" y="30157"/>
                    </a:lnTo>
                    <a:lnTo>
                      <a:pt x="13686" y="30412"/>
                    </a:lnTo>
                    <a:lnTo>
                      <a:pt x="14447" y="30480"/>
                    </a:lnTo>
                    <a:lnTo>
                      <a:pt x="16033" y="30480"/>
                    </a:lnTo>
                    <a:lnTo>
                      <a:pt x="16794" y="30412"/>
                    </a:lnTo>
                    <a:lnTo>
                      <a:pt x="18312" y="30157"/>
                    </a:lnTo>
                    <a:lnTo>
                      <a:pt x="19771" y="29780"/>
                    </a:lnTo>
                    <a:lnTo>
                      <a:pt x="21169" y="29269"/>
                    </a:lnTo>
                    <a:lnTo>
                      <a:pt x="22502" y="28639"/>
                    </a:lnTo>
                    <a:lnTo>
                      <a:pt x="23765" y="27878"/>
                    </a:lnTo>
                    <a:lnTo>
                      <a:pt x="24908" y="26992"/>
                    </a:lnTo>
                    <a:lnTo>
                      <a:pt x="25983" y="26043"/>
                    </a:lnTo>
                    <a:lnTo>
                      <a:pt x="26997" y="24961"/>
                    </a:lnTo>
                    <a:lnTo>
                      <a:pt x="27885" y="23759"/>
                    </a:lnTo>
                    <a:lnTo>
                      <a:pt x="28646" y="22496"/>
                    </a:lnTo>
                    <a:lnTo>
                      <a:pt x="29276" y="21165"/>
                    </a:lnTo>
                    <a:lnTo>
                      <a:pt x="29789" y="19765"/>
                    </a:lnTo>
                    <a:lnTo>
                      <a:pt x="30164" y="18315"/>
                    </a:lnTo>
                    <a:lnTo>
                      <a:pt x="30292" y="17549"/>
                    </a:lnTo>
                    <a:lnTo>
                      <a:pt x="30360" y="16789"/>
                    </a:lnTo>
                    <a:lnTo>
                      <a:pt x="30480" y="15270"/>
                    </a:lnTo>
                    <a:lnTo>
                      <a:pt x="30419" y="14443"/>
                    </a:lnTo>
                    <a:lnTo>
                      <a:pt x="30360" y="13684"/>
                    </a:lnTo>
                    <a:lnTo>
                      <a:pt x="30292" y="12924"/>
                    </a:lnTo>
                    <a:lnTo>
                      <a:pt x="30164" y="12165"/>
                    </a:lnTo>
                    <a:lnTo>
                      <a:pt x="29789" y="10706"/>
                    </a:lnTo>
                    <a:lnTo>
                      <a:pt x="29276" y="9315"/>
                    </a:lnTo>
                    <a:lnTo>
                      <a:pt x="28646" y="7984"/>
                    </a:lnTo>
                    <a:lnTo>
                      <a:pt x="27885" y="6714"/>
                    </a:lnTo>
                    <a:lnTo>
                      <a:pt x="26997" y="5578"/>
                    </a:lnTo>
                    <a:lnTo>
                      <a:pt x="25983" y="4496"/>
                    </a:lnTo>
                    <a:lnTo>
                      <a:pt x="24908" y="3481"/>
                    </a:lnTo>
                    <a:lnTo>
                      <a:pt x="23765" y="2594"/>
                    </a:lnTo>
                    <a:lnTo>
                      <a:pt x="22502" y="1834"/>
                    </a:lnTo>
                    <a:lnTo>
                      <a:pt x="21169" y="1202"/>
                    </a:lnTo>
                    <a:lnTo>
                      <a:pt x="19771" y="700"/>
                    </a:lnTo>
                    <a:lnTo>
                      <a:pt x="18312" y="316"/>
                    </a:lnTo>
                    <a:lnTo>
                      <a:pt x="16794" y="61"/>
                    </a:lnTo>
                    <a:lnTo>
                      <a:pt x="16033" y="0"/>
                    </a:lnTo>
                    <a:close/>
                  </a:path>
                </a:pathLst>
              </a:custGeom>
              <a:solidFill>
                <a:srgbClr val="DF6310"/>
              </a:solidFill>
              <a:ln>
                <a:noFill/>
              </a:ln>
              <a:effectLst/>
            </p:spPr>
            <p:txBody>
              <a:bodyPr vert="horz" wrap="square" lIns="0" tIns="0" rIns="0" bIns="0" numCol="1" spcCol="215900" anchor="ctr"/>
              <a:lstStyle/>
              <a:p>
                <a:pPr/>
              </a:p>
            </p:txBody>
          </p:sp>
          <p:sp>
            <p:nvSpPr>
              <p:cNvPr id="168" name="Google Shape;707;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ZBQAALBQAAEkFAABcFAAAAAAAACYAAAAIAAAA//////////8="/>
                  </a:ext>
                </a:extLst>
              </p:cNvSpPr>
              <p:nvPr/>
            </p:nvSpPr>
            <p:spPr>
              <a:xfrm rot="383110">
                <a:off x="828675" y="3279140"/>
                <a:ext cx="30480" cy="30480"/>
              </a:xfrm>
              <a:custGeom>
                <a:avLst/>
                <a:gdLst/>
                <a:ahLst/>
                <a:cxnLst/>
                <a:rect l="0" t="0" r="30480" b="30480"/>
                <a:pathLst>
                  <a:path w="30480" h="30480">
                    <a:moveTo>
                      <a:pt x="14510" y="0"/>
                    </a:moveTo>
                    <a:lnTo>
                      <a:pt x="13691" y="61"/>
                    </a:lnTo>
                    <a:lnTo>
                      <a:pt x="12924" y="188"/>
                    </a:lnTo>
                    <a:lnTo>
                      <a:pt x="12165" y="316"/>
                    </a:lnTo>
                    <a:lnTo>
                      <a:pt x="10706" y="700"/>
                    </a:lnTo>
                    <a:lnTo>
                      <a:pt x="9315" y="1202"/>
                    </a:lnTo>
                    <a:lnTo>
                      <a:pt x="7984" y="1834"/>
                    </a:lnTo>
                    <a:lnTo>
                      <a:pt x="6721" y="2594"/>
                    </a:lnTo>
                    <a:lnTo>
                      <a:pt x="5578" y="3481"/>
                    </a:lnTo>
                    <a:lnTo>
                      <a:pt x="4504" y="4437"/>
                    </a:lnTo>
                    <a:lnTo>
                      <a:pt x="3488" y="5510"/>
                    </a:lnTo>
                    <a:lnTo>
                      <a:pt x="2602" y="6714"/>
                    </a:lnTo>
                    <a:lnTo>
                      <a:pt x="1842" y="7984"/>
                    </a:lnTo>
                    <a:lnTo>
                      <a:pt x="1202" y="9315"/>
                    </a:lnTo>
                    <a:lnTo>
                      <a:pt x="700" y="10706"/>
                    </a:lnTo>
                    <a:lnTo>
                      <a:pt x="316" y="12165"/>
                    </a:lnTo>
                    <a:lnTo>
                      <a:pt x="196" y="12924"/>
                    </a:lnTo>
                    <a:lnTo>
                      <a:pt x="128" y="13684"/>
                    </a:lnTo>
                    <a:lnTo>
                      <a:pt x="68" y="14443"/>
                    </a:lnTo>
                    <a:lnTo>
                      <a:pt x="0" y="15210"/>
                    </a:lnTo>
                    <a:lnTo>
                      <a:pt x="68" y="16029"/>
                    </a:lnTo>
                    <a:lnTo>
                      <a:pt x="128" y="16789"/>
                    </a:lnTo>
                    <a:lnTo>
                      <a:pt x="196" y="17549"/>
                    </a:lnTo>
                    <a:lnTo>
                      <a:pt x="316" y="18308"/>
                    </a:lnTo>
                    <a:lnTo>
                      <a:pt x="700" y="19765"/>
                    </a:lnTo>
                    <a:lnTo>
                      <a:pt x="1202" y="21165"/>
                    </a:lnTo>
                    <a:lnTo>
                      <a:pt x="1842" y="22496"/>
                    </a:lnTo>
                    <a:lnTo>
                      <a:pt x="2602" y="23759"/>
                    </a:lnTo>
                    <a:lnTo>
                      <a:pt x="3488" y="24902"/>
                    </a:lnTo>
                    <a:lnTo>
                      <a:pt x="4504" y="25976"/>
                    </a:lnTo>
                    <a:lnTo>
                      <a:pt x="5578" y="26992"/>
                    </a:lnTo>
                    <a:lnTo>
                      <a:pt x="6721" y="27878"/>
                    </a:lnTo>
                    <a:lnTo>
                      <a:pt x="7984" y="28639"/>
                    </a:lnTo>
                    <a:lnTo>
                      <a:pt x="9315" y="29269"/>
                    </a:lnTo>
                    <a:lnTo>
                      <a:pt x="10706" y="29780"/>
                    </a:lnTo>
                    <a:lnTo>
                      <a:pt x="12165" y="30157"/>
                    </a:lnTo>
                    <a:lnTo>
                      <a:pt x="12924" y="30284"/>
                    </a:lnTo>
                    <a:lnTo>
                      <a:pt x="13691" y="30412"/>
                    </a:lnTo>
                    <a:lnTo>
                      <a:pt x="14510" y="30480"/>
                    </a:lnTo>
                    <a:lnTo>
                      <a:pt x="16029" y="30480"/>
                    </a:lnTo>
                    <a:lnTo>
                      <a:pt x="16796" y="30412"/>
                    </a:lnTo>
                    <a:lnTo>
                      <a:pt x="17616" y="30284"/>
                    </a:lnTo>
                    <a:lnTo>
                      <a:pt x="18315" y="30157"/>
                    </a:lnTo>
                    <a:lnTo>
                      <a:pt x="19774" y="29780"/>
                    </a:lnTo>
                    <a:lnTo>
                      <a:pt x="21225" y="29269"/>
                    </a:lnTo>
                    <a:lnTo>
                      <a:pt x="22555" y="28639"/>
                    </a:lnTo>
                    <a:lnTo>
                      <a:pt x="23766" y="27878"/>
                    </a:lnTo>
                    <a:lnTo>
                      <a:pt x="24970" y="26992"/>
                    </a:lnTo>
                    <a:lnTo>
                      <a:pt x="26043" y="25976"/>
                    </a:lnTo>
                    <a:lnTo>
                      <a:pt x="27059" y="24902"/>
                    </a:lnTo>
                    <a:lnTo>
                      <a:pt x="27878" y="23759"/>
                    </a:lnTo>
                    <a:lnTo>
                      <a:pt x="28639" y="22496"/>
                    </a:lnTo>
                    <a:lnTo>
                      <a:pt x="29337" y="21165"/>
                    </a:lnTo>
                    <a:lnTo>
                      <a:pt x="29848" y="19765"/>
                    </a:lnTo>
                    <a:lnTo>
                      <a:pt x="30225" y="18308"/>
                    </a:lnTo>
                    <a:lnTo>
                      <a:pt x="30352" y="17549"/>
                    </a:lnTo>
                    <a:lnTo>
                      <a:pt x="30412" y="16789"/>
                    </a:lnTo>
                    <a:lnTo>
                      <a:pt x="30480" y="16029"/>
                    </a:lnTo>
                    <a:lnTo>
                      <a:pt x="30480" y="14443"/>
                    </a:lnTo>
                    <a:lnTo>
                      <a:pt x="30412" y="13684"/>
                    </a:lnTo>
                    <a:lnTo>
                      <a:pt x="30352" y="12924"/>
                    </a:lnTo>
                    <a:lnTo>
                      <a:pt x="30225" y="12165"/>
                    </a:lnTo>
                    <a:lnTo>
                      <a:pt x="29848" y="10706"/>
                    </a:lnTo>
                    <a:lnTo>
                      <a:pt x="29337" y="9315"/>
                    </a:lnTo>
                    <a:lnTo>
                      <a:pt x="28639" y="7984"/>
                    </a:lnTo>
                    <a:lnTo>
                      <a:pt x="27878" y="6714"/>
                    </a:lnTo>
                    <a:lnTo>
                      <a:pt x="27059" y="5510"/>
                    </a:lnTo>
                    <a:lnTo>
                      <a:pt x="26043" y="4437"/>
                    </a:lnTo>
                    <a:lnTo>
                      <a:pt x="24970" y="3481"/>
                    </a:lnTo>
                    <a:lnTo>
                      <a:pt x="23766" y="2594"/>
                    </a:lnTo>
                    <a:lnTo>
                      <a:pt x="22555" y="1834"/>
                    </a:lnTo>
                    <a:lnTo>
                      <a:pt x="21225" y="1202"/>
                    </a:lnTo>
                    <a:lnTo>
                      <a:pt x="19774" y="700"/>
                    </a:lnTo>
                    <a:lnTo>
                      <a:pt x="18315" y="316"/>
                    </a:lnTo>
                    <a:lnTo>
                      <a:pt x="17616" y="188"/>
                    </a:lnTo>
                    <a:lnTo>
                      <a:pt x="16796" y="61"/>
                    </a:lnTo>
                    <a:lnTo>
                      <a:pt x="16029" y="0"/>
                    </a:lnTo>
                    <a:close/>
                  </a:path>
                </a:pathLst>
              </a:custGeom>
              <a:solidFill>
                <a:srgbClr val="DF6310"/>
              </a:solidFill>
              <a:ln>
                <a:noFill/>
              </a:ln>
              <a:effectLst/>
            </p:spPr>
            <p:txBody>
              <a:bodyPr vert="horz" wrap="square" lIns="0" tIns="0" rIns="0" bIns="0" numCol="1" spcCol="215900" anchor="ctr"/>
              <a:lstStyle/>
              <a:p>
                <a:pPr/>
              </a:p>
            </p:txBody>
          </p:sp>
          <p:sp>
            <p:nvSpPr>
              <p:cNvPr id="167" name="Google Shape;709;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0BQAAERMAADUGAACaEwAAAAAAACYAAAAIAAAA//////////8="/>
                  </a:ext>
                </a:extLst>
              </p:cNvSpPr>
              <p:nvPr/>
            </p:nvSpPr>
            <p:spPr>
              <a:xfrm rot="383110">
                <a:off x="845820" y="3099435"/>
                <a:ext cx="163195" cy="86995"/>
              </a:xfrm>
              <a:custGeom>
                <a:avLst/>
                <a:gdLst/>
                <a:ahLst/>
                <a:cxnLst/>
                <a:rect l="0" t="0" r="163195" b="86995"/>
                <a:pathLst>
                  <a:path w="163195" h="86995">
                    <a:moveTo>
                      <a:pt x="96753" y="0"/>
                    </a:moveTo>
                    <a:lnTo>
                      <a:pt x="92870" y="68"/>
                    </a:lnTo>
                    <a:lnTo>
                      <a:pt x="88858" y="318"/>
                    </a:lnTo>
                    <a:lnTo>
                      <a:pt x="84914" y="640"/>
                    </a:lnTo>
                    <a:lnTo>
                      <a:pt x="80955" y="1143"/>
                    </a:lnTo>
                    <a:lnTo>
                      <a:pt x="77011" y="1844"/>
                    </a:lnTo>
                    <a:lnTo>
                      <a:pt x="75099" y="2223"/>
                    </a:lnTo>
                    <a:lnTo>
                      <a:pt x="73127" y="2666"/>
                    </a:lnTo>
                    <a:lnTo>
                      <a:pt x="71148" y="3113"/>
                    </a:lnTo>
                    <a:lnTo>
                      <a:pt x="69244" y="3624"/>
                    </a:lnTo>
                    <a:lnTo>
                      <a:pt x="67265" y="4128"/>
                    </a:lnTo>
                    <a:lnTo>
                      <a:pt x="65353" y="4700"/>
                    </a:lnTo>
                    <a:lnTo>
                      <a:pt x="62225" y="5650"/>
                    </a:lnTo>
                    <a:lnTo>
                      <a:pt x="59233" y="6734"/>
                    </a:lnTo>
                    <a:lnTo>
                      <a:pt x="56181" y="7873"/>
                    </a:lnTo>
                    <a:lnTo>
                      <a:pt x="53249" y="9146"/>
                    </a:lnTo>
                    <a:lnTo>
                      <a:pt x="50326" y="10540"/>
                    </a:lnTo>
                    <a:lnTo>
                      <a:pt x="47454" y="11941"/>
                    </a:lnTo>
                    <a:lnTo>
                      <a:pt x="44583" y="13523"/>
                    </a:lnTo>
                    <a:lnTo>
                      <a:pt x="41848" y="15174"/>
                    </a:lnTo>
                    <a:lnTo>
                      <a:pt x="39174" y="16891"/>
                    </a:lnTo>
                    <a:lnTo>
                      <a:pt x="36499" y="18671"/>
                    </a:lnTo>
                    <a:lnTo>
                      <a:pt x="33953" y="20576"/>
                    </a:lnTo>
                    <a:lnTo>
                      <a:pt x="31407" y="22542"/>
                    </a:lnTo>
                    <a:lnTo>
                      <a:pt x="28982" y="24576"/>
                    </a:lnTo>
                    <a:lnTo>
                      <a:pt x="26624" y="26674"/>
                    </a:lnTo>
                    <a:lnTo>
                      <a:pt x="24328" y="28893"/>
                    </a:lnTo>
                    <a:lnTo>
                      <a:pt x="22167" y="31116"/>
                    </a:lnTo>
                    <a:lnTo>
                      <a:pt x="20059" y="33400"/>
                    </a:lnTo>
                    <a:lnTo>
                      <a:pt x="18027" y="35812"/>
                    </a:lnTo>
                    <a:lnTo>
                      <a:pt x="16055" y="38229"/>
                    </a:lnTo>
                    <a:lnTo>
                      <a:pt x="14204" y="40702"/>
                    </a:lnTo>
                    <a:lnTo>
                      <a:pt x="12488" y="43239"/>
                    </a:lnTo>
                    <a:lnTo>
                      <a:pt x="10826" y="45849"/>
                    </a:lnTo>
                    <a:lnTo>
                      <a:pt x="9300" y="48515"/>
                    </a:lnTo>
                    <a:lnTo>
                      <a:pt x="7827" y="51182"/>
                    </a:lnTo>
                    <a:lnTo>
                      <a:pt x="6429" y="53908"/>
                    </a:lnTo>
                    <a:lnTo>
                      <a:pt x="5152" y="56647"/>
                    </a:lnTo>
                    <a:lnTo>
                      <a:pt x="4011" y="59434"/>
                    </a:lnTo>
                    <a:lnTo>
                      <a:pt x="2991" y="62298"/>
                    </a:lnTo>
                    <a:lnTo>
                      <a:pt x="2039" y="65214"/>
                    </a:lnTo>
                    <a:lnTo>
                      <a:pt x="1269" y="68134"/>
                    </a:lnTo>
                    <a:lnTo>
                      <a:pt x="891" y="69596"/>
                    </a:lnTo>
                    <a:lnTo>
                      <a:pt x="574" y="71118"/>
                    </a:lnTo>
                    <a:lnTo>
                      <a:pt x="317" y="72640"/>
                    </a:lnTo>
                    <a:lnTo>
                      <a:pt x="60" y="74171"/>
                    </a:lnTo>
                    <a:lnTo>
                      <a:pt x="0" y="74992"/>
                    </a:lnTo>
                    <a:lnTo>
                      <a:pt x="0" y="76583"/>
                    </a:lnTo>
                    <a:lnTo>
                      <a:pt x="128" y="77401"/>
                    </a:lnTo>
                    <a:lnTo>
                      <a:pt x="256" y="78231"/>
                    </a:lnTo>
                    <a:lnTo>
                      <a:pt x="506" y="79052"/>
                    </a:lnTo>
                    <a:lnTo>
                      <a:pt x="763" y="79821"/>
                    </a:lnTo>
                    <a:lnTo>
                      <a:pt x="1148" y="80643"/>
                    </a:lnTo>
                    <a:lnTo>
                      <a:pt x="1526" y="81344"/>
                    </a:lnTo>
                    <a:lnTo>
                      <a:pt x="1971" y="82045"/>
                    </a:lnTo>
                    <a:lnTo>
                      <a:pt x="2417" y="82737"/>
                    </a:lnTo>
                    <a:lnTo>
                      <a:pt x="2923" y="83309"/>
                    </a:lnTo>
                    <a:lnTo>
                      <a:pt x="3498" y="83884"/>
                    </a:lnTo>
                    <a:lnTo>
                      <a:pt x="4072" y="84389"/>
                    </a:lnTo>
                    <a:lnTo>
                      <a:pt x="4706" y="84900"/>
                    </a:lnTo>
                    <a:lnTo>
                      <a:pt x="5349" y="85343"/>
                    </a:lnTo>
                    <a:lnTo>
                      <a:pt x="6044" y="85722"/>
                    </a:lnTo>
                    <a:lnTo>
                      <a:pt x="6746" y="86044"/>
                    </a:lnTo>
                    <a:lnTo>
                      <a:pt x="7449" y="86294"/>
                    </a:lnTo>
                    <a:lnTo>
                      <a:pt x="8212" y="86551"/>
                    </a:lnTo>
                    <a:lnTo>
                      <a:pt x="8975" y="86737"/>
                    </a:lnTo>
                    <a:lnTo>
                      <a:pt x="9746" y="86866"/>
                    </a:lnTo>
                    <a:lnTo>
                      <a:pt x="10509" y="86926"/>
                    </a:lnTo>
                    <a:lnTo>
                      <a:pt x="11272" y="86995"/>
                    </a:lnTo>
                    <a:lnTo>
                      <a:pt x="12549" y="86926"/>
                    </a:lnTo>
                    <a:lnTo>
                      <a:pt x="13826" y="86676"/>
                    </a:lnTo>
                    <a:lnTo>
                      <a:pt x="15035" y="86362"/>
                    </a:lnTo>
                    <a:lnTo>
                      <a:pt x="16243" y="85851"/>
                    </a:lnTo>
                    <a:lnTo>
                      <a:pt x="16818" y="85601"/>
                    </a:lnTo>
                    <a:lnTo>
                      <a:pt x="19296" y="84328"/>
                    </a:lnTo>
                    <a:lnTo>
                      <a:pt x="21721" y="83056"/>
                    </a:lnTo>
                    <a:lnTo>
                      <a:pt x="26300" y="80583"/>
                    </a:lnTo>
                    <a:lnTo>
                      <a:pt x="35034" y="75754"/>
                    </a:lnTo>
                    <a:lnTo>
                      <a:pt x="39174" y="73402"/>
                    </a:lnTo>
                    <a:lnTo>
                      <a:pt x="43246" y="71247"/>
                    </a:lnTo>
                    <a:lnTo>
                      <a:pt x="51089" y="67058"/>
                    </a:lnTo>
                    <a:lnTo>
                      <a:pt x="54972" y="65153"/>
                    </a:lnTo>
                    <a:lnTo>
                      <a:pt x="58727" y="63304"/>
                    </a:lnTo>
                    <a:lnTo>
                      <a:pt x="62550" y="61528"/>
                    </a:lnTo>
                    <a:lnTo>
                      <a:pt x="66245" y="59817"/>
                    </a:lnTo>
                    <a:lnTo>
                      <a:pt x="70007" y="58226"/>
                    </a:lnTo>
                    <a:lnTo>
                      <a:pt x="73762" y="56647"/>
                    </a:lnTo>
                    <a:lnTo>
                      <a:pt x="77517" y="55245"/>
                    </a:lnTo>
                    <a:lnTo>
                      <a:pt x="81340" y="53848"/>
                    </a:lnTo>
                    <a:lnTo>
                      <a:pt x="85163" y="52514"/>
                    </a:lnTo>
                    <a:lnTo>
                      <a:pt x="89047" y="51242"/>
                    </a:lnTo>
                    <a:lnTo>
                      <a:pt x="92998" y="50167"/>
                    </a:lnTo>
                    <a:lnTo>
                      <a:pt x="97070" y="49087"/>
                    </a:lnTo>
                    <a:lnTo>
                      <a:pt x="101158" y="48132"/>
                    </a:lnTo>
                    <a:lnTo>
                      <a:pt x="105358" y="47243"/>
                    </a:lnTo>
                    <a:lnTo>
                      <a:pt x="109627" y="46421"/>
                    </a:lnTo>
                    <a:lnTo>
                      <a:pt x="113956" y="45591"/>
                    </a:lnTo>
                    <a:lnTo>
                      <a:pt x="118422" y="44891"/>
                    </a:lnTo>
                    <a:lnTo>
                      <a:pt x="122940" y="44197"/>
                    </a:lnTo>
                    <a:lnTo>
                      <a:pt x="127586" y="43557"/>
                    </a:lnTo>
                    <a:lnTo>
                      <a:pt x="132301" y="42994"/>
                    </a:lnTo>
                    <a:lnTo>
                      <a:pt x="141987" y="41906"/>
                    </a:lnTo>
                    <a:lnTo>
                      <a:pt x="147011" y="41403"/>
                    </a:lnTo>
                    <a:lnTo>
                      <a:pt x="149497" y="41084"/>
                    </a:lnTo>
                    <a:lnTo>
                      <a:pt x="151854" y="40702"/>
                    </a:lnTo>
                    <a:lnTo>
                      <a:pt x="154793" y="40130"/>
                    </a:lnTo>
                    <a:lnTo>
                      <a:pt x="155617" y="39941"/>
                    </a:lnTo>
                    <a:lnTo>
                      <a:pt x="156380" y="39683"/>
                    </a:lnTo>
                    <a:lnTo>
                      <a:pt x="157211" y="39369"/>
                    </a:lnTo>
                    <a:lnTo>
                      <a:pt x="157974" y="38990"/>
                    </a:lnTo>
                    <a:lnTo>
                      <a:pt x="158676" y="38479"/>
                    </a:lnTo>
                    <a:lnTo>
                      <a:pt x="159372" y="37975"/>
                    </a:lnTo>
                    <a:lnTo>
                      <a:pt x="160014" y="37403"/>
                    </a:lnTo>
                    <a:lnTo>
                      <a:pt x="160648" y="36769"/>
                    </a:lnTo>
                    <a:lnTo>
                      <a:pt x="161283" y="35941"/>
                    </a:lnTo>
                    <a:lnTo>
                      <a:pt x="161857" y="35051"/>
                    </a:lnTo>
                    <a:lnTo>
                      <a:pt x="162303" y="34101"/>
                    </a:lnTo>
                    <a:lnTo>
                      <a:pt x="162688" y="33146"/>
                    </a:lnTo>
                    <a:lnTo>
                      <a:pt x="162938" y="32196"/>
                    </a:lnTo>
                    <a:lnTo>
                      <a:pt x="163134" y="31177"/>
                    </a:lnTo>
                    <a:lnTo>
                      <a:pt x="163195" y="30230"/>
                    </a:lnTo>
                    <a:lnTo>
                      <a:pt x="163195" y="29211"/>
                    </a:lnTo>
                    <a:lnTo>
                      <a:pt x="163066" y="28192"/>
                    </a:lnTo>
                    <a:lnTo>
                      <a:pt x="162817" y="27246"/>
                    </a:lnTo>
                    <a:lnTo>
                      <a:pt x="162560" y="26287"/>
                    </a:lnTo>
                    <a:lnTo>
                      <a:pt x="162114" y="25337"/>
                    </a:lnTo>
                    <a:lnTo>
                      <a:pt x="161668" y="24451"/>
                    </a:lnTo>
                    <a:lnTo>
                      <a:pt x="161034" y="23621"/>
                    </a:lnTo>
                    <a:lnTo>
                      <a:pt x="160391" y="22799"/>
                    </a:lnTo>
                    <a:lnTo>
                      <a:pt x="159628" y="22091"/>
                    </a:lnTo>
                    <a:lnTo>
                      <a:pt x="157022" y="19875"/>
                    </a:lnTo>
                    <a:lnTo>
                      <a:pt x="154536" y="17909"/>
                    </a:lnTo>
                    <a:lnTo>
                      <a:pt x="152043" y="16130"/>
                    </a:lnTo>
                    <a:lnTo>
                      <a:pt x="150774" y="15304"/>
                    </a:lnTo>
                    <a:lnTo>
                      <a:pt x="149436" y="14483"/>
                    </a:lnTo>
                    <a:lnTo>
                      <a:pt x="146822" y="12892"/>
                    </a:lnTo>
                    <a:lnTo>
                      <a:pt x="144216" y="11430"/>
                    </a:lnTo>
                    <a:lnTo>
                      <a:pt x="141473" y="10036"/>
                    </a:lnTo>
                    <a:lnTo>
                      <a:pt x="138738" y="8763"/>
                    </a:lnTo>
                    <a:lnTo>
                      <a:pt x="135927" y="7555"/>
                    </a:lnTo>
                    <a:lnTo>
                      <a:pt x="133124" y="6480"/>
                    </a:lnTo>
                    <a:lnTo>
                      <a:pt x="130200" y="5461"/>
                    </a:lnTo>
                    <a:lnTo>
                      <a:pt x="127329" y="4514"/>
                    </a:lnTo>
                    <a:lnTo>
                      <a:pt x="124405" y="3685"/>
                    </a:lnTo>
                    <a:lnTo>
                      <a:pt x="121414" y="2923"/>
                    </a:lnTo>
                    <a:lnTo>
                      <a:pt x="118422" y="2223"/>
                    </a:lnTo>
                    <a:lnTo>
                      <a:pt x="115354" y="1590"/>
                    </a:lnTo>
                    <a:lnTo>
                      <a:pt x="113125" y="1272"/>
                    </a:lnTo>
                    <a:lnTo>
                      <a:pt x="110768" y="890"/>
                    </a:lnTo>
                    <a:lnTo>
                      <a:pt x="108479" y="640"/>
                    </a:lnTo>
                    <a:lnTo>
                      <a:pt x="106182" y="443"/>
                    </a:lnTo>
                    <a:lnTo>
                      <a:pt x="103832" y="257"/>
                    </a:lnTo>
                    <a:lnTo>
                      <a:pt x="101475" y="128"/>
                    </a:lnTo>
                    <a:lnTo>
                      <a:pt x="99110" y="68"/>
                    </a:lnTo>
                    <a:lnTo>
                      <a:pt x="96753" y="0"/>
                    </a:lnTo>
                    <a:close/>
                  </a:path>
                </a:pathLst>
              </a:custGeom>
              <a:solidFill>
                <a:srgbClr val="DF6310"/>
              </a:solidFill>
              <a:ln>
                <a:noFill/>
              </a:ln>
              <a:effectLst/>
            </p:spPr>
            <p:txBody>
              <a:bodyPr vert="horz" wrap="square" lIns="0" tIns="0" rIns="0" bIns="0" numCol="1" spcCol="215900" anchor="ctr"/>
              <a:lstStyle/>
              <a:p>
                <a:pPr/>
              </a:p>
            </p:txBody>
          </p:sp>
        </p:grpSp>
        <p:grpSp>
          <p:nvGrpSpPr>
            <p:cNvPr id="141" name="Google Shape;713;p24"/>
            <p:cNvGrpSpPr>
              <a:extLst>
                <a:ext uri="smNativeData">
                  <pr:smNativeData xmlns:pr="smNativeData" val="SMDATA_7_A8aMYhMAAAAlAAAAAQAAAA8BAAAAkAAAAEgAAACQAAAASAAAAAAAAAAAAAAAAAAAABcAAAAUAAAAAAAAAAAAAAD/fwAA/38AAAAAAAAJAAAABAAAAPn///8MAAAAEAAAAAAAAAAAAAAAAAAAAAAAAAAfAAAAVAAAAAAAAAAAAAAAAAAAAAAAAAAAAAAAAAAAAAAAAAAAAAAAAAAAAAAAAAAAAAAAAAAAAAAAAAAAAAAAAAAAAAAAAAAAAAAAAAAAAAAAAAAAAAAAAAAAACEAAAAYAAAAFAAAAHEFAAA1FgAA8wYAALQXAAAAAAAAJgAAAAgAAAD/////AAAAAA=="/>
                </a:ext>
              </a:extLst>
            </p:cNvGrpSpPr>
            <p:nvPr/>
          </p:nvGrpSpPr>
          <p:grpSpPr>
            <a:xfrm>
              <a:off x="884555" y="3609975"/>
              <a:ext cx="245110" cy="243205"/>
              <a:chOff x="884555" y="3609975"/>
              <a:chExt cx="245110" cy="243205"/>
            </a:xfrm>
          </p:grpSpPr>
          <p:sp>
            <p:nvSpPr>
              <p:cNvPr id="165" name="Google Shape;714;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bBQAAPxYAAAMGAACLFgAAAAAAACYAAAAIAAAA//////////8="/>
                  </a:ext>
                </a:extLst>
              </p:cNvSpPr>
              <p:nvPr/>
            </p:nvSpPr>
            <p:spPr>
              <a:xfrm rot="383110">
                <a:off x="951865" y="3616325"/>
                <a:ext cx="25400" cy="48260"/>
              </a:xfrm>
              <a:custGeom>
                <a:avLst/>
                <a:gdLst/>
                <a:ahLst/>
                <a:cxnLst/>
                <a:rect l="0" t="0" r="25400" b="48260"/>
                <a:pathLst>
                  <a:path w="25400" h="48260">
                    <a:moveTo>
                      <a:pt x="3080" y="0"/>
                    </a:moveTo>
                    <a:lnTo>
                      <a:pt x="2835" y="34"/>
                    </a:lnTo>
                    <a:lnTo>
                      <a:pt x="2449" y="141"/>
                    </a:lnTo>
                    <a:lnTo>
                      <a:pt x="2063" y="315"/>
                    </a:lnTo>
                    <a:lnTo>
                      <a:pt x="1715" y="559"/>
                    </a:lnTo>
                    <a:lnTo>
                      <a:pt x="1436" y="874"/>
                    </a:lnTo>
                    <a:lnTo>
                      <a:pt x="1329" y="1048"/>
                    </a:lnTo>
                    <a:lnTo>
                      <a:pt x="1224" y="1256"/>
                    </a:lnTo>
                    <a:lnTo>
                      <a:pt x="1083" y="1678"/>
                    </a:lnTo>
                    <a:lnTo>
                      <a:pt x="735" y="3175"/>
                    </a:lnTo>
                    <a:lnTo>
                      <a:pt x="490" y="4643"/>
                    </a:lnTo>
                    <a:lnTo>
                      <a:pt x="282" y="6108"/>
                    </a:lnTo>
                    <a:lnTo>
                      <a:pt x="141" y="7574"/>
                    </a:lnTo>
                    <a:lnTo>
                      <a:pt x="38" y="9040"/>
                    </a:lnTo>
                    <a:lnTo>
                      <a:pt x="0" y="10505"/>
                    </a:lnTo>
                    <a:lnTo>
                      <a:pt x="0" y="12005"/>
                    </a:lnTo>
                    <a:lnTo>
                      <a:pt x="38" y="13470"/>
                    </a:lnTo>
                    <a:lnTo>
                      <a:pt x="108" y="14936"/>
                    </a:lnTo>
                    <a:lnTo>
                      <a:pt x="245" y="16435"/>
                    </a:lnTo>
                    <a:lnTo>
                      <a:pt x="420" y="17901"/>
                    </a:lnTo>
                    <a:lnTo>
                      <a:pt x="664" y="19402"/>
                    </a:lnTo>
                    <a:lnTo>
                      <a:pt x="947" y="20870"/>
                    </a:lnTo>
                    <a:lnTo>
                      <a:pt x="1262" y="22336"/>
                    </a:lnTo>
                    <a:lnTo>
                      <a:pt x="1644" y="23802"/>
                    </a:lnTo>
                    <a:lnTo>
                      <a:pt x="2063" y="25229"/>
                    </a:lnTo>
                    <a:lnTo>
                      <a:pt x="2520" y="26661"/>
                    </a:lnTo>
                    <a:lnTo>
                      <a:pt x="3042" y="28091"/>
                    </a:lnTo>
                    <a:lnTo>
                      <a:pt x="3603" y="29524"/>
                    </a:lnTo>
                    <a:lnTo>
                      <a:pt x="4200" y="30918"/>
                    </a:lnTo>
                    <a:lnTo>
                      <a:pt x="4827" y="32314"/>
                    </a:lnTo>
                    <a:lnTo>
                      <a:pt x="5492" y="33677"/>
                    </a:lnTo>
                    <a:lnTo>
                      <a:pt x="6264" y="35035"/>
                    </a:lnTo>
                    <a:lnTo>
                      <a:pt x="7032" y="36327"/>
                    </a:lnTo>
                    <a:lnTo>
                      <a:pt x="7418" y="36988"/>
                    </a:lnTo>
                    <a:lnTo>
                      <a:pt x="7838" y="37652"/>
                    </a:lnTo>
                    <a:lnTo>
                      <a:pt x="8676" y="38910"/>
                    </a:lnTo>
                    <a:lnTo>
                      <a:pt x="10494" y="41419"/>
                    </a:lnTo>
                    <a:lnTo>
                      <a:pt x="12453" y="43796"/>
                    </a:lnTo>
                    <a:lnTo>
                      <a:pt x="14520" y="46099"/>
                    </a:lnTo>
                    <a:lnTo>
                      <a:pt x="14868" y="46479"/>
                    </a:lnTo>
                    <a:lnTo>
                      <a:pt x="15255" y="46832"/>
                    </a:lnTo>
                    <a:lnTo>
                      <a:pt x="15744" y="47212"/>
                    </a:lnTo>
                    <a:lnTo>
                      <a:pt x="16268" y="47527"/>
                    </a:lnTo>
                    <a:lnTo>
                      <a:pt x="16829" y="47771"/>
                    </a:lnTo>
                    <a:lnTo>
                      <a:pt x="17421" y="47983"/>
                    </a:lnTo>
                    <a:lnTo>
                      <a:pt x="17982" y="48124"/>
                    </a:lnTo>
                    <a:lnTo>
                      <a:pt x="18576" y="48226"/>
                    </a:lnTo>
                    <a:lnTo>
                      <a:pt x="19169" y="48260"/>
                    </a:lnTo>
                    <a:lnTo>
                      <a:pt x="19767" y="48226"/>
                    </a:lnTo>
                    <a:lnTo>
                      <a:pt x="20361" y="48157"/>
                    </a:lnTo>
                    <a:lnTo>
                      <a:pt x="20921" y="48016"/>
                    </a:lnTo>
                    <a:lnTo>
                      <a:pt x="21515" y="47809"/>
                    </a:lnTo>
                    <a:lnTo>
                      <a:pt x="22042" y="47565"/>
                    </a:lnTo>
                    <a:lnTo>
                      <a:pt x="22565" y="47250"/>
                    </a:lnTo>
                    <a:lnTo>
                      <a:pt x="23055" y="46902"/>
                    </a:lnTo>
                    <a:lnTo>
                      <a:pt x="23544" y="46479"/>
                    </a:lnTo>
                    <a:lnTo>
                      <a:pt x="23964" y="46028"/>
                    </a:lnTo>
                    <a:lnTo>
                      <a:pt x="24350" y="45503"/>
                    </a:lnTo>
                    <a:lnTo>
                      <a:pt x="24665" y="44980"/>
                    </a:lnTo>
                    <a:lnTo>
                      <a:pt x="24944" y="44422"/>
                    </a:lnTo>
                    <a:lnTo>
                      <a:pt x="25118" y="43863"/>
                    </a:lnTo>
                    <a:lnTo>
                      <a:pt x="25292" y="43271"/>
                    </a:lnTo>
                    <a:lnTo>
                      <a:pt x="25362" y="42712"/>
                    </a:lnTo>
                    <a:lnTo>
                      <a:pt x="25400" y="42120"/>
                    </a:lnTo>
                    <a:lnTo>
                      <a:pt x="25362" y="41528"/>
                    </a:lnTo>
                    <a:lnTo>
                      <a:pt x="25292" y="40932"/>
                    </a:lnTo>
                    <a:lnTo>
                      <a:pt x="25155" y="40340"/>
                    </a:lnTo>
                    <a:lnTo>
                      <a:pt x="24977" y="39779"/>
                    </a:lnTo>
                    <a:lnTo>
                      <a:pt x="24698" y="39225"/>
                    </a:lnTo>
                    <a:lnTo>
                      <a:pt x="24420" y="38700"/>
                    </a:lnTo>
                    <a:lnTo>
                      <a:pt x="24035" y="38210"/>
                    </a:lnTo>
                    <a:lnTo>
                      <a:pt x="23648" y="37759"/>
                    </a:lnTo>
                    <a:lnTo>
                      <a:pt x="23159" y="37337"/>
                    </a:lnTo>
                    <a:lnTo>
                      <a:pt x="22668" y="36919"/>
                    </a:lnTo>
                    <a:lnTo>
                      <a:pt x="21726" y="36153"/>
                    </a:lnTo>
                    <a:lnTo>
                      <a:pt x="20780" y="35420"/>
                    </a:lnTo>
                    <a:lnTo>
                      <a:pt x="19800" y="34615"/>
                    </a:lnTo>
                    <a:lnTo>
                      <a:pt x="18891" y="33813"/>
                    </a:lnTo>
                    <a:lnTo>
                      <a:pt x="17982" y="32978"/>
                    </a:lnTo>
                    <a:lnTo>
                      <a:pt x="17106" y="32140"/>
                    </a:lnTo>
                    <a:lnTo>
                      <a:pt x="16235" y="31269"/>
                    </a:lnTo>
                    <a:lnTo>
                      <a:pt x="15812" y="30815"/>
                    </a:lnTo>
                    <a:lnTo>
                      <a:pt x="15429" y="30326"/>
                    </a:lnTo>
                    <a:lnTo>
                      <a:pt x="14624" y="29416"/>
                    </a:lnTo>
                    <a:lnTo>
                      <a:pt x="13818" y="28438"/>
                    </a:lnTo>
                    <a:lnTo>
                      <a:pt x="13085" y="27461"/>
                    </a:lnTo>
                    <a:lnTo>
                      <a:pt x="12386" y="26451"/>
                    </a:lnTo>
                    <a:lnTo>
                      <a:pt x="11685" y="25404"/>
                    </a:lnTo>
                    <a:lnTo>
                      <a:pt x="11054" y="24356"/>
                    </a:lnTo>
                    <a:lnTo>
                      <a:pt x="10427" y="23274"/>
                    </a:lnTo>
                    <a:lnTo>
                      <a:pt x="9830" y="22157"/>
                    </a:lnTo>
                    <a:lnTo>
                      <a:pt x="9273" y="21042"/>
                    </a:lnTo>
                    <a:lnTo>
                      <a:pt x="8712" y="19925"/>
                    </a:lnTo>
                    <a:lnTo>
                      <a:pt x="8223" y="18741"/>
                    </a:lnTo>
                    <a:lnTo>
                      <a:pt x="7803" y="17552"/>
                    </a:lnTo>
                    <a:lnTo>
                      <a:pt x="7380" y="16368"/>
                    </a:lnTo>
                    <a:lnTo>
                      <a:pt x="6999" y="15146"/>
                    </a:lnTo>
                    <a:lnTo>
                      <a:pt x="6646" y="13926"/>
                    </a:lnTo>
                    <a:lnTo>
                      <a:pt x="6335" y="12666"/>
                    </a:lnTo>
                    <a:lnTo>
                      <a:pt x="6089" y="11413"/>
                    </a:lnTo>
                    <a:lnTo>
                      <a:pt x="5844" y="10152"/>
                    </a:lnTo>
                    <a:lnTo>
                      <a:pt x="5666" y="8866"/>
                    </a:lnTo>
                    <a:lnTo>
                      <a:pt x="5492" y="7574"/>
                    </a:lnTo>
                    <a:lnTo>
                      <a:pt x="5421" y="6281"/>
                    </a:lnTo>
                    <a:lnTo>
                      <a:pt x="5355" y="4989"/>
                    </a:lnTo>
                    <a:lnTo>
                      <a:pt x="5355" y="3736"/>
                    </a:lnTo>
                    <a:lnTo>
                      <a:pt x="5388" y="2514"/>
                    </a:lnTo>
                    <a:lnTo>
                      <a:pt x="5388" y="1921"/>
                    </a:lnTo>
                    <a:lnTo>
                      <a:pt x="5318" y="1537"/>
                    </a:lnTo>
                    <a:lnTo>
                      <a:pt x="5176" y="1189"/>
                    </a:lnTo>
                    <a:lnTo>
                      <a:pt x="4968" y="874"/>
                    </a:lnTo>
                    <a:lnTo>
                      <a:pt x="4724" y="592"/>
                    </a:lnTo>
                    <a:lnTo>
                      <a:pt x="4446" y="349"/>
                    </a:lnTo>
                    <a:lnTo>
                      <a:pt x="4093" y="174"/>
                    </a:lnTo>
                    <a:lnTo>
                      <a:pt x="3711" y="34"/>
                    </a:lnTo>
                    <a:lnTo>
                      <a:pt x="3500" y="0"/>
                    </a:lnTo>
                    <a:close/>
                  </a:path>
                </a:pathLst>
              </a:custGeom>
              <a:solidFill>
                <a:srgbClr val="DF6310"/>
              </a:solidFill>
              <a:ln>
                <a:noFill/>
              </a:ln>
              <a:effectLst/>
            </p:spPr>
            <p:txBody>
              <a:bodyPr vert="horz" wrap="square" lIns="0" tIns="0" rIns="0" bIns="0" numCol="1" spcCol="215900" anchor="ctr"/>
              <a:lstStyle/>
              <a:p>
                <a:pPr/>
              </a:p>
            </p:txBody>
          </p:sp>
          <p:sp>
            <p:nvSpPr>
              <p:cNvPr id="164" name="Google Shape;716;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NBgAANhYAACUGAACHFgAAAAAAACYAAAAIAAAA//////////8="/>
                  </a:ext>
                </a:extLst>
              </p:cNvSpPr>
              <p:nvPr/>
            </p:nvSpPr>
            <p:spPr>
              <a:xfrm rot="383110">
                <a:off x="983615" y="3610610"/>
                <a:ext cx="15240" cy="51435"/>
              </a:xfrm>
              <a:custGeom>
                <a:avLst/>
                <a:gdLst/>
                <a:ahLst/>
                <a:cxnLst/>
                <a:rect l="0" t="0" r="15240" b="51435"/>
                <a:pathLst>
                  <a:path w="15240" h="51435">
                    <a:moveTo>
                      <a:pt x="4748" y="0"/>
                    </a:moveTo>
                    <a:lnTo>
                      <a:pt x="4374" y="71"/>
                    </a:lnTo>
                    <a:lnTo>
                      <a:pt x="4030" y="211"/>
                    </a:lnTo>
                    <a:lnTo>
                      <a:pt x="3827" y="314"/>
                    </a:lnTo>
                    <a:lnTo>
                      <a:pt x="3657" y="457"/>
                    </a:lnTo>
                    <a:lnTo>
                      <a:pt x="3483" y="592"/>
                    </a:lnTo>
                    <a:lnTo>
                      <a:pt x="3349" y="771"/>
                    </a:lnTo>
                    <a:lnTo>
                      <a:pt x="3109" y="1083"/>
                    </a:lnTo>
                    <a:lnTo>
                      <a:pt x="2939" y="1469"/>
                    </a:lnTo>
                    <a:lnTo>
                      <a:pt x="2870" y="1888"/>
                    </a:lnTo>
                    <a:lnTo>
                      <a:pt x="2834" y="2307"/>
                    </a:lnTo>
                    <a:lnTo>
                      <a:pt x="2870" y="2519"/>
                    </a:lnTo>
                    <a:lnTo>
                      <a:pt x="2903" y="2726"/>
                    </a:lnTo>
                    <a:lnTo>
                      <a:pt x="2972" y="2938"/>
                    </a:lnTo>
                    <a:lnTo>
                      <a:pt x="3073" y="3148"/>
                    </a:lnTo>
                    <a:lnTo>
                      <a:pt x="3179" y="3357"/>
                    </a:lnTo>
                    <a:lnTo>
                      <a:pt x="3657" y="4476"/>
                    </a:lnTo>
                    <a:lnTo>
                      <a:pt x="4135" y="5629"/>
                    </a:lnTo>
                    <a:lnTo>
                      <a:pt x="4577" y="6819"/>
                    </a:lnTo>
                    <a:lnTo>
                      <a:pt x="4987" y="8040"/>
                    </a:lnTo>
                    <a:lnTo>
                      <a:pt x="5364" y="9301"/>
                    </a:lnTo>
                    <a:lnTo>
                      <a:pt x="5704" y="10558"/>
                    </a:lnTo>
                    <a:lnTo>
                      <a:pt x="5980" y="11820"/>
                    </a:lnTo>
                    <a:lnTo>
                      <a:pt x="6219" y="13077"/>
                    </a:lnTo>
                    <a:lnTo>
                      <a:pt x="6422" y="14335"/>
                    </a:lnTo>
                    <a:lnTo>
                      <a:pt x="6592" y="15627"/>
                    </a:lnTo>
                    <a:lnTo>
                      <a:pt x="6730" y="16890"/>
                    </a:lnTo>
                    <a:lnTo>
                      <a:pt x="6831" y="18147"/>
                    </a:lnTo>
                    <a:lnTo>
                      <a:pt x="6868" y="19442"/>
                    </a:lnTo>
                    <a:lnTo>
                      <a:pt x="6900" y="20700"/>
                    </a:lnTo>
                    <a:lnTo>
                      <a:pt x="6868" y="21959"/>
                    </a:lnTo>
                    <a:lnTo>
                      <a:pt x="6763" y="23217"/>
                    </a:lnTo>
                    <a:lnTo>
                      <a:pt x="6661" y="24441"/>
                    </a:lnTo>
                    <a:lnTo>
                      <a:pt x="6524" y="25698"/>
                    </a:lnTo>
                    <a:lnTo>
                      <a:pt x="6353" y="26922"/>
                    </a:lnTo>
                    <a:lnTo>
                      <a:pt x="6150" y="28145"/>
                    </a:lnTo>
                    <a:lnTo>
                      <a:pt x="5911" y="29370"/>
                    </a:lnTo>
                    <a:lnTo>
                      <a:pt x="5603" y="30560"/>
                    </a:lnTo>
                    <a:lnTo>
                      <a:pt x="5295" y="31748"/>
                    </a:lnTo>
                    <a:lnTo>
                      <a:pt x="4918" y="32939"/>
                    </a:lnTo>
                    <a:lnTo>
                      <a:pt x="4748" y="33532"/>
                    </a:lnTo>
                    <a:lnTo>
                      <a:pt x="4545" y="34092"/>
                    </a:lnTo>
                    <a:lnTo>
                      <a:pt x="4099" y="35244"/>
                    </a:lnTo>
                    <a:lnTo>
                      <a:pt x="3620" y="36366"/>
                    </a:lnTo>
                    <a:lnTo>
                      <a:pt x="3179" y="37518"/>
                    </a:lnTo>
                    <a:lnTo>
                      <a:pt x="2084" y="39685"/>
                    </a:lnTo>
                    <a:lnTo>
                      <a:pt x="1504" y="40771"/>
                    </a:lnTo>
                    <a:lnTo>
                      <a:pt x="957" y="41855"/>
                    </a:lnTo>
                    <a:lnTo>
                      <a:pt x="648" y="42448"/>
                    </a:lnTo>
                    <a:lnTo>
                      <a:pt x="442" y="42905"/>
                    </a:lnTo>
                    <a:lnTo>
                      <a:pt x="272" y="43393"/>
                    </a:lnTo>
                    <a:lnTo>
                      <a:pt x="138" y="43986"/>
                    </a:lnTo>
                    <a:lnTo>
                      <a:pt x="32" y="44617"/>
                    </a:lnTo>
                    <a:lnTo>
                      <a:pt x="0" y="45210"/>
                    </a:lnTo>
                    <a:lnTo>
                      <a:pt x="32" y="45841"/>
                    </a:lnTo>
                    <a:lnTo>
                      <a:pt x="138" y="46434"/>
                    </a:lnTo>
                    <a:lnTo>
                      <a:pt x="272" y="46996"/>
                    </a:lnTo>
                    <a:lnTo>
                      <a:pt x="442" y="47555"/>
                    </a:lnTo>
                    <a:lnTo>
                      <a:pt x="681" y="48110"/>
                    </a:lnTo>
                    <a:lnTo>
                      <a:pt x="989" y="48601"/>
                    </a:lnTo>
                    <a:lnTo>
                      <a:pt x="1334" y="49091"/>
                    </a:lnTo>
                    <a:lnTo>
                      <a:pt x="1707" y="49546"/>
                    </a:lnTo>
                    <a:lnTo>
                      <a:pt x="2153" y="49965"/>
                    </a:lnTo>
                    <a:lnTo>
                      <a:pt x="2631" y="50315"/>
                    </a:lnTo>
                    <a:lnTo>
                      <a:pt x="3109" y="50630"/>
                    </a:lnTo>
                    <a:lnTo>
                      <a:pt x="3657" y="50911"/>
                    </a:lnTo>
                    <a:lnTo>
                      <a:pt x="4237" y="51120"/>
                    </a:lnTo>
                    <a:lnTo>
                      <a:pt x="4853" y="51294"/>
                    </a:lnTo>
                    <a:lnTo>
                      <a:pt x="5465" y="51401"/>
                    </a:lnTo>
                    <a:lnTo>
                      <a:pt x="6049" y="51435"/>
                    </a:lnTo>
                    <a:lnTo>
                      <a:pt x="6629" y="51401"/>
                    </a:lnTo>
                    <a:lnTo>
                      <a:pt x="7209" y="51294"/>
                    </a:lnTo>
                    <a:lnTo>
                      <a:pt x="7788" y="51156"/>
                    </a:lnTo>
                    <a:lnTo>
                      <a:pt x="8335" y="50944"/>
                    </a:lnTo>
                    <a:lnTo>
                      <a:pt x="8850" y="50701"/>
                    </a:lnTo>
                    <a:lnTo>
                      <a:pt x="9361" y="50422"/>
                    </a:lnTo>
                    <a:lnTo>
                      <a:pt x="9840" y="50070"/>
                    </a:lnTo>
                    <a:lnTo>
                      <a:pt x="10286" y="49651"/>
                    </a:lnTo>
                    <a:lnTo>
                      <a:pt x="10659" y="49232"/>
                    </a:lnTo>
                    <a:lnTo>
                      <a:pt x="11036" y="48741"/>
                    </a:lnTo>
                    <a:lnTo>
                      <a:pt x="11344" y="48220"/>
                    </a:lnTo>
                    <a:lnTo>
                      <a:pt x="11616" y="47658"/>
                    </a:lnTo>
                    <a:lnTo>
                      <a:pt x="11822" y="47065"/>
                    </a:lnTo>
                    <a:lnTo>
                      <a:pt x="12779" y="44129"/>
                    </a:lnTo>
                    <a:lnTo>
                      <a:pt x="13221" y="42660"/>
                    </a:lnTo>
                    <a:lnTo>
                      <a:pt x="13598" y="41190"/>
                    </a:lnTo>
                    <a:lnTo>
                      <a:pt x="14283" y="38183"/>
                    </a:lnTo>
                    <a:lnTo>
                      <a:pt x="14555" y="36680"/>
                    </a:lnTo>
                    <a:lnTo>
                      <a:pt x="14657" y="35909"/>
                    </a:lnTo>
                    <a:lnTo>
                      <a:pt x="14762" y="35142"/>
                    </a:lnTo>
                    <a:lnTo>
                      <a:pt x="14964" y="33601"/>
                    </a:lnTo>
                    <a:lnTo>
                      <a:pt x="15102" y="32101"/>
                    </a:lnTo>
                    <a:lnTo>
                      <a:pt x="15203" y="30560"/>
                    </a:lnTo>
                    <a:lnTo>
                      <a:pt x="15240" y="29022"/>
                    </a:lnTo>
                    <a:lnTo>
                      <a:pt x="15203" y="27520"/>
                    </a:lnTo>
                    <a:lnTo>
                      <a:pt x="15171" y="25981"/>
                    </a:lnTo>
                    <a:lnTo>
                      <a:pt x="15066" y="24474"/>
                    </a:lnTo>
                    <a:lnTo>
                      <a:pt x="14932" y="22971"/>
                    </a:lnTo>
                    <a:lnTo>
                      <a:pt x="14762" y="21471"/>
                    </a:lnTo>
                    <a:lnTo>
                      <a:pt x="14522" y="19964"/>
                    </a:lnTo>
                    <a:lnTo>
                      <a:pt x="14247" y="18495"/>
                    </a:lnTo>
                    <a:lnTo>
                      <a:pt x="13938" y="17028"/>
                    </a:lnTo>
                    <a:lnTo>
                      <a:pt x="13566" y="15558"/>
                    </a:lnTo>
                    <a:lnTo>
                      <a:pt x="13152" y="14127"/>
                    </a:lnTo>
                    <a:lnTo>
                      <a:pt x="12196" y="11329"/>
                    </a:lnTo>
                    <a:lnTo>
                      <a:pt x="11652" y="9932"/>
                    </a:lnTo>
                    <a:lnTo>
                      <a:pt x="11105" y="8601"/>
                    </a:lnTo>
                    <a:lnTo>
                      <a:pt x="10488" y="7271"/>
                    </a:lnTo>
                    <a:lnTo>
                      <a:pt x="9840" y="5945"/>
                    </a:lnTo>
                    <a:lnTo>
                      <a:pt x="9122" y="4650"/>
                    </a:lnTo>
                    <a:lnTo>
                      <a:pt x="8372" y="3393"/>
                    </a:lnTo>
                    <a:lnTo>
                      <a:pt x="7585" y="2133"/>
                    </a:lnTo>
                    <a:lnTo>
                      <a:pt x="6698" y="876"/>
                    </a:lnTo>
                    <a:lnTo>
                      <a:pt x="6459" y="592"/>
                    </a:lnTo>
                    <a:lnTo>
                      <a:pt x="6150" y="347"/>
                    </a:lnTo>
                    <a:lnTo>
                      <a:pt x="5842" y="173"/>
                    </a:lnTo>
                    <a:lnTo>
                      <a:pt x="5502" y="71"/>
                    </a:lnTo>
                    <a:lnTo>
                      <a:pt x="5124" y="0"/>
                    </a:lnTo>
                    <a:close/>
                  </a:path>
                </a:pathLst>
              </a:custGeom>
              <a:solidFill>
                <a:srgbClr val="DF6310"/>
              </a:solidFill>
              <a:ln>
                <a:noFill/>
              </a:ln>
              <a:effectLst/>
            </p:spPr>
            <p:txBody>
              <a:bodyPr vert="horz" wrap="square" lIns="0" tIns="0" rIns="0" bIns="0" numCol="1" spcCol="215900" anchor="ctr"/>
              <a:lstStyle/>
              <a:p>
                <a:pPr/>
              </a:p>
            </p:txBody>
          </p:sp>
          <p:sp>
            <p:nvSpPr>
              <p:cNvPr id="163" name="Google Shape;718;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EBgAAPBYAAF0GAACNFgAAAAAAACYAAAAIAAAA//////////8="/>
                  </a:ext>
                </a:extLst>
              </p:cNvSpPr>
              <p:nvPr/>
            </p:nvSpPr>
            <p:spPr>
              <a:xfrm rot="383110">
                <a:off x="1018540" y="3614420"/>
                <a:ext cx="15875" cy="51435"/>
              </a:xfrm>
              <a:custGeom>
                <a:avLst/>
                <a:gdLst/>
                <a:ahLst/>
                <a:cxnLst/>
                <a:rect l="0" t="0" r="15875" b="51435"/>
                <a:pathLst>
                  <a:path w="15875" h="51435">
                    <a:moveTo>
                      <a:pt x="10013" y="0"/>
                    </a:moveTo>
                    <a:lnTo>
                      <a:pt x="9595" y="33"/>
                    </a:lnTo>
                    <a:lnTo>
                      <a:pt x="9210" y="140"/>
                    </a:lnTo>
                    <a:lnTo>
                      <a:pt x="8829" y="347"/>
                    </a:lnTo>
                    <a:lnTo>
                      <a:pt x="8651" y="457"/>
                    </a:lnTo>
                    <a:lnTo>
                      <a:pt x="8477" y="592"/>
                    </a:lnTo>
                    <a:lnTo>
                      <a:pt x="8340" y="766"/>
                    </a:lnTo>
                    <a:lnTo>
                      <a:pt x="8200" y="945"/>
                    </a:lnTo>
                    <a:lnTo>
                      <a:pt x="7326" y="2202"/>
                    </a:lnTo>
                    <a:lnTo>
                      <a:pt x="6524" y="3459"/>
                    </a:lnTo>
                    <a:lnTo>
                      <a:pt x="5758" y="4755"/>
                    </a:lnTo>
                    <a:lnTo>
                      <a:pt x="5095" y="6081"/>
                    </a:lnTo>
                    <a:lnTo>
                      <a:pt x="4433" y="7377"/>
                    </a:lnTo>
                    <a:lnTo>
                      <a:pt x="3841" y="8740"/>
                    </a:lnTo>
                    <a:lnTo>
                      <a:pt x="3282" y="10105"/>
                    </a:lnTo>
                    <a:lnTo>
                      <a:pt x="2756" y="11505"/>
                    </a:lnTo>
                    <a:lnTo>
                      <a:pt x="2305" y="12903"/>
                    </a:lnTo>
                    <a:lnTo>
                      <a:pt x="1849" y="14335"/>
                    </a:lnTo>
                    <a:lnTo>
                      <a:pt x="1465" y="15770"/>
                    </a:lnTo>
                    <a:lnTo>
                      <a:pt x="1117" y="17202"/>
                    </a:lnTo>
                    <a:lnTo>
                      <a:pt x="803" y="18707"/>
                    </a:lnTo>
                    <a:lnTo>
                      <a:pt x="558" y="20176"/>
                    </a:lnTo>
                    <a:lnTo>
                      <a:pt x="352" y="21678"/>
                    </a:lnTo>
                    <a:lnTo>
                      <a:pt x="210" y="23181"/>
                    </a:lnTo>
                    <a:lnTo>
                      <a:pt x="107" y="24686"/>
                    </a:lnTo>
                    <a:lnTo>
                      <a:pt x="37" y="26188"/>
                    </a:lnTo>
                    <a:lnTo>
                      <a:pt x="0" y="27727"/>
                    </a:lnTo>
                    <a:lnTo>
                      <a:pt x="37" y="29267"/>
                    </a:lnTo>
                    <a:lnTo>
                      <a:pt x="107" y="30768"/>
                    </a:lnTo>
                    <a:lnTo>
                      <a:pt x="210" y="32308"/>
                    </a:lnTo>
                    <a:lnTo>
                      <a:pt x="385" y="33847"/>
                    </a:lnTo>
                    <a:lnTo>
                      <a:pt x="629" y="35349"/>
                    </a:lnTo>
                    <a:lnTo>
                      <a:pt x="732" y="36121"/>
                    </a:lnTo>
                    <a:lnTo>
                      <a:pt x="873" y="36887"/>
                    </a:lnTo>
                    <a:lnTo>
                      <a:pt x="1187" y="38390"/>
                    </a:lnTo>
                    <a:lnTo>
                      <a:pt x="1920" y="41364"/>
                    </a:lnTo>
                    <a:lnTo>
                      <a:pt x="2338" y="42833"/>
                    </a:lnTo>
                    <a:lnTo>
                      <a:pt x="2827" y="44303"/>
                    </a:lnTo>
                    <a:lnTo>
                      <a:pt x="3841" y="47239"/>
                    </a:lnTo>
                    <a:lnTo>
                      <a:pt x="4048" y="47691"/>
                    </a:lnTo>
                    <a:lnTo>
                      <a:pt x="4259" y="48182"/>
                    </a:lnTo>
                    <a:lnTo>
                      <a:pt x="4569" y="48708"/>
                    </a:lnTo>
                    <a:lnTo>
                      <a:pt x="4955" y="49199"/>
                    </a:lnTo>
                    <a:lnTo>
                      <a:pt x="5373" y="49651"/>
                    </a:lnTo>
                    <a:lnTo>
                      <a:pt x="5828" y="50070"/>
                    </a:lnTo>
                    <a:lnTo>
                      <a:pt x="6316" y="50418"/>
                    </a:lnTo>
                    <a:lnTo>
                      <a:pt x="6805" y="50734"/>
                    </a:lnTo>
                    <a:lnTo>
                      <a:pt x="7364" y="50977"/>
                    </a:lnTo>
                    <a:lnTo>
                      <a:pt x="7922" y="51189"/>
                    </a:lnTo>
                    <a:lnTo>
                      <a:pt x="8477" y="51330"/>
                    </a:lnTo>
                    <a:lnTo>
                      <a:pt x="9073" y="51435"/>
                    </a:lnTo>
                    <a:lnTo>
                      <a:pt x="10257" y="51435"/>
                    </a:lnTo>
                    <a:lnTo>
                      <a:pt x="10849" y="51330"/>
                    </a:lnTo>
                    <a:lnTo>
                      <a:pt x="11445" y="51189"/>
                    </a:lnTo>
                    <a:lnTo>
                      <a:pt x="12037" y="50977"/>
                    </a:lnTo>
                    <a:lnTo>
                      <a:pt x="12629" y="50734"/>
                    </a:lnTo>
                    <a:lnTo>
                      <a:pt x="13155" y="50384"/>
                    </a:lnTo>
                    <a:lnTo>
                      <a:pt x="13643" y="50037"/>
                    </a:lnTo>
                    <a:lnTo>
                      <a:pt x="14094" y="49618"/>
                    </a:lnTo>
                    <a:lnTo>
                      <a:pt x="14513" y="49160"/>
                    </a:lnTo>
                    <a:lnTo>
                      <a:pt x="14865" y="48672"/>
                    </a:lnTo>
                    <a:lnTo>
                      <a:pt x="15175" y="48148"/>
                    </a:lnTo>
                    <a:lnTo>
                      <a:pt x="15419" y="47622"/>
                    </a:lnTo>
                    <a:lnTo>
                      <a:pt x="15630" y="47063"/>
                    </a:lnTo>
                    <a:lnTo>
                      <a:pt x="15771" y="46505"/>
                    </a:lnTo>
                    <a:lnTo>
                      <a:pt x="15841" y="45908"/>
                    </a:lnTo>
                    <a:lnTo>
                      <a:pt x="15875" y="45315"/>
                    </a:lnTo>
                    <a:lnTo>
                      <a:pt x="15875" y="44722"/>
                    </a:lnTo>
                    <a:lnTo>
                      <a:pt x="15771" y="44091"/>
                    </a:lnTo>
                    <a:lnTo>
                      <a:pt x="15630" y="43498"/>
                    </a:lnTo>
                    <a:lnTo>
                      <a:pt x="15419" y="42938"/>
                    </a:lnTo>
                    <a:lnTo>
                      <a:pt x="15175" y="42343"/>
                    </a:lnTo>
                    <a:lnTo>
                      <a:pt x="14865" y="41783"/>
                    </a:lnTo>
                    <a:lnTo>
                      <a:pt x="14269" y="40733"/>
                    </a:lnTo>
                    <a:lnTo>
                      <a:pt x="13085" y="38569"/>
                    </a:lnTo>
                    <a:lnTo>
                      <a:pt x="12525" y="37480"/>
                    </a:lnTo>
                    <a:lnTo>
                      <a:pt x="12004" y="36366"/>
                    </a:lnTo>
                    <a:lnTo>
                      <a:pt x="11515" y="35244"/>
                    </a:lnTo>
                    <a:lnTo>
                      <a:pt x="11027" y="34092"/>
                    </a:lnTo>
                    <a:lnTo>
                      <a:pt x="10816" y="33532"/>
                    </a:lnTo>
                    <a:lnTo>
                      <a:pt x="10642" y="32939"/>
                    </a:lnTo>
                    <a:lnTo>
                      <a:pt x="10224" y="31784"/>
                    </a:lnTo>
                    <a:lnTo>
                      <a:pt x="9872" y="30594"/>
                    </a:lnTo>
                    <a:lnTo>
                      <a:pt x="9562" y="29406"/>
                    </a:lnTo>
                    <a:lnTo>
                      <a:pt x="9280" y="28184"/>
                    </a:lnTo>
                    <a:lnTo>
                      <a:pt x="9036" y="26960"/>
                    </a:lnTo>
                    <a:lnTo>
                      <a:pt x="8688" y="24512"/>
                    </a:lnTo>
                    <a:lnTo>
                      <a:pt x="8548" y="23250"/>
                    </a:lnTo>
                    <a:lnTo>
                      <a:pt x="8444" y="21993"/>
                    </a:lnTo>
                    <a:lnTo>
                      <a:pt x="8374" y="20735"/>
                    </a:lnTo>
                    <a:lnTo>
                      <a:pt x="8374" y="19476"/>
                    </a:lnTo>
                    <a:lnTo>
                      <a:pt x="8411" y="18218"/>
                    </a:lnTo>
                    <a:lnTo>
                      <a:pt x="8477" y="16923"/>
                    </a:lnTo>
                    <a:lnTo>
                      <a:pt x="8584" y="15666"/>
                    </a:lnTo>
                    <a:lnTo>
                      <a:pt x="8721" y="14404"/>
                    </a:lnTo>
                    <a:lnTo>
                      <a:pt x="8895" y="13111"/>
                    </a:lnTo>
                    <a:lnTo>
                      <a:pt x="9384" y="10596"/>
                    </a:lnTo>
                    <a:lnTo>
                      <a:pt x="9699" y="9334"/>
                    </a:lnTo>
                    <a:lnTo>
                      <a:pt x="10050" y="8077"/>
                    </a:lnTo>
                    <a:lnTo>
                      <a:pt x="10431" y="6853"/>
                    </a:lnTo>
                    <a:lnTo>
                      <a:pt x="10886" y="5629"/>
                    </a:lnTo>
                    <a:lnTo>
                      <a:pt x="11338" y="4476"/>
                    </a:lnTo>
                    <a:lnTo>
                      <a:pt x="11826" y="3357"/>
                    </a:lnTo>
                    <a:lnTo>
                      <a:pt x="11934" y="3145"/>
                    </a:lnTo>
                    <a:lnTo>
                      <a:pt x="12070" y="2762"/>
                    </a:lnTo>
                    <a:lnTo>
                      <a:pt x="12141" y="2409"/>
                    </a:lnTo>
                    <a:lnTo>
                      <a:pt x="12141" y="2028"/>
                    </a:lnTo>
                    <a:lnTo>
                      <a:pt x="12070" y="1681"/>
                    </a:lnTo>
                    <a:lnTo>
                      <a:pt x="11967" y="1328"/>
                    </a:lnTo>
                    <a:lnTo>
                      <a:pt x="11793" y="978"/>
                    </a:lnTo>
                    <a:lnTo>
                      <a:pt x="11549" y="700"/>
                    </a:lnTo>
                    <a:lnTo>
                      <a:pt x="11234" y="419"/>
                    </a:lnTo>
                    <a:lnTo>
                      <a:pt x="11061" y="314"/>
                    </a:lnTo>
                    <a:lnTo>
                      <a:pt x="10849" y="211"/>
                    </a:lnTo>
                    <a:lnTo>
                      <a:pt x="10642" y="140"/>
                    </a:lnTo>
                    <a:lnTo>
                      <a:pt x="10431" y="71"/>
                    </a:lnTo>
                    <a:lnTo>
                      <a:pt x="10013" y="0"/>
                    </a:lnTo>
                    <a:close/>
                  </a:path>
                </a:pathLst>
              </a:custGeom>
              <a:solidFill>
                <a:srgbClr val="DF6310"/>
              </a:solidFill>
              <a:ln>
                <a:noFill/>
              </a:ln>
              <a:effectLst/>
            </p:spPr>
            <p:txBody>
              <a:bodyPr vert="horz" wrap="square" lIns="0" tIns="0" rIns="0" bIns="0" numCol="1" spcCol="215900" anchor="ctr"/>
              <a:lstStyle/>
              <a:p>
                <a:pPr/>
              </a:p>
            </p:txBody>
          </p:sp>
          <p:sp>
            <p:nvSpPr>
              <p:cNvPr id="162" name="Google Shape;72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mBgAASBYAAI0GAACUFgAAAAAAACYAAAAIAAAA//////////8="/>
                  </a:ext>
                </a:extLst>
              </p:cNvSpPr>
              <p:nvPr/>
            </p:nvSpPr>
            <p:spPr>
              <a:xfrm rot="383110">
                <a:off x="1040130" y="3622040"/>
                <a:ext cx="24765" cy="48260"/>
              </a:xfrm>
              <a:custGeom>
                <a:avLst/>
                <a:gdLst/>
                <a:ahLst/>
                <a:cxnLst/>
                <a:rect l="0" t="0" r="24765" b="48260"/>
                <a:pathLst>
                  <a:path w="24765" h="48260">
                    <a:moveTo>
                      <a:pt x="21205" y="0"/>
                    </a:moveTo>
                    <a:lnTo>
                      <a:pt x="20992" y="34"/>
                    </a:lnTo>
                    <a:lnTo>
                      <a:pt x="20786" y="69"/>
                    </a:lnTo>
                    <a:lnTo>
                      <a:pt x="20363" y="210"/>
                    </a:lnTo>
                    <a:lnTo>
                      <a:pt x="20014" y="454"/>
                    </a:lnTo>
                    <a:lnTo>
                      <a:pt x="19699" y="728"/>
                    </a:lnTo>
                    <a:lnTo>
                      <a:pt x="19455" y="1075"/>
                    </a:lnTo>
                    <a:lnTo>
                      <a:pt x="19281" y="1457"/>
                    </a:lnTo>
                    <a:lnTo>
                      <a:pt x="19247" y="1667"/>
                    </a:lnTo>
                    <a:lnTo>
                      <a:pt x="19211" y="1872"/>
                    </a:lnTo>
                    <a:lnTo>
                      <a:pt x="19177" y="2082"/>
                    </a:lnTo>
                    <a:lnTo>
                      <a:pt x="19177" y="2326"/>
                    </a:lnTo>
                    <a:lnTo>
                      <a:pt x="19211" y="2531"/>
                    </a:lnTo>
                    <a:lnTo>
                      <a:pt x="19281" y="3783"/>
                    </a:lnTo>
                    <a:lnTo>
                      <a:pt x="19281" y="5032"/>
                    </a:lnTo>
                    <a:lnTo>
                      <a:pt x="19247" y="6278"/>
                    </a:lnTo>
                    <a:lnTo>
                      <a:pt x="19177" y="7563"/>
                    </a:lnTo>
                    <a:lnTo>
                      <a:pt x="19074" y="8848"/>
                    </a:lnTo>
                    <a:lnTo>
                      <a:pt x="18900" y="10130"/>
                    </a:lnTo>
                    <a:lnTo>
                      <a:pt x="18688" y="11415"/>
                    </a:lnTo>
                    <a:lnTo>
                      <a:pt x="18444" y="12664"/>
                    </a:lnTo>
                    <a:lnTo>
                      <a:pt x="18166" y="13877"/>
                    </a:lnTo>
                    <a:lnTo>
                      <a:pt x="17851" y="15124"/>
                    </a:lnTo>
                    <a:lnTo>
                      <a:pt x="17499" y="16339"/>
                    </a:lnTo>
                    <a:lnTo>
                      <a:pt x="17117" y="17555"/>
                    </a:lnTo>
                    <a:lnTo>
                      <a:pt x="16662" y="18734"/>
                    </a:lnTo>
                    <a:lnTo>
                      <a:pt x="16210" y="19880"/>
                    </a:lnTo>
                    <a:lnTo>
                      <a:pt x="15721" y="21060"/>
                    </a:lnTo>
                    <a:lnTo>
                      <a:pt x="15161" y="22168"/>
                    </a:lnTo>
                    <a:lnTo>
                      <a:pt x="14564" y="23281"/>
                    </a:lnTo>
                    <a:lnTo>
                      <a:pt x="13971" y="24353"/>
                    </a:lnTo>
                    <a:lnTo>
                      <a:pt x="13346" y="25428"/>
                    </a:lnTo>
                    <a:lnTo>
                      <a:pt x="12678" y="26469"/>
                    </a:lnTo>
                    <a:lnTo>
                      <a:pt x="12015" y="27479"/>
                    </a:lnTo>
                    <a:lnTo>
                      <a:pt x="11281" y="28482"/>
                    </a:lnTo>
                    <a:lnTo>
                      <a:pt x="10514" y="29454"/>
                    </a:lnTo>
                    <a:lnTo>
                      <a:pt x="9711" y="30393"/>
                    </a:lnTo>
                    <a:lnTo>
                      <a:pt x="9325" y="30875"/>
                    </a:lnTo>
                    <a:lnTo>
                      <a:pt x="8944" y="31329"/>
                    </a:lnTo>
                    <a:lnTo>
                      <a:pt x="8070" y="32203"/>
                    </a:lnTo>
                    <a:lnTo>
                      <a:pt x="7195" y="33060"/>
                    </a:lnTo>
                    <a:lnTo>
                      <a:pt x="6358" y="33929"/>
                    </a:lnTo>
                    <a:lnTo>
                      <a:pt x="5449" y="34729"/>
                    </a:lnTo>
                    <a:lnTo>
                      <a:pt x="4505" y="35527"/>
                    </a:lnTo>
                    <a:lnTo>
                      <a:pt x="3526" y="36289"/>
                    </a:lnTo>
                    <a:lnTo>
                      <a:pt x="2619" y="37086"/>
                    </a:lnTo>
                    <a:lnTo>
                      <a:pt x="2096" y="37502"/>
                    </a:lnTo>
                    <a:lnTo>
                      <a:pt x="1749" y="37849"/>
                    </a:lnTo>
                    <a:lnTo>
                      <a:pt x="1396" y="38233"/>
                    </a:lnTo>
                    <a:lnTo>
                      <a:pt x="1049" y="38717"/>
                    </a:lnTo>
                    <a:lnTo>
                      <a:pt x="700" y="39240"/>
                    </a:lnTo>
                    <a:lnTo>
                      <a:pt x="456" y="39792"/>
                    </a:lnTo>
                    <a:lnTo>
                      <a:pt x="244" y="40384"/>
                    </a:lnTo>
                    <a:lnTo>
                      <a:pt x="107" y="40936"/>
                    </a:lnTo>
                    <a:lnTo>
                      <a:pt x="37" y="41528"/>
                    </a:lnTo>
                    <a:lnTo>
                      <a:pt x="0" y="42118"/>
                    </a:lnTo>
                    <a:lnTo>
                      <a:pt x="37" y="42706"/>
                    </a:lnTo>
                    <a:lnTo>
                      <a:pt x="107" y="43300"/>
                    </a:lnTo>
                    <a:lnTo>
                      <a:pt x="244" y="43888"/>
                    </a:lnTo>
                    <a:lnTo>
                      <a:pt x="456" y="44444"/>
                    </a:lnTo>
                    <a:lnTo>
                      <a:pt x="700" y="44962"/>
                    </a:lnTo>
                    <a:lnTo>
                      <a:pt x="1015" y="45481"/>
                    </a:lnTo>
                    <a:lnTo>
                      <a:pt x="1363" y="45968"/>
                    </a:lnTo>
                    <a:lnTo>
                      <a:pt x="1781" y="46452"/>
                    </a:lnTo>
                    <a:lnTo>
                      <a:pt x="2238" y="46873"/>
                    </a:lnTo>
                    <a:lnTo>
                      <a:pt x="2760" y="47252"/>
                    </a:lnTo>
                    <a:lnTo>
                      <a:pt x="3282" y="47565"/>
                    </a:lnTo>
                    <a:lnTo>
                      <a:pt x="3842" y="47806"/>
                    </a:lnTo>
                    <a:lnTo>
                      <a:pt x="4401" y="48016"/>
                    </a:lnTo>
                    <a:lnTo>
                      <a:pt x="4994" y="48153"/>
                    </a:lnTo>
                    <a:lnTo>
                      <a:pt x="5591" y="48260"/>
                    </a:lnTo>
                    <a:lnTo>
                      <a:pt x="6777" y="48260"/>
                    </a:lnTo>
                    <a:lnTo>
                      <a:pt x="7369" y="48153"/>
                    </a:lnTo>
                    <a:lnTo>
                      <a:pt x="7929" y="48016"/>
                    </a:lnTo>
                    <a:lnTo>
                      <a:pt x="8488" y="47806"/>
                    </a:lnTo>
                    <a:lnTo>
                      <a:pt x="9048" y="47565"/>
                    </a:lnTo>
                    <a:lnTo>
                      <a:pt x="9570" y="47252"/>
                    </a:lnTo>
                    <a:lnTo>
                      <a:pt x="10059" y="46906"/>
                    </a:lnTo>
                    <a:lnTo>
                      <a:pt x="10514" y="46490"/>
                    </a:lnTo>
                    <a:lnTo>
                      <a:pt x="10966" y="46038"/>
                    </a:lnTo>
                    <a:lnTo>
                      <a:pt x="12960" y="43678"/>
                    </a:lnTo>
                    <a:lnTo>
                      <a:pt x="13938" y="42534"/>
                    </a:lnTo>
                    <a:lnTo>
                      <a:pt x="14846" y="41318"/>
                    </a:lnTo>
                    <a:lnTo>
                      <a:pt x="16629" y="38787"/>
                    </a:lnTo>
                    <a:lnTo>
                      <a:pt x="17466" y="37502"/>
                    </a:lnTo>
                    <a:lnTo>
                      <a:pt x="17851" y="36845"/>
                    </a:lnTo>
                    <a:lnTo>
                      <a:pt x="18233" y="36186"/>
                    </a:lnTo>
                    <a:lnTo>
                      <a:pt x="18967" y="34868"/>
                    </a:lnTo>
                    <a:lnTo>
                      <a:pt x="19699" y="33514"/>
                    </a:lnTo>
                    <a:lnTo>
                      <a:pt x="20363" y="32126"/>
                    </a:lnTo>
                    <a:lnTo>
                      <a:pt x="20959" y="30739"/>
                    </a:lnTo>
                    <a:lnTo>
                      <a:pt x="21519" y="29351"/>
                    </a:lnTo>
                    <a:lnTo>
                      <a:pt x="22041" y="27928"/>
                    </a:lnTo>
                    <a:lnTo>
                      <a:pt x="22530" y="26507"/>
                    </a:lnTo>
                    <a:lnTo>
                      <a:pt x="22986" y="25051"/>
                    </a:lnTo>
                    <a:lnTo>
                      <a:pt x="23368" y="23594"/>
                    </a:lnTo>
                    <a:lnTo>
                      <a:pt x="23715" y="22168"/>
                    </a:lnTo>
                    <a:lnTo>
                      <a:pt x="23997" y="20678"/>
                    </a:lnTo>
                    <a:lnTo>
                      <a:pt x="24243" y="19221"/>
                    </a:lnTo>
                    <a:lnTo>
                      <a:pt x="24449" y="17727"/>
                    </a:lnTo>
                    <a:lnTo>
                      <a:pt x="24590" y="16274"/>
                    </a:lnTo>
                    <a:lnTo>
                      <a:pt x="24695" y="14815"/>
                    </a:lnTo>
                    <a:lnTo>
                      <a:pt x="24765" y="13321"/>
                    </a:lnTo>
                    <a:lnTo>
                      <a:pt x="24765" y="11864"/>
                    </a:lnTo>
                    <a:lnTo>
                      <a:pt x="24731" y="10374"/>
                    </a:lnTo>
                    <a:lnTo>
                      <a:pt x="24661" y="8917"/>
                    </a:lnTo>
                    <a:lnTo>
                      <a:pt x="24557" y="7491"/>
                    </a:lnTo>
                    <a:lnTo>
                      <a:pt x="24383" y="6035"/>
                    </a:lnTo>
                    <a:lnTo>
                      <a:pt x="24138" y="4578"/>
                    </a:lnTo>
                    <a:lnTo>
                      <a:pt x="23856" y="3088"/>
                    </a:lnTo>
                    <a:lnTo>
                      <a:pt x="23476" y="1597"/>
                    </a:lnTo>
                    <a:lnTo>
                      <a:pt x="23368" y="1247"/>
                    </a:lnTo>
                    <a:lnTo>
                      <a:pt x="23161" y="938"/>
                    </a:lnTo>
                    <a:lnTo>
                      <a:pt x="22916" y="626"/>
                    </a:lnTo>
                    <a:lnTo>
                      <a:pt x="22634" y="382"/>
                    </a:lnTo>
                    <a:lnTo>
                      <a:pt x="22319" y="210"/>
                    </a:lnTo>
                    <a:lnTo>
                      <a:pt x="21970" y="69"/>
                    </a:lnTo>
                    <a:lnTo>
                      <a:pt x="21585" y="0"/>
                    </a:lnTo>
                    <a:close/>
                  </a:path>
                </a:pathLst>
              </a:custGeom>
              <a:solidFill>
                <a:srgbClr val="DF6310"/>
              </a:solidFill>
              <a:ln>
                <a:noFill/>
              </a:ln>
              <a:effectLst/>
            </p:spPr>
            <p:txBody>
              <a:bodyPr vert="horz" wrap="square" lIns="0" tIns="0" rIns="0" bIns="0" numCol="1" spcCol="215900" anchor="ctr"/>
              <a:lstStyle/>
              <a:p>
                <a:pPr/>
              </a:p>
            </p:txBody>
          </p:sp>
          <p:sp>
            <p:nvSpPr>
              <p:cNvPr id="161" name="Google Shape;721;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GBgAAcBYAAMYGAACpFgAAAAAAACYAAAAIAAAA//////////8="/>
                  </a:ext>
                </a:extLst>
              </p:cNvSpPr>
              <p:nvPr/>
            </p:nvSpPr>
            <p:spPr>
              <a:xfrm rot="383110">
                <a:off x="1060450" y="3647440"/>
                <a:ext cx="40640" cy="36195"/>
              </a:xfrm>
              <a:custGeom>
                <a:avLst/>
                <a:gdLst/>
                <a:ahLst/>
                <a:cxnLst/>
                <a:rect l="0" t="0" r="40640" b="36195"/>
                <a:pathLst>
                  <a:path w="40640" h="36195">
                    <a:moveTo>
                      <a:pt x="38275" y="0"/>
                    </a:moveTo>
                    <a:lnTo>
                      <a:pt x="36742" y="209"/>
                    </a:lnTo>
                    <a:lnTo>
                      <a:pt x="35248" y="413"/>
                    </a:lnTo>
                    <a:lnTo>
                      <a:pt x="33786" y="725"/>
                    </a:lnTo>
                    <a:lnTo>
                      <a:pt x="32358" y="1074"/>
                    </a:lnTo>
                    <a:lnTo>
                      <a:pt x="30965" y="1451"/>
                    </a:lnTo>
                    <a:lnTo>
                      <a:pt x="29575" y="1865"/>
                    </a:lnTo>
                    <a:lnTo>
                      <a:pt x="28183" y="2347"/>
                    </a:lnTo>
                    <a:lnTo>
                      <a:pt x="26792" y="2902"/>
                    </a:lnTo>
                    <a:lnTo>
                      <a:pt x="25434" y="3455"/>
                    </a:lnTo>
                    <a:lnTo>
                      <a:pt x="24075" y="4075"/>
                    </a:lnTo>
                    <a:lnTo>
                      <a:pt x="22755" y="4696"/>
                    </a:lnTo>
                    <a:lnTo>
                      <a:pt x="21432" y="5389"/>
                    </a:lnTo>
                    <a:lnTo>
                      <a:pt x="20145" y="6146"/>
                    </a:lnTo>
                    <a:lnTo>
                      <a:pt x="18856" y="6908"/>
                    </a:lnTo>
                    <a:lnTo>
                      <a:pt x="17605" y="7736"/>
                    </a:lnTo>
                    <a:lnTo>
                      <a:pt x="16388" y="8601"/>
                    </a:lnTo>
                    <a:lnTo>
                      <a:pt x="15202" y="9533"/>
                    </a:lnTo>
                    <a:lnTo>
                      <a:pt x="14021" y="10466"/>
                    </a:lnTo>
                    <a:lnTo>
                      <a:pt x="12873" y="11433"/>
                    </a:lnTo>
                    <a:lnTo>
                      <a:pt x="11725" y="12433"/>
                    </a:lnTo>
                    <a:lnTo>
                      <a:pt x="10644" y="13502"/>
                    </a:lnTo>
                    <a:lnTo>
                      <a:pt x="9567" y="14579"/>
                    </a:lnTo>
                    <a:lnTo>
                      <a:pt x="8559" y="15716"/>
                    </a:lnTo>
                    <a:lnTo>
                      <a:pt x="7584" y="16855"/>
                    </a:lnTo>
                    <a:lnTo>
                      <a:pt x="7061" y="17442"/>
                    </a:lnTo>
                    <a:lnTo>
                      <a:pt x="6574" y="18027"/>
                    </a:lnTo>
                    <a:lnTo>
                      <a:pt x="5669" y="19273"/>
                    </a:lnTo>
                    <a:lnTo>
                      <a:pt x="3930" y="21760"/>
                    </a:lnTo>
                    <a:lnTo>
                      <a:pt x="3097" y="23035"/>
                    </a:lnTo>
                    <a:lnTo>
                      <a:pt x="2329" y="24351"/>
                    </a:lnTo>
                    <a:lnTo>
                      <a:pt x="833" y="27010"/>
                    </a:lnTo>
                    <a:lnTo>
                      <a:pt x="591" y="27457"/>
                    </a:lnTo>
                    <a:lnTo>
                      <a:pt x="380" y="27940"/>
                    </a:lnTo>
                    <a:lnTo>
                      <a:pt x="207" y="28527"/>
                    </a:lnTo>
                    <a:lnTo>
                      <a:pt x="66" y="29150"/>
                    </a:lnTo>
                    <a:lnTo>
                      <a:pt x="0" y="29736"/>
                    </a:lnTo>
                    <a:lnTo>
                      <a:pt x="0" y="30326"/>
                    </a:lnTo>
                    <a:lnTo>
                      <a:pt x="66" y="30913"/>
                    </a:lnTo>
                    <a:lnTo>
                      <a:pt x="173" y="31498"/>
                    </a:lnTo>
                    <a:lnTo>
                      <a:pt x="346" y="32084"/>
                    </a:lnTo>
                    <a:lnTo>
                      <a:pt x="553" y="32605"/>
                    </a:lnTo>
                    <a:lnTo>
                      <a:pt x="833" y="33121"/>
                    </a:lnTo>
                    <a:lnTo>
                      <a:pt x="1148" y="33641"/>
                    </a:lnTo>
                    <a:lnTo>
                      <a:pt x="1494" y="34088"/>
                    </a:lnTo>
                    <a:lnTo>
                      <a:pt x="1912" y="34539"/>
                    </a:lnTo>
                    <a:lnTo>
                      <a:pt x="2365" y="34919"/>
                    </a:lnTo>
                    <a:lnTo>
                      <a:pt x="2886" y="35264"/>
                    </a:lnTo>
                    <a:lnTo>
                      <a:pt x="3405" y="35576"/>
                    </a:lnTo>
                    <a:lnTo>
                      <a:pt x="4000" y="35817"/>
                    </a:lnTo>
                    <a:lnTo>
                      <a:pt x="4591" y="35990"/>
                    </a:lnTo>
                    <a:lnTo>
                      <a:pt x="5182" y="36129"/>
                    </a:lnTo>
                    <a:lnTo>
                      <a:pt x="5810" y="36195"/>
                    </a:lnTo>
                    <a:lnTo>
                      <a:pt x="6399" y="36195"/>
                    </a:lnTo>
                    <a:lnTo>
                      <a:pt x="6990" y="36129"/>
                    </a:lnTo>
                    <a:lnTo>
                      <a:pt x="7584" y="36022"/>
                    </a:lnTo>
                    <a:lnTo>
                      <a:pt x="8141" y="35888"/>
                    </a:lnTo>
                    <a:lnTo>
                      <a:pt x="8696" y="35645"/>
                    </a:lnTo>
                    <a:lnTo>
                      <a:pt x="9219" y="35404"/>
                    </a:lnTo>
                    <a:lnTo>
                      <a:pt x="9740" y="35055"/>
                    </a:lnTo>
                    <a:lnTo>
                      <a:pt x="10194" y="34712"/>
                    </a:lnTo>
                    <a:lnTo>
                      <a:pt x="10612" y="34294"/>
                    </a:lnTo>
                    <a:lnTo>
                      <a:pt x="11027" y="33847"/>
                    </a:lnTo>
                    <a:lnTo>
                      <a:pt x="11375" y="33329"/>
                    </a:lnTo>
                    <a:lnTo>
                      <a:pt x="11656" y="32810"/>
                    </a:lnTo>
                    <a:lnTo>
                      <a:pt x="11932" y="32223"/>
                    </a:lnTo>
                    <a:lnTo>
                      <a:pt x="12143" y="31637"/>
                    </a:lnTo>
                    <a:lnTo>
                      <a:pt x="12561" y="30499"/>
                    </a:lnTo>
                    <a:lnTo>
                      <a:pt x="12945" y="29359"/>
                    </a:lnTo>
                    <a:lnTo>
                      <a:pt x="13360" y="28220"/>
                    </a:lnTo>
                    <a:lnTo>
                      <a:pt x="13810" y="27075"/>
                    </a:lnTo>
                    <a:lnTo>
                      <a:pt x="14335" y="26006"/>
                    </a:lnTo>
                    <a:lnTo>
                      <a:pt x="14822" y="24904"/>
                    </a:lnTo>
                    <a:lnTo>
                      <a:pt x="15375" y="23798"/>
                    </a:lnTo>
                    <a:lnTo>
                      <a:pt x="15656" y="23245"/>
                    </a:lnTo>
                    <a:lnTo>
                      <a:pt x="15970" y="22729"/>
                    </a:lnTo>
                    <a:lnTo>
                      <a:pt x="16561" y="21691"/>
                    </a:lnTo>
                    <a:lnTo>
                      <a:pt x="17221" y="20622"/>
                    </a:lnTo>
                    <a:lnTo>
                      <a:pt x="17919" y="19617"/>
                    </a:lnTo>
                    <a:lnTo>
                      <a:pt x="18613" y="18618"/>
                    </a:lnTo>
                    <a:lnTo>
                      <a:pt x="19381" y="17650"/>
                    </a:lnTo>
                    <a:lnTo>
                      <a:pt x="20177" y="16716"/>
                    </a:lnTo>
                    <a:lnTo>
                      <a:pt x="20979" y="15786"/>
                    </a:lnTo>
                    <a:lnTo>
                      <a:pt x="21816" y="14851"/>
                    </a:lnTo>
                    <a:lnTo>
                      <a:pt x="22683" y="13953"/>
                    </a:lnTo>
                    <a:lnTo>
                      <a:pt x="23588" y="13088"/>
                    </a:lnTo>
                    <a:lnTo>
                      <a:pt x="24529" y="12261"/>
                    </a:lnTo>
                    <a:lnTo>
                      <a:pt x="25503" y="11433"/>
                    </a:lnTo>
                    <a:lnTo>
                      <a:pt x="26478" y="10670"/>
                    </a:lnTo>
                    <a:lnTo>
                      <a:pt x="27522" y="9913"/>
                    </a:lnTo>
                    <a:lnTo>
                      <a:pt x="28567" y="9187"/>
                    </a:lnTo>
                    <a:lnTo>
                      <a:pt x="29645" y="8495"/>
                    </a:lnTo>
                    <a:lnTo>
                      <a:pt x="30723" y="7840"/>
                    </a:lnTo>
                    <a:lnTo>
                      <a:pt x="31837" y="7220"/>
                    </a:lnTo>
                    <a:lnTo>
                      <a:pt x="32984" y="6630"/>
                    </a:lnTo>
                    <a:lnTo>
                      <a:pt x="34166" y="6081"/>
                    </a:lnTo>
                    <a:lnTo>
                      <a:pt x="35314" y="5561"/>
                    </a:lnTo>
                    <a:lnTo>
                      <a:pt x="36499" y="5077"/>
                    </a:lnTo>
                    <a:lnTo>
                      <a:pt x="37684" y="4663"/>
                    </a:lnTo>
                    <a:lnTo>
                      <a:pt x="38864" y="4319"/>
                    </a:lnTo>
                    <a:lnTo>
                      <a:pt x="39075" y="4249"/>
                    </a:lnTo>
                    <a:lnTo>
                      <a:pt x="39455" y="4109"/>
                    </a:lnTo>
                    <a:lnTo>
                      <a:pt x="39769" y="3906"/>
                    </a:lnTo>
                    <a:lnTo>
                      <a:pt x="40049" y="3663"/>
                    </a:lnTo>
                    <a:lnTo>
                      <a:pt x="40294" y="3384"/>
                    </a:lnTo>
                    <a:lnTo>
                      <a:pt x="40467" y="3073"/>
                    </a:lnTo>
                    <a:lnTo>
                      <a:pt x="40570" y="2729"/>
                    </a:lnTo>
                    <a:lnTo>
                      <a:pt x="40640" y="2347"/>
                    </a:lnTo>
                    <a:lnTo>
                      <a:pt x="40640" y="1970"/>
                    </a:lnTo>
                    <a:lnTo>
                      <a:pt x="40602" y="1729"/>
                    </a:lnTo>
                    <a:lnTo>
                      <a:pt x="40570" y="1519"/>
                    </a:lnTo>
                    <a:lnTo>
                      <a:pt x="40499" y="1315"/>
                    </a:lnTo>
                    <a:lnTo>
                      <a:pt x="40397" y="1139"/>
                    </a:lnTo>
                    <a:lnTo>
                      <a:pt x="40153" y="794"/>
                    </a:lnTo>
                    <a:lnTo>
                      <a:pt x="39872" y="484"/>
                    </a:lnTo>
                    <a:lnTo>
                      <a:pt x="39524" y="278"/>
                    </a:lnTo>
                    <a:lnTo>
                      <a:pt x="39108" y="107"/>
                    </a:lnTo>
                    <a:lnTo>
                      <a:pt x="38898" y="36"/>
                    </a:lnTo>
                    <a:lnTo>
                      <a:pt x="38691" y="0"/>
                    </a:lnTo>
                    <a:close/>
                  </a:path>
                </a:pathLst>
              </a:custGeom>
              <a:solidFill>
                <a:srgbClr val="DF6310"/>
              </a:solidFill>
              <a:ln>
                <a:noFill/>
              </a:ln>
              <a:effectLst/>
            </p:spPr>
            <p:txBody>
              <a:bodyPr vert="horz" wrap="square" lIns="0" tIns="0" rIns="0" bIns="0" numCol="1" spcCol="215900" anchor="ctr"/>
              <a:lstStyle/>
              <a:p>
                <a:pPr/>
              </a:p>
            </p:txBody>
          </p:sp>
          <p:sp>
            <p:nvSpPr>
              <p:cNvPr id="160" name="Google Shape;722;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RBgAAlhYAAN0GAAC7FgAAAAAAACYAAAAIAAAA//////////8="/>
                  </a:ext>
                </a:extLst>
              </p:cNvSpPr>
              <p:nvPr/>
            </p:nvSpPr>
            <p:spPr>
              <a:xfrm rot="383110">
                <a:off x="1067435" y="3671570"/>
                <a:ext cx="48260" cy="23495"/>
              </a:xfrm>
              <a:custGeom>
                <a:avLst/>
                <a:gdLst/>
                <a:ahLst/>
                <a:cxnLst/>
                <a:rect l="0" t="0" r="48260" b="23495"/>
                <a:pathLst>
                  <a:path w="48260" h="23495">
                    <a:moveTo>
                      <a:pt x="46075" y="0"/>
                    </a:moveTo>
                    <a:lnTo>
                      <a:pt x="45659" y="32"/>
                    </a:lnTo>
                    <a:lnTo>
                      <a:pt x="45275" y="172"/>
                    </a:lnTo>
                    <a:lnTo>
                      <a:pt x="45065" y="276"/>
                    </a:lnTo>
                    <a:lnTo>
                      <a:pt x="44893" y="379"/>
                    </a:lnTo>
                    <a:lnTo>
                      <a:pt x="44547" y="661"/>
                    </a:lnTo>
                    <a:lnTo>
                      <a:pt x="44375" y="833"/>
                    </a:lnTo>
                    <a:lnTo>
                      <a:pt x="43505" y="1668"/>
                    </a:lnTo>
                    <a:lnTo>
                      <a:pt x="42572" y="2507"/>
                    </a:lnTo>
                    <a:lnTo>
                      <a:pt x="41600" y="3341"/>
                    </a:lnTo>
                    <a:lnTo>
                      <a:pt x="40590" y="4143"/>
                    </a:lnTo>
                    <a:lnTo>
                      <a:pt x="39549" y="4906"/>
                    </a:lnTo>
                    <a:lnTo>
                      <a:pt x="38474" y="5605"/>
                    </a:lnTo>
                    <a:lnTo>
                      <a:pt x="37399" y="6299"/>
                    </a:lnTo>
                    <a:lnTo>
                      <a:pt x="36289" y="6960"/>
                    </a:lnTo>
                    <a:lnTo>
                      <a:pt x="35181" y="7555"/>
                    </a:lnTo>
                    <a:lnTo>
                      <a:pt x="34070" y="8146"/>
                    </a:lnTo>
                    <a:lnTo>
                      <a:pt x="32926" y="8702"/>
                    </a:lnTo>
                    <a:lnTo>
                      <a:pt x="31744" y="9190"/>
                    </a:lnTo>
                    <a:lnTo>
                      <a:pt x="30567" y="9677"/>
                    </a:lnTo>
                    <a:lnTo>
                      <a:pt x="29385" y="10095"/>
                    </a:lnTo>
                    <a:lnTo>
                      <a:pt x="28208" y="10474"/>
                    </a:lnTo>
                    <a:lnTo>
                      <a:pt x="26992" y="10826"/>
                    </a:lnTo>
                    <a:lnTo>
                      <a:pt x="25812" y="11103"/>
                    </a:lnTo>
                    <a:lnTo>
                      <a:pt x="24597" y="11384"/>
                    </a:lnTo>
                    <a:lnTo>
                      <a:pt x="23384" y="11627"/>
                    </a:lnTo>
                    <a:lnTo>
                      <a:pt x="22168" y="11834"/>
                    </a:lnTo>
                    <a:lnTo>
                      <a:pt x="20953" y="11974"/>
                    </a:lnTo>
                    <a:lnTo>
                      <a:pt x="19706" y="12115"/>
                    </a:lnTo>
                    <a:lnTo>
                      <a:pt x="18493" y="12181"/>
                    </a:lnTo>
                    <a:lnTo>
                      <a:pt x="17278" y="12181"/>
                    </a:lnTo>
                    <a:lnTo>
                      <a:pt x="16652" y="12218"/>
                    </a:lnTo>
                    <a:lnTo>
                      <a:pt x="16064" y="12218"/>
                    </a:lnTo>
                    <a:lnTo>
                      <a:pt x="14815" y="12181"/>
                    </a:lnTo>
                    <a:lnTo>
                      <a:pt x="13602" y="12115"/>
                    </a:lnTo>
                    <a:lnTo>
                      <a:pt x="12387" y="12007"/>
                    </a:lnTo>
                    <a:lnTo>
                      <a:pt x="11174" y="11871"/>
                    </a:lnTo>
                    <a:lnTo>
                      <a:pt x="9992" y="11694"/>
                    </a:lnTo>
                    <a:lnTo>
                      <a:pt x="8776" y="11487"/>
                    </a:lnTo>
                    <a:lnTo>
                      <a:pt x="7563" y="11313"/>
                    </a:lnTo>
                    <a:lnTo>
                      <a:pt x="6904" y="11206"/>
                    </a:lnTo>
                    <a:lnTo>
                      <a:pt x="6419" y="11173"/>
                    </a:lnTo>
                    <a:lnTo>
                      <a:pt x="5932" y="11173"/>
                    </a:lnTo>
                    <a:lnTo>
                      <a:pt x="5311" y="11243"/>
                    </a:lnTo>
                    <a:lnTo>
                      <a:pt x="4685" y="11347"/>
                    </a:lnTo>
                    <a:lnTo>
                      <a:pt x="4129" y="11520"/>
                    </a:lnTo>
                    <a:lnTo>
                      <a:pt x="3573" y="11731"/>
                    </a:lnTo>
                    <a:lnTo>
                      <a:pt x="3018" y="12007"/>
                    </a:lnTo>
                    <a:lnTo>
                      <a:pt x="2531" y="12358"/>
                    </a:lnTo>
                    <a:lnTo>
                      <a:pt x="2082" y="12705"/>
                    </a:lnTo>
                    <a:lnTo>
                      <a:pt x="1667" y="13120"/>
                    </a:lnTo>
                    <a:lnTo>
                      <a:pt x="1285" y="13572"/>
                    </a:lnTo>
                    <a:lnTo>
                      <a:pt x="938" y="14061"/>
                    </a:lnTo>
                    <a:lnTo>
                      <a:pt x="626" y="14585"/>
                    </a:lnTo>
                    <a:lnTo>
                      <a:pt x="416" y="15105"/>
                    </a:lnTo>
                    <a:lnTo>
                      <a:pt x="210" y="15700"/>
                    </a:lnTo>
                    <a:lnTo>
                      <a:pt x="69" y="16290"/>
                    </a:lnTo>
                    <a:lnTo>
                      <a:pt x="0" y="16918"/>
                    </a:lnTo>
                    <a:lnTo>
                      <a:pt x="0" y="17542"/>
                    </a:lnTo>
                    <a:lnTo>
                      <a:pt x="38" y="18170"/>
                    </a:lnTo>
                    <a:lnTo>
                      <a:pt x="172" y="18761"/>
                    </a:lnTo>
                    <a:lnTo>
                      <a:pt x="313" y="19351"/>
                    </a:lnTo>
                    <a:lnTo>
                      <a:pt x="556" y="19909"/>
                    </a:lnTo>
                    <a:lnTo>
                      <a:pt x="831" y="20434"/>
                    </a:lnTo>
                    <a:lnTo>
                      <a:pt x="1144" y="20955"/>
                    </a:lnTo>
                    <a:lnTo>
                      <a:pt x="1528" y="21408"/>
                    </a:lnTo>
                    <a:lnTo>
                      <a:pt x="1944" y="21824"/>
                    </a:lnTo>
                    <a:lnTo>
                      <a:pt x="2395" y="22210"/>
                    </a:lnTo>
                    <a:lnTo>
                      <a:pt x="2882" y="22557"/>
                    </a:lnTo>
                    <a:lnTo>
                      <a:pt x="3367" y="22833"/>
                    </a:lnTo>
                    <a:lnTo>
                      <a:pt x="3919" y="23077"/>
                    </a:lnTo>
                    <a:lnTo>
                      <a:pt x="4511" y="23288"/>
                    </a:lnTo>
                    <a:lnTo>
                      <a:pt x="5688" y="23495"/>
                    </a:lnTo>
                    <a:lnTo>
                      <a:pt x="6314" y="23495"/>
                    </a:lnTo>
                    <a:lnTo>
                      <a:pt x="9402" y="23424"/>
                    </a:lnTo>
                    <a:lnTo>
                      <a:pt x="10930" y="23391"/>
                    </a:lnTo>
                    <a:lnTo>
                      <a:pt x="12458" y="23288"/>
                    </a:lnTo>
                    <a:lnTo>
                      <a:pt x="15474" y="22936"/>
                    </a:lnTo>
                    <a:lnTo>
                      <a:pt x="17003" y="22697"/>
                    </a:lnTo>
                    <a:lnTo>
                      <a:pt x="17765" y="22557"/>
                    </a:lnTo>
                    <a:lnTo>
                      <a:pt x="18493" y="22383"/>
                    </a:lnTo>
                    <a:lnTo>
                      <a:pt x="19983" y="22102"/>
                    </a:lnTo>
                    <a:lnTo>
                      <a:pt x="21476" y="21723"/>
                    </a:lnTo>
                    <a:lnTo>
                      <a:pt x="22935" y="21302"/>
                    </a:lnTo>
                    <a:lnTo>
                      <a:pt x="24353" y="20851"/>
                    </a:lnTo>
                    <a:lnTo>
                      <a:pt x="25812" y="20326"/>
                    </a:lnTo>
                    <a:lnTo>
                      <a:pt x="27200" y="19772"/>
                    </a:lnTo>
                    <a:lnTo>
                      <a:pt x="28587" y="19178"/>
                    </a:lnTo>
                    <a:lnTo>
                      <a:pt x="29973" y="18554"/>
                    </a:lnTo>
                    <a:lnTo>
                      <a:pt x="31329" y="17894"/>
                    </a:lnTo>
                    <a:lnTo>
                      <a:pt x="32645" y="17195"/>
                    </a:lnTo>
                    <a:lnTo>
                      <a:pt x="33929" y="16464"/>
                    </a:lnTo>
                    <a:lnTo>
                      <a:pt x="35181" y="15663"/>
                    </a:lnTo>
                    <a:lnTo>
                      <a:pt x="36430" y="14829"/>
                    </a:lnTo>
                    <a:lnTo>
                      <a:pt x="37643" y="13957"/>
                    </a:lnTo>
                    <a:lnTo>
                      <a:pt x="39933" y="12147"/>
                    </a:lnTo>
                    <a:lnTo>
                      <a:pt x="41077" y="11173"/>
                    </a:lnTo>
                    <a:lnTo>
                      <a:pt x="42156" y="10165"/>
                    </a:lnTo>
                    <a:lnTo>
                      <a:pt x="43193" y="9153"/>
                    </a:lnTo>
                    <a:lnTo>
                      <a:pt x="44200" y="8107"/>
                    </a:lnTo>
                    <a:lnTo>
                      <a:pt x="45172" y="6997"/>
                    </a:lnTo>
                    <a:lnTo>
                      <a:pt x="46106" y="5848"/>
                    </a:lnTo>
                    <a:lnTo>
                      <a:pt x="47009" y="4662"/>
                    </a:lnTo>
                    <a:lnTo>
                      <a:pt x="47909" y="3412"/>
                    </a:lnTo>
                    <a:lnTo>
                      <a:pt x="48088" y="3060"/>
                    </a:lnTo>
                    <a:lnTo>
                      <a:pt x="48191" y="2713"/>
                    </a:lnTo>
                    <a:lnTo>
                      <a:pt x="48260" y="2329"/>
                    </a:lnTo>
                    <a:lnTo>
                      <a:pt x="48260" y="1982"/>
                    </a:lnTo>
                    <a:lnTo>
                      <a:pt x="48191" y="1598"/>
                    </a:lnTo>
                    <a:lnTo>
                      <a:pt x="48050" y="1251"/>
                    </a:lnTo>
                    <a:lnTo>
                      <a:pt x="47878" y="937"/>
                    </a:lnTo>
                    <a:lnTo>
                      <a:pt x="47634" y="623"/>
                    </a:lnTo>
                    <a:lnTo>
                      <a:pt x="47462" y="487"/>
                    </a:lnTo>
                    <a:lnTo>
                      <a:pt x="47288" y="346"/>
                    </a:lnTo>
                    <a:lnTo>
                      <a:pt x="47078" y="243"/>
                    </a:lnTo>
                    <a:lnTo>
                      <a:pt x="46906" y="135"/>
                    </a:lnTo>
                    <a:lnTo>
                      <a:pt x="46490" y="32"/>
                    </a:lnTo>
                    <a:lnTo>
                      <a:pt x="46075" y="0"/>
                    </a:lnTo>
                    <a:close/>
                  </a:path>
                </a:pathLst>
              </a:custGeom>
              <a:solidFill>
                <a:srgbClr val="DF6310"/>
              </a:solidFill>
              <a:ln>
                <a:noFill/>
              </a:ln>
              <a:effectLst/>
            </p:spPr>
            <p:txBody>
              <a:bodyPr vert="horz" wrap="square" lIns="0" tIns="0" rIns="0" bIns="0" numCol="1" spcCol="215900" anchor="ctr"/>
              <a:lstStyle/>
              <a:p>
                <a:pPr/>
              </a:p>
            </p:txBody>
          </p:sp>
          <p:sp>
            <p:nvSpPr>
              <p:cNvPr id="159" name="Google Shape;723;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fBgAA0RYAAOwGAAD2FgAAAAAAACYAAAAIAAAA//////////8="/>
                  </a:ext>
                </a:extLst>
              </p:cNvSpPr>
              <p:nvPr/>
            </p:nvSpPr>
            <p:spPr>
              <a:xfrm rot="383110">
                <a:off x="1076325" y="3709035"/>
                <a:ext cx="48895" cy="23495"/>
              </a:xfrm>
              <a:custGeom>
                <a:avLst/>
                <a:gdLst/>
                <a:ahLst/>
                <a:cxnLst/>
                <a:rect l="0" t="0" r="48895" b="23495"/>
                <a:pathLst>
                  <a:path w="48895" h="23495">
                    <a:moveTo>
                      <a:pt x="35602" y="0"/>
                    </a:moveTo>
                    <a:lnTo>
                      <a:pt x="34140" y="36"/>
                    </a:lnTo>
                    <a:lnTo>
                      <a:pt x="32641" y="69"/>
                    </a:lnTo>
                    <a:lnTo>
                      <a:pt x="31178" y="171"/>
                    </a:lnTo>
                    <a:lnTo>
                      <a:pt x="29685" y="310"/>
                    </a:lnTo>
                    <a:lnTo>
                      <a:pt x="28191" y="518"/>
                    </a:lnTo>
                    <a:lnTo>
                      <a:pt x="26729" y="759"/>
                    </a:lnTo>
                    <a:lnTo>
                      <a:pt x="25266" y="1064"/>
                    </a:lnTo>
                    <a:lnTo>
                      <a:pt x="23804" y="1411"/>
                    </a:lnTo>
                    <a:lnTo>
                      <a:pt x="22344" y="1788"/>
                    </a:lnTo>
                    <a:lnTo>
                      <a:pt x="20882" y="2236"/>
                    </a:lnTo>
                    <a:lnTo>
                      <a:pt x="19453" y="2685"/>
                    </a:lnTo>
                    <a:lnTo>
                      <a:pt x="18027" y="3200"/>
                    </a:lnTo>
                    <a:lnTo>
                      <a:pt x="16599" y="3784"/>
                    </a:lnTo>
                    <a:lnTo>
                      <a:pt x="15207" y="4371"/>
                    </a:lnTo>
                    <a:lnTo>
                      <a:pt x="13853" y="5023"/>
                    </a:lnTo>
                    <a:lnTo>
                      <a:pt x="12495" y="5747"/>
                    </a:lnTo>
                    <a:lnTo>
                      <a:pt x="11798" y="6090"/>
                    </a:lnTo>
                    <a:lnTo>
                      <a:pt x="11137" y="6469"/>
                    </a:lnTo>
                    <a:lnTo>
                      <a:pt x="9815" y="7221"/>
                    </a:lnTo>
                    <a:lnTo>
                      <a:pt x="7239" y="8878"/>
                    </a:lnTo>
                    <a:lnTo>
                      <a:pt x="5987" y="9772"/>
                    </a:lnTo>
                    <a:lnTo>
                      <a:pt x="4803" y="10698"/>
                    </a:lnTo>
                    <a:lnTo>
                      <a:pt x="2370" y="12592"/>
                    </a:lnTo>
                    <a:lnTo>
                      <a:pt x="1985" y="12902"/>
                    </a:lnTo>
                    <a:lnTo>
                      <a:pt x="1638" y="13277"/>
                    </a:lnTo>
                    <a:lnTo>
                      <a:pt x="1217" y="13759"/>
                    </a:lnTo>
                    <a:lnTo>
                      <a:pt x="871" y="14278"/>
                    </a:lnTo>
                    <a:lnTo>
                      <a:pt x="595" y="14792"/>
                    </a:lnTo>
                    <a:lnTo>
                      <a:pt x="350" y="15343"/>
                    </a:lnTo>
                    <a:lnTo>
                      <a:pt x="176" y="15895"/>
                    </a:lnTo>
                    <a:lnTo>
                      <a:pt x="70" y="16478"/>
                    </a:lnTo>
                    <a:lnTo>
                      <a:pt x="0" y="17062"/>
                    </a:lnTo>
                    <a:lnTo>
                      <a:pt x="0" y="17649"/>
                    </a:lnTo>
                    <a:lnTo>
                      <a:pt x="36" y="18233"/>
                    </a:lnTo>
                    <a:lnTo>
                      <a:pt x="176" y="18817"/>
                    </a:lnTo>
                    <a:lnTo>
                      <a:pt x="314" y="19368"/>
                    </a:lnTo>
                    <a:lnTo>
                      <a:pt x="556" y="19919"/>
                    </a:lnTo>
                    <a:lnTo>
                      <a:pt x="801" y="20434"/>
                    </a:lnTo>
                    <a:lnTo>
                      <a:pt x="1152" y="20951"/>
                    </a:lnTo>
                    <a:lnTo>
                      <a:pt x="1532" y="21433"/>
                    </a:lnTo>
                    <a:lnTo>
                      <a:pt x="1985" y="21878"/>
                    </a:lnTo>
                    <a:lnTo>
                      <a:pt x="2474" y="22290"/>
                    </a:lnTo>
                    <a:lnTo>
                      <a:pt x="2960" y="22637"/>
                    </a:lnTo>
                    <a:lnTo>
                      <a:pt x="3517" y="22910"/>
                    </a:lnTo>
                    <a:lnTo>
                      <a:pt x="4072" y="23152"/>
                    </a:lnTo>
                    <a:lnTo>
                      <a:pt x="4629" y="23323"/>
                    </a:lnTo>
                    <a:lnTo>
                      <a:pt x="5224" y="23425"/>
                    </a:lnTo>
                    <a:lnTo>
                      <a:pt x="5813" y="23495"/>
                    </a:lnTo>
                    <a:lnTo>
                      <a:pt x="6402" y="23495"/>
                    </a:lnTo>
                    <a:lnTo>
                      <a:pt x="6994" y="23425"/>
                    </a:lnTo>
                    <a:lnTo>
                      <a:pt x="7551" y="23323"/>
                    </a:lnTo>
                    <a:lnTo>
                      <a:pt x="8142" y="23184"/>
                    </a:lnTo>
                    <a:lnTo>
                      <a:pt x="8701" y="22943"/>
                    </a:lnTo>
                    <a:lnTo>
                      <a:pt x="9224" y="22670"/>
                    </a:lnTo>
                    <a:lnTo>
                      <a:pt x="9745" y="22360"/>
                    </a:lnTo>
                    <a:lnTo>
                      <a:pt x="10230" y="21980"/>
                    </a:lnTo>
                    <a:lnTo>
                      <a:pt x="10686" y="21535"/>
                    </a:lnTo>
                    <a:lnTo>
                      <a:pt x="11103" y="21086"/>
                    </a:lnTo>
                    <a:lnTo>
                      <a:pt x="11904" y="20192"/>
                    </a:lnTo>
                    <a:lnTo>
                      <a:pt x="12701" y="19265"/>
                    </a:lnTo>
                    <a:lnTo>
                      <a:pt x="13538" y="18371"/>
                    </a:lnTo>
                    <a:lnTo>
                      <a:pt x="14373" y="17511"/>
                    </a:lnTo>
                    <a:lnTo>
                      <a:pt x="15276" y="16686"/>
                    </a:lnTo>
                    <a:lnTo>
                      <a:pt x="16148" y="15825"/>
                    </a:lnTo>
                    <a:lnTo>
                      <a:pt x="17086" y="15033"/>
                    </a:lnTo>
                    <a:lnTo>
                      <a:pt x="17541" y="14653"/>
                    </a:lnTo>
                    <a:lnTo>
                      <a:pt x="18027" y="14278"/>
                    </a:lnTo>
                    <a:lnTo>
                      <a:pt x="19003" y="13519"/>
                    </a:lnTo>
                    <a:lnTo>
                      <a:pt x="19976" y="12795"/>
                    </a:lnTo>
                    <a:lnTo>
                      <a:pt x="21022" y="12142"/>
                    </a:lnTo>
                    <a:lnTo>
                      <a:pt x="22063" y="11490"/>
                    </a:lnTo>
                    <a:lnTo>
                      <a:pt x="23107" y="10869"/>
                    </a:lnTo>
                    <a:lnTo>
                      <a:pt x="24223" y="10286"/>
                    </a:lnTo>
                    <a:lnTo>
                      <a:pt x="25337" y="9735"/>
                    </a:lnTo>
                    <a:lnTo>
                      <a:pt x="26448" y="9183"/>
                    </a:lnTo>
                    <a:lnTo>
                      <a:pt x="27595" y="8670"/>
                    </a:lnTo>
                    <a:lnTo>
                      <a:pt x="28747" y="8221"/>
                    </a:lnTo>
                    <a:lnTo>
                      <a:pt x="29930" y="7808"/>
                    </a:lnTo>
                    <a:lnTo>
                      <a:pt x="31147" y="7432"/>
                    </a:lnTo>
                    <a:lnTo>
                      <a:pt x="32365" y="7086"/>
                    </a:lnTo>
                    <a:lnTo>
                      <a:pt x="33583" y="6775"/>
                    </a:lnTo>
                    <a:lnTo>
                      <a:pt x="34835" y="6502"/>
                    </a:lnTo>
                    <a:lnTo>
                      <a:pt x="36089" y="6260"/>
                    </a:lnTo>
                    <a:lnTo>
                      <a:pt x="37341" y="6053"/>
                    </a:lnTo>
                    <a:lnTo>
                      <a:pt x="38629" y="5882"/>
                    </a:lnTo>
                    <a:lnTo>
                      <a:pt x="41205" y="5676"/>
                    </a:lnTo>
                    <a:lnTo>
                      <a:pt x="42491" y="5640"/>
                    </a:lnTo>
                    <a:lnTo>
                      <a:pt x="43779" y="5640"/>
                    </a:lnTo>
                    <a:lnTo>
                      <a:pt x="45033" y="5710"/>
                    </a:lnTo>
                    <a:lnTo>
                      <a:pt x="46253" y="5812"/>
                    </a:lnTo>
                    <a:lnTo>
                      <a:pt x="46459" y="5848"/>
                    </a:lnTo>
                    <a:lnTo>
                      <a:pt x="46841" y="5848"/>
                    </a:lnTo>
                    <a:lnTo>
                      <a:pt x="47226" y="5779"/>
                    </a:lnTo>
                    <a:lnTo>
                      <a:pt x="47573" y="5676"/>
                    </a:lnTo>
                    <a:lnTo>
                      <a:pt x="47887" y="5506"/>
                    </a:lnTo>
                    <a:lnTo>
                      <a:pt x="48202" y="5265"/>
                    </a:lnTo>
                    <a:lnTo>
                      <a:pt x="48444" y="4988"/>
                    </a:lnTo>
                    <a:lnTo>
                      <a:pt x="48650" y="4677"/>
                    </a:lnTo>
                    <a:lnTo>
                      <a:pt x="48790" y="4301"/>
                    </a:lnTo>
                    <a:lnTo>
                      <a:pt x="48824" y="4093"/>
                    </a:lnTo>
                    <a:lnTo>
                      <a:pt x="48861" y="3889"/>
                    </a:lnTo>
                    <a:lnTo>
                      <a:pt x="48895" y="3648"/>
                    </a:lnTo>
                    <a:lnTo>
                      <a:pt x="48861" y="3440"/>
                    </a:lnTo>
                    <a:lnTo>
                      <a:pt x="48790" y="3028"/>
                    </a:lnTo>
                    <a:lnTo>
                      <a:pt x="48618" y="2648"/>
                    </a:lnTo>
                    <a:lnTo>
                      <a:pt x="48374" y="2305"/>
                    </a:lnTo>
                    <a:lnTo>
                      <a:pt x="48093" y="2028"/>
                    </a:lnTo>
                    <a:lnTo>
                      <a:pt x="47919" y="1893"/>
                    </a:lnTo>
                    <a:lnTo>
                      <a:pt x="47713" y="1788"/>
                    </a:lnTo>
                    <a:lnTo>
                      <a:pt x="47536" y="1685"/>
                    </a:lnTo>
                    <a:lnTo>
                      <a:pt x="47330" y="1616"/>
                    </a:lnTo>
                    <a:lnTo>
                      <a:pt x="45830" y="1241"/>
                    </a:lnTo>
                    <a:lnTo>
                      <a:pt x="44369" y="894"/>
                    </a:lnTo>
                    <a:lnTo>
                      <a:pt x="42912" y="620"/>
                    </a:lnTo>
                    <a:lnTo>
                      <a:pt x="41449" y="412"/>
                    </a:lnTo>
                    <a:lnTo>
                      <a:pt x="40021" y="240"/>
                    </a:lnTo>
                    <a:lnTo>
                      <a:pt x="38559" y="106"/>
                    </a:lnTo>
                    <a:lnTo>
                      <a:pt x="37096" y="36"/>
                    </a:lnTo>
                    <a:lnTo>
                      <a:pt x="35602" y="0"/>
                    </a:lnTo>
                    <a:close/>
                  </a:path>
                </a:pathLst>
              </a:custGeom>
              <a:solidFill>
                <a:srgbClr val="DF6310"/>
              </a:solidFill>
              <a:ln>
                <a:noFill/>
              </a:ln>
              <a:effectLst/>
            </p:spPr>
            <p:txBody>
              <a:bodyPr vert="horz" wrap="square" lIns="0" tIns="0" rIns="0" bIns="0" numCol="1" spcCol="215900" anchor="ctr"/>
              <a:lstStyle/>
              <a:p>
                <a:pPr/>
              </a:p>
            </p:txBody>
          </p:sp>
          <p:sp>
            <p:nvSpPr>
              <p:cNvPr id="158" name="Google Shape;724;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hBgAAABcAAPIGAAAaFwAAAAAAACYAAAAIAAAA//////////8="/>
                  </a:ext>
                </a:extLst>
              </p:cNvSpPr>
              <p:nvPr/>
            </p:nvSpPr>
            <p:spPr>
              <a:xfrm rot="383110">
                <a:off x="1077595" y="3738880"/>
                <a:ext cx="51435" cy="16510"/>
              </a:xfrm>
              <a:custGeom>
                <a:avLst/>
                <a:gdLst/>
                <a:ahLst/>
                <a:cxnLst/>
                <a:rect l="0" t="0" r="51435" b="16510"/>
                <a:pathLst>
                  <a:path w="51435" h="16510">
                    <a:moveTo>
                      <a:pt x="5874" y="0"/>
                    </a:moveTo>
                    <a:lnTo>
                      <a:pt x="5281" y="34"/>
                    </a:lnTo>
                    <a:lnTo>
                      <a:pt x="4719" y="141"/>
                    </a:lnTo>
                    <a:lnTo>
                      <a:pt x="4126" y="316"/>
                    </a:lnTo>
                    <a:lnTo>
                      <a:pt x="3602" y="563"/>
                    </a:lnTo>
                    <a:lnTo>
                      <a:pt x="3043" y="809"/>
                    </a:lnTo>
                    <a:lnTo>
                      <a:pt x="2552" y="1159"/>
                    </a:lnTo>
                    <a:lnTo>
                      <a:pt x="2097" y="1509"/>
                    </a:lnTo>
                    <a:lnTo>
                      <a:pt x="1643" y="1930"/>
                    </a:lnTo>
                    <a:lnTo>
                      <a:pt x="1257" y="2389"/>
                    </a:lnTo>
                    <a:lnTo>
                      <a:pt x="909" y="2914"/>
                    </a:lnTo>
                    <a:lnTo>
                      <a:pt x="626" y="3443"/>
                    </a:lnTo>
                    <a:lnTo>
                      <a:pt x="347" y="4039"/>
                    </a:lnTo>
                    <a:lnTo>
                      <a:pt x="173" y="4635"/>
                    </a:lnTo>
                    <a:lnTo>
                      <a:pt x="33" y="5269"/>
                    </a:lnTo>
                    <a:lnTo>
                      <a:pt x="0" y="5865"/>
                    </a:lnTo>
                    <a:lnTo>
                      <a:pt x="0" y="6498"/>
                    </a:lnTo>
                    <a:lnTo>
                      <a:pt x="33" y="7094"/>
                    </a:lnTo>
                    <a:lnTo>
                      <a:pt x="173" y="7657"/>
                    </a:lnTo>
                    <a:lnTo>
                      <a:pt x="311" y="8253"/>
                    </a:lnTo>
                    <a:lnTo>
                      <a:pt x="557" y="8782"/>
                    </a:lnTo>
                    <a:lnTo>
                      <a:pt x="838" y="9345"/>
                    </a:lnTo>
                    <a:lnTo>
                      <a:pt x="1154" y="9836"/>
                    </a:lnTo>
                    <a:lnTo>
                      <a:pt x="1502" y="10291"/>
                    </a:lnTo>
                    <a:lnTo>
                      <a:pt x="1921" y="10750"/>
                    </a:lnTo>
                    <a:lnTo>
                      <a:pt x="2412" y="11133"/>
                    </a:lnTo>
                    <a:lnTo>
                      <a:pt x="2902" y="11487"/>
                    </a:lnTo>
                    <a:lnTo>
                      <a:pt x="3424" y="11766"/>
                    </a:lnTo>
                    <a:lnTo>
                      <a:pt x="4024" y="12013"/>
                    </a:lnTo>
                    <a:lnTo>
                      <a:pt x="6924" y="13138"/>
                    </a:lnTo>
                    <a:lnTo>
                      <a:pt x="8362" y="13701"/>
                    </a:lnTo>
                    <a:lnTo>
                      <a:pt x="9832" y="14155"/>
                    </a:lnTo>
                    <a:lnTo>
                      <a:pt x="12801" y="14997"/>
                    </a:lnTo>
                    <a:lnTo>
                      <a:pt x="14275" y="15351"/>
                    </a:lnTo>
                    <a:lnTo>
                      <a:pt x="15042" y="15526"/>
                    </a:lnTo>
                    <a:lnTo>
                      <a:pt x="15813" y="15630"/>
                    </a:lnTo>
                    <a:lnTo>
                      <a:pt x="17318" y="15947"/>
                    </a:lnTo>
                    <a:lnTo>
                      <a:pt x="18826" y="16160"/>
                    </a:lnTo>
                    <a:lnTo>
                      <a:pt x="20362" y="16335"/>
                    </a:lnTo>
                    <a:lnTo>
                      <a:pt x="21902" y="16439"/>
                    </a:lnTo>
                    <a:lnTo>
                      <a:pt x="23410" y="16510"/>
                    </a:lnTo>
                    <a:lnTo>
                      <a:pt x="26451" y="16510"/>
                    </a:lnTo>
                    <a:lnTo>
                      <a:pt x="27955" y="16439"/>
                    </a:lnTo>
                    <a:lnTo>
                      <a:pt x="29496" y="16335"/>
                    </a:lnTo>
                    <a:lnTo>
                      <a:pt x="30999" y="16194"/>
                    </a:lnTo>
                    <a:lnTo>
                      <a:pt x="32468" y="15980"/>
                    </a:lnTo>
                    <a:lnTo>
                      <a:pt x="35409" y="15422"/>
                    </a:lnTo>
                    <a:lnTo>
                      <a:pt x="36878" y="15068"/>
                    </a:lnTo>
                    <a:lnTo>
                      <a:pt x="38314" y="14685"/>
                    </a:lnTo>
                    <a:lnTo>
                      <a:pt x="39747" y="14226"/>
                    </a:lnTo>
                    <a:lnTo>
                      <a:pt x="41145" y="13768"/>
                    </a:lnTo>
                    <a:lnTo>
                      <a:pt x="42512" y="13242"/>
                    </a:lnTo>
                    <a:lnTo>
                      <a:pt x="43879" y="12680"/>
                    </a:lnTo>
                    <a:lnTo>
                      <a:pt x="45241" y="12084"/>
                    </a:lnTo>
                    <a:lnTo>
                      <a:pt x="46572" y="11416"/>
                    </a:lnTo>
                    <a:lnTo>
                      <a:pt x="47863" y="10712"/>
                    </a:lnTo>
                    <a:lnTo>
                      <a:pt x="49158" y="9941"/>
                    </a:lnTo>
                    <a:lnTo>
                      <a:pt x="50456" y="9132"/>
                    </a:lnTo>
                    <a:lnTo>
                      <a:pt x="50770" y="8886"/>
                    </a:lnTo>
                    <a:lnTo>
                      <a:pt x="51015" y="8570"/>
                    </a:lnTo>
                    <a:lnTo>
                      <a:pt x="51223" y="8253"/>
                    </a:lnTo>
                    <a:lnTo>
                      <a:pt x="51363" y="7903"/>
                    </a:lnTo>
                    <a:lnTo>
                      <a:pt x="51435" y="7553"/>
                    </a:lnTo>
                    <a:lnTo>
                      <a:pt x="51435" y="7165"/>
                    </a:lnTo>
                    <a:lnTo>
                      <a:pt x="51401" y="6778"/>
                    </a:lnTo>
                    <a:lnTo>
                      <a:pt x="51261" y="6427"/>
                    </a:lnTo>
                    <a:lnTo>
                      <a:pt x="51156" y="6219"/>
                    </a:lnTo>
                    <a:lnTo>
                      <a:pt x="51049" y="6040"/>
                    </a:lnTo>
                    <a:lnTo>
                      <a:pt x="50911" y="5865"/>
                    </a:lnTo>
                    <a:lnTo>
                      <a:pt x="50770" y="5690"/>
                    </a:lnTo>
                    <a:lnTo>
                      <a:pt x="50422" y="5444"/>
                    </a:lnTo>
                    <a:lnTo>
                      <a:pt x="50068" y="5235"/>
                    </a:lnTo>
                    <a:lnTo>
                      <a:pt x="49649" y="5127"/>
                    </a:lnTo>
                    <a:lnTo>
                      <a:pt x="49229" y="5094"/>
                    </a:lnTo>
                    <a:lnTo>
                      <a:pt x="49022" y="5094"/>
                    </a:lnTo>
                    <a:lnTo>
                      <a:pt x="48810" y="5127"/>
                    </a:lnTo>
                    <a:lnTo>
                      <a:pt x="48598" y="5198"/>
                    </a:lnTo>
                    <a:lnTo>
                      <a:pt x="48391" y="5269"/>
                    </a:lnTo>
                    <a:lnTo>
                      <a:pt x="48179" y="5373"/>
                    </a:lnTo>
                    <a:lnTo>
                      <a:pt x="47024" y="5831"/>
                    </a:lnTo>
                    <a:lnTo>
                      <a:pt x="45839" y="6252"/>
                    </a:lnTo>
                    <a:lnTo>
                      <a:pt x="44612" y="6674"/>
                    </a:lnTo>
                    <a:lnTo>
                      <a:pt x="43388" y="7024"/>
                    </a:lnTo>
                    <a:lnTo>
                      <a:pt x="42126" y="7340"/>
                    </a:lnTo>
                    <a:lnTo>
                      <a:pt x="40831" y="7586"/>
                    </a:lnTo>
                    <a:lnTo>
                      <a:pt x="39571" y="7832"/>
                    </a:lnTo>
                    <a:lnTo>
                      <a:pt x="38276" y="8007"/>
                    </a:lnTo>
                    <a:lnTo>
                      <a:pt x="37018" y="8149"/>
                    </a:lnTo>
                    <a:lnTo>
                      <a:pt x="35723" y="8253"/>
                    </a:lnTo>
                    <a:lnTo>
                      <a:pt x="34466" y="8324"/>
                    </a:lnTo>
                    <a:lnTo>
                      <a:pt x="33204" y="8361"/>
                    </a:lnTo>
                    <a:lnTo>
                      <a:pt x="31908" y="8361"/>
                    </a:lnTo>
                    <a:lnTo>
                      <a:pt x="29391" y="8220"/>
                    </a:lnTo>
                    <a:lnTo>
                      <a:pt x="28128" y="8078"/>
                    </a:lnTo>
                    <a:lnTo>
                      <a:pt x="26905" y="7870"/>
                    </a:lnTo>
                    <a:lnTo>
                      <a:pt x="25679" y="7657"/>
                    </a:lnTo>
                    <a:lnTo>
                      <a:pt x="24455" y="7449"/>
                    </a:lnTo>
                    <a:lnTo>
                      <a:pt x="23231" y="7165"/>
                    </a:lnTo>
                    <a:lnTo>
                      <a:pt x="22043" y="6849"/>
                    </a:lnTo>
                    <a:lnTo>
                      <a:pt x="20850" y="6498"/>
                    </a:lnTo>
                    <a:lnTo>
                      <a:pt x="19664" y="6077"/>
                    </a:lnTo>
                    <a:lnTo>
                      <a:pt x="18509" y="5656"/>
                    </a:lnTo>
                    <a:lnTo>
                      <a:pt x="17949" y="5444"/>
                    </a:lnTo>
                    <a:lnTo>
                      <a:pt x="16267" y="4706"/>
                    </a:lnTo>
                    <a:lnTo>
                      <a:pt x="15148" y="4143"/>
                    </a:lnTo>
                    <a:lnTo>
                      <a:pt x="14029" y="3618"/>
                    </a:lnTo>
                    <a:lnTo>
                      <a:pt x="12946" y="3022"/>
                    </a:lnTo>
                    <a:lnTo>
                      <a:pt x="10844" y="1755"/>
                    </a:lnTo>
                    <a:lnTo>
                      <a:pt x="9794" y="1125"/>
                    </a:lnTo>
                    <a:lnTo>
                      <a:pt x="9234" y="771"/>
                    </a:lnTo>
                    <a:lnTo>
                      <a:pt x="8782" y="563"/>
                    </a:lnTo>
                    <a:lnTo>
                      <a:pt x="8324" y="350"/>
                    </a:lnTo>
                    <a:lnTo>
                      <a:pt x="7731" y="175"/>
                    </a:lnTo>
                    <a:lnTo>
                      <a:pt x="7100" y="34"/>
                    </a:lnTo>
                    <a:lnTo>
                      <a:pt x="6505" y="0"/>
                    </a:lnTo>
                    <a:close/>
                  </a:path>
                </a:pathLst>
              </a:custGeom>
              <a:solidFill>
                <a:srgbClr val="DF6310"/>
              </a:solidFill>
              <a:ln>
                <a:noFill/>
              </a:ln>
              <a:effectLst/>
            </p:spPr>
            <p:txBody>
              <a:bodyPr vert="horz" wrap="square" lIns="0" tIns="0" rIns="0" bIns="0" numCol="1" spcCol="215900" anchor="ctr"/>
              <a:lstStyle/>
              <a:p>
                <a:pPr/>
              </a:p>
            </p:txBody>
          </p:sp>
          <p:sp>
            <p:nvSpPr>
              <p:cNvPr id="157" name="Google Shape;725;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XBgAAGxcAANkGAABRFwAAAAAAACYAAAAIAAAA//////////8="/>
                  </a:ext>
                </a:extLst>
              </p:cNvSpPr>
              <p:nvPr/>
            </p:nvSpPr>
            <p:spPr>
              <a:xfrm rot="383110">
                <a:off x="1071245" y="3756025"/>
                <a:ext cx="41910" cy="34290"/>
              </a:xfrm>
              <a:custGeom>
                <a:avLst/>
                <a:gdLst/>
                <a:ahLst/>
                <a:cxnLst/>
                <a:rect l="0" t="0" r="41910" b="34290"/>
                <a:pathLst>
                  <a:path w="41910" h="34290">
                    <a:moveTo>
                      <a:pt x="6135" y="0"/>
                    </a:moveTo>
                    <a:lnTo>
                      <a:pt x="5512" y="33"/>
                    </a:lnTo>
                    <a:lnTo>
                      <a:pt x="4928" y="103"/>
                    </a:lnTo>
                    <a:lnTo>
                      <a:pt x="4375" y="243"/>
                    </a:lnTo>
                    <a:lnTo>
                      <a:pt x="3791" y="448"/>
                    </a:lnTo>
                    <a:lnTo>
                      <a:pt x="3238" y="691"/>
                    </a:lnTo>
                    <a:lnTo>
                      <a:pt x="2687" y="1041"/>
                    </a:lnTo>
                    <a:lnTo>
                      <a:pt x="2204" y="1419"/>
                    </a:lnTo>
                    <a:lnTo>
                      <a:pt x="1758" y="1835"/>
                    </a:lnTo>
                    <a:lnTo>
                      <a:pt x="1345" y="2288"/>
                    </a:lnTo>
                    <a:lnTo>
                      <a:pt x="997" y="2773"/>
                    </a:lnTo>
                    <a:lnTo>
                      <a:pt x="687" y="3258"/>
                    </a:lnTo>
                    <a:lnTo>
                      <a:pt x="446" y="3813"/>
                    </a:lnTo>
                    <a:lnTo>
                      <a:pt x="241" y="4369"/>
                    </a:lnTo>
                    <a:lnTo>
                      <a:pt x="103" y="4920"/>
                    </a:lnTo>
                    <a:lnTo>
                      <a:pt x="0" y="5513"/>
                    </a:lnTo>
                    <a:lnTo>
                      <a:pt x="0" y="6690"/>
                    </a:lnTo>
                    <a:lnTo>
                      <a:pt x="103" y="7282"/>
                    </a:lnTo>
                    <a:lnTo>
                      <a:pt x="241" y="7871"/>
                    </a:lnTo>
                    <a:lnTo>
                      <a:pt x="413" y="8458"/>
                    </a:lnTo>
                    <a:lnTo>
                      <a:pt x="687" y="9014"/>
                    </a:lnTo>
                    <a:lnTo>
                      <a:pt x="997" y="9531"/>
                    </a:lnTo>
                    <a:lnTo>
                      <a:pt x="2654" y="12100"/>
                    </a:lnTo>
                    <a:lnTo>
                      <a:pt x="3514" y="13383"/>
                    </a:lnTo>
                    <a:lnTo>
                      <a:pt x="4375" y="14629"/>
                    </a:lnTo>
                    <a:lnTo>
                      <a:pt x="6273" y="17024"/>
                    </a:lnTo>
                    <a:lnTo>
                      <a:pt x="7272" y="18167"/>
                    </a:lnTo>
                    <a:lnTo>
                      <a:pt x="7753" y="18756"/>
                    </a:lnTo>
                    <a:lnTo>
                      <a:pt x="8306" y="19274"/>
                    </a:lnTo>
                    <a:lnTo>
                      <a:pt x="9340" y="20385"/>
                    </a:lnTo>
                    <a:lnTo>
                      <a:pt x="10408" y="21453"/>
                    </a:lnTo>
                    <a:lnTo>
                      <a:pt x="11545" y="22500"/>
                    </a:lnTo>
                    <a:lnTo>
                      <a:pt x="12682" y="23470"/>
                    </a:lnTo>
                    <a:lnTo>
                      <a:pt x="13856" y="24408"/>
                    </a:lnTo>
                    <a:lnTo>
                      <a:pt x="15062" y="25310"/>
                    </a:lnTo>
                    <a:lnTo>
                      <a:pt x="16300" y="26178"/>
                    </a:lnTo>
                    <a:lnTo>
                      <a:pt x="17540" y="27008"/>
                    </a:lnTo>
                    <a:lnTo>
                      <a:pt x="18784" y="27807"/>
                    </a:lnTo>
                    <a:lnTo>
                      <a:pt x="20092" y="28567"/>
                    </a:lnTo>
                    <a:lnTo>
                      <a:pt x="21401" y="29262"/>
                    </a:lnTo>
                    <a:lnTo>
                      <a:pt x="22713" y="29921"/>
                    </a:lnTo>
                    <a:lnTo>
                      <a:pt x="24056" y="30542"/>
                    </a:lnTo>
                    <a:lnTo>
                      <a:pt x="25400" y="31098"/>
                    </a:lnTo>
                    <a:lnTo>
                      <a:pt x="26778" y="31620"/>
                    </a:lnTo>
                    <a:lnTo>
                      <a:pt x="28157" y="32106"/>
                    </a:lnTo>
                    <a:lnTo>
                      <a:pt x="29572" y="32553"/>
                    </a:lnTo>
                    <a:lnTo>
                      <a:pt x="30982" y="32969"/>
                    </a:lnTo>
                    <a:lnTo>
                      <a:pt x="32360" y="33318"/>
                    </a:lnTo>
                    <a:lnTo>
                      <a:pt x="33809" y="33595"/>
                    </a:lnTo>
                    <a:lnTo>
                      <a:pt x="35224" y="33871"/>
                    </a:lnTo>
                    <a:lnTo>
                      <a:pt x="36671" y="34047"/>
                    </a:lnTo>
                    <a:lnTo>
                      <a:pt x="38152" y="34220"/>
                    </a:lnTo>
                    <a:lnTo>
                      <a:pt x="39669" y="34290"/>
                    </a:lnTo>
                    <a:lnTo>
                      <a:pt x="40049" y="34253"/>
                    </a:lnTo>
                    <a:lnTo>
                      <a:pt x="40426" y="34184"/>
                    </a:lnTo>
                    <a:lnTo>
                      <a:pt x="40773" y="34047"/>
                    </a:lnTo>
                    <a:lnTo>
                      <a:pt x="41080" y="33838"/>
                    </a:lnTo>
                    <a:lnTo>
                      <a:pt x="41357" y="33595"/>
                    </a:lnTo>
                    <a:lnTo>
                      <a:pt x="41563" y="33318"/>
                    </a:lnTo>
                    <a:lnTo>
                      <a:pt x="41737" y="32969"/>
                    </a:lnTo>
                    <a:lnTo>
                      <a:pt x="41873" y="32591"/>
                    </a:lnTo>
                    <a:lnTo>
                      <a:pt x="41910" y="32382"/>
                    </a:lnTo>
                    <a:lnTo>
                      <a:pt x="41910" y="31933"/>
                    </a:lnTo>
                    <a:lnTo>
                      <a:pt x="41873" y="31723"/>
                    </a:lnTo>
                    <a:lnTo>
                      <a:pt x="41770" y="31340"/>
                    </a:lnTo>
                    <a:lnTo>
                      <a:pt x="41600" y="30961"/>
                    </a:lnTo>
                    <a:lnTo>
                      <a:pt x="41320" y="30612"/>
                    </a:lnTo>
                    <a:lnTo>
                      <a:pt x="41014" y="30337"/>
                    </a:lnTo>
                    <a:lnTo>
                      <a:pt x="40839" y="30234"/>
                    </a:lnTo>
                    <a:lnTo>
                      <a:pt x="40633" y="30126"/>
                    </a:lnTo>
                    <a:lnTo>
                      <a:pt x="40426" y="30056"/>
                    </a:lnTo>
                    <a:lnTo>
                      <a:pt x="40222" y="29991"/>
                    </a:lnTo>
                    <a:lnTo>
                      <a:pt x="40012" y="29955"/>
                    </a:lnTo>
                    <a:lnTo>
                      <a:pt x="38842" y="29642"/>
                    </a:lnTo>
                    <a:lnTo>
                      <a:pt x="37636" y="29329"/>
                    </a:lnTo>
                    <a:lnTo>
                      <a:pt x="36431" y="28913"/>
                    </a:lnTo>
                    <a:lnTo>
                      <a:pt x="35257" y="28464"/>
                    </a:lnTo>
                    <a:lnTo>
                      <a:pt x="34050" y="27980"/>
                    </a:lnTo>
                    <a:lnTo>
                      <a:pt x="32880" y="27457"/>
                    </a:lnTo>
                    <a:lnTo>
                      <a:pt x="31743" y="26905"/>
                    </a:lnTo>
                    <a:lnTo>
                      <a:pt x="30602" y="26313"/>
                    </a:lnTo>
                    <a:lnTo>
                      <a:pt x="29535" y="25692"/>
                    </a:lnTo>
                    <a:lnTo>
                      <a:pt x="28435" y="25030"/>
                    </a:lnTo>
                    <a:lnTo>
                      <a:pt x="27364" y="24338"/>
                    </a:lnTo>
                    <a:lnTo>
                      <a:pt x="26330" y="23611"/>
                    </a:lnTo>
                    <a:lnTo>
                      <a:pt x="25330" y="22882"/>
                    </a:lnTo>
                    <a:lnTo>
                      <a:pt x="23400" y="21285"/>
                    </a:lnTo>
                    <a:lnTo>
                      <a:pt x="22505" y="20422"/>
                    </a:lnTo>
                    <a:lnTo>
                      <a:pt x="21609" y="19553"/>
                    </a:lnTo>
                    <a:lnTo>
                      <a:pt x="20747" y="18691"/>
                    </a:lnTo>
                    <a:lnTo>
                      <a:pt x="19921" y="17785"/>
                    </a:lnTo>
                    <a:lnTo>
                      <a:pt x="19127" y="16851"/>
                    </a:lnTo>
                    <a:lnTo>
                      <a:pt x="18334" y="15913"/>
                    </a:lnTo>
                    <a:lnTo>
                      <a:pt x="17610" y="14942"/>
                    </a:lnTo>
                    <a:lnTo>
                      <a:pt x="16886" y="13938"/>
                    </a:lnTo>
                    <a:lnTo>
                      <a:pt x="16232" y="12897"/>
                    </a:lnTo>
                    <a:lnTo>
                      <a:pt x="15889" y="12375"/>
                    </a:lnTo>
                    <a:lnTo>
                      <a:pt x="15577" y="11889"/>
                    </a:lnTo>
                    <a:lnTo>
                      <a:pt x="14409" y="9742"/>
                    </a:lnTo>
                    <a:lnTo>
                      <a:pt x="13819" y="8668"/>
                    </a:lnTo>
                    <a:lnTo>
                      <a:pt x="13303" y="7558"/>
                    </a:lnTo>
                    <a:lnTo>
                      <a:pt x="12854" y="6447"/>
                    </a:lnTo>
                    <a:lnTo>
                      <a:pt x="12371" y="5302"/>
                    </a:lnTo>
                    <a:lnTo>
                      <a:pt x="11925" y="4196"/>
                    </a:lnTo>
                    <a:lnTo>
                      <a:pt x="11647" y="3604"/>
                    </a:lnTo>
                    <a:lnTo>
                      <a:pt x="11405" y="3156"/>
                    </a:lnTo>
                    <a:lnTo>
                      <a:pt x="11164" y="2740"/>
                    </a:lnTo>
                    <a:lnTo>
                      <a:pt x="10788" y="2218"/>
                    </a:lnTo>
                    <a:lnTo>
                      <a:pt x="10375" y="1768"/>
                    </a:lnTo>
                    <a:lnTo>
                      <a:pt x="9925" y="1386"/>
                    </a:lnTo>
                    <a:lnTo>
                      <a:pt x="9443" y="1003"/>
                    </a:lnTo>
                    <a:lnTo>
                      <a:pt x="8927" y="729"/>
                    </a:lnTo>
                    <a:lnTo>
                      <a:pt x="8407" y="448"/>
                    </a:lnTo>
                    <a:lnTo>
                      <a:pt x="7856" y="276"/>
                    </a:lnTo>
                    <a:lnTo>
                      <a:pt x="7272" y="103"/>
                    </a:lnTo>
                    <a:lnTo>
                      <a:pt x="6719" y="33"/>
                    </a:lnTo>
                    <a:lnTo>
                      <a:pt x="6135" y="0"/>
                    </a:lnTo>
                    <a:close/>
                  </a:path>
                </a:pathLst>
              </a:custGeom>
              <a:solidFill>
                <a:srgbClr val="DF6310"/>
              </a:solidFill>
              <a:ln>
                <a:noFill/>
              </a:ln>
              <a:effectLst/>
            </p:spPr>
            <p:txBody>
              <a:bodyPr vert="horz" wrap="square" lIns="0" tIns="0" rIns="0" bIns="0" numCol="1" spcCol="215900" anchor="ctr"/>
              <a:lstStyle/>
              <a:p>
                <a:pPr/>
              </a:p>
            </p:txBody>
          </p:sp>
          <p:sp>
            <p:nvSpPr>
              <p:cNvPr id="156" name="Google Shape;726;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BgAAOBcAALAGAAB/FwAAAAAAACYAAAAIAAAA//////////8="/>
                  </a:ext>
                </a:extLst>
              </p:cNvSpPr>
              <p:nvPr/>
            </p:nvSpPr>
            <p:spPr>
              <a:xfrm rot="383110">
                <a:off x="1056005" y="3774440"/>
                <a:ext cx="31115" cy="45085"/>
              </a:xfrm>
              <a:custGeom>
                <a:avLst/>
                <a:gdLst/>
                <a:ahLst/>
                <a:cxnLst/>
                <a:rect l="0" t="0" r="31115" b="45085"/>
                <a:pathLst>
                  <a:path w="31115" h="45085">
                    <a:moveTo>
                      <a:pt x="6153" y="0"/>
                    </a:moveTo>
                    <a:lnTo>
                      <a:pt x="5516" y="37"/>
                    </a:lnTo>
                    <a:lnTo>
                      <a:pt x="4879" y="139"/>
                    </a:lnTo>
                    <a:lnTo>
                      <a:pt x="4278" y="315"/>
                    </a:lnTo>
                    <a:lnTo>
                      <a:pt x="3679" y="559"/>
                    </a:lnTo>
                    <a:lnTo>
                      <a:pt x="3146" y="841"/>
                    </a:lnTo>
                    <a:lnTo>
                      <a:pt x="2617" y="1150"/>
                    </a:lnTo>
                    <a:lnTo>
                      <a:pt x="2156" y="1536"/>
                    </a:lnTo>
                    <a:lnTo>
                      <a:pt x="1698" y="1920"/>
                    </a:lnTo>
                    <a:lnTo>
                      <a:pt x="1309" y="2373"/>
                    </a:lnTo>
                    <a:lnTo>
                      <a:pt x="956" y="2861"/>
                    </a:lnTo>
                    <a:lnTo>
                      <a:pt x="671" y="3387"/>
                    </a:lnTo>
                    <a:lnTo>
                      <a:pt x="423" y="3909"/>
                    </a:lnTo>
                    <a:lnTo>
                      <a:pt x="214" y="4500"/>
                    </a:lnTo>
                    <a:lnTo>
                      <a:pt x="72" y="5059"/>
                    </a:lnTo>
                    <a:lnTo>
                      <a:pt x="0" y="5656"/>
                    </a:lnTo>
                    <a:lnTo>
                      <a:pt x="0" y="6280"/>
                    </a:lnTo>
                    <a:lnTo>
                      <a:pt x="37" y="6910"/>
                    </a:lnTo>
                    <a:lnTo>
                      <a:pt x="142" y="7538"/>
                    </a:lnTo>
                    <a:lnTo>
                      <a:pt x="780" y="10536"/>
                    </a:lnTo>
                    <a:lnTo>
                      <a:pt x="1099" y="12038"/>
                    </a:lnTo>
                    <a:lnTo>
                      <a:pt x="1485" y="13540"/>
                    </a:lnTo>
                    <a:lnTo>
                      <a:pt x="2404" y="16470"/>
                    </a:lnTo>
                    <a:lnTo>
                      <a:pt x="2937" y="17902"/>
                    </a:lnTo>
                    <a:lnTo>
                      <a:pt x="3218" y="18635"/>
                    </a:lnTo>
                    <a:lnTo>
                      <a:pt x="3503" y="19332"/>
                    </a:lnTo>
                    <a:lnTo>
                      <a:pt x="4102" y="20764"/>
                    </a:lnTo>
                    <a:lnTo>
                      <a:pt x="4740" y="22160"/>
                    </a:lnTo>
                    <a:lnTo>
                      <a:pt x="5445" y="23517"/>
                    </a:lnTo>
                    <a:lnTo>
                      <a:pt x="6188" y="24880"/>
                    </a:lnTo>
                    <a:lnTo>
                      <a:pt x="6967" y="26172"/>
                    </a:lnTo>
                    <a:lnTo>
                      <a:pt x="7777" y="27464"/>
                    </a:lnTo>
                    <a:lnTo>
                      <a:pt x="8628" y="28717"/>
                    </a:lnTo>
                    <a:lnTo>
                      <a:pt x="9510" y="29977"/>
                    </a:lnTo>
                    <a:lnTo>
                      <a:pt x="10396" y="31194"/>
                    </a:lnTo>
                    <a:lnTo>
                      <a:pt x="11351" y="32348"/>
                    </a:lnTo>
                    <a:lnTo>
                      <a:pt x="12342" y="33500"/>
                    </a:lnTo>
                    <a:lnTo>
                      <a:pt x="13399" y="34579"/>
                    </a:lnTo>
                    <a:lnTo>
                      <a:pt x="14459" y="35660"/>
                    </a:lnTo>
                    <a:lnTo>
                      <a:pt x="15521" y="36708"/>
                    </a:lnTo>
                    <a:lnTo>
                      <a:pt x="16655" y="37685"/>
                    </a:lnTo>
                    <a:lnTo>
                      <a:pt x="17783" y="38662"/>
                    </a:lnTo>
                    <a:lnTo>
                      <a:pt x="18987" y="39570"/>
                    </a:lnTo>
                    <a:lnTo>
                      <a:pt x="20152" y="40442"/>
                    </a:lnTo>
                    <a:lnTo>
                      <a:pt x="21390" y="41313"/>
                    </a:lnTo>
                    <a:lnTo>
                      <a:pt x="22628" y="42116"/>
                    </a:lnTo>
                    <a:lnTo>
                      <a:pt x="23899" y="42849"/>
                    </a:lnTo>
                    <a:lnTo>
                      <a:pt x="25208" y="43582"/>
                    </a:lnTo>
                    <a:lnTo>
                      <a:pt x="26588" y="44243"/>
                    </a:lnTo>
                    <a:lnTo>
                      <a:pt x="28002" y="44907"/>
                    </a:lnTo>
                    <a:lnTo>
                      <a:pt x="28354" y="45014"/>
                    </a:lnTo>
                    <a:lnTo>
                      <a:pt x="28745" y="45085"/>
                    </a:lnTo>
                    <a:lnTo>
                      <a:pt x="29134" y="45047"/>
                    </a:lnTo>
                    <a:lnTo>
                      <a:pt x="29487" y="44976"/>
                    </a:lnTo>
                    <a:lnTo>
                      <a:pt x="29840" y="44840"/>
                    </a:lnTo>
                    <a:lnTo>
                      <a:pt x="30191" y="44663"/>
                    </a:lnTo>
                    <a:lnTo>
                      <a:pt x="30476" y="44423"/>
                    </a:lnTo>
                    <a:lnTo>
                      <a:pt x="30724" y="44108"/>
                    </a:lnTo>
                    <a:lnTo>
                      <a:pt x="30829" y="43897"/>
                    </a:lnTo>
                    <a:lnTo>
                      <a:pt x="30934" y="43722"/>
                    </a:lnTo>
                    <a:lnTo>
                      <a:pt x="31005" y="43511"/>
                    </a:lnTo>
                    <a:lnTo>
                      <a:pt x="31042" y="43304"/>
                    </a:lnTo>
                    <a:lnTo>
                      <a:pt x="31115" y="42887"/>
                    </a:lnTo>
                    <a:lnTo>
                      <a:pt x="31042" y="42467"/>
                    </a:lnTo>
                    <a:lnTo>
                      <a:pt x="30934" y="42045"/>
                    </a:lnTo>
                    <a:lnTo>
                      <a:pt x="30619" y="41524"/>
                    </a:lnTo>
                    <a:lnTo>
                      <a:pt x="30439" y="41350"/>
                    </a:lnTo>
                    <a:lnTo>
                      <a:pt x="30301" y="41208"/>
                    </a:lnTo>
                    <a:lnTo>
                      <a:pt x="30125" y="41069"/>
                    </a:lnTo>
                    <a:lnTo>
                      <a:pt x="29910" y="40931"/>
                    </a:lnTo>
                    <a:lnTo>
                      <a:pt x="28887" y="40232"/>
                    </a:lnTo>
                    <a:lnTo>
                      <a:pt x="27896" y="39466"/>
                    </a:lnTo>
                    <a:lnTo>
                      <a:pt x="26869" y="38662"/>
                    </a:lnTo>
                    <a:lnTo>
                      <a:pt x="25917" y="37827"/>
                    </a:lnTo>
                    <a:lnTo>
                      <a:pt x="24961" y="36919"/>
                    </a:lnTo>
                    <a:lnTo>
                      <a:pt x="24008" y="36009"/>
                    </a:lnTo>
                    <a:lnTo>
                      <a:pt x="23123" y="35070"/>
                    </a:lnTo>
                    <a:lnTo>
                      <a:pt x="22276" y="34091"/>
                    </a:lnTo>
                    <a:lnTo>
                      <a:pt x="21462" y="33114"/>
                    </a:lnTo>
                    <a:lnTo>
                      <a:pt x="20681" y="32104"/>
                    </a:lnTo>
                    <a:lnTo>
                      <a:pt x="19906" y="31056"/>
                    </a:lnTo>
                    <a:lnTo>
                      <a:pt x="19196" y="30010"/>
                    </a:lnTo>
                    <a:lnTo>
                      <a:pt x="18491" y="28929"/>
                    </a:lnTo>
                    <a:lnTo>
                      <a:pt x="17853" y="27844"/>
                    </a:lnTo>
                    <a:lnTo>
                      <a:pt x="17254" y="26729"/>
                    </a:lnTo>
                    <a:lnTo>
                      <a:pt x="16688" y="25612"/>
                    </a:lnTo>
                    <a:lnTo>
                      <a:pt x="16159" y="24460"/>
                    </a:lnTo>
                    <a:lnTo>
                      <a:pt x="15663" y="23310"/>
                    </a:lnTo>
                    <a:lnTo>
                      <a:pt x="15203" y="22160"/>
                    </a:lnTo>
                    <a:lnTo>
                      <a:pt x="14779" y="21008"/>
                    </a:lnTo>
                    <a:lnTo>
                      <a:pt x="14356" y="19820"/>
                    </a:lnTo>
                    <a:lnTo>
                      <a:pt x="14036" y="18635"/>
                    </a:lnTo>
                    <a:lnTo>
                      <a:pt x="13717" y="17447"/>
                    </a:lnTo>
                    <a:lnTo>
                      <a:pt x="13470" y="16226"/>
                    </a:lnTo>
                    <a:lnTo>
                      <a:pt x="13331" y="15633"/>
                    </a:lnTo>
                    <a:lnTo>
                      <a:pt x="13222" y="15042"/>
                    </a:lnTo>
                    <a:lnTo>
                      <a:pt x="13013" y="13819"/>
                    </a:lnTo>
                    <a:lnTo>
                      <a:pt x="12870" y="12597"/>
                    </a:lnTo>
                    <a:lnTo>
                      <a:pt x="12728" y="11411"/>
                    </a:lnTo>
                    <a:lnTo>
                      <a:pt x="12623" y="10155"/>
                    </a:lnTo>
                    <a:lnTo>
                      <a:pt x="12590" y="8935"/>
                    </a:lnTo>
                    <a:lnTo>
                      <a:pt x="12551" y="7714"/>
                    </a:lnTo>
                    <a:lnTo>
                      <a:pt x="12518" y="6490"/>
                    </a:lnTo>
                    <a:lnTo>
                      <a:pt x="12480" y="5829"/>
                    </a:lnTo>
                    <a:lnTo>
                      <a:pt x="12447" y="5341"/>
                    </a:lnTo>
                    <a:lnTo>
                      <a:pt x="12342" y="4852"/>
                    </a:lnTo>
                    <a:lnTo>
                      <a:pt x="12199" y="4222"/>
                    </a:lnTo>
                    <a:lnTo>
                      <a:pt x="11951" y="3665"/>
                    </a:lnTo>
                    <a:lnTo>
                      <a:pt x="11666" y="3105"/>
                    </a:lnTo>
                    <a:lnTo>
                      <a:pt x="11351" y="2617"/>
                    </a:lnTo>
                    <a:lnTo>
                      <a:pt x="10962" y="2129"/>
                    </a:lnTo>
                    <a:lnTo>
                      <a:pt x="10538" y="1705"/>
                    </a:lnTo>
                    <a:lnTo>
                      <a:pt x="10113" y="1329"/>
                    </a:lnTo>
                    <a:lnTo>
                      <a:pt x="9619" y="976"/>
                    </a:lnTo>
                    <a:lnTo>
                      <a:pt x="9086" y="699"/>
                    </a:lnTo>
                    <a:lnTo>
                      <a:pt x="8520" y="455"/>
                    </a:lnTo>
                    <a:lnTo>
                      <a:pt x="7957" y="244"/>
                    </a:lnTo>
                    <a:lnTo>
                      <a:pt x="7391" y="108"/>
                    </a:lnTo>
                    <a:lnTo>
                      <a:pt x="6754" y="37"/>
                    </a:lnTo>
                    <a:lnTo>
                      <a:pt x="6153" y="0"/>
                    </a:lnTo>
                    <a:close/>
                  </a:path>
                </a:pathLst>
              </a:custGeom>
              <a:solidFill>
                <a:srgbClr val="DF6310"/>
              </a:solidFill>
              <a:ln>
                <a:noFill/>
              </a:ln>
              <a:effectLst/>
            </p:spPr>
            <p:txBody>
              <a:bodyPr vert="horz" wrap="square" lIns="0" tIns="0" rIns="0" bIns="0" numCol="1" spcCol="215900" anchor="ctr"/>
              <a:lstStyle/>
              <a:p>
                <a:pPr/>
              </a:p>
            </p:txBody>
          </p:sp>
          <p:sp>
            <p:nvSpPr>
              <p:cNvPr id="155" name="Google Shape;727;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ME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OBgAAWxcAAH0GAACiFwAAAAAAACYAAAAIAAAA//////////8="/>
                  </a:ext>
                </a:extLst>
              </p:cNvSpPr>
              <p:nvPr/>
            </p:nvSpPr>
            <p:spPr>
              <a:xfrm rot="383110">
                <a:off x="1024890" y="3796665"/>
                <a:ext cx="29845" cy="45085"/>
              </a:xfrm>
              <a:custGeom>
                <a:avLst/>
                <a:gdLst/>
                <a:ahLst/>
                <a:cxnLst/>
                <a:rect l="0" t="0" r="29845" b="45085"/>
                <a:pathLst>
                  <a:path w="29845" h="45085">
                    <a:moveTo>
                      <a:pt x="5804" y="0"/>
                    </a:moveTo>
                    <a:lnTo>
                      <a:pt x="5218" y="68"/>
                    </a:lnTo>
                    <a:lnTo>
                      <a:pt x="4664" y="173"/>
                    </a:lnTo>
                    <a:lnTo>
                      <a:pt x="4074" y="344"/>
                    </a:lnTo>
                    <a:lnTo>
                      <a:pt x="3557" y="555"/>
                    </a:lnTo>
                    <a:lnTo>
                      <a:pt x="3005" y="828"/>
                    </a:lnTo>
                    <a:lnTo>
                      <a:pt x="2520" y="1175"/>
                    </a:lnTo>
                    <a:lnTo>
                      <a:pt x="2036" y="1523"/>
                    </a:lnTo>
                    <a:lnTo>
                      <a:pt x="1623" y="1970"/>
                    </a:lnTo>
                    <a:lnTo>
                      <a:pt x="1208" y="2423"/>
                    </a:lnTo>
                    <a:lnTo>
                      <a:pt x="864" y="2938"/>
                    </a:lnTo>
                    <a:lnTo>
                      <a:pt x="585" y="3494"/>
                    </a:lnTo>
                    <a:lnTo>
                      <a:pt x="344" y="4080"/>
                    </a:lnTo>
                    <a:lnTo>
                      <a:pt x="172" y="4635"/>
                    </a:lnTo>
                    <a:lnTo>
                      <a:pt x="33" y="5222"/>
                    </a:lnTo>
                    <a:lnTo>
                      <a:pt x="0" y="5813"/>
                    </a:lnTo>
                    <a:lnTo>
                      <a:pt x="0" y="6401"/>
                    </a:lnTo>
                    <a:lnTo>
                      <a:pt x="33" y="6988"/>
                    </a:lnTo>
                    <a:lnTo>
                      <a:pt x="139" y="7577"/>
                    </a:lnTo>
                    <a:lnTo>
                      <a:pt x="310" y="8129"/>
                    </a:lnTo>
                    <a:lnTo>
                      <a:pt x="552" y="8683"/>
                    </a:lnTo>
                    <a:lnTo>
                      <a:pt x="795" y="9203"/>
                    </a:lnTo>
                    <a:lnTo>
                      <a:pt x="1139" y="9722"/>
                    </a:lnTo>
                    <a:lnTo>
                      <a:pt x="1521" y="10173"/>
                    </a:lnTo>
                    <a:lnTo>
                      <a:pt x="1934" y="10622"/>
                    </a:lnTo>
                    <a:lnTo>
                      <a:pt x="2382" y="11003"/>
                    </a:lnTo>
                    <a:lnTo>
                      <a:pt x="2901" y="11348"/>
                    </a:lnTo>
                    <a:lnTo>
                      <a:pt x="3455" y="11692"/>
                    </a:lnTo>
                    <a:lnTo>
                      <a:pt x="4491" y="12283"/>
                    </a:lnTo>
                    <a:lnTo>
                      <a:pt x="5562" y="12903"/>
                    </a:lnTo>
                    <a:lnTo>
                      <a:pt x="6598" y="13527"/>
                    </a:lnTo>
                    <a:lnTo>
                      <a:pt x="7632" y="14185"/>
                    </a:lnTo>
                    <a:lnTo>
                      <a:pt x="8599" y="14880"/>
                    </a:lnTo>
                    <a:lnTo>
                      <a:pt x="9604" y="15568"/>
                    </a:lnTo>
                    <a:lnTo>
                      <a:pt x="10571" y="16295"/>
                    </a:lnTo>
                    <a:lnTo>
                      <a:pt x="11055" y="16677"/>
                    </a:lnTo>
                    <a:lnTo>
                      <a:pt x="11501" y="17092"/>
                    </a:lnTo>
                    <a:lnTo>
                      <a:pt x="12436" y="17887"/>
                    </a:lnTo>
                    <a:lnTo>
                      <a:pt x="13333" y="18718"/>
                    </a:lnTo>
                    <a:lnTo>
                      <a:pt x="14198" y="19547"/>
                    </a:lnTo>
                    <a:lnTo>
                      <a:pt x="15059" y="20451"/>
                    </a:lnTo>
                    <a:lnTo>
                      <a:pt x="15855" y="21381"/>
                    </a:lnTo>
                    <a:lnTo>
                      <a:pt x="16649" y="22319"/>
                    </a:lnTo>
                    <a:lnTo>
                      <a:pt x="17408" y="23286"/>
                    </a:lnTo>
                    <a:lnTo>
                      <a:pt x="18170" y="24289"/>
                    </a:lnTo>
                    <a:lnTo>
                      <a:pt x="18896" y="25291"/>
                    </a:lnTo>
                    <a:lnTo>
                      <a:pt x="19585" y="26330"/>
                    </a:lnTo>
                    <a:lnTo>
                      <a:pt x="20207" y="27405"/>
                    </a:lnTo>
                    <a:lnTo>
                      <a:pt x="20830" y="28510"/>
                    </a:lnTo>
                    <a:lnTo>
                      <a:pt x="21417" y="29617"/>
                    </a:lnTo>
                    <a:lnTo>
                      <a:pt x="21970" y="30760"/>
                    </a:lnTo>
                    <a:lnTo>
                      <a:pt x="22454" y="31901"/>
                    </a:lnTo>
                    <a:lnTo>
                      <a:pt x="22937" y="33079"/>
                    </a:lnTo>
                    <a:lnTo>
                      <a:pt x="23385" y="34291"/>
                    </a:lnTo>
                    <a:lnTo>
                      <a:pt x="23798" y="35502"/>
                    </a:lnTo>
                    <a:lnTo>
                      <a:pt x="24179" y="36712"/>
                    </a:lnTo>
                    <a:lnTo>
                      <a:pt x="24524" y="37956"/>
                    </a:lnTo>
                    <a:lnTo>
                      <a:pt x="24803" y="39200"/>
                    </a:lnTo>
                    <a:lnTo>
                      <a:pt x="25044" y="40449"/>
                    </a:lnTo>
                    <a:lnTo>
                      <a:pt x="25249" y="41693"/>
                    </a:lnTo>
                    <a:lnTo>
                      <a:pt x="25388" y="42905"/>
                    </a:lnTo>
                    <a:lnTo>
                      <a:pt x="25388" y="43114"/>
                    </a:lnTo>
                    <a:lnTo>
                      <a:pt x="25459" y="43492"/>
                    </a:lnTo>
                    <a:lnTo>
                      <a:pt x="25598" y="43840"/>
                    </a:lnTo>
                    <a:lnTo>
                      <a:pt x="25770" y="44185"/>
                    </a:lnTo>
                    <a:lnTo>
                      <a:pt x="26012" y="44460"/>
                    </a:lnTo>
                    <a:lnTo>
                      <a:pt x="26287" y="44703"/>
                    </a:lnTo>
                    <a:lnTo>
                      <a:pt x="26635" y="44876"/>
                    </a:lnTo>
                    <a:lnTo>
                      <a:pt x="26979" y="45016"/>
                    </a:lnTo>
                    <a:lnTo>
                      <a:pt x="27360" y="45085"/>
                    </a:lnTo>
                    <a:lnTo>
                      <a:pt x="27808" y="45085"/>
                    </a:lnTo>
                    <a:lnTo>
                      <a:pt x="28016" y="45051"/>
                    </a:lnTo>
                    <a:lnTo>
                      <a:pt x="28221" y="44982"/>
                    </a:lnTo>
                    <a:lnTo>
                      <a:pt x="28602" y="44809"/>
                    </a:lnTo>
                    <a:lnTo>
                      <a:pt x="28946" y="44600"/>
                    </a:lnTo>
                    <a:lnTo>
                      <a:pt x="29225" y="44287"/>
                    </a:lnTo>
                    <a:lnTo>
                      <a:pt x="29467" y="43943"/>
                    </a:lnTo>
                    <a:lnTo>
                      <a:pt x="29534" y="43734"/>
                    </a:lnTo>
                    <a:lnTo>
                      <a:pt x="29640" y="43561"/>
                    </a:lnTo>
                    <a:lnTo>
                      <a:pt x="29672" y="43319"/>
                    </a:lnTo>
                    <a:lnTo>
                      <a:pt x="29709" y="43114"/>
                    </a:lnTo>
                    <a:lnTo>
                      <a:pt x="29811" y="41590"/>
                    </a:lnTo>
                    <a:lnTo>
                      <a:pt x="29845" y="40100"/>
                    </a:lnTo>
                    <a:lnTo>
                      <a:pt x="29845" y="38614"/>
                    </a:lnTo>
                    <a:lnTo>
                      <a:pt x="29775" y="37161"/>
                    </a:lnTo>
                    <a:lnTo>
                      <a:pt x="29640" y="35706"/>
                    </a:lnTo>
                    <a:lnTo>
                      <a:pt x="29467" y="34291"/>
                    </a:lnTo>
                    <a:lnTo>
                      <a:pt x="29259" y="32836"/>
                    </a:lnTo>
                    <a:lnTo>
                      <a:pt x="29017" y="31384"/>
                    </a:lnTo>
                    <a:lnTo>
                      <a:pt x="28705" y="29931"/>
                    </a:lnTo>
                    <a:lnTo>
                      <a:pt x="28361" y="28510"/>
                    </a:lnTo>
                    <a:lnTo>
                      <a:pt x="27946" y="27092"/>
                    </a:lnTo>
                    <a:lnTo>
                      <a:pt x="27533" y="25673"/>
                    </a:lnTo>
                    <a:lnTo>
                      <a:pt x="27049" y="24256"/>
                    </a:lnTo>
                    <a:lnTo>
                      <a:pt x="26528" y="22871"/>
                    </a:lnTo>
                    <a:lnTo>
                      <a:pt x="25943" y="21484"/>
                    </a:lnTo>
                    <a:lnTo>
                      <a:pt x="25319" y="20137"/>
                    </a:lnTo>
                    <a:lnTo>
                      <a:pt x="24630" y="18787"/>
                    </a:lnTo>
                    <a:lnTo>
                      <a:pt x="23938" y="17474"/>
                    </a:lnTo>
                    <a:lnTo>
                      <a:pt x="23179" y="16159"/>
                    </a:lnTo>
                    <a:lnTo>
                      <a:pt x="22385" y="14880"/>
                    </a:lnTo>
                    <a:lnTo>
                      <a:pt x="21556" y="13598"/>
                    </a:lnTo>
                    <a:lnTo>
                      <a:pt x="20692" y="12354"/>
                    </a:lnTo>
                    <a:lnTo>
                      <a:pt x="19794" y="11143"/>
                    </a:lnTo>
                    <a:lnTo>
                      <a:pt x="18827" y="9998"/>
                    </a:lnTo>
                    <a:lnTo>
                      <a:pt x="18343" y="9377"/>
                    </a:lnTo>
                    <a:lnTo>
                      <a:pt x="17860" y="8788"/>
                    </a:lnTo>
                    <a:lnTo>
                      <a:pt x="16822" y="7681"/>
                    </a:lnTo>
                    <a:lnTo>
                      <a:pt x="14682" y="5502"/>
                    </a:lnTo>
                    <a:lnTo>
                      <a:pt x="13575" y="4462"/>
                    </a:lnTo>
                    <a:lnTo>
                      <a:pt x="12436" y="3460"/>
                    </a:lnTo>
                    <a:lnTo>
                      <a:pt x="10087" y="1486"/>
                    </a:lnTo>
                    <a:lnTo>
                      <a:pt x="9706" y="1175"/>
                    </a:lnTo>
                    <a:lnTo>
                      <a:pt x="9292" y="899"/>
                    </a:lnTo>
                    <a:lnTo>
                      <a:pt x="8739" y="586"/>
                    </a:lnTo>
                    <a:lnTo>
                      <a:pt x="8153" y="381"/>
                    </a:lnTo>
                    <a:lnTo>
                      <a:pt x="7566" y="173"/>
                    </a:lnTo>
                    <a:lnTo>
                      <a:pt x="6976" y="68"/>
                    </a:lnTo>
                    <a:lnTo>
                      <a:pt x="6390" y="0"/>
                    </a:lnTo>
                    <a:close/>
                  </a:path>
                </a:pathLst>
              </a:custGeom>
              <a:solidFill>
                <a:srgbClr val="DF6310"/>
              </a:solidFill>
              <a:ln>
                <a:noFill/>
              </a:ln>
              <a:effectLst/>
            </p:spPr>
            <p:txBody>
              <a:bodyPr vert="horz" wrap="square" lIns="0" tIns="0" rIns="0" bIns="0" numCol="1" spcCol="215900" anchor="ctr"/>
              <a:lstStyle/>
              <a:p>
                <a:pPr/>
              </a:p>
            </p:txBody>
          </p:sp>
          <p:sp>
            <p:nvSpPr>
              <p:cNvPr id="154" name="Google Shape;728;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wBgAAYxcAAEoGAACzFwAAAAAAACYAAAAIAAAA//////////8="/>
                  </a:ext>
                </a:extLst>
              </p:cNvSpPr>
              <p:nvPr/>
            </p:nvSpPr>
            <p:spPr>
              <a:xfrm rot="383110">
                <a:off x="1005840" y="3801745"/>
                <a:ext cx="16510" cy="50800"/>
              </a:xfrm>
              <a:custGeom>
                <a:avLst/>
                <a:gdLst/>
                <a:ahLst/>
                <a:cxnLst/>
                <a:rect l="0" t="0" r="16510" b="50800"/>
                <a:pathLst>
                  <a:path w="16510" h="50800">
                    <a:moveTo>
                      <a:pt x="6842" y="0"/>
                    </a:moveTo>
                    <a:lnTo>
                      <a:pt x="6264" y="71"/>
                    </a:lnTo>
                    <a:lnTo>
                      <a:pt x="5687" y="174"/>
                    </a:lnTo>
                    <a:lnTo>
                      <a:pt x="5105" y="353"/>
                    </a:lnTo>
                    <a:lnTo>
                      <a:pt x="4596" y="597"/>
                    </a:lnTo>
                    <a:lnTo>
                      <a:pt x="4087" y="875"/>
                    </a:lnTo>
                    <a:lnTo>
                      <a:pt x="3574" y="1192"/>
                    </a:lnTo>
                    <a:lnTo>
                      <a:pt x="3134" y="1578"/>
                    </a:lnTo>
                    <a:lnTo>
                      <a:pt x="2722" y="1959"/>
                    </a:lnTo>
                    <a:lnTo>
                      <a:pt x="2350" y="2415"/>
                    </a:lnTo>
                    <a:lnTo>
                      <a:pt x="2007" y="2940"/>
                    </a:lnTo>
                    <a:lnTo>
                      <a:pt x="1737" y="3467"/>
                    </a:lnTo>
                    <a:lnTo>
                      <a:pt x="1498" y="4022"/>
                    </a:lnTo>
                    <a:lnTo>
                      <a:pt x="1328" y="4621"/>
                    </a:lnTo>
                    <a:lnTo>
                      <a:pt x="1192" y="5247"/>
                    </a:lnTo>
                    <a:lnTo>
                      <a:pt x="683" y="8295"/>
                    </a:lnTo>
                    <a:lnTo>
                      <a:pt x="444" y="9798"/>
                    </a:lnTo>
                    <a:lnTo>
                      <a:pt x="274" y="11338"/>
                    </a:lnTo>
                    <a:lnTo>
                      <a:pt x="69" y="14415"/>
                    </a:lnTo>
                    <a:lnTo>
                      <a:pt x="0" y="15953"/>
                    </a:lnTo>
                    <a:lnTo>
                      <a:pt x="0" y="16726"/>
                    </a:lnTo>
                    <a:lnTo>
                      <a:pt x="37" y="17493"/>
                    </a:lnTo>
                    <a:lnTo>
                      <a:pt x="37" y="19034"/>
                    </a:lnTo>
                    <a:lnTo>
                      <a:pt x="105" y="20574"/>
                    </a:lnTo>
                    <a:lnTo>
                      <a:pt x="238" y="22077"/>
                    </a:lnTo>
                    <a:lnTo>
                      <a:pt x="444" y="23617"/>
                    </a:lnTo>
                    <a:lnTo>
                      <a:pt x="683" y="25120"/>
                    </a:lnTo>
                    <a:lnTo>
                      <a:pt x="953" y="26628"/>
                    </a:lnTo>
                    <a:lnTo>
                      <a:pt x="1260" y="28095"/>
                    </a:lnTo>
                    <a:lnTo>
                      <a:pt x="1599" y="29565"/>
                    </a:lnTo>
                    <a:lnTo>
                      <a:pt x="1975" y="31030"/>
                    </a:lnTo>
                    <a:lnTo>
                      <a:pt x="2419" y="32467"/>
                    </a:lnTo>
                    <a:lnTo>
                      <a:pt x="2895" y="33904"/>
                    </a:lnTo>
                    <a:lnTo>
                      <a:pt x="3437" y="35304"/>
                    </a:lnTo>
                    <a:lnTo>
                      <a:pt x="4018" y="36665"/>
                    </a:lnTo>
                    <a:lnTo>
                      <a:pt x="4628" y="38029"/>
                    </a:lnTo>
                    <a:lnTo>
                      <a:pt x="5275" y="39358"/>
                    </a:lnTo>
                    <a:lnTo>
                      <a:pt x="5957" y="40654"/>
                    </a:lnTo>
                    <a:lnTo>
                      <a:pt x="6672" y="41950"/>
                    </a:lnTo>
                    <a:lnTo>
                      <a:pt x="7455" y="43208"/>
                    </a:lnTo>
                    <a:lnTo>
                      <a:pt x="8239" y="44431"/>
                    </a:lnTo>
                    <a:lnTo>
                      <a:pt x="9055" y="45624"/>
                    </a:lnTo>
                    <a:lnTo>
                      <a:pt x="9939" y="46811"/>
                    </a:lnTo>
                    <a:lnTo>
                      <a:pt x="10860" y="47931"/>
                    </a:lnTo>
                    <a:lnTo>
                      <a:pt x="11845" y="49086"/>
                    </a:lnTo>
                    <a:lnTo>
                      <a:pt x="12899" y="50170"/>
                    </a:lnTo>
                    <a:lnTo>
                      <a:pt x="13174" y="50414"/>
                    </a:lnTo>
                    <a:lnTo>
                      <a:pt x="13481" y="50626"/>
                    </a:lnTo>
                    <a:lnTo>
                      <a:pt x="13820" y="50729"/>
                    </a:lnTo>
                    <a:lnTo>
                      <a:pt x="14192" y="50800"/>
                    </a:lnTo>
                    <a:lnTo>
                      <a:pt x="14568" y="50800"/>
                    </a:lnTo>
                    <a:lnTo>
                      <a:pt x="14906" y="50729"/>
                    </a:lnTo>
                    <a:lnTo>
                      <a:pt x="15282" y="50626"/>
                    </a:lnTo>
                    <a:lnTo>
                      <a:pt x="15589" y="50414"/>
                    </a:lnTo>
                    <a:lnTo>
                      <a:pt x="15795" y="50278"/>
                    </a:lnTo>
                    <a:lnTo>
                      <a:pt x="15928" y="50137"/>
                    </a:lnTo>
                    <a:lnTo>
                      <a:pt x="16203" y="49786"/>
                    </a:lnTo>
                    <a:lnTo>
                      <a:pt x="16372" y="49401"/>
                    </a:lnTo>
                    <a:lnTo>
                      <a:pt x="16473" y="49015"/>
                    </a:lnTo>
                    <a:lnTo>
                      <a:pt x="16510" y="48596"/>
                    </a:lnTo>
                    <a:lnTo>
                      <a:pt x="16473" y="48175"/>
                    </a:lnTo>
                    <a:lnTo>
                      <a:pt x="16405" y="47964"/>
                    </a:lnTo>
                    <a:lnTo>
                      <a:pt x="16336" y="47757"/>
                    </a:lnTo>
                    <a:lnTo>
                      <a:pt x="16236" y="47545"/>
                    </a:lnTo>
                    <a:lnTo>
                      <a:pt x="16135" y="47371"/>
                    </a:lnTo>
                    <a:lnTo>
                      <a:pt x="15997" y="47197"/>
                    </a:lnTo>
                    <a:lnTo>
                      <a:pt x="15351" y="46146"/>
                    </a:lnTo>
                    <a:lnTo>
                      <a:pt x="14705" y="45064"/>
                    </a:lnTo>
                    <a:lnTo>
                      <a:pt x="14091" y="43980"/>
                    </a:lnTo>
                    <a:lnTo>
                      <a:pt x="13513" y="42825"/>
                    </a:lnTo>
                    <a:lnTo>
                      <a:pt x="12968" y="41635"/>
                    </a:lnTo>
                    <a:lnTo>
                      <a:pt x="12492" y="40442"/>
                    </a:lnTo>
                    <a:lnTo>
                      <a:pt x="12015" y="39222"/>
                    </a:lnTo>
                    <a:lnTo>
                      <a:pt x="11607" y="38029"/>
                    </a:lnTo>
                    <a:lnTo>
                      <a:pt x="11199" y="36806"/>
                    </a:lnTo>
                    <a:lnTo>
                      <a:pt x="10860" y="35581"/>
                    </a:lnTo>
                    <a:lnTo>
                      <a:pt x="10553" y="34323"/>
                    </a:lnTo>
                    <a:lnTo>
                      <a:pt x="10278" y="33098"/>
                    </a:lnTo>
                    <a:lnTo>
                      <a:pt x="10040" y="31837"/>
                    </a:lnTo>
                    <a:lnTo>
                      <a:pt x="9838" y="30612"/>
                    </a:lnTo>
                    <a:lnTo>
                      <a:pt x="9701" y="29353"/>
                    </a:lnTo>
                    <a:lnTo>
                      <a:pt x="9599" y="28095"/>
                    </a:lnTo>
                    <a:lnTo>
                      <a:pt x="9531" y="26835"/>
                    </a:lnTo>
                    <a:lnTo>
                      <a:pt x="9495" y="25576"/>
                    </a:lnTo>
                    <a:lnTo>
                      <a:pt x="9495" y="23090"/>
                    </a:lnTo>
                    <a:lnTo>
                      <a:pt x="9564" y="21865"/>
                    </a:lnTo>
                    <a:lnTo>
                      <a:pt x="9668" y="20640"/>
                    </a:lnTo>
                    <a:lnTo>
                      <a:pt x="9838" y="19419"/>
                    </a:lnTo>
                    <a:lnTo>
                      <a:pt x="10040" y="18196"/>
                    </a:lnTo>
                    <a:lnTo>
                      <a:pt x="10145" y="17564"/>
                    </a:lnTo>
                    <a:lnTo>
                      <a:pt x="10246" y="16971"/>
                    </a:lnTo>
                    <a:lnTo>
                      <a:pt x="10517" y="15779"/>
                    </a:lnTo>
                    <a:lnTo>
                      <a:pt x="10791" y="14591"/>
                    </a:lnTo>
                    <a:lnTo>
                      <a:pt x="11098" y="13401"/>
                    </a:lnTo>
                    <a:lnTo>
                      <a:pt x="11470" y="12208"/>
                    </a:lnTo>
                    <a:lnTo>
                      <a:pt x="11845" y="11056"/>
                    </a:lnTo>
                    <a:lnTo>
                      <a:pt x="12661" y="8747"/>
                    </a:lnTo>
                    <a:lnTo>
                      <a:pt x="12867" y="8116"/>
                    </a:lnTo>
                    <a:lnTo>
                      <a:pt x="13005" y="7627"/>
                    </a:lnTo>
                    <a:lnTo>
                      <a:pt x="13106" y="7136"/>
                    </a:lnTo>
                    <a:lnTo>
                      <a:pt x="13174" y="6510"/>
                    </a:lnTo>
                    <a:lnTo>
                      <a:pt x="13174" y="5877"/>
                    </a:lnTo>
                    <a:lnTo>
                      <a:pt x="13106" y="5285"/>
                    </a:lnTo>
                    <a:lnTo>
                      <a:pt x="13005" y="4692"/>
                    </a:lnTo>
                    <a:lnTo>
                      <a:pt x="12830" y="4130"/>
                    </a:lnTo>
                    <a:lnTo>
                      <a:pt x="12593" y="3570"/>
                    </a:lnTo>
                    <a:lnTo>
                      <a:pt x="12322" y="3043"/>
                    </a:lnTo>
                    <a:lnTo>
                      <a:pt x="12015" y="2554"/>
                    </a:lnTo>
                    <a:lnTo>
                      <a:pt x="11640" y="2063"/>
                    </a:lnTo>
                    <a:lnTo>
                      <a:pt x="11231" y="1644"/>
                    </a:lnTo>
                    <a:lnTo>
                      <a:pt x="10791" y="1263"/>
                    </a:lnTo>
                    <a:lnTo>
                      <a:pt x="10315" y="910"/>
                    </a:lnTo>
                    <a:lnTo>
                      <a:pt x="9802" y="630"/>
                    </a:lnTo>
                    <a:lnTo>
                      <a:pt x="9261" y="386"/>
                    </a:lnTo>
                    <a:lnTo>
                      <a:pt x="8679" y="212"/>
                    </a:lnTo>
                    <a:lnTo>
                      <a:pt x="8069" y="71"/>
                    </a:lnTo>
                    <a:lnTo>
                      <a:pt x="7455" y="0"/>
                    </a:lnTo>
                    <a:close/>
                  </a:path>
                </a:pathLst>
              </a:custGeom>
              <a:solidFill>
                <a:srgbClr val="DF6310"/>
              </a:solidFill>
              <a:ln>
                <a:noFill/>
              </a:ln>
              <a:effectLst/>
            </p:spPr>
            <p:txBody>
              <a:bodyPr vert="horz" wrap="square" lIns="0" tIns="0" rIns="0" bIns="0" numCol="1" spcCol="215900" anchor="ctr"/>
              <a:lstStyle/>
              <a:p>
                <a:pPr/>
              </a:p>
            </p:txBody>
          </p:sp>
          <p:sp>
            <p:nvSpPr>
              <p:cNvPr id="153" name="Google Shape;729;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9BQAAXhcAACkGAACoFwAAAAAAACYAAAAIAAAA//////////8="/>
                  </a:ext>
                </a:extLst>
              </p:cNvSpPr>
              <p:nvPr/>
            </p:nvSpPr>
            <p:spPr>
              <a:xfrm rot="383110">
                <a:off x="973455" y="3798570"/>
                <a:ext cx="27940" cy="46990"/>
              </a:xfrm>
              <a:custGeom>
                <a:avLst/>
                <a:gdLst/>
                <a:ahLst/>
                <a:cxnLst/>
                <a:rect l="0" t="0" r="27940" b="46990"/>
                <a:pathLst>
                  <a:path w="27940" h="46990">
                    <a:moveTo>
                      <a:pt x="21114" y="0"/>
                    </a:moveTo>
                    <a:lnTo>
                      <a:pt x="20513" y="109"/>
                    </a:lnTo>
                    <a:lnTo>
                      <a:pt x="19953" y="244"/>
                    </a:lnTo>
                    <a:lnTo>
                      <a:pt x="19352" y="457"/>
                    </a:lnTo>
                    <a:lnTo>
                      <a:pt x="18826" y="700"/>
                    </a:lnTo>
                    <a:lnTo>
                      <a:pt x="18299" y="1016"/>
                    </a:lnTo>
                    <a:lnTo>
                      <a:pt x="17769" y="1401"/>
                    </a:lnTo>
                    <a:lnTo>
                      <a:pt x="17314" y="1821"/>
                    </a:lnTo>
                    <a:lnTo>
                      <a:pt x="15097" y="3951"/>
                    </a:lnTo>
                    <a:lnTo>
                      <a:pt x="14004" y="5067"/>
                    </a:lnTo>
                    <a:lnTo>
                      <a:pt x="12951" y="6185"/>
                    </a:lnTo>
                    <a:lnTo>
                      <a:pt x="10943" y="8528"/>
                    </a:lnTo>
                    <a:lnTo>
                      <a:pt x="9958" y="9750"/>
                    </a:lnTo>
                    <a:lnTo>
                      <a:pt x="9502" y="10342"/>
                    </a:lnTo>
                    <a:lnTo>
                      <a:pt x="9081" y="11006"/>
                    </a:lnTo>
                    <a:lnTo>
                      <a:pt x="8200" y="12263"/>
                    </a:lnTo>
                    <a:lnTo>
                      <a:pt x="7356" y="13523"/>
                    </a:lnTo>
                    <a:lnTo>
                      <a:pt x="6546" y="14850"/>
                    </a:lnTo>
                    <a:lnTo>
                      <a:pt x="5808" y="16177"/>
                    </a:lnTo>
                    <a:lnTo>
                      <a:pt x="5102" y="17541"/>
                    </a:lnTo>
                    <a:lnTo>
                      <a:pt x="4472" y="18937"/>
                    </a:lnTo>
                    <a:lnTo>
                      <a:pt x="3837" y="20301"/>
                    </a:lnTo>
                    <a:lnTo>
                      <a:pt x="3240" y="21698"/>
                    </a:lnTo>
                    <a:lnTo>
                      <a:pt x="2710" y="23127"/>
                    </a:lnTo>
                    <a:lnTo>
                      <a:pt x="2217" y="24563"/>
                    </a:lnTo>
                    <a:lnTo>
                      <a:pt x="1795" y="25992"/>
                    </a:lnTo>
                    <a:lnTo>
                      <a:pt x="1407" y="27426"/>
                    </a:lnTo>
                    <a:lnTo>
                      <a:pt x="1057" y="28894"/>
                    </a:lnTo>
                    <a:lnTo>
                      <a:pt x="776" y="30363"/>
                    </a:lnTo>
                    <a:lnTo>
                      <a:pt x="530" y="31829"/>
                    </a:lnTo>
                    <a:lnTo>
                      <a:pt x="317" y="33298"/>
                    </a:lnTo>
                    <a:lnTo>
                      <a:pt x="176" y="34764"/>
                    </a:lnTo>
                    <a:lnTo>
                      <a:pt x="71" y="36232"/>
                    </a:lnTo>
                    <a:lnTo>
                      <a:pt x="0" y="37701"/>
                    </a:lnTo>
                    <a:lnTo>
                      <a:pt x="0" y="39167"/>
                    </a:lnTo>
                    <a:lnTo>
                      <a:pt x="38" y="40668"/>
                    </a:lnTo>
                    <a:lnTo>
                      <a:pt x="109" y="42137"/>
                    </a:lnTo>
                    <a:lnTo>
                      <a:pt x="283" y="43635"/>
                    </a:lnTo>
                    <a:lnTo>
                      <a:pt x="493" y="45173"/>
                    </a:lnTo>
                    <a:lnTo>
                      <a:pt x="598" y="45522"/>
                    </a:lnTo>
                    <a:lnTo>
                      <a:pt x="739" y="45874"/>
                    </a:lnTo>
                    <a:lnTo>
                      <a:pt x="952" y="46189"/>
                    </a:lnTo>
                    <a:lnTo>
                      <a:pt x="1231" y="46468"/>
                    </a:lnTo>
                    <a:lnTo>
                      <a:pt x="1516" y="46679"/>
                    </a:lnTo>
                    <a:lnTo>
                      <a:pt x="1867" y="46853"/>
                    </a:lnTo>
                    <a:lnTo>
                      <a:pt x="2217" y="46957"/>
                    </a:lnTo>
                    <a:lnTo>
                      <a:pt x="2639" y="46990"/>
                    </a:lnTo>
                    <a:lnTo>
                      <a:pt x="2852" y="46990"/>
                    </a:lnTo>
                    <a:lnTo>
                      <a:pt x="3060" y="46957"/>
                    </a:lnTo>
                    <a:lnTo>
                      <a:pt x="3274" y="46925"/>
                    </a:lnTo>
                    <a:lnTo>
                      <a:pt x="3486" y="46853"/>
                    </a:lnTo>
                    <a:lnTo>
                      <a:pt x="3870" y="46642"/>
                    </a:lnTo>
                    <a:lnTo>
                      <a:pt x="4187" y="46396"/>
                    </a:lnTo>
                    <a:lnTo>
                      <a:pt x="4472" y="46083"/>
                    </a:lnTo>
                    <a:lnTo>
                      <a:pt x="4680" y="45700"/>
                    </a:lnTo>
                    <a:lnTo>
                      <a:pt x="4751" y="45522"/>
                    </a:lnTo>
                    <a:lnTo>
                      <a:pt x="4822" y="45315"/>
                    </a:lnTo>
                    <a:lnTo>
                      <a:pt x="4856" y="45071"/>
                    </a:lnTo>
                    <a:lnTo>
                      <a:pt x="4856" y="44860"/>
                    </a:lnTo>
                    <a:lnTo>
                      <a:pt x="4893" y="44614"/>
                    </a:lnTo>
                    <a:lnTo>
                      <a:pt x="4927" y="43392"/>
                    </a:lnTo>
                    <a:lnTo>
                      <a:pt x="5030" y="42137"/>
                    </a:lnTo>
                    <a:lnTo>
                      <a:pt x="5173" y="40879"/>
                    </a:lnTo>
                    <a:lnTo>
                      <a:pt x="5386" y="39587"/>
                    </a:lnTo>
                    <a:lnTo>
                      <a:pt x="5632" y="38325"/>
                    </a:lnTo>
                    <a:lnTo>
                      <a:pt x="5911" y="37070"/>
                    </a:lnTo>
                    <a:lnTo>
                      <a:pt x="6230" y="35812"/>
                    </a:lnTo>
                    <a:lnTo>
                      <a:pt x="6618" y="34590"/>
                    </a:lnTo>
                    <a:lnTo>
                      <a:pt x="7002" y="33367"/>
                    </a:lnTo>
                    <a:lnTo>
                      <a:pt x="7461" y="32145"/>
                    </a:lnTo>
                    <a:lnTo>
                      <a:pt x="7916" y="30955"/>
                    </a:lnTo>
                    <a:lnTo>
                      <a:pt x="8409" y="29802"/>
                    </a:lnTo>
                    <a:lnTo>
                      <a:pt x="8972" y="28651"/>
                    </a:lnTo>
                    <a:lnTo>
                      <a:pt x="9536" y="27530"/>
                    </a:lnTo>
                    <a:lnTo>
                      <a:pt x="10171" y="26414"/>
                    </a:lnTo>
                    <a:lnTo>
                      <a:pt x="10801" y="25329"/>
                    </a:lnTo>
                    <a:lnTo>
                      <a:pt x="11507" y="24285"/>
                    </a:lnTo>
                    <a:lnTo>
                      <a:pt x="12212" y="23269"/>
                    </a:lnTo>
                    <a:lnTo>
                      <a:pt x="12951" y="22257"/>
                    </a:lnTo>
                    <a:lnTo>
                      <a:pt x="13691" y="21241"/>
                    </a:lnTo>
                    <a:lnTo>
                      <a:pt x="14496" y="20301"/>
                    </a:lnTo>
                    <a:lnTo>
                      <a:pt x="15306" y="19355"/>
                    </a:lnTo>
                    <a:lnTo>
                      <a:pt x="16150" y="18485"/>
                    </a:lnTo>
                    <a:lnTo>
                      <a:pt x="17068" y="17610"/>
                    </a:lnTo>
                    <a:lnTo>
                      <a:pt x="17490" y="17154"/>
                    </a:lnTo>
                    <a:lnTo>
                      <a:pt x="17911" y="16733"/>
                    </a:lnTo>
                    <a:lnTo>
                      <a:pt x="18860" y="15931"/>
                    </a:lnTo>
                    <a:lnTo>
                      <a:pt x="19812" y="15165"/>
                    </a:lnTo>
                    <a:lnTo>
                      <a:pt x="20758" y="14397"/>
                    </a:lnTo>
                    <a:lnTo>
                      <a:pt x="21744" y="13664"/>
                    </a:lnTo>
                    <a:lnTo>
                      <a:pt x="22767" y="12964"/>
                    </a:lnTo>
                    <a:lnTo>
                      <a:pt x="23823" y="12263"/>
                    </a:lnTo>
                    <a:lnTo>
                      <a:pt x="24808" y="11567"/>
                    </a:lnTo>
                    <a:lnTo>
                      <a:pt x="25368" y="11180"/>
                    </a:lnTo>
                    <a:lnTo>
                      <a:pt x="25757" y="10866"/>
                    </a:lnTo>
                    <a:lnTo>
                      <a:pt x="26145" y="10555"/>
                    </a:lnTo>
                    <a:lnTo>
                      <a:pt x="26566" y="10066"/>
                    </a:lnTo>
                    <a:lnTo>
                      <a:pt x="26917" y="9576"/>
                    </a:lnTo>
                    <a:lnTo>
                      <a:pt x="27235" y="9050"/>
                    </a:lnTo>
                    <a:lnTo>
                      <a:pt x="27481" y="8491"/>
                    </a:lnTo>
                    <a:lnTo>
                      <a:pt x="27694" y="7930"/>
                    </a:lnTo>
                    <a:lnTo>
                      <a:pt x="27831" y="7338"/>
                    </a:lnTo>
                    <a:lnTo>
                      <a:pt x="27940" y="6744"/>
                    </a:lnTo>
                    <a:lnTo>
                      <a:pt x="27940" y="6152"/>
                    </a:lnTo>
                    <a:lnTo>
                      <a:pt x="27902" y="5556"/>
                    </a:lnTo>
                    <a:lnTo>
                      <a:pt x="27831" y="4999"/>
                    </a:lnTo>
                    <a:lnTo>
                      <a:pt x="27694" y="4403"/>
                    </a:lnTo>
                    <a:lnTo>
                      <a:pt x="27481" y="3842"/>
                    </a:lnTo>
                    <a:lnTo>
                      <a:pt x="27235" y="3287"/>
                    </a:lnTo>
                    <a:lnTo>
                      <a:pt x="26917" y="2761"/>
                    </a:lnTo>
                    <a:lnTo>
                      <a:pt x="26533" y="2271"/>
                    </a:lnTo>
                    <a:lnTo>
                      <a:pt x="26107" y="1782"/>
                    </a:lnTo>
                    <a:lnTo>
                      <a:pt x="25652" y="1364"/>
                    </a:lnTo>
                    <a:lnTo>
                      <a:pt x="25159" y="1016"/>
                    </a:lnTo>
                    <a:lnTo>
                      <a:pt x="24596" y="700"/>
                    </a:lnTo>
                    <a:lnTo>
                      <a:pt x="24070" y="457"/>
                    </a:lnTo>
                    <a:lnTo>
                      <a:pt x="23468" y="244"/>
                    </a:lnTo>
                    <a:lnTo>
                      <a:pt x="22910" y="109"/>
                    </a:lnTo>
                    <a:lnTo>
                      <a:pt x="22308" y="0"/>
                    </a:lnTo>
                    <a:close/>
                  </a:path>
                </a:pathLst>
              </a:custGeom>
              <a:solidFill>
                <a:srgbClr val="DF6310"/>
              </a:solidFill>
              <a:ln>
                <a:noFill/>
              </a:ln>
              <a:effectLst/>
            </p:spPr>
            <p:txBody>
              <a:bodyPr vert="horz" wrap="square" lIns="0" tIns="0" rIns="0" bIns="0" numCol="1" spcCol="215900" anchor="ctr"/>
              <a:lstStyle/>
              <a:p>
                <a:pPr/>
              </a:p>
            </p:txBody>
          </p:sp>
          <p:sp>
            <p:nvSpPr>
              <p:cNvPr id="152" name="Google Shape;73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IBQAAUxcAAPoFAACaFwAAAAAAACYAAAAIAAAA//////////8="/>
                  </a:ext>
                </a:extLst>
              </p:cNvSpPr>
              <p:nvPr/>
            </p:nvSpPr>
            <p:spPr>
              <a:xfrm rot="383110">
                <a:off x="939800" y="3791585"/>
                <a:ext cx="31750" cy="45085"/>
              </a:xfrm>
              <a:custGeom>
                <a:avLst/>
                <a:gdLst/>
                <a:ahLst/>
                <a:cxnLst/>
                <a:rect l="0" t="0" r="31750" b="45085"/>
                <a:pathLst>
                  <a:path w="31750" h="45085">
                    <a:moveTo>
                      <a:pt x="24947" y="0"/>
                    </a:moveTo>
                    <a:lnTo>
                      <a:pt x="24342" y="66"/>
                    </a:lnTo>
                    <a:lnTo>
                      <a:pt x="23740" y="208"/>
                    </a:lnTo>
                    <a:lnTo>
                      <a:pt x="23172" y="421"/>
                    </a:lnTo>
                    <a:lnTo>
                      <a:pt x="22604" y="667"/>
                    </a:lnTo>
                    <a:lnTo>
                      <a:pt x="22041" y="981"/>
                    </a:lnTo>
                    <a:lnTo>
                      <a:pt x="21544" y="1369"/>
                    </a:lnTo>
                    <a:lnTo>
                      <a:pt x="19065" y="3304"/>
                    </a:lnTo>
                    <a:lnTo>
                      <a:pt x="17858" y="4289"/>
                    </a:lnTo>
                    <a:lnTo>
                      <a:pt x="16689" y="5274"/>
                    </a:lnTo>
                    <a:lnTo>
                      <a:pt x="14423" y="7420"/>
                    </a:lnTo>
                    <a:lnTo>
                      <a:pt x="13320" y="8541"/>
                    </a:lnTo>
                    <a:lnTo>
                      <a:pt x="12825" y="9104"/>
                    </a:lnTo>
                    <a:lnTo>
                      <a:pt x="12294" y="9705"/>
                    </a:lnTo>
                    <a:lnTo>
                      <a:pt x="11268" y="10866"/>
                    </a:lnTo>
                    <a:lnTo>
                      <a:pt x="10310" y="12060"/>
                    </a:lnTo>
                    <a:lnTo>
                      <a:pt x="9390" y="13291"/>
                    </a:lnTo>
                    <a:lnTo>
                      <a:pt x="8468" y="14558"/>
                    </a:lnTo>
                    <a:lnTo>
                      <a:pt x="7652" y="15856"/>
                    </a:lnTo>
                    <a:lnTo>
                      <a:pt x="6837" y="17159"/>
                    </a:lnTo>
                    <a:lnTo>
                      <a:pt x="6059" y="18461"/>
                    </a:lnTo>
                    <a:lnTo>
                      <a:pt x="5315" y="19795"/>
                    </a:lnTo>
                    <a:lnTo>
                      <a:pt x="4642" y="21169"/>
                    </a:lnTo>
                    <a:lnTo>
                      <a:pt x="4003" y="22542"/>
                    </a:lnTo>
                    <a:lnTo>
                      <a:pt x="3401" y="23949"/>
                    </a:lnTo>
                    <a:lnTo>
                      <a:pt x="2868" y="25356"/>
                    </a:lnTo>
                    <a:lnTo>
                      <a:pt x="2371" y="26760"/>
                    </a:lnTo>
                    <a:lnTo>
                      <a:pt x="1946" y="28201"/>
                    </a:lnTo>
                    <a:lnTo>
                      <a:pt x="1523" y="29645"/>
                    </a:lnTo>
                    <a:lnTo>
                      <a:pt x="1169" y="31121"/>
                    </a:lnTo>
                    <a:lnTo>
                      <a:pt x="850" y="32561"/>
                    </a:lnTo>
                    <a:lnTo>
                      <a:pt x="601" y="34039"/>
                    </a:lnTo>
                    <a:lnTo>
                      <a:pt x="353" y="35483"/>
                    </a:lnTo>
                    <a:lnTo>
                      <a:pt x="176" y="36959"/>
                    </a:lnTo>
                    <a:lnTo>
                      <a:pt x="72" y="38437"/>
                    </a:lnTo>
                    <a:lnTo>
                      <a:pt x="0" y="39948"/>
                    </a:lnTo>
                    <a:lnTo>
                      <a:pt x="0" y="41463"/>
                    </a:lnTo>
                    <a:lnTo>
                      <a:pt x="72" y="43006"/>
                    </a:lnTo>
                    <a:lnTo>
                      <a:pt x="106" y="43394"/>
                    </a:lnTo>
                    <a:lnTo>
                      <a:pt x="248" y="43744"/>
                    </a:lnTo>
                    <a:lnTo>
                      <a:pt x="425" y="44062"/>
                    </a:lnTo>
                    <a:lnTo>
                      <a:pt x="635" y="44379"/>
                    </a:lnTo>
                    <a:lnTo>
                      <a:pt x="920" y="44625"/>
                    </a:lnTo>
                    <a:lnTo>
                      <a:pt x="1241" y="44838"/>
                    </a:lnTo>
                    <a:lnTo>
                      <a:pt x="1593" y="44976"/>
                    </a:lnTo>
                    <a:lnTo>
                      <a:pt x="1984" y="45047"/>
                    </a:lnTo>
                    <a:lnTo>
                      <a:pt x="2233" y="45085"/>
                    </a:lnTo>
                    <a:lnTo>
                      <a:pt x="2443" y="45085"/>
                    </a:lnTo>
                    <a:lnTo>
                      <a:pt x="2658" y="45047"/>
                    </a:lnTo>
                    <a:lnTo>
                      <a:pt x="2868" y="45014"/>
                    </a:lnTo>
                    <a:lnTo>
                      <a:pt x="3293" y="44838"/>
                    </a:lnTo>
                    <a:lnTo>
                      <a:pt x="3650" y="44625"/>
                    </a:lnTo>
                    <a:lnTo>
                      <a:pt x="3932" y="44346"/>
                    </a:lnTo>
                    <a:lnTo>
                      <a:pt x="4217" y="43991"/>
                    </a:lnTo>
                    <a:lnTo>
                      <a:pt x="4285" y="43782"/>
                    </a:lnTo>
                    <a:lnTo>
                      <a:pt x="4394" y="43607"/>
                    </a:lnTo>
                    <a:lnTo>
                      <a:pt x="4427" y="43394"/>
                    </a:lnTo>
                    <a:lnTo>
                      <a:pt x="4466" y="43148"/>
                    </a:lnTo>
                    <a:lnTo>
                      <a:pt x="4499" y="42939"/>
                    </a:lnTo>
                    <a:lnTo>
                      <a:pt x="4676" y="41709"/>
                    </a:lnTo>
                    <a:lnTo>
                      <a:pt x="4924" y="40478"/>
                    </a:lnTo>
                    <a:lnTo>
                      <a:pt x="5209" y="39209"/>
                    </a:lnTo>
                    <a:lnTo>
                      <a:pt x="5564" y="37944"/>
                    </a:lnTo>
                    <a:lnTo>
                      <a:pt x="5955" y="36675"/>
                    </a:lnTo>
                    <a:lnTo>
                      <a:pt x="6341" y="35445"/>
                    </a:lnTo>
                    <a:lnTo>
                      <a:pt x="6803" y="34252"/>
                    </a:lnTo>
                    <a:lnTo>
                      <a:pt x="7300" y="33053"/>
                    </a:lnTo>
                    <a:lnTo>
                      <a:pt x="7867" y="31860"/>
                    </a:lnTo>
                    <a:lnTo>
                      <a:pt x="8398" y="30701"/>
                    </a:lnTo>
                    <a:lnTo>
                      <a:pt x="8999" y="29574"/>
                    </a:lnTo>
                    <a:lnTo>
                      <a:pt x="9637" y="28447"/>
                    </a:lnTo>
                    <a:lnTo>
                      <a:pt x="10310" y="27357"/>
                    </a:lnTo>
                    <a:lnTo>
                      <a:pt x="11020" y="26301"/>
                    </a:lnTo>
                    <a:lnTo>
                      <a:pt x="11727" y="25247"/>
                    </a:lnTo>
                    <a:lnTo>
                      <a:pt x="12509" y="24229"/>
                    </a:lnTo>
                    <a:lnTo>
                      <a:pt x="13320" y="23281"/>
                    </a:lnTo>
                    <a:lnTo>
                      <a:pt x="14136" y="22296"/>
                    </a:lnTo>
                    <a:lnTo>
                      <a:pt x="14952" y="21377"/>
                    </a:lnTo>
                    <a:lnTo>
                      <a:pt x="15840" y="20463"/>
                    </a:lnTo>
                    <a:lnTo>
                      <a:pt x="16722" y="19581"/>
                    </a:lnTo>
                    <a:lnTo>
                      <a:pt x="17648" y="18741"/>
                    </a:lnTo>
                    <a:lnTo>
                      <a:pt x="18602" y="17935"/>
                    </a:lnTo>
                    <a:lnTo>
                      <a:pt x="19594" y="17159"/>
                    </a:lnTo>
                    <a:lnTo>
                      <a:pt x="20057" y="16771"/>
                    </a:lnTo>
                    <a:lnTo>
                      <a:pt x="20552" y="16387"/>
                    </a:lnTo>
                    <a:lnTo>
                      <a:pt x="21578" y="15681"/>
                    </a:lnTo>
                    <a:lnTo>
                      <a:pt x="22604" y="15013"/>
                    </a:lnTo>
                    <a:lnTo>
                      <a:pt x="23668" y="14312"/>
                    </a:lnTo>
                    <a:lnTo>
                      <a:pt x="24733" y="13679"/>
                    </a:lnTo>
                    <a:lnTo>
                      <a:pt x="25829" y="13116"/>
                    </a:lnTo>
                    <a:lnTo>
                      <a:pt x="26932" y="12519"/>
                    </a:lnTo>
                    <a:lnTo>
                      <a:pt x="28028" y="11955"/>
                    </a:lnTo>
                    <a:lnTo>
                      <a:pt x="28597" y="11605"/>
                    </a:lnTo>
                    <a:lnTo>
                      <a:pt x="29022" y="11358"/>
                    </a:lnTo>
                    <a:lnTo>
                      <a:pt x="29445" y="11041"/>
                    </a:lnTo>
                    <a:lnTo>
                      <a:pt x="29908" y="10619"/>
                    </a:lnTo>
                    <a:lnTo>
                      <a:pt x="30333" y="10160"/>
                    </a:lnTo>
                    <a:lnTo>
                      <a:pt x="30720" y="9668"/>
                    </a:lnTo>
                    <a:lnTo>
                      <a:pt x="31006" y="9141"/>
                    </a:lnTo>
                    <a:lnTo>
                      <a:pt x="31287" y="8578"/>
                    </a:lnTo>
                    <a:lnTo>
                      <a:pt x="31502" y="8017"/>
                    </a:lnTo>
                    <a:lnTo>
                      <a:pt x="31641" y="7453"/>
                    </a:lnTo>
                    <a:lnTo>
                      <a:pt x="31712" y="6856"/>
                    </a:lnTo>
                    <a:lnTo>
                      <a:pt x="31750" y="6259"/>
                    </a:lnTo>
                    <a:lnTo>
                      <a:pt x="31750" y="5658"/>
                    </a:lnTo>
                    <a:lnTo>
                      <a:pt x="31641" y="5061"/>
                    </a:lnTo>
                    <a:lnTo>
                      <a:pt x="31502" y="4464"/>
                    </a:lnTo>
                    <a:lnTo>
                      <a:pt x="31325" y="3901"/>
                    </a:lnTo>
                    <a:lnTo>
                      <a:pt x="31040" y="3337"/>
                    </a:lnTo>
                    <a:lnTo>
                      <a:pt x="30720" y="2813"/>
                    </a:lnTo>
                    <a:lnTo>
                      <a:pt x="30367" y="2283"/>
                    </a:lnTo>
                    <a:lnTo>
                      <a:pt x="29942" y="1828"/>
                    </a:lnTo>
                    <a:lnTo>
                      <a:pt x="29445" y="1406"/>
                    </a:lnTo>
                    <a:lnTo>
                      <a:pt x="28950" y="1018"/>
                    </a:lnTo>
                    <a:lnTo>
                      <a:pt x="28453" y="701"/>
                    </a:lnTo>
                    <a:lnTo>
                      <a:pt x="27886" y="455"/>
                    </a:lnTo>
                    <a:lnTo>
                      <a:pt x="27318" y="246"/>
                    </a:lnTo>
                    <a:lnTo>
                      <a:pt x="26717" y="104"/>
                    </a:lnTo>
                    <a:lnTo>
                      <a:pt x="26150" y="0"/>
                    </a:lnTo>
                    <a:close/>
                  </a:path>
                </a:pathLst>
              </a:custGeom>
              <a:solidFill>
                <a:srgbClr val="DF6310"/>
              </a:solidFill>
              <a:ln>
                <a:noFill/>
              </a:ln>
              <a:effectLst/>
            </p:spPr>
            <p:txBody>
              <a:bodyPr vert="horz" wrap="square" lIns="0" tIns="0" rIns="0" bIns="0" numCol="1" spcCol="215900" anchor="ctr"/>
              <a:lstStyle/>
              <a:p>
                <a:pPr/>
              </a:p>
            </p:txBody>
          </p:sp>
          <p:sp>
            <p:nvSpPr>
              <p:cNvPr id="151" name="Google Shape;731;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UBQAAQRcAANcFAAB3FwAAAAAAACYAAAAIAAAA//////////8="/>
                  </a:ext>
                </a:extLst>
              </p:cNvSpPr>
              <p:nvPr/>
            </p:nvSpPr>
            <p:spPr>
              <a:xfrm rot="383110">
                <a:off x="906780" y="3780155"/>
                <a:ext cx="42545" cy="34290"/>
              </a:xfrm>
              <a:custGeom>
                <a:avLst/>
                <a:gdLst/>
                <a:ahLst/>
                <a:cxnLst/>
                <a:rect l="0" t="0" r="42545" b="34290"/>
                <a:pathLst>
                  <a:path w="42545" h="34290">
                    <a:moveTo>
                      <a:pt x="35924" y="0"/>
                    </a:moveTo>
                    <a:lnTo>
                      <a:pt x="35330" y="70"/>
                    </a:lnTo>
                    <a:lnTo>
                      <a:pt x="34776" y="211"/>
                    </a:lnTo>
                    <a:lnTo>
                      <a:pt x="34217" y="384"/>
                    </a:lnTo>
                    <a:lnTo>
                      <a:pt x="33659" y="629"/>
                    </a:lnTo>
                    <a:lnTo>
                      <a:pt x="33133" y="906"/>
                    </a:lnTo>
                    <a:lnTo>
                      <a:pt x="32651" y="1254"/>
                    </a:lnTo>
                    <a:lnTo>
                      <a:pt x="32196" y="1640"/>
                    </a:lnTo>
                    <a:lnTo>
                      <a:pt x="31778" y="2058"/>
                    </a:lnTo>
                    <a:lnTo>
                      <a:pt x="31394" y="2546"/>
                    </a:lnTo>
                    <a:lnTo>
                      <a:pt x="31046" y="3034"/>
                    </a:lnTo>
                    <a:lnTo>
                      <a:pt x="30766" y="3631"/>
                    </a:lnTo>
                    <a:lnTo>
                      <a:pt x="30488" y="4185"/>
                    </a:lnTo>
                    <a:lnTo>
                      <a:pt x="30000" y="5302"/>
                    </a:lnTo>
                    <a:lnTo>
                      <a:pt x="29545" y="6453"/>
                    </a:lnTo>
                    <a:lnTo>
                      <a:pt x="29058" y="7571"/>
                    </a:lnTo>
                    <a:lnTo>
                      <a:pt x="28503" y="8652"/>
                    </a:lnTo>
                    <a:lnTo>
                      <a:pt x="27945" y="9731"/>
                    </a:lnTo>
                    <a:lnTo>
                      <a:pt x="27354" y="10816"/>
                    </a:lnTo>
                    <a:lnTo>
                      <a:pt x="26726" y="11897"/>
                    </a:lnTo>
                    <a:lnTo>
                      <a:pt x="26411" y="12417"/>
                    </a:lnTo>
                    <a:lnTo>
                      <a:pt x="26064" y="12906"/>
                    </a:lnTo>
                    <a:lnTo>
                      <a:pt x="25402" y="13954"/>
                    </a:lnTo>
                    <a:lnTo>
                      <a:pt x="23939" y="15907"/>
                    </a:lnTo>
                    <a:lnTo>
                      <a:pt x="23136" y="16885"/>
                    </a:lnTo>
                    <a:lnTo>
                      <a:pt x="22302" y="17791"/>
                    </a:lnTo>
                    <a:lnTo>
                      <a:pt x="21463" y="18698"/>
                    </a:lnTo>
                    <a:lnTo>
                      <a:pt x="20594" y="19604"/>
                    </a:lnTo>
                    <a:lnTo>
                      <a:pt x="19684" y="20477"/>
                    </a:lnTo>
                    <a:lnTo>
                      <a:pt x="18745" y="21314"/>
                    </a:lnTo>
                    <a:lnTo>
                      <a:pt x="17803" y="22117"/>
                    </a:lnTo>
                    <a:lnTo>
                      <a:pt x="16795" y="22887"/>
                    </a:lnTo>
                    <a:lnTo>
                      <a:pt x="15784" y="23652"/>
                    </a:lnTo>
                    <a:lnTo>
                      <a:pt x="14739" y="24347"/>
                    </a:lnTo>
                    <a:lnTo>
                      <a:pt x="13661" y="25048"/>
                    </a:lnTo>
                    <a:lnTo>
                      <a:pt x="12578" y="25710"/>
                    </a:lnTo>
                    <a:lnTo>
                      <a:pt x="11465" y="26338"/>
                    </a:lnTo>
                    <a:lnTo>
                      <a:pt x="10311" y="26930"/>
                    </a:lnTo>
                    <a:lnTo>
                      <a:pt x="9162" y="27489"/>
                    </a:lnTo>
                    <a:lnTo>
                      <a:pt x="7979" y="27978"/>
                    </a:lnTo>
                    <a:lnTo>
                      <a:pt x="6759" y="28465"/>
                    </a:lnTo>
                    <a:lnTo>
                      <a:pt x="5539" y="28918"/>
                    </a:lnTo>
                    <a:lnTo>
                      <a:pt x="4321" y="29302"/>
                    </a:lnTo>
                    <a:lnTo>
                      <a:pt x="3133" y="29650"/>
                    </a:lnTo>
                    <a:lnTo>
                      <a:pt x="1951" y="29931"/>
                    </a:lnTo>
                    <a:lnTo>
                      <a:pt x="1707" y="30002"/>
                    </a:lnTo>
                    <a:lnTo>
                      <a:pt x="1361" y="30105"/>
                    </a:lnTo>
                    <a:lnTo>
                      <a:pt x="1008" y="30278"/>
                    </a:lnTo>
                    <a:lnTo>
                      <a:pt x="732" y="30490"/>
                    </a:lnTo>
                    <a:lnTo>
                      <a:pt x="451" y="30767"/>
                    </a:lnTo>
                    <a:lnTo>
                      <a:pt x="244" y="31082"/>
                    </a:lnTo>
                    <a:lnTo>
                      <a:pt x="102" y="31429"/>
                    </a:lnTo>
                    <a:lnTo>
                      <a:pt x="33" y="31782"/>
                    </a:lnTo>
                    <a:lnTo>
                      <a:pt x="0" y="32199"/>
                    </a:lnTo>
                    <a:lnTo>
                      <a:pt x="0" y="32407"/>
                    </a:lnTo>
                    <a:lnTo>
                      <a:pt x="70" y="32618"/>
                    </a:lnTo>
                    <a:lnTo>
                      <a:pt x="102" y="32825"/>
                    </a:lnTo>
                    <a:lnTo>
                      <a:pt x="206" y="33036"/>
                    </a:lnTo>
                    <a:lnTo>
                      <a:pt x="417" y="33384"/>
                    </a:lnTo>
                    <a:lnTo>
                      <a:pt x="695" y="33698"/>
                    </a:lnTo>
                    <a:lnTo>
                      <a:pt x="1008" y="33976"/>
                    </a:lnTo>
                    <a:lnTo>
                      <a:pt x="1392" y="34153"/>
                    </a:lnTo>
                    <a:lnTo>
                      <a:pt x="1603" y="34220"/>
                    </a:lnTo>
                    <a:lnTo>
                      <a:pt x="1810" y="34257"/>
                    </a:lnTo>
                    <a:lnTo>
                      <a:pt x="2020" y="34290"/>
                    </a:lnTo>
                    <a:lnTo>
                      <a:pt x="2227" y="34290"/>
                    </a:lnTo>
                    <a:lnTo>
                      <a:pt x="3762" y="34220"/>
                    </a:lnTo>
                    <a:lnTo>
                      <a:pt x="5259" y="34084"/>
                    </a:lnTo>
                    <a:lnTo>
                      <a:pt x="6759" y="33909"/>
                    </a:lnTo>
                    <a:lnTo>
                      <a:pt x="8185" y="33665"/>
                    </a:lnTo>
                    <a:lnTo>
                      <a:pt x="9648" y="33350"/>
                    </a:lnTo>
                    <a:lnTo>
                      <a:pt x="11043" y="32998"/>
                    </a:lnTo>
                    <a:lnTo>
                      <a:pt x="12473" y="32618"/>
                    </a:lnTo>
                    <a:lnTo>
                      <a:pt x="13903" y="32199"/>
                    </a:lnTo>
                    <a:lnTo>
                      <a:pt x="15298" y="31712"/>
                    </a:lnTo>
                    <a:lnTo>
                      <a:pt x="16691" y="31185"/>
                    </a:lnTo>
                    <a:lnTo>
                      <a:pt x="18048" y="30626"/>
                    </a:lnTo>
                    <a:lnTo>
                      <a:pt x="19407" y="30002"/>
                    </a:lnTo>
                    <a:lnTo>
                      <a:pt x="20768" y="29372"/>
                    </a:lnTo>
                    <a:lnTo>
                      <a:pt x="22091" y="28673"/>
                    </a:lnTo>
                    <a:lnTo>
                      <a:pt x="23413" y="27907"/>
                    </a:lnTo>
                    <a:lnTo>
                      <a:pt x="24670" y="27103"/>
                    </a:lnTo>
                    <a:lnTo>
                      <a:pt x="27177" y="25432"/>
                    </a:lnTo>
                    <a:lnTo>
                      <a:pt x="28396" y="24525"/>
                    </a:lnTo>
                    <a:lnTo>
                      <a:pt x="29582" y="23582"/>
                    </a:lnTo>
                    <a:lnTo>
                      <a:pt x="30766" y="22571"/>
                    </a:lnTo>
                    <a:lnTo>
                      <a:pt x="31918" y="21558"/>
                    </a:lnTo>
                    <a:lnTo>
                      <a:pt x="32997" y="20511"/>
                    </a:lnTo>
                    <a:lnTo>
                      <a:pt x="34043" y="19396"/>
                    </a:lnTo>
                    <a:lnTo>
                      <a:pt x="34597" y="18842"/>
                    </a:lnTo>
                    <a:lnTo>
                      <a:pt x="35123" y="18278"/>
                    </a:lnTo>
                    <a:lnTo>
                      <a:pt x="36098" y="17129"/>
                    </a:lnTo>
                    <a:lnTo>
                      <a:pt x="38050" y="14719"/>
                    </a:lnTo>
                    <a:lnTo>
                      <a:pt x="38918" y="13465"/>
                    </a:lnTo>
                    <a:lnTo>
                      <a:pt x="39791" y="12211"/>
                    </a:lnTo>
                    <a:lnTo>
                      <a:pt x="41499" y="9628"/>
                    </a:lnTo>
                    <a:lnTo>
                      <a:pt x="41743" y="9173"/>
                    </a:lnTo>
                    <a:lnTo>
                      <a:pt x="41987" y="8722"/>
                    </a:lnTo>
                    <a:lnTo>
                      <a:pt x="42229" y="8130"/>
                    </a:lnTo>
                    <a:lnTo>
                      <a:pt x="42371" y="7534"/>
                    </a:lnTo>
                    <a:lnTo>
                      <a:pt x="42474" y="6942"/>
                    </a:lnTo>
                    <a:lnTo>
                      <a:pt x="42545" y="6350"/>
                    </a:lnTo>
                    <a:lnTo>
                      <a:pt x="42507" y="5720"/>
                    </a:lnTo>
                    <a:lnTo>
                      <a:pt x="42442" y="5129"/>
                    </a:lnTo>
                    <a:lnTo>
                      <a:pt x="42334" y="4570"/>
                    </a:lnTo>
                    <a:lnTo>
                      <a:pt x="42160" y="4012"/>
                    </a:lnTo>
                    <a:lnTo>
                      <a:pt x="41916" y="3453"/>
                    </a:lnTo>
                    <a:lnTo>
                      <a:pt x="41638" y="2931"/>
                    </a:lnTo>
                    <a:lnTo>
                      <a:pt x="41292" y="2442"/>
                    </a:lnTo>
                    <a:lnTo>
                      <a:pt x="40908" y="1988"/>
                    </a:lnTo>
                    <a:lnTo>
                      <a:pt x="40490" y="1570"/>
                    </a:lnTo>
                    <a:lnTo>
                      <a:pt x="40002" y="1187"/>
                    </a:lnTo>
                    <a:lnTo>
                      <a:pt x="39476" y="837"/>
                    </a:lnTo>
                    <a:lnTo>
                      <a:pt x="38918" y="559"/>
                    </a:lnTo>
                    <a:lnTo>
                      <a:pt x="38327" y="314"/>
                    </a:lnTo>
                    <a:lnTo>
                      <a:pt x="37737" y="141"/>
                    </a:lnTo>
                    <a:lnTo>
                      <a:pt x="37146" y="33"/>
                    </a:lnTo>
                    <a:lnTo>
                      <a:pt x="36549" y="0"/>
                    </a:lnTo>
                    <a:close/>
                  </a:path>
                </a:pathLst>
              </a:custGeom>
              <a:solidFill>
                <a:srgbClr val="DF6310"/>
              </a:solidFill>
              <a:ln>
                <a:noFill/>
              </a:ln>
              <a:effectLst/>
            </p:spPr>
            <p:txBody>
              <a:bodyPr vert="horz" wrap="square" lIns="0" tIns="0" rIns="0" bIns="0" numCol="1" spcCol="215900" anchor="ctr"/>
              <a:lstStyle/>
              <a:p>
                <a:pPr/>
              </a:p>
            </p:txBody>
          </p:sp>
          <p:sp>
            <p:nvSpPr>
              <p:cNvPr id="150" name="Google Shape;732;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BQAALhcAAM0FAABPFwAAAAAAACYAAAAIAAAA//////////8="/>
                  </a:ext>
                </a:extLst>
              </p:cNvSpPr>
              <p:nvPr/>
            </p:nvSpPr>
            <p:spPr>
              <a:xfrm rot="383110">
                <a:off x="893445" y="3768090"/>
                <a:ext cx="49530" cy="20955"/>
              </a:xfrm>
              <a:custGeom>
                <a:avLst/>
                <a:gdLst/>
                <a:ahLst/>
                <a:cxnLst/>
                <a:rect l="0" t="0" r="49530" b="20955"/>
                <a:pathLst>
                  <a:path w="49530" h="20955">
                    <a:moveTo>
                      <a:pt x="37411" y="0"/>
                    </a:moveTo>
                    <a:lnTo>
                      <a:pt x="34336" y="136"/>
                    </a:lnTo>
                    <a:lnTo>
                      <a:pt x="32798" y="243"/>
                    </a:lnTo>
                    <a:lnTo>
                      <a:pt x="32032" y="347"/>
                    </a:lnTo>
                    <a:lnTo>
                      <a:pt x="31259" y="450"/>
                    </a:lnTo>
                    <a:lnTo>
                      <a:pt x="29759" y="660"/>
                    </a:lnTo>
                    <a:lnTo>
                      <a:pt x="28260" y="938"/>
                    </a:lnTo>
                    <a:lnTo>
                      <a:pt x="26755" y="1251"/>
                    </a:lnTo>
                    <a:lnTo>
                      <a:pt x="25253" y="1635"/>
                    </a:lnTo>
                    <a:lnTo>
                      <a:pt x="23786" y="2015"/>
                    </a:lnTo>
                    <a:lnTo>
                      <a:pt x="22353" y="2502"/>
                    </a:lnTo>
                    <a:lnTo>
                      <a:pt x="20922" y="2990"/>
                    </a:lnTo>
                    <a:lnTo>
                      <a:pt x="19489" y="3514"/>
                    </a:lnTo>
                    <a:lnTo>
                      <a:pt x="18092" y="4072"/>
                    </a:lnTo>
                    <a:lnTo>
                      <a:pt x="16728" y="4696"/>
                    </a:lnTo>
                    <a:lnTo>
                      <a:pt x="15368" y="5361"/>
                    </a:lnTo>
                    <a:lnTo>
                      <a:pt x="14043" y="6055"/>
                    </a:lnTo>
                    <a:lnTo>
                      <a:pt x="12749" y="6787"/>
                    </a:lnTo>
                    <a:lnTo>
                      <a:pt x="11488" y="7588"/>
                    </a:lnTo>
                    <a:lnTo>
                      <a:pt x="10234" y="8389"/>
                    </a:lnTo>
                    <a:lnTo>
                      <a:pt x="9044" y="9257"/>
                    </a:lnTo>
                    <a:lnTo>
                      <a:pt x="7858" y="10128"/>
                    </a:lnTo>
                    <a:lnTo>
                      <a:pt x="6707" y="11070"/>
                    </a:lnTo>
                    <a:lnTo>
                      <a:pt x="5588" y="12008"/>
                    </a:lnTo>
                    <a:lnTo>
                      <a:pt x="4506" y="12982"/>
                    </a:lnTo>
                    <a:lnTo>
                      <a:pt x="3424" y="14028"/>
                    </a:lnTo>
                    <a:lnTo>
                      <a:pt x="2408" y="15106"/>
                    </a:lnTo>
                    <a:lnTo>
                      <a:pt x="1431" y="16221"/>
                    </a:lnTo>
                    <a:lnTo>
                      <a:pt x="452" y="17440"/>
                    </a:lnTo>
                    <a:lnTo>
                      <a:pt x="245" y="17753"/>
                    </a:lnTo>
                    <a:lnTo>
                      <a:pt x="103" y="18100"/>
                    </a:lnTo>
                    <a:lnTo>
                      <a:pt x="0" y="18447"/>
                    </a:lnTo>
                    <a:lnTo>
                      <a:pt x="0" y="18831"/>
                    </a:lnTo>
                    <a:lnTo>
                      <a:pt x="32" y="19178"/>
                    </a:lnTo>
                    <a:lnTo>
                      <a:pt x="138" y="19562"/>
                    </a:lnTo>
                    <a:lnTo>
                      <a:pt x="314" y="19910"/>
                    </a:lnTo>
                    <a:lnTo>
                      <a:pt x="560" y="20223"/>
                    </a:lnTo>
                    <a:lnTo>
                      <a:pt x="697" y="20364"/>
                    </a:lnTo>
                    <a:lnTo>
                      <a:pt x="871" y="20500"/>
                    </a:lnTo>
                    <a:lnTo>
                      <a:pt x="1048" y="20640"/>
                    </a:lnTo>
                    <a:lnTo>
                      <a:pt x="1257" y="20744"/>
                    </a:lnTo>
                    <a:lnTo>
                      <a:pt x="1642" y="20885"/>
                    </a:lnTo>
                    <a:lnTo>
                      <a:pt x="2059" y="20955"/>
                    </a:lnTo>
                    <a:lnTo>
                      <a:pt x="2479" y="20922"/>
                    </a:lnTo>
                    <a:lnTo>
                      <a:pt x="2896" y="20814"/>
                    </a:lnTo>
                    <a:lnTo>
                      <a:pt x="3070" y="20744"/>
                    </a:lnTo>
                    <a:lnTo>
                      <a:pt x="3284" y="20640"/>
                    </a:lnTo>
                    <a:lnTo>
                      <a:pt x="3456" y="20537"/>
                    </a:lnTo>
                    <a:lnTo>
                      <a:pt x="3630" y="20397"/>
                    </a:lnTo>
                    <a:lnTo>
                      <a:pt x="3804" y="20223"/>
                    </a:lnTo>
                    <a:lnTo>
                      <a:pt x="4749" y="19422"/>
                    </a:lnTo>
                    <a:lnTo>
                      <a:pt x="5728" y="18658"/>
                    </a:lnTo>
                    <a:lnTo>
                      <a:pt x="6776" y="17927"/>
                    </a:lnTo>
                    <a:lnTo>
                      <a:pt x="7822" y="17195"/>
                    </a:lnTo>
                    <a:lnTo>
                      <a:pt x="8941" y="16498"/>
                    </a:lnTo>
                    <a:lnTo>
                      <a:pt x="10060" y="15837"/>
                    </a:lnTo>
                    <a:lnTo>
                      <a:pt x="11211" y="15246"/>
                    </a:lnTo>
                    <a:lnTo>
                      <a:pt x="12330" y="14655"/>
                    </a:lnTo>
                    <a:lnTo>
                      <a:pt x="13515" y="14131"/>
                    </a:lnTo>
                    <a:lnTo>
                      <a:pt x="14669" y="13644"/>
                    </a:lnTo>
                    <a:lnTo>
                      <a:pt x="15859" y="13156"/>
                    </a:lnTo>
                    <a:lnTo>
                      <a:pt x="17081" y="12738"/>
                    </a:lnTo>
                    <a:lnTo>
                      <a:pt x="18266" y="12354"/>
                    </a:lnTo>
                    <a:lnTo>
                      <a:pt x="19489" y="12008"/>
                    </a:lnTo>
                    <a:lnTo>
                      <a:pt x="20711" y="11694"/>
                    </a:lnTo>
                    <a:lnTo>
                      <a:pt x="21933" y="11450"/>
                    </a:lnTo>
                    <a:lnTo>
                      <a:pt x="23194" y="11242"/>
                    </a:lnTo>
                    <a:lnTo>
                      <a:pt x="24416" y="11033"/>
                    </a:lnTo>
                    <a:lnTo>
                      <a:pt x="25636" y="10892"/>
                    </a:lnTo>
                    <a:lnTo>
                      <a:pt x="26895" y="10755"/>
                    </a:lnTo>
                    <a:lnTo>
                      <a:pt x="28117" y="10686"/>
                    </a:lnTo>
                    <a:lnTo>
                      <a:pt x="29342" y="10649"/>
                    </a:lnTo>
                    <a:lnTo>
                      <a:pt x="30596" y="10649"/>
                    </a:lnTo>
                    <a:lnTo>
                      <a:pt x="31818" y="10719"/>
                    </a:lnTo>
                    <a:lnTo>
                      <a:pt x="32412" y="10755"/>
                    </a:lnTo>
                    <a:lnTo>
                      <a:pt x="33043" y="10788"/>
                    </a:lnTo>
                    <a:lnTo>
                      <a:pt x="34265" y="10892"/>
                    </a:lnTo>
                    <a:lnTo>
                      <a:pt x="35487" y="11070"/>
                    </a:lnTo>
                    <a:lnTo>
                      <a:pt x="36710" y="11242"/>
                    </a:lnTo>
                    <a:lnTo>
                      <a:pt x="37900" y="11450"/>
                    </a:lnTo>
                    <a:lnTo>
                      <a:pt x="39117" y="11730"/>
                    </a:lnTo>
                    <a:lnTo>
                      <a:pt x="40307" y="12008"/>
                    </a:lnTo>
                    <a:lnTo>
                      <a:pt x="41497" y="12251"/>
                    </a:lnTo>
                    <a:lnTo>
                      <a:pt x="42160" y="12392"/>
                    </a:lnTo>
                    <a:lnTo>
                      <a:pt x="42649" y="12462"/>
                    </a:lnTo>
                    <a:lnTo>
                      <a:pt x="43139" y="12495"/>
                    </a:lnTo>
                    <a:lnTo>
                      <a:pt x="43765" y="12495"/>
                    </a:lnTo>
                    <a:lnTo>
                      <a:pt x="44394" y="12425"/>
                    </a:lnTo>
                    <a:lnTo>
                      <a:pt x="44987" y="12288"/>
                    </a:lnTo>
                    <a:lnTo>
                      <a:pt x="45547" y="12110"/>
                    </a:lnTo>
                    <a:lnTo>
                      <a:pt x="46106" y="11867"/>
                    </a:lnTo>
                    <a:lnTo>
                      <a:pt x="46629" y="11590"/>
                    </a:lnTo>
                    <a:lnTo>
                      <a:pt x="47118" y="11242"/>
                    </a:lnTo>
                    <a:lnTo>
                      <a:pt x="47574" y="10859"/>
                    </a:lnTo>
                    <a:lnTo>
                      <a:pt x="47991" y="10442"/>
                    </a:lnTo>
                    <a:lnTo>
                      <a:pt x="48340" y="9987"/>
                    </a:lnTo>
                    <a:lnTo>
                      <a:pt x="48693" y="9467"/>
                    </a:lnTo>
                    <a:lnTo>
                      <a:pt x="48970" y="8946"/>
                    </a:lnTo>
                    <a:lnTo>
                      <a:pt x="49181" y="8389"/>
                    </a:lnTo>
                    <a:lnTo>
                      <a:pt x="49356" y="7795"/>
                    </a:lnTo>
                    <a:lnTo>
                      <a:pt x="49459" y="7204"/>
                    </a:lnTo>
                    <a:lnTo>
                      <a:pt x="49530" y="6575"/>
                    </a:lnTo>
                    <a:lnTo>
                      <a:pt x="49530" y="5952"/>
                    </a:lnTo>
                    <a:lnTo>
                      <a:pt x="49459" y="5324"/>
                    </a:lnTo>
                    <a:lnTo>
                      <a:pt x="49319" y="4733"/>
                    </a:lnTo>
                    <a:lnTo>
                      <a:pt x="49145" y="4142"/>
                    </a:lnTo>
                    <a:lnTo>
                      <a:pt x="48899" y="3618"/>
                    </a:lnTo>
                    <a:lnTo>
                      <a:pt x="48585" y="3097"/>
                    </a:lnTo>
                    <a:lnTo>
                      <a:pt x="48271" y="2610"/>
                    </a:lnTo>
                    <a:lnTo>
                      <a:pt x="47888" y="2156"/>
                    </a:lnTo>
                    <a:lnTo>
                      <a:pt x="47432" y="1739"/>
                    </a:lnTo>
                    <a:lnTo>
                      <a:pt x="46980" y="1355"/>
                    </a:lnTo>
                    <a:lnTo>
                      <a:pt x="46492" y="1044"/>
                    </a:lnTo>
                    <a:lnTo>
                      <a:pt x="45967" y="764"/>
                    </a:lnTo>
                    <a:lnTo>
                      <a:pt x="45407" y="519"/>
                    </a:lnTo>
                    <a:lnTo>
                      <a:pt x="44813" y="347"/>
                    </a:lnTo>
                    <a:lnTo>
                      <a:pt x="44183" y="243"/>
                    </a:lnTo>
                    <a:lnTo>
                      <a:pt x="43557" y="206"/>
                    </a:lnTo>
                    <a:lnTo>
                      <a:pt x="40482" y="32"/>
                    </a:lnTo>
                    <a:lnTo>
                      <a:pt x="38945" y="0"/>
                    </a:lnTo>
                    <a:close/>
                  </a:path>
                </a:pathLst>
              </a:custGeom>
              <a:solidFill>
                <a:srgbClr val="DF6310"/>
              </a:solidFill>
              <a:ln>
                <a:noFill/>
              </a:ln>
              <a:effectLst/>
            </p:spPr>
            <p:txBody>
              <a:bodyPr vert="horz" wrap="square" lIns="0" tIns="0" rIns="0" bIns="0" numCol="1" spcCol="215900" anchor="ctr"/>
              <a:lstStyle/>
              <a:p>
                <a:pPr/>
              </a:p>
            </p:txBody>
          </p:sp>
          <p:sp>
            <p:nvSpPr>
              <p:cNvPr id="149" name="Google Shape;734;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1BQAA8xYAAMMFAAAVFwAAAAAAACYAAAAIAAAA//////////8="/>
                  </a:ext>
                </a:extLst>
              </p:cNvSpPr>
              <p:nvPr/>
            </p:nvSpPr>
            <p:spPr>
              <a:xfrm rot="383110">
                <a:off x="887095" y="3730625"/>
                <a:ext cx="49530" cy="21590"/>
              </a:xfrm>
              <a:custGeom>
                <a:avLst/>
                <a:gdLst/>
                <a:ahLst/>
                <a:cxnLst/>
                <a:rect l="0" t="0" r="49530" b="21590"/>
                <a:pathLst>
                  <a:path w="49530" h="21590">
                    <a:moveTo>
                      <a:pt x="42979" y="0"/>
                    </a:moveTo>
                    <a:lnTo>
                      <a:pt x="42389" y="65"/>
                    </a:lnTo>
                    <a:lnTo>
                      <a:pt x="41835" y="204"/>
                    </a:lnTo>
                    <a:lnTo>
                      <a:pt x="41247" y="376"/>
                    </a:lnTo>
                    <a:lnTo>
                      <a:pt x="40693" y="616"/>
                    </a:lnTo>
                    <a:lnTo>
                      <a:pt x="40170" y="927"/>
                    </a:lnTo>
                    <a:lnTo>
                      <a:pt x="39652" y="1268"/>
                    </a:lnTo>
                    <a:lnTo>
                      <a:pt x="39202" y="1648"/>
                    </a:lnTo>
                    <a:lnTo>
                      <a:pt x="38718" y="2097"/>
                    </a:lnTo>
                    <a:lnTo>
                      <a:pt x="37884" y="2921"/>
                    </a:lnTo>
                    <a:lnTo>
                      <a:pt x="37019" y="3786"/>
                    </a:lnTo>
                    <a:lnTo>
                      <a:pt x="36152" y="4639"/>
                    </a:lnTo>
                    <a:lnTo>
                      <a:pt x="35251" y="5430"/>
                    </a:lnTo>
                    <a:lnTo>
                      <a:pt x="34279" y="6221"/>
                    </a:lnTo>
                    <a:lnTo>
                      <a:pt x="33341" y="6977"/>
                    </a:lnTo>
                    <a:lnTo>
                      <a:pt x="32408" y="7735"/>
                    </a:lnTo>
                    <a:lnTo>
                      <a:pt x="31887" y="8078"/>
                    </a:lnTo>
                    <a:lnTo>
                      <a:pt x="31369" y="8388"/>
                    </a:lnTo>
                    <a:lnTo>
                      <a:pt x="30365" y="9110"/>
                    </a:lnTo>
                    <a:lnTo>
                      <a:pt x="29358" y="9762"/>
                    </a:lnTo>
                    <a:lnTo>
                      <a:pt x="27209" y="10930"/>
                    </a:lnTo>
                    <a:lnTo>
                      <a:pt x="26100" y="11481"/>
                    </a:lnTo>
                    <a:lnTo>
                      <a:pt x="24990" y="11998"/>
                    </a:lnTo>
                    <a:lnTo>
                      <a:pt x="23845" y="12480"/>
                    </a:lnTo>
                    <a:lnTo>
                      <a:pt x="22669" y="12925"/>
                    </a:lnTo>
                    <a:lnTo>
                      <a:pt x="21523" y="13337"/>
                    </a:lnTo>
                    <a:lnTo>
                      <a:pt x="20312" y="13753"/>
                    </a:lnTo>
                    <a:lnTo>
                      <a:pt x="19099" y="14095"/>
                    </a:lnTo>
                    <a:lnTo>
                      <a:pt x="17886" y="14369"/>
                    </a:lnTo>
                    <a:lnTo>
                      <a:pt x="16673" y="14646"/>
                    </a:lnTo>
                    <a:lnTo>
                      <a:pt x="15423" y="14887"/>
                    </a:lnTo>
                    <a:lnTo>
                      <a:pt x="14176" y="15058"/>
                    </a:lnTo>
                    <a:lnTo>
                      <a:pt x="12894" y="15230"/>
                    </a:lnTo>
                    <a:lnTo>
                      <a:pt x="11646" y="15332"/>
                    </a:lnTo>
                    <a:lnTo>
                      <a:pt x="10365" y="15401"/>
                    </a:lnTo>
                    <a:lnTo>
                      <a:pt x="9048" y="15434"/>
                    </a:lnTo>
                    <a:lnTo>
                      <a:pt x="7764" y="15434"/>
                    </a:lnTo>
                    <a:lnTo>
                      <a:pt x="6482" y="15401"/>
                    </a:lnTo>
                    <a:lnTo>
                      <a:pt x="5235" y="15299"/>
                    </a:lnTo>
                    <a:lnTo>
                      <a:pt x="3985" y="15160"/>
                    </a:lnTo>
                    <a:lnTo>
                      <a:pt x="2772" y="14989"/>
                    </a:lnTo>
                    <a:lnTo>
                      <a:pt x="2566" y="14920"/>
                    </a:lnTo>
                    <a:lnTo>
                      <a:pt x="2183" y="14920"/>
                    </a:lnTo>
                    <a:lnTo>
                      <a:pt x="1802" y="14952"/>
                    </a:lnTo>
                    <a:lnTo>
                      <a:pt x="1456" y="15022"/>
                    </a:lnTo>
                    <a:lnTo>
                      <a:pt x="1110" y="15193"/>
                    </a:lnTo>
                    <a:lnTo>
                      <a:pt x="798" y="15401"/>
                    </a:lnTo>
                    <a:lnTo>
                      <a:pt x="518" y="15642"/>
                    </a:lnTo>
                    <a:lnTo>
                      <a:pt x="312" y="15952"/>
                    </a:lnTo>
                    <a:lnTo>
                      <a:pt x="140" y="16294"/>
                    </a:lnTo>
                    <a:lnTo>
                      <a:pt x="69" y="16535"/>
                    </a:lnTo>
                    <a:lnTo>
                      <a:pt x="32" y="16743"/>
                    </a:lnTo>
                    <a:lnTo>
                      <a:pt x="0" y="16947"/>
                    </a:lnTo>
                    <a:lnTo>
                      <a:pt x="0" y="17155"/>
                    </a:lnTo>
                    <a:lnTo>
                      <a:pt x="69" y="17568"/>
                    </a:lnTo>
                    <a:lnTo>
                      <a:pt x="209" y="17947"/>
                    </a:lnTo>
                    <a:lnTo>
                      <a:pt x="415" y="18323"/>
                    </a:lnTo>
                    <a:lnTo>
                      <a:pt x="695" y="18632"/>
                    </a:lnTo>
                    <a:lnTo>
                      <a:pt x="867" y="18771"/>
                    </a:lnTo>
                    <a:lnTo>
                      <a:pt x="1041" y="18873"/>
                    </a:lnTo>
                    <a:lnTo>
                      <a:pt x="1213" y="18979"/>
                    </a:lnTo>
                    <a:lnTo>
                      <a:pt x="1424" y="19081"/>
                    </a:lnTo>
                    <a:lnTo>
                      <a:pt x="2875" y="19562"/>
                    </a:lnTo>
                    <a:lnTo>
                      <a:pt x="4297" y="20007"/>
                    </a:lnTo>
                    <a:lnTo>
                      <a:pt x="5721" y="20387"/>
                    </a:lnTo>
                    <a:lnTo>
                      <a:pt x="7177" y="20696"/>
                    </a:lnTo>
                    <a:lnTo>
                      <a:pt x="8597" y="20970"/>
                    </a:lnTo>
                    <a:lnTo>
                      <a:pt x="10018" y="21178"/>
                    </a:lnTo>
                    <a:lnTo>
                      <a:pt x="11474" y="21349"/>
                    </a:lnTo>
                    <a:lnTo>
                      <a:pt x="12963" y="21488"/>
                    </a:lnTo>
                    <a:lnTo>
                      <a:pt x="14419" y="21557"/>
                    </a:lnTo>
                    <a:lnTo>
                      <a:pt x="15909" y="21590"/>
                    </a:lnTo>
                    <a:lnTo>
                      <a:pt x="17363" y="21590"/>
                    </a:lnTo>
                    <a:lnTo>
                      <a:pt x="18858" y="21557"/>
                    </a:lnTo>
                    <a:lnTo>
                      <a:pt x="20346" y="21451"/>
                    </a:lnTo>
                    <a:lnTo>
                      <a:pt x="21834" y="21317"/>
                    </a:lnTo>
                    <a:lnTo>
                      <a:pt x="23327" y="21108"/>
                    </a:lnTo>
                    <a:lnTo>
                      <a:pt x="24783" y="20868"/>
                    </a:lnTo>
                    <a:lnTo>
                      <a:pt x="26272" y="20557"/>
                    </a:lnTo>
                    <a:lnTo>
                      <a:pt x="27728" y="20248"/>
                    </a:lnTo>
                    <a:lnTo>
                      <a:pt x="29184" y="19873"/>
                    </a:lnTo>
                    <a:lnTo>
                      <a:pt x="30640" y="19456"/>
                    </a:lnTo>
                    <a:lnTo>
                      <a:pt x="32096" y="18979"/>
                    </a:lnTo>
                    <a:lnTo>
                      <a:pt x="33515" y="18460"/>
                    </a:lnTo>
                    <a:lnTo>
                      <a:pt x="34937" y="17910"/>
                    </a:lnTo>
                    <a:lnTo>
                      <a:pt x="36324" y="17294"/>
                    </a:lnTo>
                    <a:lnTo>
                      <a:pt x="37019" y="16984"/>
                    </a:lnTo>
                    <a:lnTo>
                      <a:pt x="37709" y="16674"/>
                    </a:lnTo>
                    <a:lnTo>
                      <a:pt x="39062" y="15985"/>
                    </a:lnTo>
                    <a:lnTo>
                      <a:pt x="41731" y="14507"/>
                    </a:lnTo>
                    <a:lnTo>
                      <a:pt x="43048" y="13716"/>
                    </a:lnTo>
                    <a:lnTo>
                      <a:pt x="44295" y="12855"/>
                    </a:lnTo>
                    <a:lnTo>
                      <a:pt x="46829" y="11138"/>
                    </a:lnTo>
                    <a:lnTo>
                      <a:pt x="47244" y="10828"/>
                    </a:lnTo>
                    <a:lnTo>
                      <a:pt x="47622" y="10517"/>
                    </a:lnTo>
                    <a:lnTo>
                      <a:pt x="48042" y="10073"/>
                    </a:lnTo>
                    <a:lnTo>
                      <a:pt x="48420" y="9555"/>
                    </a:lnTo>
                    <a:lnTo>
                      <a:pt x="48769" y="9074"/>
                    </a:lnTo>
                    <a:lnTo>
                      <a:pt x="49007" y="8527"/>
                    </a:lnTo>
                    <a:lnTo>
                      <a:pt x="49250" y="7976"/>
                    </a:lnTo>
                    <a:lnTo>
                      <a:pt x="49390" y="7426"/>
                    </a:lnTo>
                    <a:lnTo>
                      <a:pt x="49493" y="6842"/>
                    </a:lnTo>
                    <a:lnTo>
                      <a:pt x="49530" y="6254"/>
                    </a:lnTo>
                    <a:lnTo>
                      <a:pt x="49530" y="5670"/>
                    </a:lnTo>
                    <a:lnTo>
                      <a:pt x="49461" y="5088"/>
                    </a:lnTo>
                    <a:lnTo>
                      <a:pt x="49321" y="4504"/>
                    </a:lnTo>
                    <a:lnTo>
                      <a:pt x="49147" y="3953"/>
                    </a:lnTo>
                    <a:lnTo>
                      <a:pt x="48904" y="3402"/>
                    </a:lnTo>
                    <a:lnTo>
                      <a:pt x="48629" y="2885"/>
                    </a:lnTo>
                    <a:lnTo>
                      <a:pt x="48285" y="2370"/>
                    </a:lnTo>
                    <a:lnTo>
                      <a:pt x="47865" y="1889"/>
                    </a:lnTo>
                    <a:lnTo>
                      <a:pt x="47416" y="1477"/>
                    </a:lnTo>
                    <a:lnTo>
                      <a:pt x="46930" y="1097"/>
                    </a:lnTo>
                    <a:lnTo>
                      <a:pt x="46409" y="788"/>
                    </a:lnTo>
                    <a:lnTo>
                      <a:pt x="45857" y="514"/>
                    </a:lnTo>
                    <a:lnTo>
                      <a:pt x="45302" y="306"/>
                    </a:lnTo>
                    <a:lnTo>
                      <a:pt x="44747" y="135"/>
                    </a:lnTo>
                    <a:lnTo>
                      <a:pt x="44160" y="33"/>
                    </a:lnTo>
                    <a:lnTo>
                      <a:pt x="43566" y="0"/>
                    </a:lnTo>
                    <a:close/>
                  </a:path>
                </a:pathLst>
              </a:custGeom>
              <a:solidFill>
                <a:srgbClr val="DF6310"/>
              </a:solidFill>
              <a:ln>
                <a:noFill/>
              </a:ln>
              <a:effectLst/>
            </p:spPr>
            <p:txBody>
              <a:bodyPr vert="horz" wrap="square" lIns="0" tIns="0" rIns="0" bIns="0" numCol="1" spcCol="215900" anchor="ctr"/>
              <a:lstStyle/>
              <a:p>
                <a:pPr/>
              </a:p>
            </p:txBody>
          </p:sp>
          <p:sp>
            <p:nvSpPr>
              <p:cNvPr id="148" name="Google Shape;735;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yBQAAzRYAAMMFAADpFgAAAAAAACYAAAAIAAAA//////////8="/>
                  </a:ext>
                </a:extLst>
              </p:cNvSpPr>
              <p:nvPr/>
            </p:nvSpPr>
            <p:spPr>
              <a:xfrm rot="383110">
                <a:off x="885190" y="3706495"/>
                <a:ext cx="51435" cy="17780"/>
              </a:xfrm>
              <a:custGeom>
                <a:avLst/>
                <a:gdLst/>
                <a:ahLst/>
                <a:cxnLst/>
                <a:rect l="0" t="0" r="51435" b="17780"/>
                <a:pathLst>
                  <a:path w="51435" h="17780">
                    <a:moveTo>
                      <a:pt x="22598" y="0"/>
                    </a:moveTo>
                    <a:lnTo>
                      <a:pt x="21085" y="70"/>
                    </a:lnTo>
                    <a:lnTo>
                      <a:pt x="19578" y="174"/>
                    </a:lnTo>
                    <a:lnTo>
                      <a:pt x="18071" y="314"/>
                    </a:lnTo>
                    <a:lnTo>
                      <a:pt x="16597" y="521"/>
                    </a:lnTo>
                    <a:lnTo>
                      <a:pt x="15125" y="766"/>
                    </a:lnTo>
                    <a:lnTo>
                      <a:pt x="13651" y="1046"/>
                    </a:lnTo>
                    <a:lnTo>
                      <a:pt x="12211" y="1394"/>
                    </a:lnTo>
                    <a:lnTo>
                      <a:pt x="10775" y="1779"/>
                    </a:lnTo>
                    <a:lnTo>
                      <a:pt x="9334" y="2197"/>
                    </a:lnTo>
                    <a:lnTo>
                      <a:pt x="7929" y="2647"/>
                    </a:lnTo>
                    <a:lnTo>
                      <a:pt x="6560" y="3173"/>
                    </a:lnTo>
                    <a:lnTo>
                      <a:pt x="5195" y="3731"/>
                    </a:lnTo>
                    <a:lnTo>
                      <a:pt x="3826" y="4323"/>
                    </a:lnTo>
                    <a:lnTo>
                      <a:pt x="2455" y="5018"/>
                    </a:lnTo>
                    <a:lnTo>
                      <a:pt x="1123" y="5751"/>
                    </a:lnTo>
                    <a:lnTo>
                      <a:pt x="807" y="5961"/>
                    </a:lnTo>
                    <a:lnTo>
                      <a:pt x="528" y="6240"/>
                    </a:lnTo>
                    <a:lnTo>
                      <a:pt x="316" y="6553"/>
                    </a:lnTo>
                    <a:lnTo>
                      <a:pt x="140" y="6867"/>
                    </a:lnTo>
                    <a:lnTo>
                      <a:pt x="38" y="7215"/>
                    </a:lnTo>
                    <a:lnTo>
                      <a:pt x="0" y="7599"/>
                    </a:lnTo>
                    <a:lnTo>
                      <a:pt x="38" y="7984"/>
                    </a:lnTo>
                    <a:lnTo>
                      <a:pt x="140" y="8365"/>
                    </a:lnTo>
                    <a:lnTo>
                      <a:pt x="211" y="8576"/>
                    </a:lnTo>
                    <a:lnTo>
                      <a:pt x="316" y="8786"/>
                    </a:lnTo>
                    <a:lnTo>
                      <a:pt x="457" y="8960"/>
                    </a:lnTo>
                    <a:lnTo>
                      <a:pt x="600" y="9097"/>
                    </a:lnTo>
                    <a:lnTo>
                      <a:pt x="916" y="9378"/>
                    </a:lnTo>
                    <a:lnTo>
                      <a:pt x="1264" y="9623"/>
                    </a:lnTo>
                    <a:lnTo>
                      <a:pt x="1652" y="9763"/>
                    </a:lnTo>
                    <a:lnTo>
                      <a:pt x="2074" y="9829"/>
                    </a:lnTo>
                    <a:lnTo>
                      <a:pt x="2319" y="9829"/>
                    </a:lnTo>
                    <a:lnTo>
                      <a:pt x="2526" y="9796"/>
                    </a:lnTo>
                    <a:lnTo>
                      <a:pt x="2738" y="9763"/>
                    </a:lnTo>
                    <a:lnTo>
                      <a:pt x="2947" y="9693"/>
                    </a:lnTo>
                    <a:lnTo>
                      <a:pt x="3159" y="9623"/>
                    </a:lnTo>
                    <a:lnTo>
                      <a:pt x="4350" y="9237"/>
                    </a:lnTo>
                    <a:lnTo>
                      <a:pt x="5545" y="8890"/>
                    </a:lnTo>
                    <a:lnTo>
                      <a:pt x="6805" y="8576"/>
                    </a:lnTo>
                    <a:lnTo>
                      <a:pt x="8072" y="8298"/>
                    </a:lnTo>
                    <a:lnTo>
                      <a:pt x="9370" y="8087"/>
                    </a:lnTo>
                    <a:lnTo>
                      <a:pt x="10632" y="7914"/>
                    </a:lnTo>
                    <a:lnTo>
                      <a:pt x="11932" y="7773"/>
                    </a:lnTo>
                    <a:lnTo>
                      <a:pt x="13230" y="7669"/>
                    </a:lnTo>
                    <a:lnTo>
                      <a:pt x="14491" y="7599"/>
                    </a:lnTo>
                    <a:lnTo>
                      <a:pt x="15790" y="7566"/>
                    </a:lnTo>
                    <a:lnTo>
                      <a:pt x="17090" y="7599"/>
                    </a:lnTo>
                    <a:lnTo>
                      <a:pt x="18349" y="7632"/>
                    </a:lnTo>
                    <a:lnTo>
                      <a:pt x="19611" y="7740"/>
                    </a:lnTo>
                    <a:lnTo>
                      <a:pt x="20878" y="7877"/>
                    </a:lnTo>
                    <a:lnTo>
                      <a:pt x="22138" y="8055"/>
                    </a:lnTo>
                    <a:lnTo>
                      <a:pt x="24595" y="8543"/>
                    </a:lnTo>
                    <a:lnTo>
                      <a:pt x="25824" y="8853"/>
                    </a:lnTo>
                    <a:lnTo>
                      <a:pt x="27017" y="9167"/>
                    </a:lnTo>
                    <a:lnTo>
                      <a:pt x="28246" y="9519"/>
                    </a:lnTo>
                    <a:lnTo>
                      <a:pt x="29403" y="9899"/>
                    </a:lnTo>
                    <a:lnTo>
                      <a:pt x="30560" y="10317"/>
                    </a:lnTo>
                    <a:lnTo>
                      <a:pt x="31718" y="10805"/>
                    </a:lnTo>
                    <a:lnTo>
                      <a:pt x="32842" y="11331"/>
                    </a:lnTo>
                    <a:lnTo>
                      <a:pt x="33399" y="11575"/>
                    </a:lnTo>
                    <a:lnTo>
                      <a:pt x="33961" y="11852"/>
                    </a:lnTo>
                    <a:lnTo>
                      <a:pt x="35054" y="12411"/>
                    </a:lnTo>
                    <a:lnTo>
                      <a:pt x="36102" y="13039"/>
                    </a:lnTo>
                    <a:lnTo>
                      <a:pt x="37192" y="13631"/>
                    </a:lnTo>
                    <a:lnTo>
                      <a:pt x="38242" y="14292"/>
                    </a:lnTo>
                    <a:lnTo>
                      <a:pt x="39262" y="14992"/>
                    </a:lnTo>
                    <a:lnTo>
                      <a:pt x="40245" y="15687"/>
                    </a:lnTo>
                    <a:lnTo>
                      <a:pt x="41259" y="16386"/>
                    </a:lnTo>
                    <a:lnTo>
                      <a:pt x="41821" y="16767"/>
                    </a:lnTo>
                    <a:lnTo>
                      <a:pt x="42243" y="17010"/>
                    </a:lnTo>
                    <a:lnTo>
                      <a:pt x="42700" y="17255"/>
                    </a:lnTo>
                    <a:lnTo>
                      <a:pt x="43295" y="17466"/>
                    </a:lnTo>
                    <a:lnTo>
                      <a:pt x="43891" y="17639"/>
                    </a:lnTo>
                    <a:lnTo>
                      <a:pt x="44491" y="17743"/>
                    </a:lnTo>
                    <a:lnTo>
                      <a:pt x="45086" y="17780"/>
                    </a:lnTo>
                    <a:lnTo>
                      <a:pt x="45681" y="17780"/>
                    </a:lnTo>
                    <a:lnTo>
                      <a:pt x="46277" y="17710"/>
                    </a:lnTo>
                    <a:lnTo>
                      <a:pt x="46877" y="17569"/>
                    </a:lnTo>
                    <a:lnTo>
                      <a:pt x="47434" y="17396"/>
                    </a:lnTo>
                    <a:lnTo>
                      <a:pt x="47996" y="17151"/>
                    </a:lnTo>
                    <a:lnTo>
                      <a:pt x="48525" y="16837"/>
                    </a:lnTo>
                    <a:lnTo>
                      <a:pt x="49015" y="16522"/>
                    </a:lnTo>
                    <a:lnTo>
                      <a:pt x="49470" y="16142"/>
                    </a:lnTo>
                    <a:lnTo>
                      <a:pt x="49889" y="15687"/>
                    </a:lnTo>
                    <a:lnTo>
                      <a:pt x="50277" y="15236"/>
                    </a:lnTo>
                    <a:lnTo>
                      <a:pt x="50594" y="14710"/>
                    </a:lnTo>
                    <a:lnTo>
                      <a:pt x="50911" y="14152"/>
                    </a:lnTo>
                    <a:lnTo>
                      <a:pt x="51118" y="13561"/>
                    </a:lnTo>
                    <a:lnTo>
                      <a:pt x="51294" y="12932"/>
                    </a:lnTo>
                    <a:lnTo>
                      <a:pt x="51401" y="12340"/>
                    </a:lnTo>
                    <a:lnTo>
                      <a:pt x="51435" y="11749"/>
                    </a:lnTo>
                    <a:lnTo>
                      <a:pt x="51435" y="11157"/>
                    </a:lnTo>
                    <a:lnTo>
                      <a:pt x="51363" y="10561"/>
                    </a:lnTo>
                    <a:lnTo>
                      <a:pt x="51227" y="9970"/>
                    </a:lnTo>
                    <a:lnTo>
                      <a:pt x="51046" y="9411"/>
                    </a:lnTo>
                    <a:lnTo>
                      <a:pt x="50801" y="8890"/>
                    </a:lnTo>
                    <a:lnTo>
                      <a:pt x="50522" y="8365"/>
                    </a:lnTo>
                    <a:lnTo>
                      <a:pt x="50172" y="7877"/>
                    </a:lnTo>
                    <a:lnTo>
                      <a:pt x="49787" y="7389"/>
                    </a:lnTo>
                    <a:lnTo>
                      <a:pt x="49332" y="6970"/>
                    </a:lnTo>
                    <a:lnTo>
                      <a:pt x="48875" y="6590"/>
                    </a:lnTo>
                    <a:lnTo>
                      <a:pt x="48351" y="6276"/>
                    </a:lnTo>
                    <a:lnTo>
                      <a:pt x="47789" y="5994"/>
                    </a:lnTo>
                    <a:lnTo>
                      <a:pt x="44943" y="4671"/>
                    </a:lnTo>
                    <a:lnTo>
                      <a:pt x="43541" y="4042"/>
                    </a:lnTo>
                    <a:lnTo>
                      <a:pt x="42100" y="3488"/>
                    </a:lnTo>
                    <a:lnTo>
                      <a:pt x="39190" y="2441"/>
                    </a:lnTo>
                    <a:lnTo>
                      <a:pt x="37716" y="1985"/>
                    </a:lnTo>
                    <a:lnTo>
                      <a:pt x="36980" y="1779"/>
                    </a:lnTo>
                    <a:lnTo>
                      <a:pt x="36245" y="1601"/>
                    </a:lnTo>
                    <a:lnTo>
                      <a:pt x="34737" y="1221"/>
                    </a:lnTo>
                    <a:lnTo>
                      <a:pt x="33225" y="906"/>
                    </a:lnTo>
                    <a:lnTo>
                      <a:pt x="31718" y="629"/>
                    </a:lnTo>
                    <a:lnTo>
                      <a:pt x="30210" y="418"/>
                    </a:lnTo>
                    <a:lnTo>
                      <a:pt x="28667" y="244"/>
                    </a:lnTo>
                    <a:lnTo>
                      <a:pt x="27155" y="141"/>
                    </a:lnTo>
                    <a:lnTo>
                      <a:pt x="25648" y="33"/>
                    </a:lnTo>
                    <a:lnTo>
                      <a:pt x="24105" y="0"/>
                    </a:lnTo>
                    <a:close/>
                  </a:path>
                </a:pathLst>
              </a:custGeom>
              <a:solidFill>
                <a:srgbClr val="DF6310"/>
              </a:solidFill>
              <a:ln>
                <a:noFill/>
              </a:ln>
              <a:effectLst/>
            </p:spPr>
            <p:txBody>
              <a:bodyPr vert="horz" wrap="square" lIns="0" tIns="0" rIns="0" bIns="0" numCol="1" spcCol="215900" anchor="ctr"/>
              <a:lstStyle/>
              <a:p>
                <a:pPr/>
              </a:p>
            </p:txBody>
          </p:sp>
          <p:sp>
            <p:nvSpPr>
              <p:cNvPr id="147" name="Google Shape;736;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IBQAAixYAAMsFAADBFgAAAAAAACYAAAAIAAAA//////////8="/>
                  </a:ext>
                </a:extLst>
              </p:cNvSpPr>
              <p:nvPr/>
            </p:nvSpPr>
            <p:spPr>
              <a:xfrm rot="383110">
                <a:off x="899160" y="3664585"/>
                <a:ext cx="42545" cy="34290"/>
              </a:xfrm>
              <a:custGeom>
                <a:avLst/>
                <a:gdLst/>
                <a:ahLst/>
                <a:cxnLst/>
                <a:rect l="0" t="0" r="42545" b="34290"/>
                <a:pathLst>
                  <a:path w="42545" h="34290">
                    <a:moveTo>
                      <a:pt x="2263" y="0"/>
                    </a:moveTo>
                    <a:lnTo>
                      <a:pt x="1883" y="33"/>
                    </a:lnTo>
                    <a:lnTo>
                      <a:pt x="1498" y="103"/>
                    </a:lnTo>
                    <a:lnTo>
                      <a:pt x="1150" y="244"/>
                    </a:lnTo>
                    <a:lnTo>
                      <a:pt x="835" y="454"/>
                    </a:lnTo>
                    <a:lnTo>
                      <a:pt x="590" y="699"/>
                    </a:lnTo>
                    <a:lnTo>
                      <a:pt x="346" y="1008"/>
                    </a:lnTo>
                    <a:lnTo>
                      <a:pt x="173" y="1322"/>
                    </a:lnTo>
                    <a:lnTo>
                      <a:pt x="33" y="1707"/>
                    </a:lnTo>
                    <a:lnTo>
                      <a:pt x="0" y="1949"/>
                    </a:lnTo>
                    <a:lnTo>
                      <a:pt x="0" y="2367"/>
                    </a:lnTo>
                    <a:lnTo>
                      <a:pt x="33" y="2578"/>
                    </a:lnTo>
                    <a:lnTo>
                      <a:pt x="135" y="2996"/>
                    </a:lnTo>
                    <a:lnTo>
                      <a:pt x="346" y="3342"/>
                    </a:lnTo>
                    <a:lnTo>
                      <a:pt x="590" y="3689"/>
                    </a:lnTo>
                    <a:lnTo>
                      <a:pt x="906" y="3970"/>
                    </a:lnTo>
                    <a:lnTo>
                      <a:pt x="1112" y="4074"/>
                    </a:lnTo>
                    <a:lnTo>
                      <a:pt x="1286" y="4177"/>
                    </a:lnTo>
                    <a:lnTo>
                      <a:pt x="1709" y="4316"/>
                    </a:lnTo>
                    <a:lnTo>
                      <a:pt x="1953" y="4350"/>
                    </a:lnTo>
                    <a:lnTo>
                      <a:pt x="3137" y="4664"/>
                    </a:lnTo>
                    <a:lnTo>
                      <a:pt x="4325" y="4978"/>
                    </a:lnTo>
                    <a:lnTo>
                      <a:pt x="6765" y="5812"/>
                    </a:lnTo>
                    <a:lnTo>
                      <a:pt x="7983" y="6299"/>
                    </a:lnTo>
                    <a:lnTo>
                      <a:pt x="9170" y="6825"/>
                    </a:lnTo>
                    <a:lnTo>
                      <a:pt x="10321" y="7382"/>
                    </a:lnTo>
                    <a:lnTo>
                      <a:pt x="11437" y="7972"/>
                    </a:lnTo>
                    <a:lnTo>
                      <a:pt x="12550" y="8601"/>
                    </a:lnTo>
                    <a:lnTo>
                      <a:pt x="13667" y="9261"/>
                    </a:lnTo>
                    <a:lnTo>
                      <a:pt x="14748" y="9955"/>
                    </a:lnTo>
                    <a:lnTo>
                      <a:pt x="15794" y="10654"/>
                    </a:lnTo>
                    <a:lnTo>
                      <a:pt x="16809" y="11417"/>
                    </a:lnTo>
                    <a:lnTo>
                      <a:pt x="17786" y="12186"/>
                    </a:lnTo>
                    <a:lnTo>
                      <a:pt x="18763" y="13021"/>
                    </a:lnTo>
                    <a:lnTo>
                      <a:pt x="19702" y="13854"/>
                    </a:lnTo>
                    <a:lnTo>
                      <a:pt x="21443" y="15595"/>
                    </a:lnTo>
                    <a:lnTo>
                      <a:pt x="22316" y="16502"/>
                    </a:lnTo>
                    <a:lnTo>
                      <a:pt x="23120" y="17440"/>
                    </a:lnTo>
                    <a:lnTo>
                      <a:pt x="23923" y="18382"/>
                    </a:lnTo>
                    <a:lnTo>
                      <a:pt x="24656" y="19356"/>
                    </a:lnTo>
                    <a:lnTo>
                      <a:pt x="25387" y="20364"/>
                    </a:lnTo>
                    <a:lnTo>
                      <a:pt x="26050" y="21411"/>
                    </a:lnTo>
                    <a:lnTo>
                      <a:pt x="26397" y="21898"/>
                    </a:lnTo>
                    <a:lnTo>
                      <a:pt x="26712" y="22419"/>
                    </a:lnTo>
                    <a:lnTo>
                      <a:pt x="27341" y="23463"/>
                    </a:lnTo>
                    <a:lnTo>
                      <a:pt x="27931" y="24578"/>
                    </a:lnTo>
                    <a:lnTo>
                      <a:pt x="28491" y="25624"/>
                    </a:lnTo>
                    <a:lnTo>
                      <a:pt x="29013" y="26735"/>
                    </a:lnTo>
                    <a:lnTo>
                      <a:pt x="29501" y="27850"/>
                    </a:lnTo>
                    <a:lnTo>
                      <a:pt x="29990" y="28999"/>
                    </a:lnTo>
                    <a:lnTo>
                      <a:pt x="30478" y="30113"/>
                    </a:lnTo>
                    <a:lnTo>
                      <a:pt x="30758" y="30704"/>
                    </a:lnTo>
                    <a:lnTo>
                      <a:pt x="30967" y="31159"/>
                    </a:lnTo>
                    <a:lnTo>
                      <a:pt x="31246" y="31575"/>
                    </a:lnTo>
                    <a:lnTo>
                      <a:pt x="31595" y="32096"/>
                    </a:lnTo>
                    <a:lnTo>
                      <a:pt x="32013" y="32552"/>
                    </a:lnTo>
                    <a:lnTo>
                      <a:pt x="32501" y="32931"/>
                    </a:lnTo>
                    <a:lnTo>
                      <a:pt x="32990" y="33315"/>
                    </a:lnTo>
                    <a:lnTo>
                      <a:pt x="33478" y="33596"/>
                    </a:lnTo>
                    <a:lnTo>
                      <a:pt x="34036" y="33839"/>
                    </a:lnTo>
                    <a:lnTo>
                      <a:pt x="34595" y="34046"/>
                    </a:lnTo>
                    <a:lnTo>
                      <a:pt x="35150" y="34187"/>
                    </a:lnTo>
                    <a:lnTo>
                      <a:pt x="35745" y="34290"/>
                    </a:lnTo>
                    <a:lnTo>
                      <a:pt x="36929" y="34290"/>
                    </a:lnTo>
                    <a:lnTo>
                      <a:pt x="37526" y="34187"/>
                    </a:lnTo>
                    <a:lnTo>
                      <a:pt x="38117" y="34046"/>
                    </a:lnTo>
                    <a:lnTo>
                      <a:pt x="38708" y="33839"/>
                    </a:lnTo>
                    <a:lnTo>
                      <a:pt x="39267" y="33596"/>
                    </a:lnTo>
                    <a:lnTo>
                      <a:pt x="39789" y="33245"/>
                    </a:lnTo>
                    <a:lnTo>
                      <a:pt x="40315" y="32864"/>
                    </a:lnTo>
                    <a:lnTo>
                      <a:pt x="40766" y="32444"/>
                    </a:lnTo>
                    <a:lnTo>
                      <a:pt x="41150" y="31993"/>
                    </a:lnTo>
                    <a:lnTo>
                      <a:pt x="41534" y="31506"/>
                    </a:lnTo>
                    <a:lnTo>
                      <a:pt x="41812" y="31018"/>
                    </a:lnTo>
                    <a:lnTo>
                      <a:pt x="42056" y="30461"/>
                    </a:lnTo>
                    <a:lnTo>
                      <a:pt x="42267" y="29904"/>
                    </a:lnTo>
                    <a:lnTo>
                      <a:pt x="42405" y="29345"/>
                    </a:lnTo>
                    <a:lnTo>
                      <a:pt x="42511" y="28754"/>
                    </a:lnTo>
                    <a:lnTo>
                      <a:pt x="42545" y="28164"/>
                    </a:lnTo>
                    <a:lnTo>
                      <a:pt x="42511" y="27573"/>
                    </a:lnTo>
                    <a:lnTo>
                      <a:pt x="42405" y="26978"/>
                    </a:lnTo>
                    <a:lnTo>
                      <a:pt x="42267" y="26387"/>
                    </a:lnTo>
                    <a:lnTo>
                      <a:pt x="42056" y="25797"/>
                    </a:lnTo>
                    <a:lnTo>
                      <a:pt x="41812" y="25240"/>
                    </a:lnTo>
                    <a:lnTo>
                      <a:pt x="41465" y="24719"/>
                    </a:lnTo>
                    <a:lnTo>
                      <a:pt x="39789" y="22141"/>
                    </a:lnTo>
                    <a:lnTo>
                      <a:pt x="38952" y="20852"/>
                    </a:lnTo>
                    <a:lnTo>
                      <a:pt x="38046" y="19601"/>
                    </a:lnTo>
                    <a:lnTo>
                      <a:pt x="36125" y="17234"/>
                    </a:lnTo>
                    <a:lnTo>
                      <a:pt x="35117" y="16048"/>
                    </a:lnTo>
                    <a:lnTo>
                      <a:pt x="34595" y="15491"/>
                    </a:lnTo>
                    <a:lnTo>
                      <a:pt x="34069" y="14934"/>
                    </a:lnTo>
                    <a:lnTo>
                      <a:pt x="33023" y="13822"/>
                    </a:lnTo>
                    <a:lnTo>
                      <a:pt x="31910" y="12776"/>
                    </a:lnTo>
                    <a:lnTo>
                      <a:pt x="30791" y="11732"/>
                    </a:lnTo>
                    <a:lnTo>
                      <a:pt x="29608" y="10757"/>
                    </a:lnTo>
                    <a:lnTo>
                      <a:pt x="28420" y="9819"/>
                    </a:lnTo>
                    <a:lnTo>
                      <a:pt x="27201" y="8911"/>
                    </a:lnTo>
                    <a:lnTo>
                      <a:pt x="25946" y="8042"/>
                    </a:lnTo>
                    <a:lnTo>
                      <a:pt x="24687" y="7204"/>
                    </a:lnTo>
                    <a:lnTo>
                      <a:pt x="23397" y="6407"/>
                    </a:lnTo>
                    <a:lnTo>
                      <a:pt x="22109" y="5675"/>
                    </a:lnTo>
                    <a:lnTo>
                      <a:pt x="20782" y="4978"/>
                    </a:lnTo>
                    <a:lnTo>
                      <a:pt x="19424" y="4316"/>
                    </a:lnTo>
                    <a:lnTo>
                      <a:pt x="18063" y="3689"/>
                    </a:lnTo>
                    <a:lnTo>
                      <a:pt x="16700" y="3131"/>
                    </a:lnTo>
                    <a:lnTo>
                      <a:pt x="15306" y="2611"/>
                    </a:lnTo>
                    <a:lnTo>
                      <a:pt x="13911" y="2122"/>
                    </a:lnTo>
                    <a:lnTo>
                      <a:pt x="12485" y="1707"/>
                    </a:lnTo>
                    <a:lnTo>
                      <a:pt x="11091" y="1322"/>
                    </a:lnTo>
                    <a:lnTo>
                      <a:pt x="9659" y="975"/>
                    </a:lnTo>
                    <a:lnTo>
                      <a:pt x="8227" y="660"/>
                    </a:lnTo>
                    <a:lnTo>
                      <a:pt x="6765" y="418"/>
                    </a:lnTo>
                    <a:lnTo>
                      <a:pt x="5300" y="211"/>
                    </a:lnTo>
                    <a:lnTo>
                      <a:pt x="3799" y="70"/>
                    </a:lnTo>
                    <a:lnTo>
                      <a:pt x="2263" y="0"/>
                    </a:lnTo>
                    <a:close/>
                  </a:path>
                </a:pathLst>
              </a:custGeom>
              <a:solidFill>
                <a:srgbClr val="DF6310"/>
              </a:solidFill>
              <a:ln>
                <a:noFill/>
              </a:ln>
              <a:effectLst/>
            </p:spPr>
            <p:txBody>
              <a:bodyPr vert="horz" wrap="square" lIns="0" tIns="0" rIns="0" bIns="0" numCol="1" spcCol="215900" anchor="ctr"/>
              <a:lstStyle/>
              <a:p>
                <a:pPr/>
              </a:p>
            </p:txBody>
          </p:sp>
          <p:sp>
            <p:nvSpPr>
              <p:cNvPr id="146" name="Google Shape;737;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vBQAAWhYAAOAFAACgFgAAAAAAACYAAAAIAAAA//////////8="/>
                  </a:ext>
                </a:extLst>
              </p:cNvSpPr>
              <p:nvPr/>
            </p:nvSpPr>
            <p:spPr>
              <a:xfrm rot="383110">
                <a:off x="923925" y="3633470"/>
                <a:ext cx="31115" cy="44450"/>
              </a:xfrm>
              <a:custGeom>
                <a:avLst/>
                <a:gdLst/>
                <a:ahLst/>
                <a:cxnLst/>
                <a:rect l="0" t="0" r="31115" b="44450"/>
                <a:pathLst>
                  <a:path w="31115" h="44450">
                    <a:moveTo>
                      <a:pt x="1915" y="0"/>
                    </a:moveTo>
                    <a:lnTo>
                      <a:pt x="1705" y="70"/>
                    </a:lnTo>
                    <a:lnTo>
                      <a:pt x="1495" y="103"/>
                    </a:lnTo>
                    <a:lnTo>
                      <a:pt x="1114" y="276"/>
                    </a:lnTo>
                    <a:lnTo>
                      <a:pt x="763" y="556"/>
                    </a:lnTo>
                    <a:lnTo>
                      <a:pt x="486" y="833"/>
                    </a:lnTo>
                    <a:lnTo>
                      <a:pt x="276" y="1212"/>
                    </a:lnTo>
                    <a:lnTo>
                      <a:pt x="172" y="1385"/>
                    </a:lnTo>
                    <a:lnTo>
                      <a:pt x="103" y="1595"/>
                    </a:lnTo>
                    <a:lnTo>
                      <a:pt x="70" y="1801"/>
                    </a:lnTo>
                    <a:lnTo>
                      <a:pt x="33" y="2043"/>
                    </a:lnTo>
                    <a:lnTo>
                      <a:pt x="0" y="3568"/>
                    </a:lnTo>
                    <a:lnTo>
                      <a:pt x="0" y="5056"/>
                    </a:lnTo>
                    <a:lnTo>
                      <a:pt x="33" y="6548"/>
                    </a:lnTo>
                    <a:lnTo>
                      <a:pt x="172" y="8005"/>
                    </a:lnTo>
                    <a:lnTo>
                      <a:pt x="314" y="9423"/>
                    </a:lnTo>
                    <a:lnTo>
                      <a:pt x="557" y="10878"/>
                    </a:lnTo>
                    <a:lnTo>
                      <a:pt x="800" y="12300"/>
                    </a:lnTo>
                    <a:lnTo>
                      <a:pt x="1114" y="13757"/>
                    </a:lnTo>
                    <a:lnTo>
                      <a:pt x="1462" y="15175"/>
                    </a:lnTo>
                    <a:lnTo>
                      <a:pt x="1846" y="16597"/>
                    </a:lnTo>
                    <a:lnTo>
                      <a:pt x="2296" y="18015"/>
                    </a:lnTo>
                    <a:lnTo>
                      <a:pt x="2783" y="19439"/>
                    </a:lnTo>
                    <a:lnTo>
                      <a:pt x="3307" y="20824"/>
                    </a:lnTo>
                    <a:lnTo>
                      <a:pt x="3862" y="22209"/>
                    </a:lnTo>
                    <a:lnTo>
                      <a:pt x="4488" y="23561"/>
                    </a:lnTo>
                    <a:lnTo>
                      <a:pt x="5187" y="24878"/>
                    </a:lnTo>
                    <a:lnTo>
                      <a:pt x="5881" y="26230"/>
                    </a:lnTo>
                    <a:lnTo>
                      <a:pt x="6649" y="27508"/>
                    </a:lnTo>
                    <a:lnTo>
                      <a:pt x="7449" y="28790"/>
                    </a:lnTo>
                    <a:lnTo>
                      <a:pt x="8246" y="30074"/>
                    </a:lnTo>
                    <a:lnTo>
                      <a:pt x="9118" y="31319"/>
                    </a:lnTo>
                    <a:lnTo>
                      <a:pt x="10060" y="32531"/>
                    </a:lnTo>
                    <a:lnTo>
                      <a:pt x="10998" y="33712"/>
                    </a:lnTo>
                    <a:lnTo>
                      <a:pt x="12009" y="34854"/>
                    </a:lnTo>
                    <a:lnTo>
                      <a:pt x="12497" y="35443"/>
                    </a:lnTo>
                    <a:lnTo>
                      <a:pt x="13017" y="35998"/>
                    </a:lnTo>
                    <a:lnTo>
                      <a:pt x="14095" y="37108"/>
                    </a:lnTo>
                    <a:lnTo>
                      <a:pt x="16287" y="39221"/>
                    </a:lnTo>
                    <a:lnTo>
                      <a:pt x="17473" y="40223"/>
                    </a:lnTo>
                    <a:lnTo>
                      <a:pt x="18654" y="41194"/>
                    </a:lnTo>
                    <a:lnTo>
                      <a:pt x="21058" y="43102"/>
                    </a:lnTo>
                    <a:lnTo>
                      <a:pt x="21475" y="43378"/>
                    </a:lnTo>
                    <a:lnTo>
                      <a:pt x="21892" y="43656"/>
                    </a:lnTo>
                    <a:lnTo>
                      <a:pt x="22450" y="43931"/>
                    </a:lnTo>
                    <a:lnTo>
                      <a:pt x="23040" y="44174"/>
                    </a:lnTo>
                    <a:lnTo>
                      <a:pt x="23631" y="44314"/>
                    </a:lnTo>
                    <a:lnTo>
                      <a:pt x="24226" y="44417"/>
                    </a:lnTo>
                    <a:lnTo>
                      <a:pt x="24817" y="44450"/>
                    </a:lnTo>
                    <a:lnTo>
                      <a:pt x="25407" y="44450"/>
                    </a:lnTo>
                    <a:lnTo>
                      <a:pt x="25998" y="44384"/>
                    </a:lnTo>
                    <a:lnTo>
                      <a:pt x="26593" y="44244"/>
                    </a:lnTo>
                    <a:lnTo>
                      <a:pt x="27146" y="44071"/>
                    </a:lnTo>
                    <a:lnTo>
                      <a:pt x="27670" y="43829"/>
                    </a:lnTo>
                    <a:lnTo>
                      <a:pt x="28190" y="43549"/>
                    </a:lnTo>
                    <a:lnTo>
                      <a:pt x="28715" y="43205"/>
                    </a:lnTo>
                    <a:lnTo>
                      <a:pt x="29165" y="42822"/>
                    </a:lnTo>
                    <a:lnTo>
                      <a:pt x="29582" y="42374"/>
                    </a:lnTo>
                    <a:lnTo>
                      <a:pt x="29966" y="41888"/>
                    </a:lnTo>
                    <a:lnTo>
                      <a:pt x="30314" y="41367"/>
                    </a:lnTo>
                    <a:lnTo>
                      <a:pt x="30594" y="40816"/>
                    </a:lnTo>
                    <a:lnTo>
                      <a:pt x="30800" y="40223"/>
                    </a:lnTo>
                    <a:lnTo>
                      <a:pt x="30978" y="39637"/>
                    </a:lnTo>
                    <a:lnTo>
                      <a:pt x="31081" y="39048"/>
                    </a:lnTo>
                    <a:lnTo>
                      <a:pt x="31115" y="38460"/>
                    </a:lnTo>
                    <a:lnTo>
                      <a:pt x="31081" y="37869"/>
                    </a:lnTo>
                    <a:lnTo>
                      <a:pt x="31011" y="37280"/>
                    </a:lnTo>
                    <a:lnTo>
                      <a:pt x="30871" y="36692"/>
                    </a:lnTo>
                    <a:lnTo>
                      <a:pt x="30697" y="36136"/>
                    </a:lnTo>
                    <a:lnTo>
                      <a:pt x="30453" y="35616"/>
                    </a:lnTo>
                    <a:lnTo>
                      <a:pt x="30177" y="35097"/>
                    </a:lnTo>
                    <a:lnTo>
                      <a:pt x="29825" y="34611"/>
                    </a:lnTo>
                    <a:lnTo>
                      <a:pt x="29446" y="34128"/>
                    </a:lnTo>
                    <a:lnTo>
                      <a:pt x="28991" y="33712"/>
                    </a:lnTo>
                    <a:lnTo>
                      <a:pt x="28504" y="33329"/>
                    </a:lnTo>
                    <a:lnTo>
                      <a:pt x="27984" y="32984"/>
                    </a:lnTo>
                    <a:lnTo>
                      <a:pt x="27427" y="32708"/>
                    </a:lnTo>
                    <a:lnTo>
                      <a:pt x="26381" y="32117"/>
                    </a:lnTo>
                    <a:lnTo>
                      <a:pt x="25303" y="31529"/>
                    </a:lnTo>
                    <a:lnTo>
                      <a:pt x="24226" y="30973"/>
                    </a:lnTo>
                    <a:lnTo>
                      <a:pt x="23180" y="30349"/>
                    </a:lnTo>
                    <a:lnTo>
                      <a:pt x="22136" y="29658"/>
                    </a:lnTo>
                    <a:lnTo>
                      <a:pt x="21129" y="29000"/>
                    </a:lnTo>
                    <a:lnTo>
                      <a:pt x="20116" y="28273"/>
                    </a:lnTo>
                    <a:lnTo>
                      <a:pt x="19629" y="27927"/>
                    </a:lnTo>
                    <a:lnTo>
                      <a:pt x="19178" y="27508"/>
                    </a:lnTo>
                    <a:lnTo>
                      <a:pt x="18205" y="26781"/>
                    </a:lnTo>
                    <a:lnTo>
                      <a:pt x="17263" y="25987"/>
                    </a:lnTo>
                    <a:lnTo>
                      <a:pt x="16357" y="25151"/>
                    </a:lnTo>
                    <a:lnTo>
                      <a:pt x="15486" y="24289"/>
                    </a:lnTo>
                    <a:lnTo>
                      <a:pt x="14652" y="23388"/>
                    </a:lnTo>
                    <a:lnTo>
                      <a:pt x="13818" y="22451"/>
                    </a:lnTo>
                    <a:lnTo>
                      <a:pt x="13017" y="21513"/>
                    </a:lnTo>
                    <a:lnTo>
                      <a:pt x="12252" y="20548"/>
                    </a:lnTo>
                    <a:lnTo>
                      <a:pt x="11485" y="19539"/>
                    </a:lnTo>
                    <a:lnTo>
                      <a:pt x="10754" y="18537"/>
                    </a:lnTo>
                    <a:lnTo>
                      <a:pt x="10060" y="17461"/>
                    </a:lnTo>
                    <a:lnTo>
                      <a:pt x="9432" y="16387"/>
                    </a:lnTo>
                    <a:lnTo>
                      <a:pt x="8804" y="15282"/>
                    </a:lnTo>
                    <a:lnTo>
                      <a:pt x="8213" y="14170"/>
                    </a:lnTo>
                    <a:lnTo>
                      <a:pt x="7656" y="13028"/>
                    </a:lnTo>
                    <a:lnTo>
                      <a:pt x="7135" y="11849"/>
                    </a:lnTo>
                    <a:lnTo>
                      <a:pt x="6649" y="10672"/>
                    </a:lnTo>
                    <a:lnTo>
                      <a:pt x="6231" y="9493"/>
                    </a:lnTo>
                    <a:lnTo>
                      <a:pt x="5811" y="8248"/>
                    </a:lnTo>
                    <a:lnTo>
                      <a:pt x="5430" y="7034"/>
                    </a:lnTo>
                    <a:lnTo>
                      <a:pt x="5115" y="5785"/>
                    </a:lnTo>
                    <a:lnTo>
                      <a:pt x="4801" y="4540"/>
                    </a:lnTo>
                    <a:lnTo>
                      <a:pt x="4592" y="3326"/>
                    </a:lnTo>
                    <a:lnTo>
                      <a:pt x="4419" y="2113"/>
                    </a:lnTo>
                    <a:lnTo>
                      <a:pt x="4385" y="1908"/>
                    </a:lnTo>
                    <a:lnTo>
                      <a:pt x="4315" y="1525"/>
                    </a:lnTo>
                    <a:lnTo>
                      <a:pt x="4176" y="1179"/>
                    </a:lnTo>
                    <a:lnTo>
                      <a:pt x="3968" y="868"/>
                    </a:lnTo>
                    <a:lnTo>
                      <a:pt x="3725" y="589"/>
                    </a:lnTo>
                    <a:lnTo>
                      <a:pt x="3411" y="346"/>
                    </a:lnTo>
                    <a:lnTo>
                      <a:pt x="3097" y="173"/>
                    </a:lnTo>
                    <a:lnTo>
                      <a:pt x="2749" y="33"/>
                    </a:lnTo>
                    <a:lnTo>
                      <a:pt x="2333" y="0"/>
                    </a:lnTo>
                    <a:close/>
                  </a:path>
                </a:pathLst>
              </a:custGeom>
              <a:solidFill>
                <a:srgbClr val="DF6310"/>
              </a:solidFill>
              <a:ln>
                <a:noFill/>
              </a:ln>
              <a:effectLst/>
            </p:spPr>
            <p:txBody>
              <a:bodyPr vert="horz" wrap="square" lIns="0" tIns="0" rIns="0" bIns="0" numCol="1" spcCol="215900" anchor="ctr"/>
              <a:lstStyle/>
              <a:p>
                <a:pPr/>
              </a:p>
            </p:txBody>
          </p:sp>
          <p:sp>
            <p:nvSpPr>
              <p:cNvPr id="145" name="Google Shape;739;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MBQAAUBYAAMwGAACPFwAAAAAAACYAAAAIAAAA//////////8="/>
                  </a:ext>
                </a:extLst>
              </p:cNvSpPr>
              <p:nvPr/>
            </p:nvSpPr>
            <p:spPr>
              <a:xfrm rot="383110">
                <a:off x="901700" y="3627120"/>
                <a:ext cx="203200" cy="202565"/>
              </a:xfrm>
              <a:custGeom>
                <a:avLst/>
                <a:gdLst/>
                <a:ahLst/>
                <a:cxnLst/>
                <a:rect l="0" t="0" r="203200" b="202565"/>
                <a:pathLst>
                  <a:path w="203200" h="202565">
                    <a:moveTo>
                      <a:pt x="101600" y="0"/>
                    </a:moveTo>
                    <a:lnTo>
                      <a:pt x="98985" y="37"/>
                    </a:lnTo>
                    <a:lnTo>
                      <a:pt x="96379" y="131"/>
                    </a:lnTo>
                    <a:lnTo>
                      <a:pt x="93801" y="271"/>
                    </a:lnTo>
                    <a:lnTo>
                      <a:pt x="91224" y="515"/>
                    </a:lnTo>
                    <a:lnTo>
                      <a:pt x="88684" y="797"/>
                    </a:lnTo>
                    <a:lnTo>
                      <a:pt x="86144" y="1144"/>
                    </a:lnTo>
                    <a:lnTo>
                      <a:pt x="83632" y="1556"/>
                    </a:lnTo>
                    <a:lnTo>
                      <a:pt x="81129" y="2044"/>
                    </a:lnTo>
                    <a:lnTo>
                      <a:pt x="78655" y="2607"/>
                    </a:lnTo>
                    <a:lnTo>
                      <a:pt x="76219" y="3188"/>
                    </a:lnTo>
                    <a:lnTo>
                      <a:pt x="73782" y="3816"/>
                    </a:lnTo>
                    <a:lnTo>
                      <a:pt x="71412" y="4548"/>
                    </a:lnTo>
                    <a:lnTo>
                      <a:pt x="69013" y="5307"/>
                    </a:lnTo>
                    <a:lnTo>
                      <a:pt x="66680" y="6142"/>
                    </a:lnTo>
                    <a:lnTo>
                      <a:pt x="64347" y="7005"/>
                    </a:lnTo>
                    <a:lnTo>
                      <a:pt x="62051" y="7952"/>
                    </a:lnTo>
                    <a:lnTo>
                      <a:pt x="59784" y="8955"/>
                    </a:lnTo>
                    <a:lnTo>
                      <a:pt x="57555" y="9996"/>
                    </a:lnTo>
                    <a:lnTo>
                      <a:pt x="55363" y="11075"/>
                    </a:lnTo>
                    <a:lnTo>
                      <a:pt x="53171" y="12219"/>
                    </a:lnTo>
                    <a:lnTo>
                      <a:pt x="51045" y="13401"/>
                    </a:lnTo>
                    <a:lnTo>
                      <a:pt x="48919" y="14648"/>
                    </a:lnTo>
                    <a:lnTo>
                      <a:pt x="46868" y="15933"/>
                    </a:lnTo>
                    <a:lnTo>
                      <a:pt x="44807" y="17283"/>
                    </a:lnTo>
                    <a:lnTo>
                      <a:pt x="42794" y="18671"/>
                    </a:lnTo>
                    <a:lnTo>
                      <a:pt x="40809" y="20097"/>
                    </a:lnTo>
                    <a:lnTo>
                      <a:pt x="38890" y="21588"/>
                    </a:lnTo>
                    <a:lnTo>
                      <a:pt x="36981" y="23116"/>
                    </a:lnTo>
                    <a:lnTo>
                      <a:pt x="35127" y="24682"/>
                    </a:lnTo>
                    <a:lnTo>
                      <a:pt x="33283" y="26305"/>
                    </a:lnTo>
                    <a:lnTo>
                      <a:pt x="31515" y="27973"/>
                    </a:lnTo>
                    <a:lnTo>
                      <a:pt x="29774" y="29643"/>
                    </a:lnTo>
                    <a:lnTo>
                      <a:pt x="28062" y="31416"/>
                    </a:lnTo>
                    <a:lnTo>
                      <a:pt x="26388" y="33179"/>
                    </a:lnTo>
                    <a:lnTo>
                      <a:pt x="24789" y="34989"/>
                    </a:lnTo>
                    <a:lnTo>
                      <a:pt x="23227" y="36863"/>
                    </a:lnTo>
                    <a:lnTo>
                      <a:pt x="21693" y="38731"/>
                    </a:lnTo>
                    <a:lnTo>
                      <a:pt x="20198" y="40681"/>
                    </a:lnTo>
                    <a:lnTo>
                      <a:pt x="18768" y="42660"/>
                    </a:lnTo>
                    <a:lnTo>
                      <a:pt x="17375" y="44629"/>
                    </a:lnTo>
                    <a:lnTo>
                      <a:pt x="16021" y="46683"/>
                    </a:lnTo>
                    <a:lnTo>
                      <a:pt x="14732" y="48765"/>
                    </a:lnTo>
                    <a:lnTo>
                      <a:pt x="13471" y="50847"/>
                    </a:lnTo>
                    <a:lnTo>
                      <a:pt x="12295" y="53004"/>
                    </a:lnTo>
                    <a:lnTo>
                      <a:pt x="11138" y="55152"/>
                    </a:lnTo>
                    <a:lnTo>
                      <a:pt x="10028" y="57374"/>
                    </a:lnTo>
                    <a:lnTo>
                      <a:pt x="8984" y="59597"/>
                    </a:lnTo>
                    <a:lnTo>
                      <a:pt x="8006" y="61857"/>
                    </a:lnTo>
                    <a:lnTo>
                      <a:pt x="7065" y="64145"/>
                    </a:lnTo>
                    <a:lnTo>
                      <a:pt x="6162" y="66433"/>
                    </a:lnTo>
                    <a:lnTo>
                      <a:pt x="5362" y="68797"/>
                    </a:lnTo>
                    <a:lnTo>
                      <a:pt x="4591" y="71150"/>
                    </a:lnTo>
                    <a:lnTo>
                      <a:pt x="3866" y="73551"/>
                    </a:lnTo>
                    <a:lnTo>
                      <a:pt x="3199" y="75943"/>
                    </a:lnTo>
                    <a:lnTo>
                      <a:pt x="2615" y="78409"/>
                    </a:lnTo>
                    <a:lnTo>
                      <a:pt x="2088" y="80875"/>
                    </a:lnTo>
                    <a:lnTo>
                      <a:pt x="1599" y="83332"/>
                    </a:lnTo>
                    <a:lnTo>
                      <a:pt x="1185" y="85836"/>
                    </a:lnTo>
                    <a:lnTo>
                      <a:pt x="837" y="88368"/>
                    </a:lnTo>
                    <a:lnTo>
                      <a:pt x="517" y="90901"/>
                    </a:lnTo>
                    <a:lnTo>
                      <a:pt x="310" y="93470"/>
                    </a:lnTo>
                    <a:lnTo>
                      <a:pt x="141" y="96077"/>
                    </a:lnTo>
                    <a:lnTo>
                      <a:pt x="38" y="98647"/>
                    </a:lnTo>
                    <a:lnTo>
                      <a:pt x="0" y="101282"/>
                    </a:lnTo>
                    <a:lnTo>
                      <a:pt x="38" y="103880"/>
                    </a:lnTo>
                    <a:lnTo>
                      <a:pt x="141" y="106487"/>
                    </a:lnTo>
                    <a:lnTo>
                      <a:pt x="310" y="109056"/>
                    </a:lnTo>
                    <a:lnTo>
                      <a:pt x="517" y="111626"/>
                    </a:lnTo>
                    <a:lnTo>
                      <a:pt x="837" y="114158"/>
                    </a:lnTo>
                    <a:lnTo>
                      <a:pt x="1185" y="116690"/>
                    </a:lnTo>
                    <a:lnTo>
                      <a:pt x="1599" y="119194"/>
                    </a:lnTo>
                    <a:lnTo>
                      <a:pt x="2088" y="121689"/>
                    </a:lnTo>
                    <a:lnTo>
                      <a:pt x="2615" y="124155"/>
                    </a:lnTo>
                    <a:lnTo>
                      <a:pt x="3199" y="126584"/>
                    </a:lnTo>
                    <a:lnTo>
                      <a:pt x="3866" y="129012"/>
                    </a:lnTo>
                    <a:lnTo>
                      <a:pt x="4591" y="131376"/>
                    </a:lnTo>
                    <a:lnTo>
                      <a:pt x="5362" y="133767"/>
                    </a:lnTo>
                    <a:lnTo>
                      <a:pt x="6162" y="136093"/>
                    </a:lnTo>
                    <a:lnTo>
                      <a:pt x="7065" y="138419"/>
                    </a:lnTo>
                    <a:lnTo>
                      <a:pt x="8006" y="140679"/>
                    </a:lnTo>
                    <a:lnTo>
                      <a:pt x="8984" y="142967"/>
                    </a:lnTo>
                    <a:lnTo>
                      <a:pt x="10028" y="145190"/>
                    </a:lnTo>
                    <a:lnTo>
                      <a:pt x="11138" y="147375"/>
                    </a:lnTo>
                    <a:lnTo>
                      <a:pt x="12295" y="149560"/>
                    </a:lnTo>
                    <a:lnTo>
                      <a:pt x="13471" y="151679"/>
                    </a:lnTo>
                    <a:lnTo>
                      <a:pt x="14732" y="153799"/>
                    </a:lnTo>
                    <a:lnTo>
                      <a:pt x="16021" y="155843"/>
                    </a:lnTo>
                    <a:lnTo>
                      <a:pt x="17375" y="157888"/>
                    </a:lnTo>
                    <a:lnTo>
                      <a:pt x="18768" y="159904"/>
                    </a:lnTo>
                    <a:lnTo>
                      <a:pt x="20198" y="161883"/>
                    </a:lnTo>
                    <a:lnTo>
                      <a:pt x="21693" y="163796"/>
                    </a:lnTo>
                    <a:lnTo>
                      <a:pt x="23227" y="165700"/>
                    </a:lnTo>
                    <a:lnTo>
                      <a:pt x="24789" y="167538"/>
                    </a:lnTo>
                    <a:lnTo>
                      <a:pt x="26388" y="169385"/>
                    </a:lnTo>
                    <a:lnTo>
                      <a:pt x="28062" y="171148"/>
                    </a:lnTo>
                    <a:lnTo>
                      <a:pt x="29774" y="172883"/>
                    </a:lnTo>
                    <a:lnTo>
                      <a:pt x="31515" y="174590"/>
                    </a:lnTo>
                    <a:lnTo>
                      <a:pt x="33283" y="176259"/>
                    </a:lnTo>
                    <a:lnTo>
                      <a:pt x="35127" y="177853"/>
                    </a:lnTo>
                    <a:lnTo>
                      <a:pt x="36981" y="179410"/>
                    </a:lnTo>
                    <a:lnTo>
                      <a:pt x="38890" y="180939"/>
                    </a:lnTo>
                    <a:lnTo>
                      <a:pt x="40809" y="182430"/>
                    </a:lnTo>
                    <a:lnTo>
                      <a:pt x="42794" y="183855"/>
                    </a:lnTo>
                    <a:lnTo>
                      <a:pt x="44807" y="185243"/>
                    </a:lnTo>
                    <a:lnTo>
                      <a:pt x="46868" y="186594"/>
                    </a:lnTo>
                    <a:lnTo>
                      <a:pt x="48919" y="187879"/>
                    </a:lnTo>
                    <a:lnTo>
                      <a:pt x="51045" y="189126"/>
                    </a:lnTo>
                    <a:lnTo>
                      <a:pt x="53171" y="190307"/>
                    </a:lnTo>
                    <a:lnTo>
                      <a:pt x="55363" y="191461"/>
                    </a:lnTo>
                    <a:lnTo>
                      <a:pt x="57555" y="192568"/>
                    </a:lnTo>
                    <a:lnTo>
                      <a:pt x="59784" y="193609"/>
                    </a:lnTo>
                    <a:lnTo>
                      <a:pt x="62051" y="194574"/>
                    </a:lnTo>
                    <a:lnTo>
                      <a:pt x="64347" y="195522"/>
                    </a:lnTo>
                    <a:lnTo>
                      <a:pt x="66680" y="196422"/>
                    </a:lnTo>
                    <a:lnTo>
                      <a:pt x="69013" y="197219"/>
                    </a:lnTo>
                    <a:lnTo>
                      <a:pt x="71412" y="197979"/>
                    </a:lnTo>
                    <a:lnTo>
                      <a:pt x="73782" y="198710"/>
                    </a:lnTo>
                    <a:lnTo>
                      <a:pt x="76219" y="199367"/>
                    </a:lnTo>
                    <a:lnTo>
                      <a:pt x="78655" y="199957"/>
                    </a:lnTo>
                    <a:lnTo>
                      <a:pt x="81129" y="200483"/>
                    </a:lnTo>
                    <a:lnTo>
                      <a:pt x="83632" y="200970"/>
                    </a:lnTo>
                    <a:lnTo>
                      <a:pt x="86144" y="201383"/>
                    </a:lnTo>
                    <a:lnTo>
                      <a:pt x="88684" y="201730"/>
                    </a:lnTo>
                    <a:lnTo>
                      <a:pt x="91224" y="202039"/>
                    </a:lnTo>
                    <a:lnTo>
                      <a:pt x="93801" y="202255"/>
                    </a:lnTo>
                    <a:lnTo>
                      <a:pt x="96379" y="202424"/>
                    </a:lnTo>
                    <a:lnTo>
                      <a:pt x="98985" y="202527"/>
                    </a:lnTo>
                    <a:lnTo>
                      <a:pt x="101600" y="202565"/>
                    </a:lnTo>
                    <a:lnTo>
                      <a:pt x="104243" y="202527"/>
                    </a:lnTo>
                    <a:lnTo>
                      <a:pt x="106821" y="202424"/>
                    </a:lnTo>
                    <a:lnTo>
                      <a:pt x="109436" y="202255"/>
                    </a:lnTo>
                    <a:lnTo>
                      <a:pt x="112014" y="202039"/>
                    </a:lnTo>
                    <a:lnTo>
                      <a:pt x="114554" y="201730"/>
                    </a:lnTo>
                    <a:lnTo>
                      <a:pt x="117094" y="201383"/>
                    </a:lnTo>
                    <a:lnTo>
                      <a:pt x="119606" y="200970"/>
                    </a:lnTo>
                    <a:lnTo>
                      <a:pt x="122071" y="200483"/>
                    </a:lnTo>
                    <a:lnTo>
                      <a:pt x="124545" y="199957"/>
                    </a:lnTo>
                    <a:lnTo>
                      <a:pt x="126981" y="199367"/>
                    </a:lnTo>
                    <a:lnTo>
                      <a:pt x="129418" y="198710"/>
                    </a:lnTo>
                    <a:lnTo>
                      <a:pt x="131826" y="197979"/>
                    </a:lnTo>
                    <a:lnTo>
                      <a:pt x="134187" y="197219"/>
                    </a:lnTo>
                    <a:lnTo>
                      <a:pt x="136520" y="196422"/>
                    </a:lnTo>
                    <a:lnTo>
                      <a:pt x="138853" y="195522"/>
                    </a:lnTo>
                    <a:lnTo>
                      <a:pt x="141149" y="194574"/>
                    </a:lnTo>
                    <a:lnTo>
                      <a:pt x="143416" y="193609"/>
                    </a:lnTo>
                    <a:lnTo>
                      <a:pt x="145645" y="192568"/>
                    </a:lnTo>
                    <a:lnTo>
                      <a:pt x="147875" y="191461"/>
                    </a:lnTo>
                    <a:lnTo>
                      <a:pt x="150029" y="190307"/>
                    </a:lnTo>
                    <a:lnTo>
                      <a:pt x="152193" y="189126"/>
                    </a:lnTo>
                    <a:lnTo>
                      <a:pt x="154281" y="187879"/>
                    </a:lnTo>
                    <a:lnTo>
                      <a:pt x="156370" y="186594"/>
                    </a:lnTo>
                    <a:lnTo>
                      <a:pt x="158421" y="185243"/>
                    </a:lnTo>
                    <a:lnTo>
                      <a:pt x="160406" y="183855"/>
                    </a:lnTo>
                    <a:lnTo>
                      <a:pt x="162391" y="182430"/>
                    </a:lnTo>
                    <a:lnTo>
                      <a:pt x="164347" y="180939"/>
                    </a:lnTo>
                    <a:lnTo>
                      <a:pt x="166219" y="179410"/>
                    </a:lnTo>
                    <a:lnTo>
                      <a:pt x="168101" y="177853"/>
                    </a:lnTo>
                    <a:lnTo>
                      <a:pt x="169917" y="176259"/>
                    </a:lnTo>
                    <a:lnTo>
                      <a:pt x="171685" y="174590"/>
                    </a:lnTo>
                    <a:lnTo>
                      <a:pt x="173426" y="172883"/>
                    </a:lnTo>
                    <a:lnTo>
                      <a:pt x="175138" y="171148"/>
                    </a:lnTo>
                    <a:lnTo>
                      <a:pt x="176812" y="169385"/>
                    </a:lnTo>
                    <a:lnTo>
                      <a:pt x="178440" y="167538"/>
                    </a:lnTo>
                    <a:lnTo>
                      <a:pt x="180011" y="165700"/>
                    </a:lnTo>
                    <a:lnTo>
                      <a:pt x="181544" y="163796"/>
                    </a:lnTo>
                    <a:lnTo>
                      <a:pt x="183002" y="161883"/>
                    </a:lnTo>
                    <a:lnTo>
                      <a:pt x="184470" y="159904"/>
                    </a:lnTo>
                    <a:lnTo>
                      <a:pt x="185862" y="157888"/>
                    </a:lnTo>
                    <a:lnTo>
                      <a:pt x="187179" y="155843"/>
                    </a:lnTo>
                    <a:lnTo>
                      <a:pt x="188506" y="153799"/>
                    </a:lnTo>
                    <a:lnTo>
                      <a:pt x="189757" y="151679"/>
                    </a:lnTo>
                    <a:lnTo>
                      <a:pt x="190942" y="149560"/>
                    </a:lnTo>
                    <a:lnTo>
                      <a:pt x="192090" y="147375"/>
                    </a:lnTo>
                    <a:lnTo>
                      <a:pt x="193172" y="145190"/>
                    </a:lnTo>
                    <a:lnTo>
                      <a:pt x="194216" y="142967"/>
                    </a:lnTo>
                    <a:lnTo>
                      <a:pt x="195223" y="140679"/>
                    </a:lnTo>
                    <a:lnTo>
                      <a:pt x="196173" y="138419"/>
                    </a:lnTo>
                    <a:lnTo>
                      <a:pt x="197038" y="136093"/>
                    </a:lnTo>
                    <a:lnTo>
                      <a:pt x="197875" y="133767"/>
                    </a:lnTo>
                    <a:lnTo>
                      <a:pt x="198637" y="131376"/>
                    </a:lnTo>
                    <a:lnTo>
                      <a:pt x="199334" y="129012"/>
                    </a:lnTo>
                    <a:lnTo>
                      <a:pt x="200001" y="126584"/>
                    </a:lnTo>
                    <a:lnTo>
                      <a:pt x="200585" y="124155"/>
                    </a:lnTo>
                    <a:lnTo>
                      <a:pt x="201149" y="121689"/>
                    </a:lnTo>
                    <a:lnTo>
                      <a:pt x="201638" y="119194"/>
                    </a:lnTo>
                    <a:lnTo>
                      <a:pt x="202015" y="116690"/>
                    </a:lnTo>
                    <a:lnTo>
                      <a:pt x="202400" y="114158"/>
                    </a:lnTo>
                    <a:lnTo>
                      <a:pt x="202683" y="111626"/>
                    </a:lnTo>
                    <a:lnTo>
                      <a:pt x="202927" y="109056"/>
                    </a:lnTo>
                    <a:lnTo>
                      <a:pt x="203059" y="106487"/>
                    </a:lnTo>
                    <a:lnTo>
                      <a:pt x="203162" y="103880"/>
                    </a:lnTo>
                    <a:lnTo>
                      <a:pt x="203200" y="101282"/>
                    </a:lnTo>
                    <a:lnTo>
                      <a:pt x="203162" y="98647"/>
                    </a:lnTo>
                    <a:lnTo>
                      <a:pt x="203059" y="96077"/>
                    </a:lnTo>
                    <a:lnTo>
                      <a:pt x="202927" y="93470"/>
                    </a:lnTo>
                    <a:lnTo>
                      <a:pt x="202683" y="90901"/>
                    </a:lnTo>
                    <a:lnTo>
                      <a:pt x="202400" y="88368"/>
                    </a:lnTo>
                    <a:lnTo>
                      <a:pt x="202015" y="85836"/>
                    </a:lnTo>
                    <a:lnTo>
                      <a:pt x="201638" y="83332"/>
                    </a:lnTo>
                    <a:lnTo>
                      <a:pt x="201149" y="80875"/>
                    </a:lnTo>
                    <a:lnTo>
                      <a:pt x="200585" y="78409"/>
                    </a:lnTo>
                    <a:lnTo>
                      <a:pt x="200001" y="75943"/>
                    </a:lnTo>
                    <a:lnTo>
                      <a:pt x="199334" y="73551"/>
                    </a:lnTo>
                    <a:lnTo>
                      <a:pt x="198637" y="71150"/>
                    </a:lnTo>
                    <a:lnTo>
                      <a:pt x="197875" y="68797"/>
                    </a:lnTo>
                    <a:lnTo>
                      <a:pt x="197038" y="66433"/>
                    </a:lnTo>
                    <a:lnTo>
                      <a:pt x="196173" y="64145"/>
                    </a:lnTo>
                    <a:lnTo>
                      <a:pt x="195223" y="61857"/>
                    </a:lnTo>
                    <a:lnTo>
                      <a:pt x="194216" y="59597"/>
                    </a:lnTo>
                    <a:lnTo>
                      <a:pt x="193172" y="57374"/>
                    </a:lnTo>
                    <a:lnTo>
                      <a:pt x="192090" y="55152"/>
                    </a:lnTo>
                    <a:lnTo>
                      <a:pt x="190942" y="53004"/>
                    </a:lnTo>
                    <a:lnTo>
                      <a:pt x="189757" y="50847"/>
                    </a:lnTo>
                    <a:lnTo>
                      <a:pt x="188506" y="48765"/>
                    </a:lnTo>
                    <a:lnTo>
                      <a:pt x="187179" y="46683"/>
                    </a:lnTo>
                    <a:lnTo>
                      <a:pt x="185862" y="44629"/>
                    </a:lnTo>
                    <a:lnTo>
                      <a:pt x="184470" y="42660"/>
                    </a:lnTo>
                    <a:lnTo>
                      <a:pt x="183002" y="40681"/>
                    </a:lnTo>
                    <a:lnTo>
                      <a:pt x="181544" y="38731"/>
                    </a:lnTo>
                    <a:lnTo>
                      <a:pt x="180011" y="36863"/>
                    </a:lnTo>
                    <a:lnTo>
                      <a:pt x="178440" y="34989"/>
                    </a:lnTo>
                    <a:lnTo>
                      <a:pt x="176812" y="33179"/>
                    </a:lnTo>
                    <a:lnTo>
                      <a:pt x="175138" y="31416"/>
                    </a:lnTo>
                    <a:lnTo>
                      <a:pt x="173426" y="29643"/>
                    </a:lnTo>
                    <a:lnTo>
                      <a:pt x="171685" y="27973"/>
                    </a:lnTo>
                    <a:lnTo>
                      <a:pt x="169917" y="26305"/>
                    </a:lnTo>
                    <a:lnTo>
                      <a:pt x="168101" y="24682"/>
                    </a:lnTo>
                    <a:lnTo>
                      <a:pt x="166219" y="23116"/>
                    </a:lnTo>
                    <a:lnTo>
                      <a:pt x="164347" y="21588"/>
                    </a:lnTo>
                    <a:lnTo>
                      <a:pt x="162391" y="20097"/>
                    </a:lnTo>
                    <a:lnTo>
                      <a:pt x="160406" y="18671"/>
                    </a:lnTo>
                    <a:lnTo>
                      <a:pt x="158421" y="17283"/>
                    </a:lnTo>
                    <a:lnTo>
                      <a:pt x="156370" y="15933"/>
                    </a:lnTo>
                    <a:lnTo>
                      <a:pt x="154281" y="14648"/>
                    </a:lnTo>
                    <a:lnTo>
                      <a:pt x="152193" y="13401"/>
                    </a:lnTo>
                    <a:lnTo>
                      <a:pt x="150029" y="12219"/>
                    </a:lnTo>
                    <a:lnTo>
                      <a:pt x="147875" y="11075"/>
                    </a:lnTo>
                    <a:lnTo>
                      <a:pt x="145645" y="9996"/>
                    </a:lnTo>
                    <a:lnTo>
                      <a:pt x="143416" y="8955"/>
                    </a:lnTo>
                    <a:lnTo>
                      <a:pt x="141149" y="7952"/>
                    </a:lnTo>
                    <a:lnTo>
                      <a:pt x="138853" y="7005"/>
                    </a:lnTo>
                    <a:lnTo>
                      <a:pt x="136520" y="6142"/>
                    </a:lnTo>
                    <a:lnTo>
                      <a:pt x="134187" y="5307"/>
                    </a:lnTo>
                    <a:lnTo>
                      <a:pt x="131826" y="4548"/>
                    </a:lnTo>
                    <a:lnTo>
                      <a:pt x="129418" y="3816"/>
                    </a:lnTo>
                    <a:lnTo>
                      <a:pt x="126981" y="3188"/>
                    </a:lnTo>
                    <a:lnTo>
                      <a:pt x="124545" y="2607"/>
                    </a:lnTo>
                    <a:lnTo>
                      <a:pt x="122071" y="2044"/>
                    </a:lnTo>
                    <a:lnTo>
                      <a:pt x="119606" y="1556"/>
                    </a:lnTo>
                    <a:lnTo>
                      <a:pt x="117094" y="1144"/>
                    </a:lnTo>
                    <a:lnTo>
                      <a:pt x="114554" y="797"/>
                    </a:lnTo>
                    <a:lnTo>
                      <a:pt x="112014" y="515"/>
                    </a:lnTo>
                    <a:lnTo>
                      <a:pt x="109436" y="271"/>
                    </a:lnTo>
                    <a:lnTo>
                      <a:pt x="106821" y="131"/>
                    </a:lnTo>
                    <a:lnTo>
                      <a:pt x="104243" y="37"/>
                    </a:lnTo>
                    <a:lnTo>
                      <a:pt x="101600" y="0"/>
                    </a:lnTo>
                    <a:close/>
                  </a:path>
                </a:pathLst>
              </a:custGeom>
              <a:solidFill>
                <a:srgbClr val="F6751F"/>
              </a:solidFill>
              <a:ln>
                <a:noFill/>
              </a:ln>
              <a:effectLst/>
            </p:spPr>
            <p:txBody>
              <a:bodyPr vert="horz" wrap="square" lIns="0" tIns="0" rIns="0" bIns="0" numCol="1" spcCol="215900" anchor="ctr"/>
              <a:lstStyle/>
              <a:p>
                <a:pPr/>
              </a:p>
            </p:txBody>
          </p:sp>
          <p:sp>
            <p:nvSpPr>
              <p:cNvPr id="144" name="Google Shape;741;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8W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3BQAAKhcAANIFAABEFwAAAAAAACYAAAAIAAAA//////////8="/>
                  </a:ext>
                </a:extLst>
              </p:cNvSpPr>
              <p:nvPr/>
            </p:nvSpPr>
            <p:spPr>
              <a:xfrm rot="383110">
                <a:off x="929005" y="3765550"/>
                <a:ext cx="17145" cy="16510"/>
              </a:xfrm>
              <a:custGeom>
                <a:avLst/>
                <a:gdLst/>
                <a:ahLst/>
                <a:cxnLst/>
                <a:rect l="0" t="0" r="17145" b="16510"/>
                <a:pathLst>
                  <a:path w="17145" h="16510">
                    <a:moveTo>
                      <a:pt x="8126" y="0"/>
                    </a:moveTo>
                    <a:lnTo>
                      <a:pt x="7698" y="33"/>
                    </a:lnTo>
                    <a:lnTo>
                      <a:pt x="6844" y="171"/>
                    </a:lnTo>
                    <a:lnTo>
                      <a:pt x="6023" y="379"/>
                    </a:lnTo>
                    <a:lnTo>
                      <a:pt x="5241" y="651"/>
                    </a:lnTo>
                    <a:lnTo>
                      <a:pt x="4454" y="994"/>
                    </a:lnTo>
                    <a:lnTo>
                      <a:pt x="3777" y="1405"/>
                    </a:lnTo>
                    <a:lnTo>
                      <a:pt x="3100" y="1886"/>
                    </a:lnTo>
                    <a:lnTo>
                      <a:pt x="2495" y="2435"/>
                    </a:lnTo>
                    <a:lnTo>
                      <a:pt x="1958" y="3021"/>
                    </a:lnTo>
                    <a:lnTo>
                      <a:pt x="1459" y="3637"/>
                    </a:lnTo>
                    <a:lnTo>
                      <a:pt x="1031" y="4325"/>
                    </a:lnTo>
                    <a:lnTo>
                      <a:pt x="638" y="5045"/>
                    </a:lnTo>
                    <a:lnTo>
                      <a:pt x="355" y="5799"/>
                    </a:lnTo>
                    <a:lnTo>
                      <a:pt x="139" y="6589"/>
                    </a:lnTo>
                    <a:lnTo>
                      <a:pt x="72" y="7001"/>
                    </a:lnTo>
                    <a:lnTo>
                      <a:pt x="34" y="7412"/>
                    </a:lnTo>
                    <a:lnTo>
                      <a:pt x="0" y="7823"/>
                    </a:lnTo>
                    <a:lnTo>
                      <a:pt x="0" y="8682"/>
                    </a:lnTo>
                    <a:lnTo>
                      <a:pt x="34" y="9094"/>
                    </a:lnTo>
                    <a:lnTo>
                      <a:pt x="72" y="9505"/>
                    </a:lnTo>
                    <a:lnTo>
                      <a:pt x="139" y="9921"/>
                    </a:lnTo>
                    <a:lnTo>
                      <a:pt x="355" y="10706"/>
                    </a:lnTo>
                    <a:lnTo>
                      <a:pt x="638" y="11465"/>
                    </a:lnTo>
                    <a:lnTo>
                      <a:pt x="1031" y="12185"/>
                    </a:lnTo>
                    <a:lnTo>
                      <a:pt x="1459" y="12869"/>
                    </a:lnTo>
                    <a:lnTo>
                      <a:pt x="1958" y="13521"/>
                    </a:lnTo>
                    <a:lnTo>
                      <a:pt x="2495" y="14107"/>
                    </a:lnTo>
                    <a:lnTo>
                      <a:pt x="3100" y="14621"/>
                    </a:lnTo>
                    <a:lnTo>
                      <a:pt x="3777" y="15101"/>
                    </a:lnTo>
                    <a:lnTo>
                      <a:pt x="4454" y="15513"/>
                    </a:lnTo>
                    <a:lnTo>
                      <a:pt x="5241" y="15854"/>
                    </a:lnTo>
                    <a:lnTo>
                      <a:pt x="6023" y="16131"/>
                    </a:lnTo>
                    <a:lnTo>
                      <a:pt x="6844" y="16335"/>
                    </a:lnTo>
                    <a:lnTo>
                      <a:pt x="7698" y="16473"/>
                    </a:lnTo>
                    <a:lnTo>
                      <a:pt x="8126" y="16510"/>
                    </a:lnTo>
                    <a:lnTo>
                      <a:pt x="9018" y="16510"/>
                    </a:lnTo>
                    <a:lnTo>
                      <a:pt x="9446" y="16473"/>
                    </a:lnTo>
                    <a:lnTo>
                      <a:pt x="10300" y="16335"/>
                    </a:lnTo>
                    <a:lnTo>
                      <a:pt x="11121" y="16131"/>
                    </a:lnTo>
                    <a:lnTo>
                      <a:pt x="11907" y="15854"/>
                    </a:lnTo>
                    <a:lnTo>
                      <a:pt x="12657" y="15513"/>
                    </a:lnTo>
                    <a:lnTo>
                      <a:pt x="13367" y="15101"/>
                    </a:lnTo>
                    <a:lnTo>
                      <a:pt x="14010" y="14621"/>
                    </a:lnTo>
                    <a:lnTo>
                      <a:pt x="14615" y="14107"/>
                    </a:lnTo>
                    <a:lnTo>
                      <a:pt x="15186" y="13521"/>
                    </a:lnTo>
                    <a:lnTo>
                      <a:pt x="15685" y="12869"/>
                    </a:lnTo>
                    <a:lnTo>
                      <a:pt x="16113" y="12185"/>
                    </a:lnTo>
                    <a:lnTo>
                      <a:pt x="16467" y="11465"/>
                    </a:lnTo>
                    <a:lnTo>
                      <a:pt x="16756" y="10706"/>
                    </a:lnTo>
                    <a:lnTo>
                      <a:pt x="16967" y="9921"/>
                    </a:lnTo>
                    <a:lnTo>
                      <a:pt x="17039" y="9505"/>
                    </a:lnTo>
                    <a:lnTo>
                      <a:pt x="17077" y="9094"/>
                    </a:lnTo>
                    <a:lnTo>
                      <a:pt x="17145" y="8271"/>
                    </a:lnTo>
                    <a:lnTo>
                      <a:pt x="17110" y="7823"/>
                    </a:lnTo>
                    <a:lnTo>
                      <a:pt x="17077" y="7412"/>
                    </a:lnTo>
                    <a:lnTo>
                      <a:pt x="17039" y="7001"/>
                    </a:lnTo>
                    <a:lnTo>
                      <a:pt x="16967" y="6589"/>
                    </a:lnTo>
                    <a:lnTo>
                      <a:pt x="16756" y="5799"/>
                    </a:lnTo>
                    <a:lnTo>
                      <a:pt x="16467" y="5045"/>
                    </a:lnTo>
                    <a:lnTo>
                      <a:pt x="16113" y="4325"/>
                    </a:lnTo>
                    <a:lnTo>
                      <a:pt x="15685" y="3637"/>
                    </a:lnTo>
                    <a:lnTo>
                      <a:pt x="15186" y="3021"/>
                    </a:lnTo>
                    <a:lnTo>
                      <a:pt x="14615" y="2435"/>
                    </a:lnTo>
                    <a:lnTo>
                      <a:pt x="14010" y="1886"/>
                    </a:lnTo>
                    <a:lnTo>
                      <a:pt x="13367" y="1405"/>
                    </a:lnTo>
                    <a:lnTo>
                      <a:pt x="12657" y="994"/>
                    </a:lnTo>
                    <a:lnTo>
                      <a:pt x="11907" y="651"/>
                    </a:lnTo>
                    <a:lnTo>
                      <a:pt x="11121" y="379"/>
                    </a:lnTo>
                    <a:lnTo>
                      <a:pt x="10300" y="171"/>
                    </a:lnTo>
                    <a:lnTo>
                      <a:pt x="9446" y="33"/>
                    </a:lnTo>
                    <a:lnTo>
                      <a:pt x="9018" y="0"/>
                    </a:lnTo>
                    <a:close/>
                  </a:path>
                </a:pathLst>
              </a:custGeom>
              <a:solidFill>
                <a:srgbClr val="DF6310"/>
              </a:solidFill>
              <a:ln>
                <a:noFill/>
              </a:ln>
              <a:effectLst/>
            </p:spPr>
            <p:txBody>
              <a:bodyPr vert="horz" wrap="square" lIns="0" tIns="0" rIns="0" bIns="0" numCol="1" spcCol="215900" anchor="ctr"/>
              <a:lstStyle/>
              <a:p>
                <a:pPr/>
              </a:p>
            </p:txBody>
          </p:sp>
          <p:sp>
            <p:nvSpPr>
              <p:cNvPr id="143" name="Google Shape;743;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BQAABxcAANkFAAAhFwAAAAAAACYAAAAIAAAA//////////8="/>
                  </a:ext>
                </a:extLst>
              </p:cNvSpPr>
              <p:nvPr/>
            </p:nvSpPr>
            <p:spPr>
              <a:xfrm rot="383110">
                <a:off x="934085" y="3743325"/>
                <a:ext cx="16510" cy="16510"/>
              </a:xfrm>
              <a:custGeom>
                <a:avLst/>
                <a:gdLst/>
                <a:ahLst/>
                <a:cxnLst/>
                <a:rect l="0" t="0" r="16510" b="16510"/>
                <a:pathLst>
                  <a:path w="16510" h="16510">
                    <a:moveTo>
                      <a:pt x="7860" y="0"/>
                    </a:moveTo>
                    <a:lnTo>
                      <a:pt x="7416" y="33"/>
                    </a:lnTo>
                    <a:lnTo>
                      <a:pt x="7001" y="102"/>
                    </a:lnTo>
                    <a:lnTo>
                      <a:pt x="6589" y="171"/>
                    </a:lnTo>
                    <a:lnTo>
                      <a:pt x="5799" y="379"/>
                    </a:lnTo>
                    <a:lnTo>
                      <a:pt x="5045" y="651"/>
                    </a:lnTo>
                    <a:lnTo>
                      <a:pt x="4325" y="994"/>
                    </a:lnTo>
                    <a:lnTo>
                      <a:pt x="3641" y="1405"/>
                    </a:lnTo>
                    <a:lnTo>
                      <a:pt x="3021" y="1886"/>
                    </a:lnTo>
                    <a:lnTo>
                      <a:pt x="2440" y="2403"/>
                    </a:lnTo>
                    <a:lnTo>
                      <a:pt x="1889" y="2985"/>
                    </a:lnTo>
                    <a:lnTo>
                      <a:pt x="1409" y="3637"/>
                    </a:lnTo>
                    <a:lnTo>
                      <a:pt x="997" y="4325"/>
                    </a:lnTo>
                    <a:lnTo>
                      <a:pt x="651" y="5045"/>
                    </a:lnTo>
                    <a:lnTo>
                      <a:pt x="379" y="5799"/>
                    </a:lnTo>
                    <a:lnTo>
                      <a:pt x="171" y="6589"/>
                    </a:lnTo>
                    <a:lnTo>
                      <a:pt x="106" y="7001"/>
                    </a:lnTo>
                    <a:lnTo>
                      <a:pt x="70" y="7412"/>
                    </a:lnTo>
                    <a:lnTo>
                      <a:pt x="37" y="7823"/>
                    </a:lnTo>
                    <a:lnTo>
                      <a:pt x="0" y="8239"/>
                    </a:lnTo>
                    <a:lnTo>
                      <a:pt x="37" y="8682"/>
                    </a:lnTo>
                    <a:lnTo>
                      <a:pt x="70" y="9094"/>
                    </a:lnTo>
                    <a:lnTo>
                      <a:pt x="106" y="9505"/>
                    </a:lnTo>
                    <a:lnTo>
                      <a:pt x="171" y="9917"/>
                    </a:lnTo>
                    <a:lnTo>
                      <a:pt x="379" y="10706"/>
                    </a:lnTo>
                    <a:lnTo>
                      <a:pt x="651" y="11465"/>
                    </a:lnTo>
                    <a:lnTo>
                      <a:pt x="997" y="12185"/>
                    </a:lnTo>
                    <a:lnTo>
                      <a:pt x="1409" y="12869"/>
                    </a:lnTo>
                    <a:lnTo>
                      <a:pt x="1889" y="13489"/>
                    </a:lnTo>
                    <a:lnTo>
                      <a:pt x="2440" y="14070"/>
                    </a:lnTo>
                    <a:lnTo>
                      <a:pt x="3021" y="14621"/>
                    </a:lnTo>
                    <a:lnTo>
                      <a:pt x="3641" y="15101"/>
                    </a:lnTo>
                    <a:lnTo>
                      <a:pt x="4325" y="15513"/>
                    </a:lnTo>
                    <a:lnTo>
                      <a:pt x="5045" y="15854"/>
                    </a:lnTo>
                    <a:lnTo>
                      <a:pt x="5799" y="16131"/>
                    </a:lnTo>
                    <a:lnTo>
                      <a:pt x="6589" y="16335"/>
                    </a:lnTo>
                    <a:lnTo>
                      <a:pt x="7001" y="16404"/>
                    </a:lnTo>
                    <a:lnTo>
                      <a:pt x="7416" y="16473"/>
                    </a:lnTo>
                    <a:lnTo>
                      <a:pt x="7860" y="16510"/>
                    </a:lnTo>
                    <a:lnTo>
                      <a:pt x="8682" y="16510"/>
                    </a:lnTo>
                    <a:lnTo>
                      <a:pt x="9098" y="16473"/>
                    </a:lnTo>
                    <a:lnTo>
                      <a:pt x="9542" y="16404"/>
                    </a:lnTo>
                    <a:lnTo>
                      <a:pt x="9921" y="16335"/>
                    </a:lnTo>
                    <a:lnTo>
                      <a:pt x="10711" y="16131"/>
                    </a:lnTo>
                    <a:lnTo>
                      <a:pt x="11497" y="15854"/>
                    </a:lnTo>
                    <a:lnTo>
                      <a:pt x="12217" y="15513"/>
                    </a:lnTo>
                    <a:lnTo>
                      <a:pt x="12873" y="15101"/>
                    </a:lnTo>
                    <a:lnTo>
                      <a:pt x="13525" y="14621"/>
                    </a:lnTo>
                    <a:lnTo>
                      <a:pt x="14107" y="14070"/>
                    </a:lnTo>
                    <a:lnTo>
                      <a:pt x="14657" y="13489"/>
                    </a:lnTo>
                    <a:lnTo>
                      <a:pt x="15101" y="12869"/>
                    </a:lnTo>
                    <a:lnTo>
                      <a:pt x="15513" y="12185"/>
                    </a:lnTo>
                    <a:lnTo>
                      <a:pt x="15891" y="11465"/>
                    </a:lnTo>
                    <a:lnTo>
                      <a:pt x="16168" y="10706"/>
                    </a:lnTo>
                    <a:lnTo>
                      <a:pt x="16372" y="9917"/>
                    </a:lnTo>
                    <a:lnTo>
                      <a:pt x="16440" y="9505"/>
                    </a:lnTo>
                    <a:lnTo>
                      <a:pt x="16473" y="9094"/>
                    </a:lnTo>
                    <a:lnTo>
                      <a:pt x="16510" y="8682"/>
                    </a:lnTo>
                    <a:lnTo>
                      <a:pt x="16510" y="7823"/>
                    </a:lnTo>
                    <a:lnTo>
                      <a:pt x="16473" y="7412"/>
                    </a:lnTo>
                    <a:lnTo>
                      <a:pt x="16440" y="7001"/>
                    </a:lnTo>
                    <a:lnTo>
                      <a:pt x="16372" y="6589"/>
                    </a:lnTo>
                    <a:lnTo>
                      <a:pt x="16168" y="5799"/>
                    </a:lnTo>
                    <a:lnTo>
                      <a:pt x="15891" y="5045"/>
                    </a:lnTo>
                    <a:lnTo>
                      <a:pt x="15513" y="4325"/>
                    </a:lnTo>
                    <a:lnTo>
                      <a:pt x="15101" y="3637"/>
                    </a:lnTo>
                    <a:lnTo>
                      <a:pt x="14657" y="2985"/>
                    </a:lnTo>
                    <a:lnTo>
                      <a:pt x="14107" y="2403"/>
                    </a:lnTo>
                    <a:lnTo>
                      <a:pt x="13525" y="1886"/>
                    </a:lnTo>
                    <a:lnTo>
                      <a:pt x="12873" y="1405"/>
                    </a:lnTo>
                    <a:lnTo>
                      <a:pt x="12217" y="994"/>
                    </a:lnTo>
                    <a:lnTo>
                      <a:pt x="11497" y="651"/>
                    </a:lnTo>
                    <a:lnTo>
                      <a:pt x="10711" y="379"/>
                    </a:lnTo>
                    <a:lnTo>
                      <a:pt x="9921" y="171"/>
                    </a:lnTo>
                    <a:lnTo>
                      <a:pt x="9542" y="102"/>
                    </a:lnTo>
                    <a:lnTo>
                      <a:pt x="9098" y="33"/>
                    </a:lnTo>
                    <a:lnTo>
                      <a:pt x="8682" y="0"/>
                    </a:lnTo>
                    <a:close/>
                  </a:path>
                </a:pathLst>
              </a:custGeom>
              <a:solidFill>
                <a:srgbClr val="DF6310"/>
              </a:solidFill>
              <a:ln>
                <a:noFill/>
              </a:ln>
              <a:effectLst/>
            </p:spPr>
            <p:txBody>
              <a:bodyPr vert="horz" wrap="square" lIns="0" tIns="0" rIns="0" bIns="0" numCol="1" spcCol="215900" anchor="ctr"/>
              <a:lstStyle/>
              <a:p>
                <a:pPr/>
              </a:p>
            </p:txBody>
          </p:sp>
          <p:sp>
            <p:nvSpPr>
              <p:cNvPr id="142" name="Google Shape;745;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sK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OBQAAbBYAAFoGAAC3FgAAAAAAACYAAAAIAAAA//////////8="/>
                  </a:ext>
                </a:extLst>
              </p:cNvSpPr>
              <p:nvPr/>
            </p:nvSpPr>
            <p:spPr>
              <a:xfrm rot="383110">
                <a:off x="943610" y="3644900"/>
                <a:ext cx="88900" cy="47625"/>
              </a:xfrm>
              <a:custGeom>
                <a:avLst/>
                <a:gdLst/>
                <a:ahLst/>
                <a:cxnLst/>
                <a:rect l="0" t="0" r="88900" b="47625"/>
                <a:pathLst>
                  <a:path w="88900" h="47625">
                    <a:moveTo>
                      <a:pt x="52706" y="0"/>
                    </a:moveTo>
                    <a:lnTo>
                      <a:pt x="50591" y="37"/>
                    </a:lnTo>
                    <a:lnTo>
                      <a:pt x="48405" y="174"/>
                    </a:lnTo>
                    <a:lnTo>
                      <a:pt x="46257" y="350"/>
                    </a:lnTo>
                    <a:lnTo>
                      <a:pt x="44100" y="626"/>
                    </a:lnTo>
                    <a:lnTo>
                      <a:pt x="41952" y="1009"/>
                    </a:lnTo>
                    <a:lnTo>
                      <a:pt x="40910" y="1217"/>
                    </a:lnTo>
                    <a:lnTo>
                      <a:pt x="39836" y="1459"/>
                    </a:lnTo>
                    <a:lnTo>
                      <a:pt x="38758" y="1704"/>
                    </a:lnTo>
                    <a:lnTo>
                      <a:pt x="37721" y="1984"/>
                    </a:lnTo>
                    <a:lnTo>
                      <a:pt x="36642" y="2259"/>
                    </a:lnTo>
                    <a:lnTo>
                      <a:pt x="35601" y="2573"/>
                    </a:lnTo>
                    <a:lnTo>
                      <a:pt x="33897" y="3093"/>
                    </a:lnTo>
                    <a:lnTo>
                      <a:pt x="32267" y="3686"/>
                    </a:lnTo>
                    <a:lnTo>
                      <a:pt x="30605" y="4310"/>
                    </a:lnTo>
                    <a:lnTo>
                      <a:pt x="29008" y="5007"/>
                    </a:lnTo>
                    <a:lnTo>
                      <a:pt x="27415" y="5770"/>
                    </a:lnTo>
                    <a:lnTo>
                      <a:pt x="25851" y="6537"/>
                    </a:lnTo>
                    <a:lnTo>
                      <a:pt x="24287" y="7403"/>
                    </a:lnTo>
                    <a:lnTo>
                      <a:pt x="22797" y="8307"/>
                    </a:lnTo>
                    <a:lnTo>
                      <a:pt x="21340" y="9247"/>
                    </a:lnTo>
                    <a:lnTo>
                      <a:pt x="19883" y="10220"/>
                    </a:lnTo>
                    <a:lnTo>
                      <a:pt x="18496" y="11264"/>
                    </a:lnTo>
                    <a:lnTo>
                      <a:pt x="17109" y="12340"/>
                    </a:lnTo>
                    <a:lnTo>
                      <a:pt x="15788" y="13454"/>
                    </a:lnTo>
                    <a:lnTo>
                      <a:pt x="14504" y="14602"/>
                    </a:lnTo>
                    <a:lnTo>
                      <a:pt x="13253" y="15817"/>
                    </a:lnTo>
                    <a:lnTo>
                      <a:pt x="12076" y="17034"/>
                    </a:lnTo>
                    <a:lnTo>
                      <a:pt x="10927" y="18284"/>
                    </a:lnTo>
                    <a:lnTo>
                      <a:pt x="9820" y="19605"/>
                    </a:lnTo>
                    <a:lnTo>
                      <a:pt x="8746" y="20928"/>
                    </a:lnTo>
                    <a:lnTo>
                      <a:pt x="7738" y="22282"/>
                    </a:lnTo>
                    <a:lnTo>
                      <a:pt x="6803" y="23671"/>
                    </a:lnTo>
                    <a:lnTo>
                      <a:pt x="5898" y="25100"/>
                    </a:lnTo>
                    <a:lnTo>
                      <a:pt x="5066" y="26559"/>
                    </a:lnTo>
                    <a:lnTo>
                      <a:pt x="4264" y="28019"/>
                    </a:lnTo>
                    <a:lnTo>
                      <a:pt x="3502" y="29512"/>
                    </a:lnTo>
                    <a:lnTo>
                      <a:pt x="2807" y="31011"/>
                    </a:lnTo>
                    <a:lnTo>
                      <a:pt x="2185" y="32537"/>
                    </a:lnTo>
                    <a:lnTo>
                      <a:pt x="1630" y="34104"/>
                    </a:lnTo>
                    <a:lnTo>
                      <a:pt x="1111" y="35701"/>
                    </a:lnTo>
                    <a:lnTo>
                      <a:pt x="691" y="37299"/>
                    </a:lnTo>
                    <a:lnTo>
                      <a:pt x="486" y="38100"/>
                    </a:lnTo>
                    <a:lnTo>
                      <a:pt x="313" y="38933"/>
                    </a:lnTo>
                    <a:lnTo>
                      <a:pt x="173" y="39766"/>
                    </a:lnTo>
                    <a:lnTo>
                      <a:pt x="33" y="40604"/>
                    </a:lnTo>
                    <a:lnTo>
                      <a:pt x="0" y="41054"/>
                    </a:lnTo>
                    <a:lnTo>
                      <a:pt x="0" y="41925"/>
                    </a:lnTo>
                    <a:lnTo>
                      <a:pt x="70" y="42375"/>
                    </a:lnTo>
                    <a:lnTo>
                      <a:pt x="140" y="42827"/>
                    </a:lnTo>
                    <a:lnTo>
                      <a:pt x="276" y="43277"/>
                    </a:lnTo>
                    <a:lnTo>
                      <a:pt x="416" y="43698"/>
                    </a:lnTo>
                    <a:lnTo>
                      <a:pt x="626" y="44147"/>
                    </a:lnTo>
                    <a:lnTo>
                      <a:pt x="831" y="44531"/>
                    </a:lnTo>
                    <a:lnTo>
                      <a:pt x="1074" y="44915"/>
                    </a:lnTo>
                    <a:lnTo>
                      <a:pt x="1317" y="45294"/>
                    </a:lnTo>
                    <a:lnTo>
                      <a:pt x="1593" y="45607"/>
                    </a:lnTo>
                    <a:lnTo>
                      <a:pt x="1906" y="45920"/>
                    </a:lnTo>
                    <a:lnTo>
                      <a:pt x="2218" y="46198"/>
                    </a:lnTo>
                    <a:lnTo>
                      <a:pt x="2564" y="46478"/>
                    </a:lnTo>
                    <a:lnTo>
                      <a:pt x="2914" y="46721"/>
                    </a:lnTo>
                    <a:lnTo>
                      <a:pt x="3293" y="46928"/>
                    </a:lnTo>
                    <a:lnTo>
                      <a:pt x="3675" y="47104"/>
                    </a:lnTo>
                    <a:lnTo>
                      <a:pt x="4058" y="47241"/>
                    </a:lnTo>
                    <a:lnTo>
                      <a:pt x="4474" y="47382"/>
                    </a:lnTo>
                    <a:lnTo>
                      <a:pt x="4890" y="47483"/>
                    </a:lnTo>
                    <a:lnTo>
                      <a:pt x="5309" y="47554"/>
                    </a:lnTo>
                    <a:lnTo>
                      <a:pt x="5725" y="47587"/>
                    </a:lnTo>
                    <a:lnTo>
                      <a:pt x="6141" y="47625"/>
                    </a:lnTo>
                    <a:lnTo>
                      <a:pt x="6836" y="47587"/>
                    </a:lnTo>
                    <a:lnTo>
                      <a:pt x="7532" y="47450"/>
                    </a:lnTo>
                    <a:lnTo>
                      <a:pt x="8190" y="47278"/>
                    </a:lnTo>
                    <a:lnTo>
                      <a:pt x="8849" y="46998"/>
                    </a:lnTo>
                    <a:lnTo>
                      <a:pt x="9162" y="46862"/>
                    </a:lnTo>
                    <a:lnTo>
                      <a:pt x="10512" y="46165"/>
                    </a:lnTo>
                    <a:lnTo>
                      <a:pt x="11833" y="45468"/>
                    </a:lnTo>
                    <a:lnTo>
                      <a:pt x="14327" y="44114"/>
                    </a:lnTo>
                    <a:lnTo>
                      <a:pt x="19085" y="41471"/>
                    </a:lnTo>
                    <a:lnTo>
                      <a:pt x="21340" y="40183"/>
                    </a:lnTo>
                    <a:lnTo>
                      <a:pt x="23559" y="39003"/>
                    </a:lnTo>
                    <a:lnTo>
                      <a:pt x="27831" y="36710"/>
                    </a:lnTo>
                    <a:lnTo>
                      <a:pt x="29946" y="35668"/>
                    </a:lnTo>
                    <a:lnTo>
                      <a:pt x="31992" y="34656"/>
                    </a:lnTo>
                    <a:lnTo>
                      <a:pt x="34074" y="33683"/>
                    </a:lnTo>
                    <a:lnTo>
                      <a:pt x="36087" y="32746"/>
                    </a:lnTo>
                    <a:lnTo>
                      <a:pt x="38136" y="31875"/>
                    </a:lnTo>
                    <a:lnTo>
                      <a:pt x="40182" y="31011"/>
                    </a:lnTo>
                    <a:lnTo>
                      <a:pt x="42228" y="30244"/>
                    </a:lnTo>
                    <a:lnTo>
                      <a:pt x="44310" y="29478"/>
                    </a:lnTo>
                    <a:lnTo>
                      <a:pt x="46393" y="28749"/>
                    </a:lnTo>
                    <a:lnTo>
                      <a:pt x="48508" y="28052"/>
                    </a:lnTo>
                    <a:lnTo>
                      <a:pt x="50661" y="27463"/>
                    </a:lnTo>
                    <a:lnTo>
                      <a:pt x="52879" y="26872"/>
                    </a:lnTo>
                    <a:lnTo>
                      <a:pt x="55106" y="26350"/>
                    </a:lnTo>
                    <a:lnTo>
                      <a:pt x="57394" y="25863"/>
                    </a:lnTo>
                    <a:lnTo>
                      <a:pt x="59719" y="25413"/>
                    </a:lnTo>
                    <a:lnTo>
                      <a:pt x="62078" y="24959"/>
                    </a:lnTo>
                    <a:lnTo>
                      <a:pt x="64510" y="24575"/>
                    </a:lnTo>
                    <a:lnTo>
                      <a:pt x="66971" y="24196"/>
                    </a:lnTo>
                    <a:lnTo>
                      <a:pt x="69503" y="23845"/>
                    </a:lnTo>
                    <a:lnTo>
                      <a:pt x="72071" y="23536"/>
                    </a:lnTo>
                    <a:lnTo>
                      <a:pt x="77347" y="22941"/>
                    </a:lnTo>
                    <a:lnTo>
                      <a:pt x="80084" y="22665"/>
                    </a:lnTo>
                    <a:lnTo>
                      <a:pt x="81438" y="22491"/>
                    </a:lnTo>
                    <a:lnTo>
                      <a:pt x="82722" y="22282"/>
                    </a:lnTo>
                    <a:lnTo>
                      <a:pt x="84323" y="21969"/>
                    </a:lnTo>
                    <a:lnTo>
                      <a:pt x="84772" y="21865"/>
                    </a:lnTo>
                    <a:lnTo>
                      <a:pt x="85188" y="21724"/>
                    </a:lnTo>
                    <a:lnTo>
                      <a:pt x="85640" y="21552"/>
                    </a:lnTo>
                    <a:lnTo>
                      <a:pt x="86056" y="21345"/>
                    </a:lnTo>
                    <a:lnTo>
                      <a:pt x="86439" y="21065"/>
                    </a:lnTo>
                    <a:lnTo>
                      <a:pt x="86817" y="20789"/>
                    </a:lnTo>
                    <a:lnTo>
                      <a:pt x="87167" y="20476"/>
                    </a:lnTo>
                    <a:lnTo>
                      <a:pt x="87513" y="20130"/>
                    </a:lnTo>
                    <a:lnTo>
                      <a:pt x="87859" y="19676"/>
                    </a:lnTo>
                    <a:lnTo>
                      <a:pt x="88172" y="19188"/>
                    </a:lnTo>
                    <a:lnTo>
                      <a:pt x="88414" y="18668"/>
                    </a:lnTo>
                    <a:lnTo>
                      <a:pt x="88624" y="18146"/>
                    </a:lnTo>
                    <a:lnTo>
                      <a:pt x="88760" y="17625"/>
                    </a:lnTo>
                    <a:lnTo>
                      <a:pt x="88867" y="17067"/>
                    </a:lnTo>
                    <a:lnTo>
                      <a:pt x="88900" y="16549"/>
                    </a:lnTo>
                    <a:lnTo>
                      <a:pt x="88900" y="15991"/>
                    </a:lnTo>
                    <a:lnTo>
                      <a:pt x="88830" y="15434"/>
                    </a:lnTo>
                    <a:lnTo>
                      <a:pt x="88694" y="14915"/>
                    </a:lnTo>
                    <a:lnTo>
                      <a:pt x="88554" y="14391"/>
                    </a:lnTo>
                    <a:lnTo>
                      <a:pt x="88311" y="13870"/>
                    </a:lnTo>
                    <a:lnTo>
                      <a:pt x="88069" y="13385"/>
                    </a:lnTo>
                    <a:lnTo>
                      <a:pt x="87723" y="12930"/>
                    </a:lnTo>
                    <a:lnTo>
                      <a:pt x="87373" y="12481"/>
                    </a:lnTo>
                    <a:lnTo>
                      <a:pt x="86957" y="12098"/>
                    </a:lnTo>
                    <a:lnTo>
                      <a:pt x="85537" y="10880"/>
                    </a:lnTo>
                    <a:lnTo>
                      <a:pt x="84183" y="9804"/>
                    </a:lnTo>
                    <a:lnTo>
                      <a:pt x="82825" y="8830"/>
                    </a:lnTo>
                    <a:lnTo>
                      <a:pt x="82134" y="8378"/>
                    </a:lnTo>
                    <a:lnTo>
                      <a:pt x="81405" y="7927"/>
                    </a:lnTo>
                    <a:lnTo>
                      <a:pt x="79981" y="7057"/>
                    </a:lnTo>
                    <a:lnTo>
                      <a:pt x="78561" y="6257"/>
                    </a:lnTo>
                    <a:lnTo>
                      <a:pt x="77067" y="5494"/>
                    </a:lnTo>
                    <a:lnTo>
                      <a:pt x="75577" y="4797"/>
                    </a:lnTo>
                    <a:lnTo>
                      <a:pt x="74046" y="4136"/>
                    </a:lnTo>
                    <a:lnTo>
                      <a:pt x="72519" y="3547"/>
                    </a:lnTo>
                    <a:lnTo>
                      <a:pt x="70927" y="2989"/>
                    </a:lnTo>
                    <a:lnTo>
                      <a:pt x="69363" y="2471"/>
                    </a:lnTo>
                    <a:lnTo>
                      <a:pt x="67770" y="2017"/>
                    </a:lnTo>
                    <a:lnTo>
                      <a:pt x="66140" y="1600"/>
                    </a:lnTo>
                    <a:lnTo>
                      <a:pt x="64510" y="1217"/>
                    </a:lnTo>
                    <a:lnTo>
                      <a:pt x="62839" y="870"/>
                    </a:lnTo>
                    <a:lnTo>
                      <a:pt x="61625" y="696"/>
                    </a:lnTo>
                    <a:lnTo>
                      <a:pt x="60341" y="487"/>
                    </a:lnTo>
                    <a:lnTo>
                      <a:pt x="59094" y="350"/>
                    </a:lnTo>
                    <a:lnTo>
                      <a:pt x="57843" y="242"/>
                    </a:lnTo>
                    <a:lnTo>
                      <a:pt x="56563" y="141"/>
                    </a:lnTo>
                    <a:lnTo>
                      <a:pt x="55279" y="70"/>
                    </a:lnTo>
                    <a:lnTo>
                      <a:pt x="53990" y="37"/>
                    </a:lnTo>
                    <a:lnTo>
                      <a:pt x="52706" y="0"/>
                    </a:lnTo>
                    <a:close/>
                  </a:path>
                </a:pathLst>
              </a:custGeom>
              <a:solidFill>
                <a:srgbClr val="DF6310"/>
              </a:solidFill>
              <a:ln>
                <a:noFill/>
              </a:ln>
              <a:effectLst/>
            </p:spPr>
            <p:txBody>
              <a:bodyPr vert="horz" wrap="square" lIns="0" tIns="0" rIns="0" bIns="0" numCol="1" spcCol="215900" anchor="ctr"/>
              <a:lstStyle/>
              <a:p>
                <a:pPr/>
              </a:p>
            </p:txBody>
          </p:sp>
        </p:grpSp>
        <p:grpSp>
          <p:nvGrpSpPr>
            <p:cNvPr id="116" name="Google Shape;749;p24"/>
            <p:cNvGrpSpPr>
              <a:extLst>
                <a:ext uri="smNativeData">
                  <pr:smNativeData xmlns:pr="smNativeData" val="SMDATA_7_A8aMYhMAAAAlAAAAAQAAAA8BAAAAkAAAAEgAAACQAAAASAAAAAAAAAAAAAAAAAAAABcAAAAUAAAAAAAAAAAAAAD/fwAA/38AAAAAAAAJAAAABAAAABAAAAAMAAAAEAAAAAAAAAAAAAAAAAAAAAAAAAAfAAAAVAAAAAAAAAAAAAAAAAAAAAAAAAAAAAAAAAAAAAAAAAAAAAAAAAAAAAAAAAAAAAAAAAAAAAAAAAAAAAAAAAAAAAAAAAAAAAAAAAAAAAAAAAAAAAAAAAAAACEAAAAYAAAAFAAAAJYCAAC7FAAAFwQAADoWAAAAAAAAJgAAAAgAAAD/////AAAAAA=="/>
                </a:ext>
              </a:extLst>
            </p:cNvGrpSpPr>
            <p:nvPr/>
          </p:nvGrpSpPr>
          <p:grpSpPr>
            <a:xfrm>
              <a:off x="420370" y="3369945"/>
              <a:ext cx="244475" cy="243205"/>
              <a:chOff x="420370" y="3369945"/>
              <a:chExt cx="244475" cy="243205"/>
            </a:xfrm>
          </p:grpSpPr>
          <p:sp>
            <p:nvSpPr>
              <p:cNvPr id="140" name="Google Shape;75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AAwAAxRQAACgDAAARFQAAAAAAACYAAAAIAAAA//////////8="/>
                  </a:ext>
                </a:extLst>
              </p:cNvSpPr>
              <p:nvPr/>
            </p:nvSpPr>
            <p:spPr>
              <a:xfrm rot="383110">
                <a:off x="487680" y="3376295"/>
                <a:ext cx="25400" cy="48260"/>
              </a:xfrm>
              <a:custGeom>
                <a:avLst/>
                <a:gdLst/>
                <a:ahLst/>
                <a:cxnLst/>
                <a:rect l="0" t="0" r="25400" b="48260"/>
                <a:pathLst>
                  <a:path w="25400" h="48260">
                    <a:moveTo>
                      <a:pt x="3080" y="0"/>
                    </a:moveTo>
                    <a:lnTo>
                      <a:pt x="2835" y="34"/>
                    </a:lnTo>
                    <a:lnTo>
                      <a:pt x="2449" y="141"/>
                    </a:lnTo>
                    <a:lnTo>
                      <a:pt x="2063" y="315"/>
                    </a:lnTo>
                    <a:lnTo>
                      <a:pt x="1715" y="559"/>
                    </a:lnTo>
                    <a:lnTo>
                      <a:pt x="1436" y="874"/>
                    </a:lnTo>
                    <a:lnTo>
                      <a:pt x="1329" y="1048"/>
                    </a:lnTo>
                    <a:lnTo>
                      <a:pt x="1224" y="1256"/>
                    </a:lnTo>
                    <a:lnTo>
                      <a:pt x="1083" y="1678"/>
                    </a:lnTo>
                    <a:lnTo>
                      <a:pt x="735" y="3175"/>
                    </a:lnTo>
                    <a:lnTo>
                      <a:pt x="490" y="4643"/>
                    </a:lnTo>
                    <a:lnTo>
                      <a:pt x="282" y="6108"/>
                    </a:lnTo>
                    <a:lnTo>
                      <a:pt x="141" y="7574"/>
                    </a:lnTo>
                    <a:lnTo>
                      <a:pt x="38" y="9040"/>
                    </a:lnTo>
                    <a:lnTo>
                      <a:pt x="0" y="10505"/>
                    </a:lnTo>
                    <a:lnTo>
                      <a:pt x="0" y="12005"/>
                    </a:lnTo>
                    <a:lnTo>
                      <a:pt x="38" y="13470"/>
                    </a:lnTo>
                    <a:lnTo>
                      <a:pt x="108" y="14936"/>
                    </a:lnTo>
                    <a:lnTo>
                      <a:pt x="245" y="16435"/>
                    </a:lnTo>
                    <a:lnTo>
                      <a:pt x="420" y="17901"/>
                    </a:lnTo>
                    <a:lnTo>
                      <a:pt x="664" y="19402"/>
                    </a:lnTo>
                    <a:lnTo>
                      <a:pt x="947" y="20870"/>
                    </a:lnTo>
                    <a:lnTo>
                      <a:pt x="1262" y="22336"/>
                    </a:lnTo>
                    <a:lnTo>
                      <a:pt x="1644" y="23802"/>
                    </a:lnTo>
                    <a:lnTo>
                      <a:pt x="2063" y="25229"/>
                    </a:lnTo>
                    <a:lnTo>
                      <a:pt x="2520" y="26661"/>
                    </a:lnTo>
                    <a:lnTo>
                      <a:pt x="3042" y="28091"/>
                    </a:lnTo>
                    <a:lnTo>
                      <a:pt x="3603" y="29524"/>
                    </a:lnTo>
                    <a:lnTo>
                      <a:pt x="4200" y="30918"/>
                    </a:lnTo>
                    <a:lnTo>
                      <a:pt x="4827" y="32314"/>
                    </a:lnTo>
                    <a:lnTo>
                      <a:pt x="5492" y="33677"/>
                    </a:lnTo>
                    <a:lnTo>
                      <a:pt x="6264" y="35035"/>
                    </a:lnTo>
                    <a:lnTo>
                      <a:pt x="7032" y="36327"/>
                    </a:lnTo>
                    <a:lnTo>
                      <a:pt x="7418" y="36988"/>
                    </a:lnTo>
                    <a:lnTo>
                      <a:pt x="7838" y="37652"/>
                    </a:lnTo>
                    <a:lnTo>
                      <a:pt x="8676" y="38910"/>
                    </a:lnTo>
                    <a:lnTo>
                      <a:pt x="10494" y="41419"/>
                    </a:lnTo>
                    <a:lnTo>
                      <a:pt x="12453" y="43796"/>
                    </a:lnTo>
                    <a:lnTo>
                      <a:pt x="14520" y="46099"/>
                    </a:lnTo>
                    <a:lnTo>
                      <a:pt x="14868" y="46479"/>
                    </a:lnTo>
                    <a:lnTo>
                      <a:pt x="15255" y="46832"/>
                    </a:lnTo>
                    <a:lnTo>
                      <a:pt x="15744" y="47212"/>
                    </a:lnTo>
                    <a:lnTo>
                      <a:pt x="16268" y="47527"/>
                    </a:lnTo>
                    <a:lnTo>
                      <a:pt x="16829" y="47771"/>
                    </a:lnTo>
                    <a:lnTo>
                      <a:pt x="17421" y="47983"/>
                    </a:lnTo>
                    <a:lnTo>
                      <a:pt x="17982" y="48124"/>
                    </a:lnTo>
                    <a:lnTo>
                      <a:pt x="18576" y="48226"/>
                    </a:lnTo>
                    <a:lnTo>
                      <a:pt x="19169" y="48260"/>
                    </a:lnTo>
                    <a:lnTo>
                      <a:pt x="19767" y="48226"/>
                    </a:lnTo>
                    <a:lnTo>
                      <a:pt x="20361" y="48157"/>
                    </a:lnTo>
                    <a:lnTo>
                      <a:pt x="20921" y="48016"/>
                    </a:lnTo>
                    <a:lnTo>
                      <a:pt x="21515" y="47809"/>
                    </a:lnTo>
                    <a:lnTo>
                      <a:pt x="22042" y="47565"/>
                    </a:lnTo>
                    <a:lnTo>
                      <a:pt x="22565" y="47250"/>
                    </a:lnTo>
                    <a:lnTo>
                      <a:pt x="23055" y="46902"/>
                    </a:lnTo>
                    <a:lnTo>
                      <a:pt x="23544" y="46479"/>
                    </a:lnTo>
                    <a:lnTo>
                      <a:pt x="23964" y="46028"/>
                    </a:lnTo>
                    <a:lnTo>
                      <a:pt x="24350" y="45503"/>
                    </a:lnTo>
                    <a:lnTo>
                      <a:pt x="24665" y="44980"/>
                    </a:lnTo>
                    <a:lnTo>
                      <a:pt x="24944" y="44422"/>
                    </a:lnTo>
                    <a:lnTo>
                      <a:pt x="25118" y="43863"/>
                    </a:lnTo>
                    <a:lnTo>
                      <a:pt x="25292" y="43271"/>
                    </a:lnTo>
                    <a:lnTo>
                      <a:pt x="25362" y="42712"/>
                    </a:lnTo>
                    <a:lnTo>
                      <a:pt x="25400" y="42120"/>
                    </a:lnTo>
                    <a:lnTo>
                      <a:pt x="25362" y="41528"/>
                    </a:lnTo>
                    <a:lnTo>
                      <a:pt x="25292" y="40932"/>
                    </a:lnTo>
                    <a:lnTo>
                      <a:pt x="25155" y="40340"/>
                    </a:lnTo>
                    <a:lnTo>
                      <a:pt x="24977" y="39779"/>
                    </a:lnTo>
                    <a:lnTo>
                      <a:pt x="24698" y="39225"/>
                    </a:lnTo>
                    <a:lnTo>
                      <a:pt x="24420" y="38700"/>
                    </a:lnTo>
                    <a:lnTo>
                      <a:pt x="24035" y="38210"/>
                    </a:lnTo>
                    <a:lnTo>
                      <a:pt x="23648" y="37759"/>
                    </a:lnTo>
                    <a:lnTo>
                      <a:pt x="23159" y="37337"/>
                    </a:lnTo>
                    <a:lnTo>
                      <a:pt x="22668" y="36919"/>
                    </a:lnTo>
                    <a:lnTo>
                      <a:pt x="21726" y="36153"/>
                    </a:lnTo>
                    <a:lnTo>
                      <a:pt x="20780" y="35420"/>
                    </a:lnTo>
                    <a:lnTo>
                      <a:pt x="19800" y="34615"/>
                    </a:lnTo>
                    <a:lnTo>
                      <a:pt x="18891" y="33813"/>
                    </a:lnTo>
                    <a:lnTo>
                      <a:pt x="17982" y="32978"/>
                    </a:lnTo>
                    <a:lnTo>
                      <a:pt x="17106" y="32140"/>
                    </a:lnTo>
                    <a:lnTo>
                      <a:pt x="16235" y="31269"/>
                    </a:lnTo>
                    <a:lnTo>
                      <a:pt x="15812" y="30815"/>
                    </a:lnTo>
                    <a:lnTo>
                      <a:pt x="15429" y="30326"/>
                    </a:lnTo>
                    <a:lnTo>
                      <a:pt x="14624" y="29416"/>
                    </a:lnTo>
                    <a:lnTo>
                      <a:pt x="13818" y="28438"/>
                    </a:lnTo>
                    <a:lnTo>
                      <a:pt x="13085" y="27461"/>
                    </a:lnTo>
                    <a:lnTo>
                      <a:pt x="12386" y="26451"/>
                    </a:lnTo>
                    <a:lnTo>
                      <a:pt x="11685" y="25404"/>
                    </a:lnTo>
                    <a:lnTo>
                      <a:pt x="11054" y="24356"/>
                    </a:lnTo>
                    <a:lnTo>
                      <a:pt x="10427" y="23274"/>
                    </a:lnTo>
                    <a:lnTo>
                      <a:pt x="9830" y="22157"/>
                    </a:lnTo>
                    <a:lnTo>
                      <a:pt x="9273" y="21042"/>
                    </a:lnTo>
                    <a:lnTo>
                      <a:pt x="8712" y="19925"/>
                    </a:lnTo>
                    <a:lnTo>
                      <a:pt x="8223" y="18741"/>
                    </a:lnTo>
                    <a:lnTo>
                      <a:pt x="7803" y="17552"/>
                    </a:lnTo>
                    <a:lnTo>
                      <a:pt x="7380" y="16368"/>
                    </a:lnTo>
                    <a:lnTo>
                      <a:pt x="6999" y="15146"/>
                    </a:lnTo>
                    <a:lnTo>
                      <a:pt x="6646" y="13926"/>
                    </a:lnTo>
                    <a:lnTo>
                      <a:pt x="6335" y="12666"/>
                    </a:lnTo>
                    <a:lnTo>
                      <a:pt x="6089" y="11413"/>
                    </a:lnTo>
                    <a:lnTo>
                      <a:pt x="5844" y="10152"/>
                    </a:lnTo>
                    <a:lnTo>
                      <a:pt x="5666" y="8866"/>
                    </a:lnTo>
                    <a:lnTo>
                      <a:pt x="5492" y="7574"/>
                    </a:lnTo>
                    <a:lnTo>
                      <a:pt x="5421" y="6281"/>
                    </a:lnTo>
                    <a:lnTo>
                      <a:pt x="5355" y="4989"/>
                    </a:lnTo>
                    <a:lnTo>
                      <a:pt x="5355" y="3736"/>
                    </a:lnTo>
                    <a:lnTo>
                      <a:pt x="5388" y="2514"/>
                    </a:lnTo>
                    <a:lnTo>
                      <a:pt x="5388" y="1921"/>
                    </a:lnTo>
                    <a:lnTo>
                      <a:pt x="5318" y="1537"/>
                    </a:lnTo>
                    <a:lnTo>
                      <a:pt x="5176" y="1189"/>
                    </a:lnTo>
                    <a:lnTo>
                      <a:pt x="4968" y="874"/>
                    </a:lnTo>
                    <a:lnTo>
                      <a:pt x="4724" y="592"/>
                    </a:lnTo>
                    <a:lnTo>
                      <a:pt x="4446" y="349"/>
                    </a:lnTo>
                    <a:lnTo>
                      <a:pt x="4093" y="174"/>
                    </a:lnTo>
                    <a:lnTo>
                      <a:pt x="3711" y="34"/>
                    </a:lnTo>
                    <a:lnTo>
                      <a:pt x="3500" y="0"/>
                    </a:lnTo>
                    <a:close/>
                  </a:path>
                </a:pathLst>
              </a:custGeom>
              <a:solidFill>
                <a:srgbClr val="DF6310"/>
              </a:solidFill>
              <a:ln>
                <a:noFill/>
              </a:ln>
              <a:effectLst/>
            </p:spPr>
            <p:txBody>
              <a:bodyPr vert="horz" wrap="square" lIns="0" tIns="0" rIns="0" bIns="0" numCol="1" spcCol="215900" anchor="ctr"/>
              <a:lstStyle/>
              <a:p>
                <a:pPr/>
              </a:p>
            </p:txBody>
          </p:sp>
          <p:sp>
            <p:nvSpPr>
              <p:cNvPr id="139" name="Google Shape;752;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sK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yAwAAvBQAAEoDAAANFQAAAAAAACYAAAAIAAAA//////////8="/>
                  </a:ext>
                </a:extLst>
              </p:cNvSpPr>
              <p:nvPr/>
            </p:nvSpPr>
            <p:spPr>
              <a:xfrm rot="383110">
                <a:off x="519430" y="3370580"/>
                <a:ext cx="15240" cy="51435"/>
              </a:xfrm>
              <a:custGeom>
                <a:avLst/>
                <a:gdLst/>
                <a:ahLst/>
                <a:cxnLst/>
                <a:rect l="0" t="0" r="15240" b="51435"/>
                <a:pathLst>
                  <a:path w="15240" h="51435">
                    <a:moveTo>
                      <a:pt x="4748" y="0"/>
                    </a:moveTo>
                    <a:lnTo>
                      <a:pt x="4374" y="71"/>
                    </a:lnTo>
                    <a:lnTo>
                      <a:pt x="4030" y="211"/>
                    </a:lnTo>
                    <a:lnTo>
                      <a:pt x="3827" y="314"/>
                    </a:lnTo>
                    <a:lnTo>
                      <a:pt x="3657" y="457"/>
                    </a:lnTo>
                    <a:lnTo>
                      <a:pt x="3483" y="592"/>
                    </a:lnTo>
                    <a:lnTo>
                      <a:pt x="3349" y="771"/>
                    </a:lnTo>
                    <a:lnTo>
                      <a:pt x="3109" y="1083"/>
                    </a:lnTo>
                    <a:lnTo>
                      <a:pt x="2939" y="1469"/>
                    </a:lnTo>
                    <a:lnTo>
                      <a:pt x="2870" y="1888"/>
                    </a:lnTo>
                    <a:lnTo>
                      <a:pt x="2834" y="2307"/>
                    </a:lnTo>
                    <a:lnTo>
                      <a:pt x="2870" y="2519"/>
                    </a:lnTo>
                    <a:lnTo>
                      <a:pt x="2903" y="2726"/>
                    </a:lnTo>
                    <a:lnTo>
                      <a:pt x="2972" y="2938"/>
                    </a:lnTo>
                    <a:lnTo>
                      <a:pt x="3073" y="3148"/>
                    </a:lnTo>
                    <a:lnTo>
                      <a:pt x="3179" y="3357"/>
                    </a:lnTo>
                    <a:lnTo>
                      <a:pt x="3657" y="4476"/>
                    </a:lnTo>
                    <a:lnTo>
                      <a:pt x="4135" y="5629"/>
                    </a:lnTo>
                    <a:lnTo>
                      <a:pt x="4577" y="6819"/>
                    </a:lnTo>
                    <a:lnTo>
                      <a:pt x="4987" y="8040"/>
                    </a:lnTo>
                    <a:lnTo>
                      <a:pt x="5364" y="9301"/>
                    </a:lnTo>
                    <a:lnTo>
                      <a:pt x="5704" y="10558"/>
                    </a:lnTo>
                    <a:lnTo>
                      <a:pt x="5980" y="11820"/>
                    </a:lnTo>
                    <a:lnTo>
                      <a:pt x="6219" y="13077"/>
                    </a:lnTo>
                    <a:lnTo>
                      <a:pt x="6422" y="14335"/>
                    </a:lnTo>
                    <a:lnTo>
                      <a:pt x="6592" y="15627"/>
                    </a:lnTo>
                    <a:lnTo>
                      <a:pt x="6730" y="16890"/>
                    </a:lnTo>
                    <a:lnTo>
                      <a:pt x="6831" y="18147"/>
                    </a:lnTo>
                    <a:lnTo>
                      <a:pt x="6868" y="19442"/>
                    </a:lnTo>
                    <a:lnTo>
                      <a:pt x="6900" y="20700"/>
                    </a:lnTo>
                    <a:lnTo>
                      <a:pt x="6868" y="21959"/>
                    </a:lnTo>
                    <a:lnTo>
                      <a:pt x="6763" y="23217"/>
                    </a:lnTo>
                    <a:lnTo>
                      <a:pt x="6661" y="24441"/>
                    </a:lnTo>
                    <a:lnTo>
                      <a:pt x="6524" y="25698"/>
                    </a:lnTo>
                    <a:lnTo>
                      <a:pt x="6353" y="26922"/>
                    </a:lnTo>
                    <a:lnTo>
                      <a:pt x="6150" y="28145"/>
                    </a:lnTo>
                    <a:lnTo>
                      <a:pt x="5911" y="29370"/>
                    </a:lnTo>
                    <a:lnTo>
                      <a:pt x="5603" y="30560"/>
                    </a:lnTo>
                    <a:lnTo>
                      <a:pt x="5295" y="31748"/>
                    </a:lnTo>
                    <a:lnTo>
                      <a:pt x="4918" y="32939"/>
                    </a:lnTo>
                    <a:lnTo>
                      <a:pt x="4748" y="33532"/>
                    </a:lnTo>
                    <a:lnTo>
                      <a:pt x="4545" y="34092"/>
                    </a:lnTo>
                    <a:lnTo>
                      <a:pt x="4099" y="35244"/>
                    </a:lnTo>
                    <a:lnTo>
                      <a:pt x="3620" y="36366"/>
                    </a:lnTo>
                    <a:lnTo>
                      <a:pt x="3179" y="37518"/>
                    </a:lnTo>
                    <a:lnTo>
                      <a:pt x="2084" y="39685"/>
                    </a:lnTo>
                    <a:lnTo>
                      <a:pt x="1504" y="40771"/>
                    </a:lnTo>
                    <a:lnTo>
                      <a:pt x="957" y="41855"/>
                    </a:lnTo>
                    <a:lnTo>
                      <a:pt x="648" y="42448"/>
                    </a:lnTo>
                    <a:lnTo>
                      <a:pt x="442" y="42905"/>
                    </a:lnTo>
                    <a:lnTo>
                      <a:pt x="272" y="43393"/>
                    </a:lnTo>
                    <a:lnTo>
                      <a:pt x="138" y="43986"/>
                    </a:lnTo>
                    <a:lnTo>
                      <a:pt x="32" y="44617"/>
                    </a:lnTo>
                    <a:lnTo>
                      <a:pt x="0" y="45210"/>
                    </a:lnTo>
                    <a:lnTo>
                      <a:pt x="32" y="45841"/>
                    </a:lnTo>
                    <a:lnTo>
                      <a:pt x="138" y="46434"/>
                    </a:lnTo>
                    <a:lnTo>
                      <a:pt x="272" y="46996"/>
                    </a:lnTo>
                    <a:lnTo>
                      <a:pt x="442" y="47555"/>
                    </a:lnTo>
                    <a:lnTo>
                      <a:pt x="681" y="48110"/>
                    </a:lnTo>
                    <a:lnTo>
                      <a:pt x="989" y="48601"/>
                    </a:lnTo>
                    <a:lnTo>
                      <a:pt x="1334" y="49091"/>
                    </a:lnTo>
                    <a:lnTo>
                      <a:pt x="1707" y="49546"/>
                    </a:lnTo>
                    <a:lnTo>
                      <a:pt x="2153" y="49965"/>
                    </a:lnTo>
                    <a:lnTo>
                      <a:pt x="2631" y="50315"/>
                    </a:lnTo>
                    <a:lnTo>
                      <a:pt x="3109" y="50630"/>
                    </a:lnTo>
                    <a:lnTo>
                      <a:pt x="3657" y="50911"/>
                    </a:lnTo>
                    <a:lnTo>
                      <a:pt x="4237" y="51120"/>
                    </a:lnTo>
                    <a:lnTo>
                      <a:pt x="4853" y="51294"/>
                    </a:lnTo>
                    <a:lnTo>
                      <a:pt x="5465" y="51401"/>
                    </a:lnTo>
                    <a:lnTo>
                      <a:pt x="6049" y="51435"/>
                    </a:lnTo>
                    <a:lnTo>
                      <a:pt x="6629" y="51401"/>
                    </a:lnTo>
                    <a:lnTo>
                      <a:pt x="7209" y="51294"/>
                    </a:lnTo>
                    <a:lnTo>
                      <a:pt x="7788" y="51156"/>
                    </a:lnTo>
                    <a:lnTo>
                      <a:pt x="8335" y="50944"/>
                    </a:lnTo>
                    <a:lnTo>
                      <a:pt x="8850" y="50701"/>
                    </a:lnTo>
                    <a:lnTo>
                      <a:pt x="9361" y="50422"/>
                    </a:lnTo>
                    <a:lnTo>
                      <a:pt x="9840" y="50070"/>
                    </a:lnTo>
                    <a:lnTo>
                      <a:pt x="10286" y="49651"/>
                    </a:lnTo>
                    <a:lnTo>
                      <a:pt x="10659" y="49232"/>
                    </a:lnTo>
                    <a:lnTo>
                      <a:pt x="11036" y="48741"/>
                    </a:lnTo>
                    <a:lnTo>
                      <a:pt x="11344" y="48220"/>
                    </a:lnTo>
                    <a:lnTo>
                      <a:pt x="11616" y="47658"/>
                    </a:lnTo>
                    <a:lnTo>
                      <a:pt x="11822" y="47065"/>
                    </a:lnTo>
                    <a:lnTo>
                      <a:pt x="12779" y="44129"/>
                    </a:lnTo>
                    <a:lnTo>
                      <a:pt x="13221" y="42660"/>
                    </a:lnTo>
                    <a:lnTo>
                      <a:pt x="13598" y="41190"/>
                    </a:lnTo>
                    <a:lnTo>
                      <a:pt x="14283" y="38183"/>
                    </a:lnTo>
                    <a:lnTo>
                      <a:pt x="14555" y="36680"/>
                    </a:lnTo>
                    <a:lnTo>
                      <a:pt x="14657" y="35909"/>
                    </a:lnTo>
                    <a:lnTo>
                      <a:pt x="14762" y="35142"/>
                    </a:lnTo>
                    <a:lnTo>
                      <a:pt x="14964" y="33601"/>
                    </a:lnTo>
                    <a:lnTo>
                      <a:pt x="15102" y="32101"/>
                    </a:lnTo>
                    <a:lnTo>
                      <a:pt x="15203" y="30560"/>
                    </a:lnTo>
                    <a:lnTo>
                      <a:pt x="15240" y="29022"/>
                    </a:lnTo>
                    <a:lnTo>
                      <a:pt x="15203" y="27520"/>
                    </a:lnTo>
                    <a:lnTo>
                      <a:pt x="15171" y="25981"/>
                    </a:lnTo>
                    <a:lnTo>
                      <a:pt x="15066" y="24474"/>
                    </a:lnTo>
                    <a:lnTo>
                      <a:pt x="14932" y="22971"/>
                    </a:lnTo>
                    <a:lnTo>
                      <a:pt x="14762" y="21471"/>
                    </a:lnTo>
                    <a:lnTo>
                      <a:pt x="14522" y="19964"/>
                    </a:lnTo>
                    <a:lnTo>
                      <a:pt x="14247" y="18495"/>
                    </a:lnTo>
                    <a:lnTo>
                      <a:pt x="13938" y="17028"/>
                    </a:lnTo>
                    <a:lnTo>
                      <a:pt x="13566" y="15558"/>
                    </a:lnTo>
                    <a:lnTo>
                      <a:pt x="13152" y="14127"/>
                    </a:lnTo>
                    <a:lnTo>
                      <a:pt x="12196" y="11329"/>
                    </a:lnTo>
                    <a:lnTo>
                      <a:pt x="11652" y="9932"/>
                    </a:lnTo>
                    <a:lnTo>
                      <a:pt x="11105" y="8601"/>
                    </a:lnTo>
                    <a:lnTo>
                      <a:pt x="10488" y="7271"/>
                    </a:lnTo>
                    <a:lnTo>
                      <a:pt x="9840" y="5945"/>
                    </a:lnTo>
                    <a:lnTo>
                      <a:pt x="9122" y="4650"/>
                    </a:lnTo>
                    <a:lnTo>
                      <a:pt x="8372" y="3393"/>
                    </a:lnTo>
                    <a:lnTo>
                      <a:pt x="7585" y="2133"/>
                    </a:lnTo>
                    <a:lnTo>
                      <a:pt x="6698" y="876"/>
                    </a:lnTo>
                    <a:lnTo>
                      <a:pt x="6459" y="592"/>
                    </a:lnTo>
                    <a:lnTo>
                      <a:pt x="6150" y="347"/>
                    </a:lnTo>
                    <a:lnTo>
                      <a:pt x="5842" y="173"/>
                    </a:lnTo>
                    <a:lnTo>
                      <a:pt x="5502" y="71"/>
                    </a:lnTo>
                    <a:lnTo>
                      <a:pt x="5124" y="0"/>
                    </a:lnTo>
                    <a:close/>
                  </a:path>
                </a:pathLst>
              </a:custGeom>
              <a:solidFill>
                <a:srgbClr val="DF6310"/>
              </a:solidFill>
              <a:ln>
                <a:noFill/>
              </a:ln>
              <a:effectLst/>
            </p:spPr>
            <p:txBody>
              <a:bodyPr vert="horz" wrap="square" lIns="0" tIns="0" rIns="0" bIns="0" numCol="1" spcCol="215900" anchor="ctr"/>
              <a:lstStyle/>
              <a:p>
                <a:pPr/>
              </a:p>
            </p:txBody>
          </p:sp>
          <p:sp>
            <p:nvSpPr>
              <p:cNvPr id="138" name="Google Shape;754;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oAwAAwhQAAIEDAAATFQAAAAAAACYAAAAIAAAA//////////8="/>
                  </a:ext>
                </a:extLst>
              </p:cNvSpPr>
              <p:nvPr/>
            </p:nvSpPr>
            <p:spPr>
              <a:xfrm rot="383110">
                <a:off x="553720" y="3374390"/>
                <a:ext cx="15875" cy="51435"/>
              </a:xfrm>
              <a:custGeom>
                <a:avLst/>
                <a:gdLst/>
                <a:ahLst/>
                <a:cxnLst/>
                <a:rect l="0" t="0" r="15875" b="51435"/>
                <a:pathLst>
                  <a:path w="15875" h="51435">
                    <a:moveTo>
                      <a:pt x="10013" y="0"/>
                    </a:moveTo>
                    <a:lnTo>
                      <a:pt x="9595" y="33"/>
                    </a:lnTo>
                    <a:lnTo>
                      <a:pt x="9210" y="140"/>
                    </a:lnTo>
                    <a:lnTo>
                      <a:pt x="8829" y="347"/>
                    </a:lnTo>
                    <a:lnTo>
                      <a:pt x="8651" y="457"/>
                    </a:lnTo>
                    <a:lnTo>
                      <a:pt x="8477" y="592"/>
                    </a:lnTo>
                    <a:lnTo>
                      <a:pt x="8340" y="766"/>
                    </a:lnTo>
                    <a:lnTo>
                      <a:pt x="8200" y="945"/>
                    </a:lnTo>
                    <a:lnTo>
                      <a:pt x="7326" y="2202"/>
                    </a:lnTo>
                    <a:lnTo>
                      <a:pt x="6524" y="3459"/>
                    </a:lnTo>
                    <a:lnTo>
                      <a:pt x="5758" y="4755"/>
                    </a:lnTo>
                    <a:lnTo>
                      <a:pt x="5095" y="6081"/>
                    </a:lnTo>
                    <a:lnTo>
                      <a:pt x="4433" y="7377"/>
                    </a:lnTo>
                    <a:lnTo>
                      <a:pt x="3841" y="8740"/>
                    </a:lnTo>
                    <a:lnTo>
                      <a:pt x="3282" y="10105"/>
                    </a:lnTo>
                    <a:lnTo>
                      <a:pt x="2756" y="11505"/>
                    </a:lnTo>
                    <a:lnTo>
                      <a:pt x="2305" y="12903"/>
                    </a:lnTo>
                    <a:lnTo>
                      <a:pt x="1849" y="14335"/>
                    </a:lnTo>
                    <a:lnTo>
                      <a:pt x="1465" y="15770"/>
                    </a:lnTo>
                    <a:lnTo>
                      <a:pt x="1117" y="17202"/>
                    </a:lnTo>
                    <a:lnTo>
                      <a:pt x="803" y="18707"/>
                    </a:lnTo>
                    <a:lnTo>
                      <a:pt x="558" y="20176"/>
                    </a:lnTo>
                    <a:lnTo>
                      <a:pt x="352" y="21678"/>
                    </a:lnTo>
                    <a:lnTo>
                      <a:pt x="210" y="23181"/>
                    </a:lnTo>
                    <a:lnTo>
                      <a:pt x="107" y="24686"/>
                    </a:lnTo>
                    <a:lnTo>
                      <a:pt x="37" y="26188"/>
                    </a:lnTo>
                    <a:lnTo>
                      <a:pt x="0" y="27727"/>
                    </a:lnTo>
                    <a:lnTo>
                      <a:pt x="37" y="29267"/>
                    </a:lnTo>
                    <a:lnTo>
                      <a:pt x="107" y="30768"/>
                    </a:lnTo>
                    <a:lnTo>
                      <a:pt x="210" y="32308"/>
                    </a:lnTo>
                    <a:lnTo>
                      <a:pt x="385" y="33847"/>
                    </a:lnTo>
                    <a:lnTo>
                      <a:pt x="629" y="35349"/>
                    </a:lnTo>
                    <a:lnTo>
                      <a:pt x="732" y="36121"/>
                    </a:lnTo>
                    <a:lnTo>
                      <a:pt x="873" y="36887"/>
                    </a:lnTo>
                    <a:lnTo>
                      <a:pt x="1187" y="38390"/>
                    </a:lnTo>
                    <a:lnTo>
                      <a:pt x="1920" y="41364"/>
                    </a:lnTo>
                    <a:lnTo>
                      <a:pt x="2338" y="42833"/>
                    </a:lnTo>
                    <a:lnTo>
                      <a:pt x="2827" y="44303"/>
                    </a:lnTo>
                    <a:lnTo>
                      <a:pt x="3841" y="47239"/>
                    </a:lnTo>
                    <a:lnTo>
                      <a:pt x="4048" y="47691"/>
                    </a:lnTo>
                    <a:lnTo>
                      <a:pt x="4259" y="48182"/>
                    </a:lnTo>
                    <a:lnTo>
                      <a:pt x="4569" y="48708"/>
                    </a:lnTo>
                    <a:lnTo>
                      <a:pt x="4955" y="49199"/>
                    </a:lnTo>
                    <a:lnTo>
                      <a:pt x="5373" y="49651"/>
                    </a:lnTo>
                    <a:lnTo>
                      <a:pt x="5828" y="50070"/>
                    </a:lnTo>
                    <a:lnTo>
                      <a:pt x="6316" y="50418"/>
                    </a:lnTo>
                    <a:lnTo>
                      <a:pt x="6805" y="50734"/>
                    </a:lnTo>
                    <a:lnTo>
                      <a:pt x="7364" y="50977"/>
                    </a:lnTo>
                    <a:lnTo>
                      <a:pt x="7922" y="51189"/>
                    </a:lnTo>
                    <a:lnTo>
                      <a:pt x="8477" y="51330"/>
                    </a:lnTo>
                    <a:lnTo>
                      <a:pt x="9073" y="51435"/>
                    </a:lnTo>
                    <a:lnTo>
                      <a:pt x="10257" y="51435"/>
                    </a:lnTo>
                    <a:lnTo>
                      <a:pt x="10849" y="51330"/>
                    </a:lnTo>
                    <a:lnTo>
                      <a:pt x="11445" y="51189"/>
                    </a:lnTo>
                    <a:lnTo>
                      <a:pt x="12037" y="50977"/>
                    </a:lnTo>
                    <a:lnTo>
                      <a:pt x="12629" y="50734"/>
                    </a:lnTo>
                    <a:lnTo>
                      <a:pt x="13155" y="50384"/>
                    </a:lnTo>
                    <a:lnTo>
                      <a:pt x="13643" y="50037"/>
                    </a:lnTo>
                    <a:lnTo>
                      <a:pt x="14094" y="49618"/>
                    </a:lnTo>
                    <a:lnTo>
                      <a:pt x="14513" y="49160"/>
                    </a:lnTo>
                    <a:lnTo>
                      <a:pt x="14865" y="48672"/>
                    </a:lnTo>
                    <a:lnTo>
                      <a:pt x="15175" y="48148"/>
                    </a:lnTo>
                    <a:lnTo>
                      <a:pt x="15419" y="47622"/>
                    </a:lnTo>
                    <a:lnTo>
                      <a:pt x="15630" y="47063"/>
                    </a:lnTo>
                    <a:lnTo>
                      <a:pt x="15771" y="46505"/>
                    </a:lnTo>
                    <a:lnTo>
                      <a:pt x="15841" y="45908"/>
                    </a:lnTo>
                    <a:lnTo>
                      <a:pt x="15875" y="45315"/>
                    </a:lnTo>
                    <a:lnTo>
                      <a:pt x="15875" y="44722"/>
                    </a:lnTo>
                    <a:lnTo>
                      <a:pt x="15771" y="44091"/>
                    </a:lnTo>
                    <a:lnTo>
                      <a:pt x="15630" y="43498"/>
                    </a:lnTo>
                    <a:lnTo>
                      <a:pt x="15419" y="42938"/>
                    </a:lnTo>
                    <a:lnTo>
                      <a:pt x="15175" y="42343"/>
                    </a:lnTo>
                    <a:lnTo>
                      <a:pt x="14865" y="41783"/>
                    </a:lnTo>
                    <a:lnTo>
                      <a:pt x="14269" y="40733"/>
                    </a:lnTo>
                    <a:lnTo>
                      <a:pt x="13085" y="38569"/>
                    </a:lnTo>
                    <a:lnTo>
                      <a:pt x="12525" y="37480"/>
                    </a:lnTo>
                    <a:lnTo>
                      <a:pt x="12004" y="36366"/>
                    </a:lnTo>
                    <a:lnTo>
                      <a:pt x="11515" y="35244"/>
                    </a:lnTo>
                    <a:lnTo>
                      <a:pt x="11027" y="34092"/>
                    </a:lnTo>
                    <a:lnTo>
                      <a:pt x="10816" y="33532"/>
                    </a:lnTo>
                    <a:lnTo>
                      <a:pt x="10642" y="32939"/>
                    </a:lnTo>
                    <a:lnTo>
                      <a:pt x="10224" y="31784"/>
                    </a:lnTo>
                    <a:lnTo>
                      <a:pt x="9872" y="30594"/>
                    </a:lnTo>
                    <a:lnTo>
                      <a:pt x="9562" y="29406"/>
                    </a:lnTo>
                    <a:lnTo>
                      <a:pt x="9280" y="28184"/>
                    </a:lnTo>
                    <a:lnTo>
                      <a:pt x="9036" y="26960"/>
                    </a:lnTo>
                    <a:lnTo>
                      <a:pt x="8688" y="24512"/>
                    </a:lnTo>
                    <a:lnTo>
                      <a:pt x="8548" y="23250"/>
                    </a:lnTo>
                    <a:lnTo>
                      <a:pt x="8444" y="21993"/>
                    </a:lnTo>
                    <a:lnTo>
                      <a:pt x="8374" y="20735"/>
                    </a:lnTo>
                    <a:lnTo>
                      <a:pt x="8374" y="19476"/>
                    </a:lnTo>
                    <a:lnTo>
                      <a:pt x="8411" y="18218"/>
                    </a:lnTo>
                    <a:lnTo>
                      <a:pt x="8477" y="16923"/>
                    </a:lnTo>
                    <a:lnTo>
                      <a:pt x="8584" y="15666"/>
                    </a:lnTo>
                    <a:lnTo>
                      <a:pt x="8721" y="14404"/>
                    </a:lnTo>
                    <a:lnTo>
                      <a:pt x="8895" y="13111"/>
                    </a:lnTo>
                    <a:lnTo>
                      <a:pt x="9384" y="10596"/>
                    </a:lnTo>
                    <a:lnTo>
                      <a:pt x="9699" y="9334"/>
                    </a:lnTo>
                    <a:lnTo>
                      <a:pt x="10050" y="8077"/>
                    </a:lnTo>
                    <a:lnTo>
                      <a:pt x="10431" y="6853"/>
                    </a:lnTo>
                    <a:lnTo>
                      <a:pt x="10886" y="5629"/>
                    </a:lnTo>
                    <a:lnTo>
                      <a:pt x="11338" y="4476"/>
                    </a:lnTo>
                    <a:lnTo>
                      <a:pt x="11826" y="3357"/>
                    </a:lnTo>
                    <a:lnTo>
                      <a:pt x="11934" y="3145"/>
                    </a:lnTo>
                    <a:lnTo>
                      <a:pt x="12070" y="2762"/>
                    </a:lnTo>
                    <a:lnTo>
                      <a:pt x="12141" y="2409"/>
                    </a:lnTo>
                    <a:lnTo>
                      <a:pt x="12141" y="2028"/>
                    </a:lnTo>
                    <a:lnTo>
                      <a:pt x="12070" y="1681"/>
                    </a:lnTo>
                    <a:lnTo>
                      <a:pt x="11967" y="1328"/>
                    </a:lnTo>
                    <a:lnTo>
                      <a:pt x="11793" y="978"/>
                    </a:lnTo>
                    <a:lnTo>
                      <a:pt x="11549" y="700"/>
                    </a:lnTo>
                    <a:lnTo>
                      <a:pt x="11234" y="419"/>
                    </a:lnTo>
                    <a:lnTo>
                      <a:pt x="11061" y="314"/>
                    </a:lnTo>
                    <a:lnTo>
                      <a:pt x="10849" y="211"/>
                    </a:lnTo>
                    <a:lnTo>
                      <a:pt x="10642" y="140"/>
                    </a:lnTo>
                    <a:lnTo>
                      <a:pt x="10431" y="71"/>
                    </a:lnTo>
                    <a:lnTo>
                      <a:pt x="10013" y="0"/>
                    </a:lnTo>
                    <a:close/>
                  </a:path>
                </a:pathLst>
              </a:custGeom>
              <a:solidFill>
                <a:srgbClr val="DF6310"/>
              </a:solidFill>
              <a:ln>
                <a:noFill/>
              </a:ln>
              <a:effectLst/>
            </p:spPr>
            <p:txBody>
              <a:bodyPr vert="horz" wrap="square" lIns="0" tIns="0" rIns="0" bIns="0" numCol="1" spcCol="215900" anchor="ctr"/>
              <a:lstStyle/>
              <a:p>
                <a:pPr/>
              </a:p>
            </p:txBody>
          </p:sp>
          <p:sp>
            <p:nvSpPr>
              <p:cNvPr id="137" name="Google Shape;756;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KAwAAzhQAALEDAAAaFQAAAAAAACYAAAAIAAAA//////////8="/>
                  </a:ext>
                </a:extLst>
              </p:cNvSpPr>
              <p:nvPr/>
            </p:nvSpPr>
            <p:spPr>
              <a:xfrm rot="383110">
                <a:off x="575310" y="3382010"/>
                <a:ext cx="24765" cy="48260"/>
              </a:xfrm>
              <a:custGeom>
                <a:avLst/>
                <a:gdLst/>
                <a:ahLst/>
                <a:cxnLst/>
                <a:rect l="0" t="0" r="24765" b="48260"/>
                <a:pathLst>
                  <a:path w="24765" h="48260">
                    <a:moveTo>
                      <a:pt x="21205" y="0"/>
                    </a:moveTo>
                    <a:lnTo>
                      <a:pt x="20992" y="34"/>
                    </a:lnTo>
                    <a:lnTo>
                      <a:pt x="20786" y="69"/>
                    </a:lnTo>
                    <a:lnTo>
                      <a:pt x="20363" y="210"/>
                    </a:lnTo>
                    <a:lnTo>
                      <a:pt x="20014" y="454"/>
                    </a:lnTo>
                    <a:lnTo>
                      <a:pt x="19699" y="728"/>
                    </a:lnTo>
                    <a:lnTo>
                      <a:pt x="19455" y="1075"/>
                    </a:lnTo>
                    <a:lnTo>
                      <a:pt x="19281" y="1457"/>
                    </a:lnTo>
                    <a:lnTo>
                      <a:pt x="19247" y="1667"/>
                    </a:lnTo>
                    <a:lnTo>
                      <a:pt x="19211" y="1872"/>
                    </a:lnTo>
                    <a:lnTo>
                      <a:pt x="19177" y="2082"/>
                    </a:lnTo>
                    <a:lnTo>
                      <a:pt x="19177" y="2326"/>
                    </a:lnTo>
                    <a:lnTo>
                      <a:pt x="19211" y="2531"/>
                    </a:lnTo>
                    <a:lnTo>
                      <a:pt x="19281" y="3783"/>
                    </a:lnTo>
                    <a:lnTo>
                      <a:pt x="19281" y="5032"/>
                    </a:lnTo>
                    <a:lnTo>
                      <a:pt x="19247" y="6278"/>
                    </a:lnTo>
                    <a:lnTo>
                      <a:pt x="19177" y="7563"/>
                    </a:lnTo>
                    <a:lnTo>
                      <a:pt x="19074" y="8848"/>
                    </a:lnTo>
                    <a:lnTo>
                      <a:pt x="18900" y="10130"/>
                    </a:lnTo>
                    <a:lnTo>
                      <a:pt x="18688" y="11415"/>
                    </a:lnTo>
                    <a:lnTo>
                      <a:pt x="18444" y="12664"/>
                    </a:lnTo>
                    <a:lnTo>
                      <a:pt x="18166" y="13877"/>
                    </a:lnTo>
                    <a:lnTo>
                      <a:pt x="17851" y="15124"/>
                    </a:lnTo>
                    <a:lnTo>
                      <a:pt x="17499" y="16339"/>
                    </a:lnTo>
                    <a:lnTo>
                      <a:pt x="17117" y="17555"/>
                    </a:lnTo>
                    <a:lnTo>
                      <a:pt x="16662" y="18734"/>
                    </a:lnTo>
                    <a:lnTo>
                      <a:pt x="16210" y="19880"/>
                    </a:lnTo>
                    <a:lnTo>
                      <a:pt x="15721" y="21060"/>
                    </a:lnTo>
                    <a:lnTo>
                      <a:pt x="15161" y="22168"/>
                    </a:lnTo>
                    <a:lnTo>
                      <a:pt x="14564" y="23281"/>
                    </a:lnTo>
                    <a:lnTo>
                      <a:pt x="13971" y="24353"/>
                    </a:lnTo>
                    <a:lnTo>
                      <a:pt x="13346" y="25428"/>
                    </a:lnTo>
                    <a:lnTo>
                      <a:pt x="12678" y="26469"/>
                    </a:lnTo>
                    <a:lnTo>
                      <a:pt x="12015" y="27479"/>
                    </a:lnTo>
                    <a:lnTo>
                      <a:pt x="11281" y="28482"/>
                    </a:lnTo>
                    <a:lnTo>
                      <a:pt x="10514" y="29454"/>
                    </a:lnTo>
                    <a:lnTo>
                      <a:pt x="9711" y="30393"/>
                    </a:lnTo>
                    <a:lnTo>
                      <a:pt x="9325" y="30875"/>
                    </a:lnTo>
                    <a:lnTo>
                      <a:pt x="8944" y="31329"/>
                    </a:lnTo>
                    <a:lnTo>
                      <a:pt x="8070" y="32203"/>
                    </a:lnTo>
                    <a:lnTo>
                      <a:pt x="7195" y="33060"/>
                    </a:lnTo>
                    <a:lnTo>
                      <a:pt x="6358" y="33929"/>
                    </a:lnTo>
                    <a:lnTo>
                      <a:pt x="5449" y="34729"/>
                    </a:lnTo>
                    <a:lnTo>
                      <a:pt x="4505" y="35527"/>
                    </a:lnTo>
                    <a:lnTo>
                      <a:pt x="3526" y="36289"/>
                    </a:lnTo>
                    <a:lnTo>
                      <a:pt x="2619" y="37086"/>
                    </a:lnTo>
                    <a:lnTo>
                      <a:pt x="2096" y="37502"/>
                    </a:lnTo>
                    <a:lnTo>
                      <a:pt x="1749" y="37849"/>
                    </a:lnTo>
                    <a:lnTo>
                      <a:pt x="1396" y="38233"/>
                    </a:lnTo>
                    <a:lnTo>
                      <a:pt x="1049" y="38717"/>
                    </a:lnTo>
                    <a:lnTo>
                      <a:pt x="700" y="39240"/>
                    </a:lnTo>
                    <a:lnTo>
                      <a:pt x="456" y="39792"/>
                    </a:lnTo>
                    <a:lnTo>
                      <a:pt x="244" y="40384"/>
                    </a:lnTo>
                    <a:lnTo>
                      <a:pt x="107" y="40936"/>
                    </a:lnTo>
                    <a:lnTo>
                      <a:pt x="37" y="41528"/>
                    </a:lnTo>
                    <a:lnTo>
                      <a:pt x="0" y="42118"/>
                    </a:lnTo>
                    <a:lnTo>
                      <a:pt x="37" y="42706"/>
                    </a:lnTo>
                    <a:lnTo>
                      <a:pt x="107" y="43300"/>
                    </a:lnTo>
                    <a:lnTo>
                      <a:pt x="244" y="43888"/>
                    </a:lnTo>
                    <a:lnTo>
                      <a:pt x="456" y="44444"/>
                    </a:lnTo>
                    <a:lnTo>
                      <a:pt x="700" y="44962"/>
                    </a:lnTo>
                    <a:lnTo>
                      <a:pt x="1015" y="45481"/>
                    </a:lnTo>
                    <a:lnTo>
                      <a:pt x="1363" y="45968"/>
                    </a:lnTo>
                    <a:lnTo>
                      <a:pt x="1781" y="46452"/>
                    </a:lnTo>
                    <a:lnTo>
                      <a:pt x="2238" y="46873"/>
                    </a:lnTo>
                    <a:lnTo>
                      <a:pt x="2760" y="47252"/>
                    </a:lnTo>
                    <a:lnTo>
                      <a:pt x="3282" y="47565"/>
                    </a:lnTo>
                    <a:lnTo>
                      <a:pt x="3842" y="47806"/>
                    </a:lnTo>
                    <a:lnTo>
                      <a:pt x="4401" y="48016"/>
                    </a:lnTo>
                    <a:lnTo>
                      <a:pt x="4994" y="48153"/>
                    </a:lnTo>
                    <a:lnTo>
                      <a:pt x="5591" y="48260"/>
                    </a:lnTo>
                    <a:lnTo>
                      <a:pt x="6777" y="48260"/>
                    </a:lnTo>
                    <a:lnTo>
                      <a:pt x="7369" y="48153"/>
                    </a:lnTo>
                    <a:lnTo>
                      <a:pt x="7929" y="48016"/>
                    </a:lnTo>
                    <a:lnTo>
                      <a:pt x="8488" y="47806"/>
                    </a:lnTo>
                    <a:lnTo>
                      <a:pt x="9048" y="47565"/>
                    </a:lnTo>
                    <a:lnTo>
                      <a:pt x="9570" y="47252"/>
                    </a:lnTo>
                    <a:lnTo>
                      <a:pt x="10059" y="46906"/>
                    </a:lnTo>
                    <a:lnTo>
                      <a:pt x="10514" y="46490"/>
                    </a:lnTo>
                    <a:lnTo>
                      <a:pt x="10966" y="46038"/>
                    </a:lnTo>
                    <a:lnTo>
                      <a:pt x="12960" y="43678"/>
                    </a:lnTo>
                    <a:lnTo>
                      <a:pt x="13938" y="42534"/>
                    </a:lnTo>
                    <a:lnTo>
                      <a:pt x="14846" y="41318"/>
                    </a:lnTo>
                    <a:lnTo>
                      <a:pt x="16629" y="38787"/>
                    </a:lnTo>
                    <a:lnTo>
                      <a:pt x="17466" y="37502"/>
                    </a:lnTo>
                    <a:lnTo>
                      <a:pt x="17851" y="36845"/>
                    </a:lnTo>
                    <a:lnTo>
                      <a:pt x="18233" y="36186"/>
                    </a:lnTo>
                    <a:lnTo>
                      <a:pt x="18967" y="34868"/>
                    </a:lnTo>
                    <a:lnTo>
                      <a:pt x="19699" y="33514"/>
                    </a:lnTo>
                    <a:lnTo>
                      <a:pt x="20363" y="32126"/>
                    </a:lnTo>
                    <a:lnTo>
                      <a:pt x="20959" y="30739"/>
                    </a:lnTo>
                    <a:lnTo>
                      <a:pt x="21519" y="29351"/>
                    </a:lnTo>
                    <a:lnTo>
                      <a:pt x="22041" y="27928"/>
                    </a:lnTo>
                    <a:lnTo>
                      <a:pt x="22530" y="26507"/>
                    </a:lnTo>
                    <a:lnTo>
                      <a:pt x="22986" y="25051"/>
                    </a:lnTo>
                    <a:lnTo>
                      <a:pt x="23368" y="23594"/>
                    </a:lnTo>
                    <a:lnTo>
                      <a:pt x="23715" y="22168"/>
                    </a:lnTo>
                    <a:lnTo>
                      <a:pt x="23997" y="20678"/>
                    </a:lnTo>
                    <a:lnTo>
                      <a:pt x="24243" y="19221"/>
                    </a:lnTo>
                    <a:lnTo>
                      <a:pt x="24449" y="17727"/>
                    </a:lnTo>
                    <a:lnTo>
                      <a:pt x="24590" y="16274"/>
                    </a:lnTo>
                    <a:lnTo>
                      <a:pt x="24695" y="14815"/>
                    </a:lnTo>
                    <a:lnTo>
                      <a:pt x="24765" y="13321"/>
                    </a:lnTo>
                    <a:lnTo>
                      <a:pt x="24765" y="11864"/>
                    </a:lnTo>
                    <a:lnTo>
                      <a:pt x="24731" y="10374"/>
                    </a:lnTo>
                    <a:lnTo>
                      <a:pt x="24661" y="8917"/>
                    </a:lnTo>
                    <a:lnTo>
                      <a:pt x="24557" y="7491"/>
                    </a:lnTo>
                    <a:lnTo>
                      <a:pt x="24383" y="6035"/>
                    </a:lnTo>
                    <a:lnTo>
                      <a:pt x="24138" y="4578"/>
                    </a:lnTo>
                    <a:lnTo>
                      <a:pt x="23856" y="3088"/>
                    </a:lnTo>
                    <a:lnTo>
                      <a:pt x="23476" y="1597"/>
                    </a:lnTo>
                    <a:lnTo>
                      <a:pt x="23368" y="1247"/>
                    </a:lnTo>
                    <a:lnTo>
                      <a:pt x="23161" y="938"/>
                    </a:lnTo>
                    <a:lnTo>
                      <a:pt x="22916" y="626"/>
                    </a:lnTo>
                    <a:lnTo>
                      <a:pt x="22634" y="382"/>
                    </a:lnTo>
                    <a:lnTo>
                      <a:pt x="22319" y="210"/>
                    </a:lnTo>
                    <a:lnTo>
                      <a:pt x="21970" y="69"/>
                    </a:lnTo>
                    <a:lnTo>
                      <a:pt x="21585" y="0"/>
                    </a:lnTo>
                    <a:close/>
                  </a:path>
                </a:pathLst>
              </a:custGeom>
              <a:solidFill>
                <a:srgbClr val="DF6310"/>
              </a:solidFill>
              <a:ln>
                <a:noFill/>
              </a:ln>
              <a:effectLst/>
            </p:spPr>
            <p:txBody>
              <a:bodyPr vert="horz" wrap="square" lIns="0" tIns="0" rIns="0" bIns="0" numCol="1" spcCol="215900" anchor="ctr"/>
              <a:lstStyle/>
              <a:p>
                <a:pPr/>
              </a:p>
            </p:txBody>
          </p:sp>
          <p:sp>
            <p:nvSpPr>
              <p:cNvPr id="136" name="Google Shape;757;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qAwAA9hQAAOoDAAAvFQAAAAAAACYAAAAIAAAA//////////8="/>
                  </a:ext>
                </a:extLst>
              </p:cNvSpPr>
              <p:nvPr/>
            </p:nvSpPr>
            <p:spPr>
              <a:xfrm rot="383110">
                <a:off x="595630" y="3407410"/>
                <a:ext cx="40640" cy="36195"/>
              </a:xfrm>
              <a:custGeom>
                <a:avLst/>
                <a:gdLst/>
                <a:ahLst/>
                <a:cxnLst/>
                <a:rect l="0" t="0" r="40640" b="36195"/>
                <a:pathLst>
                  <a:path w="40640" h="36195">
                    <a:moveTo>
                      <a:pt x="38275" y="0"/>
                    </a:moveTo>
                    <a:lnTo>
                      <a:pt x="36742" y="209"/>
                    </a:lnTo>
                    <a:lnTo>
                      <a:pt x="35248" y="413"/>
                    </a:lnTo>
                    <a:lnTo>
                      <a:pt x="33786" y="725"/>
                    </a:lnTo>
                    <a:lnTo>
                      <a:pt x="32358" y="1074"/>
                    </a:lnTo>
                    <a:lnTo>
                      <a:pt x="30965" y="1451"/>
                    </a:lnTo>
                    <a:lnTo>
                      <a:pt x="29575" y="1865"/>
                    </a:lnTo>
                    <a:lnTo>
                      <a:pt x="28183" y="2347"/>
                    </a:lnTo>
                    <a:lnTo>
                      <a:pt x="26792" y="2902"/>
                    </a:lnTo>
                    <a:lnTo>
                      <a:pt x="25434" y="3455"/>
                    </a:lnTo>
                    <a:lnTo>
                      <a:pt x="24075" y="4075"/>
                    </a:lnTo>
                    <a:lnTo>
                      <a:pt x="22755" y="4696"/>
                    </a:lnTo>
                    <a:lnTo>
                      <a:pt x="21432" y="5389"/>
                    </a:lnTo>
                    <a:lnTo>
                      <a:pt x="20145" y="6146"/>
                    </a:lnTo>
                    <a:lnTo>
                      <a:pt x="18856" y="6908"/>
                    </a:lnTo>
                    <a:lnTo>
                      <a:pt x="17605" y="7736"/>
                    </a:lnTo>
                    <a:lnTo>
                      <a:pt x="16388" y="8601"/>
                    </a:lnTo>
                    <a:lnTo>
                      <a:pt x="15202" y="9533"/>
                    </a:lnTo>
                    <a:lnTo>
                      <a:pt x="14021" y="10466"/>
                    </a:lnTo>
                    <a:lnTo>
                      <a:pt x="12873" y="11433"/>
                    </a:lnTo>
                    <a:lnTo>
                      <a:pt x="11725" y="12433"/>
                    </a:lnTo>
                    <a:lnTo>
                      <a:pt x="10644" y="13502"/>
                    </a:lnTo>
                    <a:lnTo>
                      <a:pt x="9567" y="14579"/>
                    </a:lnTo>
                    <a:lnTo>
                      <a:pt x="8559" y="15716"/>
                    </a:lnTo>
                    <a:lnTo>
                      <a:pt x="7584" y="16855"/>
                    </a:lnTo>
                    <a:lnTo>
                      <a:pt x="7061" y="17442"/>
                    </a:lnTo>
                    <a:lnTo>
                      <a:pt x="6574" y="18027"/>
                    </a:lnTo>
                    <a:lnTo>
                      <a:pt x="5669" y="19273"/>
                    </a:lnTo>
                    <a:lnTo>
                      <a:pt x="3930" y="21760"/>
                    </a:lnTo>
                    <a:lnTo>
                      <a:pt x="3097" y="23035"/>
                    </a:lnTo>
                    <a:lnTo>
                      <a:pt x="2329" y="24351"/>
                    </a:lnTo>
                    <a:lnTo>
                      <a:pt x="833" y="27010"/>
                    </a:lnTo>
                    <a:lnTo>
                      <a:pt x="591" y="27457"/>
                    </a:lnTo>
                    <a:lnTo>
                      <a:pt x="380" y="27940"/>
                    </a:lnTo>
                    <a:lnTo>
                      <a:pt x="207" y="28527"/>
                    </a:lnTo>
                    <a:lnTo>
                      <a:pt x="66" y="29150"/>
                    </a:lnTo>
                    <a:lnTo>
                      <a:pt x="0" y="29736"/>
                    </a:lnTo>
                    <a:lnTo>
                      <a:pt x="0" y="30326"/>
                    </a:lnTo>
                    <a:lnTo>
                      <a:pt x="66" y="30913"/>
                    </a:lnTo>
                    <a:lnTo>
                      <a:pt x="173" y="31498"/>
                    </a:lnTo>
                    <a:lnTo>
                      <a:pt x="346" y="32084"/>
                    </a:lnTo>
                    <a:lnTo>
                      <a:pt x="553" y="32605"/>
                    </a:lnTo>
                    <a:lnTo>
                      <a:pt x="833" y="33121"/>
                    </a:lnTo>
                    <a:lnTo>
                      <a:pt x="1148" y="33641"/>
                    </a:lnTo>
                    <a:lnTo>
                      <a:pt x="1494" y="34088"/>
                    </a:lnTo>
                    <a:lnTo>
                      <a:pt x="1912" y="34539"/>
                    </a:lnTo>
                    <a:lnTo>
                      <a:pt x="2365" y="34919"/>
                    </a:lnTo>
                    <a:lnTo>
                      <a:pt x="2886" y="35264"/>
                    </a:lnTo>
                    <a:lnTo>
                      <a:pt x="3405" y="35576"/>
                    </a:lnTo>
                    <a:lnTo>
                      <a:pt x="4000" y="35817"/>
                    </a:lnTo>
                    <a:lnTo>
                      <a:pt x="4591" y="35990"/>
                    </a:lnTo>
                    <a:lnTo>
                      <a:pt x="5182" y="36129"/>
                    </a:lnTo>
                    <a:lnTo>
                      <a:pt x="5810" y="36195"/>
                    </a:lnTo>
                    <a:lnTo>
                      <a:pt x="6399" y="36195"/>
                    </a:lnTo>
                    <a:lnTo>
                      <a:pt x="6990" y="36129"/>
                    </a:lnTo>
                    <a:lnTo>
                      <a:pt x="7584" y="36022"/>
                    </a:lnTo>
                    <a:lnTo>
                      <a:pt x="8141" y="35888"/>
                    </a:lnTo>
                    <a:lnTo>
                      <a:pt x="8696" y="35645"/>
                    </a:lnTo>
                    <a:lnTo>
                      <a:pt x="9219" y="35404"/>
                    </a:lnTo>
                    <a:lnTo>
                      <a:pt x="9740" y="35055"/>
                    </a:lnTo>
                    <a:lnTo>
                      <a:pt x="10194" y="34712"/>
                    </a:lnTo>
                    <a:lnTo>
                      <a:pt x="10612" y="34294"/>
                    </a:lnTo>
                    <a:lnTo>
                      <a:pt x="11027" y="33847"/>
                    </a:lnTo>
                    <a:lnTo>
                      <a:pt x="11375" y="33329"/>
                    </a:lnTo>
                    <a:lnTo>
                      <a:pt x="11656" y="32810"/>
                    </a:lnTo>
                    <a:lnTo>
                      <a:pt x="11932" y="32223"/>
                    </a:lnTo>
                    <a:lnTo>
                      <a:pt x="12143" y="31637"/>
                    </a:lnTo>
                    <a:lnTo>
                      <a:pt x="12561" y="30499"/>
                    </a:lnTo>
                    <a:lnTo>
                      <a:pt x="12945" y="29359"/>
                    </a:lnTo>
                    <a:lnTo>
                      <a:pt x="13360" y="28220"/>
                    </a:lnTo>
                    <a:lnTo>
                      <a:pt x="13810" y="27075"/>
                    </a:lnTo>
                    <a:lnTo>
                      <a:pt x="14335" y="26006"/>
                    </a:lnTo>
                    <a:lnTo>
                      <a:pt x="14822" y="24904"/>
                    </a:lnTo>
                    <a:lnTo>
                      <a:pt x="15375" y="23798"/>
                    </a:lnTo>
                    <a:lnTo>
                      <a:pt x="15656" y="23245"/>
                    </a:lnTo>
                    <a:lnTo>
                      <a:pt x="15970" y="22729"/>
                    </a:lnTo>
                    <a:lnTo>
                      <a:pt x="16561" y="21691"/>
                    </a:lnTo>
                    <a:lnTo>
                      <a:pt x="17221" y="20622"/>
                    </a:lnTo>
                    <a:lnTo>
                      <a:pt x="17919" y="19617"/>
                    </a:lnTo>
                    <a:lnTo>
                      <a:pt x="18613" y="18618"/>
                    </a:lnTo>
                    <a:lnTo>
                      <a:pt x="19381" y="17650"/>
                    </a:lnTo>
                    <a:lnTo>
                      <a:pt x="20177" y="16716"/>
                    </a:lnTo>
                    <a:lnTo>
                      <a:pt x="20979" y="15786"/>
                    </a:lnTo>
                    <a:lnTo>
                      <a:pt x="21816" y="14851"/>
                    </a:lnTo>
                    <a:lnTo>
                      <a:pt x="22683" y="13953"/>
                    </a:lnTo>
                    <a:lnTo>
                      <a:pt x="23588" y="13088"/>
                    </a:lnTo>
                    <a:lnTo>
                      <a:pt x="24529" y="12261"/>
                    </a:lnTo>
                    <a:lnTo>
                      <a:pt x="25503" y="11433"/>
                    </a:lnTo>
                    <a:lnTo>
                      <a:pt x="26478" y="10670"/>
                    </a:lnTo>
                    <a:lnTo>
                      <a:pt x="27522" y="9913"/>
                    </a:lnTo>
                    <a:lnTo>
                      <a:pt x="28567" y="9187"/>
                    </a:lnTo>
                    <a:lnTo>
                      <a:pt x="29645" y="8495"/>
                    </a:lnTo>
                    <a:lnTo>
                      <a:pt x="30723" y="7840"/>
                    </a:lnTo>
                    <a:lnTo>
                      <a:pt x="31837" y="7220"/>
                    </a:lnTo>
                    <a:lnTo>
                      <a:pt x="32984" y="6630"/>
                    </a:lnTo>
                    <a:lnTo>
                      <a:pt x="34166" y="6081"/>
                    </a:lnTo>
                    <a:lnTo>
                      <a:pt x="35314" y="5561"/>
                    </a:lnTo>
                    <a:lnTo>
                      <a:pt x="36499" y="5077"/>
                    </a:lnTo>
                    <a:lnTo>
                      <a:pt x="37684" y="4663"/>
                    </a:lnTo>
                    <a:lnTo>
                      <a:pt x="38864" y="4319"/>
                    </a:lnTo>
                    <a:lnTo>
                      <a:pt x="39075" y="4249"/>
                    </a:lnTo>
                    <a:lnTo>
                      <a:pt x="39455" y="4109"/>
                    </a:lnTo>
                    <a:lnTo>
                      <a:pt x="39769" y="3906"/>
                    </a:lnTo>
                    <a:lnTo>
                      <a:pt x="40049" y="3663"/>
                    </a:lnTo>
                    <a:lnTo>
                      <a:pt x="40294" y="3384"/>
                    </a:lnTo>
                    <a:lnTo>
                      <a:pt x="40467" y="3073"/>
                    </a:lnTo>
                    <a:lnTo>
                      <a:pt x="40570" y="2729"/>
                    </a:lnTo>
                    <a:lnTo>
                      <a:pt x="40640" y="2347"/>
                    </a:lnTo>
                    <a:lnTo>
                      <a:pt x="40640" y="1970"/>
                    </a:lnTo>
                    <a:lnTo>
                      <a:pt x="40602" y="1729"/>
                    </a:lnTo>
                    <a:lnTo>
                      <a:pt x="40570" y="1519"/>
                    </a:lnTo>
                    <a:lnTo>
                      <a:pt x="40499" y="1315"/>
                    </a:lnTo>
                    <a:lnTo>
                      <a:pt x="40397" y="1139"/>
                    </a:lnTo>
                    <a:lnTo>
                      <a:pt x="40153" y="794"/>
                    </a:lnTo>
                    <a:lnTo>
                      <a:pt x="39872" y="484"/>
                    </a:lnTo>
                    <a:lnTo>
                      <a:pt x="39524" y="278"/>
                    </a:lnTo>
                    <a:lnTo>
                      <a:pt x="39108" y="107"/>
                    </a:lnTo>
                    <a:lnTo>
                      <a:pt x="38898" y="36"/>
                    </a:lnTo>
                    <a:lnTo>
                      <a:pt x="38691" y="0"/>
                    </a:lnTo>
                    <a:close/>
                  </a:path>
                </a:pathLst>
              </a:custGeom>
              <a:solidFill>
                <a:srgbClr val="DF6310"/>
              </a:solidFill>
              <a:ln>
                <a:noFill/>
              </a:ln>
              <a:effectLst/>
            </p:spPr>
            <p:txBody>
              <a:bodyPr vert="horz" wrap="square" lIns="0" tIns="0" rIns="0" bIns="0" numCol="1" spcCol="215900" anchor="ctr"/>
              <a:lstStyle/>
              <a:p>
                <a:pPr/>
              </a:p>
            </p:txBody>
          </p:sp>
          <p:sp>
            <p:nvSpPr>
              <p:cNvPr id="135" name="Google Shape;758;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1AwAAHBUAAAEEAABBFQAAAAAAACYAAAAIAAAA//////////8="/>
                  </a:ext>
                </a:extLst>
              </p:cNvSpPr>
              <p:nvPr/>
            </p:nvSpPr>
            <p:spPr>
              <a:xfrm rot="383110">
                <a:off x="602615" y="3431540"/>
                <a:ext cx="48260" cy="23495"/>
              </a:xfrm>
              <a:custGeom>
                <a:avLst/>
                <a:gdLst/>
                <a:ahLst/>
                <a:cxnLst/>
                <a:rect l="0" t="0" r="48260" b="23495"/>
                <a:pathLst>
                  <a:path w="48260" h="23495">
                    <a:moveTo>
                      <a:pt x="46075" y="0"/>
                    </a:moveTo>
                    <a:lnTo>
                      <a:pt x="45659" y="32"/>
                    </a:lnTo>
                    <a:lnTo>
                      <a:pt x="45275" y="172"/>
                    </a:lnTo>
                    <a:lnTo>
                      <a:pt x="45065" y="276"/>
                    </a:lnTo>
                    <a:lnTo>
                      <a:pt x="44893" y="379"/>
                    </a:lnTo>
                    <a:lnTo>
                      <a:pt x="44547" y="661"/>
                    </a:lnTo>
                    <a:lnTo>
                      <a:pt x="44375" y="833"/>
                    </a:lnTo>
                    <a:lnTo>
                      <a:pt x="43505" y="1668"/>
                    </a:lnTo>
                    <a:lnTo>
                      <a:pt x="42572" y="2507"/>
                    </a:lnTo>
                    <a:lnTo>
                      <a:pt x="41600" y="3341"/>
                    </a:lnTo>
                    <a:lnTo>
                      <a:pt x="40590" y="4143"/>
                    </a:lnTo>
                    <a:lnTo>
                      <a:pt x="39549" y="4906"/>
                    </a:lnTo>
                    <a:lnTo>
                      <a:pt x="38474" y="5605"/>
                    </a:lnTo>
                    <a:lnTo>
                      <a:pt x="37399" y="6299"/>
                    </a:lnTo>
                    <a:lnTo>
                      <a:pt x="36289" y="6960"/>
                    </a:lnTo>
                    <a:lnTo>
                      <a:pt x="35181" y="7555"/>
                    </a:lnTo>
                    <a:lnTo>
                      <a:pt x="34070" y="8146"/>
                    </a:lnTo>
                    <a:lnTo>
                      <a:pt x="32926" y="8702"/>
                    </a:lnTo>
                    <a:lnTo>
                      <a:pt x="31744" y="9190"/>
                    </a:lnTo>
                    <a:lnTo>
                      <a:pt x="30567" y="9677"/>
                    </a:lnTo>
                    <a:lnTo>
                      <a:pt x="29385" y="10095"/>
                    </a:lnTo>
                    <a:lnTo>
                      <a:pt x="28208" y="10474"/>
                    </a:lnTo>
                    <a:lnTo>
                      <a:pt x="26992" y="10826"/>
                    </a:lnTo>
                    <a:lnTo>
                      <a:pt x="25812" y="11103"/>
                    </a:lnTo>
                    <a:lnTo>
                      <a:pt x="24597" y="11384"/>
                    </a:lnTo>
                    <a:lnTo>
                      <a:pt x="23384" y="11627"/>
                    </a:lnTo>
                    <a:lnTo>
                      <a:pt x="22168" y="11834"/>
                    </a:lnTo>
                    <a:lnTo>
                      <a:pt x="20953" y="11974"/>
                    </a:lnTo>
                    <a:lnTo>
                      <a:pt x="19706" y="12115"/>
                    </a:lnTo>
                    <a:lnTo>
                      <a:pt x="18493" y="12181"/>
                    </a:lnTo>
                    <a:lnTo>
                      <a:pt x="17278" y="12181"/>
                    </a:lnTo>
                    <a:lnTo>
                      <a:pt x="16652" y="12218"/>
                    </a:lnTo>
                    <a:lnTo>
                      <a:pt x="16064" y="12218"/>
                    </a:lnTo>
                    <a:lnTo>
                      <a:pt x="14815" y="12181"/>
                    </a:lnTo>
                    <a:lnTo>
                      <a:pt x="13602" y="12115"/>
                    </a:lnTo>
                    <a:lnTo>
                      <a:pt x="12387" y="12007"/>
                    </a:lnTo>
                    <a:lnTo>
                      <a:pt x="11174" y="11871"/>
                    </a:lnTo>
                    <a:lnTo>
                      <a:pt x="9992" y="11694"/>
                    </a:lnTo>
                    <a:lnTo>
                      <a:pt x="8776" y="11487"/>
                    </a:lnTo>
                    <a:lnTo>
                      <a:pt x="7563" y="11313"/>
                    </a:lnTo>
                    <a:lnTo>
                      <a:pt x="6904" y="11206"/>
                    </a:lnTo>
                    <a:lnTo>
                      <a:pt x="6419" y="11173"/>
                    </a:lnTo>
                    <a:lnTo>
                      <a:pt x="5932" y="11173"/>
                    </a:lnTo>
                    <a:lnTo>
                      <a:pt x="5311" y="11243"/>
                    </a:lnTo>
                    <a:lnTo>
                      <a:pt x="4685" y="11347"/>
                    </a:lnTo>
                    <a:lnTo>
                      <a:pt x="4129" y="11520"/>
                    </a:lnTo>
                    <a:lnTo>
                      <a:pt x="3573" y="11731"/>
                    </a:lnTo>
                    <a:lnTo>
                      <a:pt x="3018" y="12007"/>
                    </a:lnTo>
                    <a:lnTo>
                      <a:pt x="2531" y="12358"/>
                    </a:lnTo>
                    <a:lnTo>
                      <a:pt x="2082" y="12705"/>
                    </a:lnTo>
                    <a:lnTo>
                      <a:pt x="1667" y="13120"/>
                    </a:lnTo>
                    <a:lnTo>
                      <a:pt x="1285" y="13572"/>
                    </a:lnTo>
                    <a:lnTo>
                      <a:pt x="938" y="14061"/>
                    </a:lnTo>
                    <a:lnTo>
                      <a:pt x="626" y="14585"/>
                    </a:lnTo>
                    <a:lnTo>
                      <a:pt x="416" y="15105"/>
                    </a:lnTo>
                    <a:lnTo>
                      <a:pt x="210" y="15700"/>
                    </a:lnTo>
                    <a:lnTo>
                      <a:pt x="69" y="16290"/>
                    </a:lnTo>
                    <a:lnTo>
                      <a:pt x="0" y="16918"/>
                    </a:lnTo>
                    <a:lnTo>
                      <a:pt x="0" y="17542"/>
                    </a:lnTo>
                    <a:lnTo>
                      <a:pt x="38" y="18170"/>
                    </a:lnTo>
                    <a:lnTo>
                      <a:pt x="172" y="18761"/>
                    </a:lnTo>
                    <a:lnTo>
                      <a:pt x="313" y="19351"/>
                    </a:lnTo>
                    <a:lnTo>
                      <a:pt x="556" y="19909"/>
                    </a:lnTo>
                    <a:lnTo>
                      <a:pt x="831" y="20434"/>
                    </a:lnTo>
                    <a:lnTo>
                      <a:pt x="1144" y="20955"/>
                    </a:lnTo>
                    <a:lnTo>
                      <a:pt x="1528" y="21408"/>
                    </a:lnTo>
                    <a:lnTo>
                      <a:pt x="1944" y="21824"/>
                    </a:lnTo>
                    <a:lnTo>
                      <a:pt x="2395" y="22210"/>
                    </a:lnTo>
                    <a:lnTo>
                      <a:pt x="2882" y="22557"/>
                    </a:lnTo>
                    <a:lnTo>
                      <a:pt x="3367" y="22833"/>
                    </a:lnTo>
                    <a:lnTo>
                      <a:pt x="3919" y="23077"/>
                    </a:lnTo>
                    <a:lnTo>
                      <a:pt x="4511" y="23288"/>
                    </a:lnTo>
                    <a:lnTo>
                      <a:pt x="5688" y="23495"/>
                    </a:lnTo>
                    <a:lnTo>
                      <a:pt x="6314" y="23495"/>
                    </a:lnTo>
                    <a:lnTo>
                      <a:pt x="9402" y="23424"/>
                    </a:lnTo>
                    <a:lnTo>
                      <a:pt x="10930" y="23391"/>
                    </a:lnTo>
                    <a:lnTo>
                      <a:pt x="12458" y="23288"/>
                    </a:lnTo>
                    <a:lnTo>
                      <a:pt x="15474" y="22936"/>
                    </a:lnTo>
                    <a:lnTo>
                      <a:pt x="17003" y="22697"/>
                    </a:lnTo>
                    <a:lnTo>
                      <a:pt x="17765" y="22557"/>
                    </a:lnTo>
                    <a:lnTo>
                      <a:pt x="18493" y="22383"/>
                    </a:lnTo>
                    <a:lnTo>
                      <a:pt x="19983" y="22102"/>
                    </a:lnTo>
                    <a:lnTo>
                      <a:pt x="21476" y="21723"/>
                    </a:lnTo>
                    <a:lnTo>
                      <a:pt x="22935" y="21302"/>
                    </a:lnTo>
                    <a:lnTo>
                      <a:pt x="24353" y="20851"/>
                    </a:lnTo>
                    <a:lnTo>
                      <a:pt x="25812" y="20326"/>
                    </a:lnTo>
                    <a:lnTo>
                      <a:pt x="27200" y="19772"/>
                    </a:lnTo>
                    <a:lnTo>
                      <a:pt x="28587" y="19178"/>
                    </a:lnTo>
                    <a:lnTo>
                      <a:pt x="29973" y="18554"/>
                    </a:lnTo>
                    <a:lnTo>
                      <a:pt x="31329" y="17894"/>
                    </a:lnTo>
                    <a:lnTo>
                      <a:pt x="32645" y="17195"/>
                    </a:lnTo>
                    <a:lnTo>
                      <a:pt x="33929" y="16464"/>
                    </a:lnTo>
                    <a:lnTo>
                      <a:pt x="35181" y="15663"/>
                    </a:lnTo>
                    <a:lnTo>
                      <a:pt x="36430" y="14829"/>
                    </a:lnTo>
                    <a:lnTo>
                      <a:pt x="37643" y="13957"/>
                    </a:lnTo>
                    <a:lnTo>
                      <a:pt x="39933" y="12147"/>
                    </a:lnTo>
                    <a:lnTo>
                      <a:pt x="41077" y="11173"/>
                    </a:lnTo>
                    <a:lnTo>
                      <a:pt x="42156" y="10165"/>
                    </a:lnTo>
                    <a:lnTo>
                      <a:pt x="43193" y="9153"/>
                    </a:lnTo>
                    <a:lnTo>
                      <a:pt x="44200" y="8107"/>
                    </a:lnTo>
                    <a:lnTo>
                      <a:pt x="45172" y="6997"/>
                    </a:lnTo>
                    <a:lnTo>
                      <a:pt x="46106" y="5848"/>
                    </a:lnTo>
                    <a:lnTo>
                      <a:pt x="47009" y="4662"/>
                    </a:lnTo>
                    <a:lnTo>
                      <a:pt x="47909" y="3412"/>
                    </a:lnTo>
                    <a:lnTo>
                      <a:pt x="48088" y="3060"/>
                    </a:lnTo>
                    <a:lnTo>
                      <a:pt x="48191" y="2713"/>
                    </a:lnTo>
                    <a:lnTo>
                      <a:pt x="48260" y="2329"/>
                    </a:lnTo>
                    <a:lnTo>
                      <a:pt x="48260" y="1982"/>
                    </a:lnTo>
                    <a:lnTo>
                      <a:pt x="48191" y="1598"/>
                    </a:lnTo>
                    <a:lnTo>
                      <a:pt x="48050" y="1251"/>
                    </a:lnTo>
                    <a:lnTo>
                      <a:pt x="47878" y="937"/>
                    </a:lnTo>
                    <a:lnTo>
                      <a:pt x="47634" y="623"/>
                    </a:lnTo>
                    <a:lnTo>
                      <a:pt x="47462" y="487"/>
                    </a:lnTo>
                    <a:lnTo>
                      <a:pt x="47288" y="346"/>
                    </a:lnTo>
                    <a:lnTo>
                      <a:pt x="47078" y="243"/>
                    </a:lnTo>
                    <a:lnTo>
                      <a:pt x="46906" y="135"/>
                    </a:lnTo>
                    <a:lnTo>
                      <a:pt x="46490" y="32"/>
                    </a:lnTo>
                    <a:lnTo>
                      <a:pt x="46075" y="0"/>
                    </a:lnTo>
                    <a:close/>
                  </a:path>
                </a:pathLst>
              </a:custGeom>
              <a:solidFill>
                <a:srgbClr val="DF6310"/>
              </a:solidFill>
              <a:ln>
                <a:noFill/>
              </a:ln>
              <a:effectLst/>
            </p:spPr>
            <p:txBody>
              <a:bodyPr vert="horz" wrap="square" lIns="0" tIns="0" rIns="0" bIns="0" numCol="1" spcCol="215900" anchor="ctr"/>
              <a:lstStyle/>
              <a:p>
                <a:pPr/>
              </a:p>
            </p:txBody>
          </p:sp>
          <p:sp>
            <p:nvSpPr>
              <p:cNvPr id="134" name="Google Shape;759;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DAwAAVxUAABAEAAB8FQAAAAAAACYAAAAIAAAA//////////8="/>
                  </a:ext>
                </a:extLst>
              </p:cNvSpPr>
              <p:nvPr/>
            </p:nvSpPr>
            <p:spPr>
              <a:xfrm rot="383110">
                <a:off x="611505" y="3469005"/>
                <a:ext cx="48895" cy="23495"/>
              </a:xfrm>
              <a:custGeom>
                <a:avLst/>
                <a:gdLst/>
                <a:ahLst/>
                <a:cxnLst/>
                <a:rect l="0" t="0" r="48895" b="23495"/>
                <a:pathLst>
                  <a:path w="48895" h="23495">
                    <a:moveTo>
                      <a:pt x="35602" y="0"/>
                    </a:moveTo>
                    <a:lnTo>
                      <a:pt x="34140" y="36"/>
                    </a:lnTo>
                    <a:lnTo>
                      <a:pt x="32641" y="69"/>
                    </a:lnTo>
                    <a:lnTo>
                      <a:pt x="31178" y="171"/>
                    </a:lnTo>
                    <a:lnTo>
                      <a:pt x="29685" y="310"/>
                    </a:lnTo>
                    <a:lnTo>
                      <a:pt x="28191" y="518"/>
                    </a:lnTo>
                    <a:lnTo>
                      <a:pt x="26729" y="759"/>
                    </a:lnTo>
                    <a:lnTo>
                      <a:pt x="25266" y="1064"/>
                    </a:lnTo>
                    <a:lnTo>
                      <a:pt x="23804" y="1411"/>
                    </a:lnTo>
                    <a:lnTo>
                      <a:pt x="22344" y="1788"/>
                    </a:lnTo>
                    <a:lnTo>
                      <a:pt x="20882" y="2236"/>
                    </a:lnTo>
                    <a:lnTo>
                      <a:pt x="19453" y="2685"/>
                    </a:lnTo>
                    <a:lnTo>
                      <a:pt x="18027" y="3200"/>
                    </a:lnTo>
                    <a:lnTo>
                      <a:pt x="16599" y="3784"/>
                    </a:lnTo>
                    <a:lnTo>
                      <a:pt x="15207" y="4371"/>
                    </a:lnTo>
                    <a:lnTo>
                      <a:pt x="13853" y="5023"/>
                    </a:lnTo>
                    <a:lnTo>
                      <a:pt x="12495" y="5747"/>
                    </a:lnTo>
                    <a:lnTo>
                      <a:pt x="11798" y="6090"/>
                    </a:lnTo>
                    <a:lnTo>
                      <a:pt x="11137" y="6469"/>
                    </a:lnTo>
                    <a:lnTo>
                      <a:pt x="9815" y="7221"/>
                    </a:lnTo>
                    <a:lnTo>
                      <a:pt x="7239" y="8878"/>
                    </a:lnTo>
                    <a:lnTo>
                      <a:pt x="5987" y="9772"/>
                    </a:lnTo>
                    <a:lnTo>
                      <a:pt x="4803" y="10698"/>
                    </a:lnTo>
                    <a:lnTo>
                      <a:pt x="2370" y="12592"/>
                    </a:lnTo>
                    <a:lnTo>
                      <a:pt x="1985" y="12902"/>
                    </a:lnTo>
                    <a:lnTo>
                      <a:pt x="1638" y="13277"/>
                    </a:lnTo>
                    <a:lnTo>
                      <a:pt x="1217" y="13759"/>
                    </a:lnTo>
                    <a:lnTo>
                      <a:pt x="871" y="14278"/>
                    </a:lnTo>
                    <a:lnTo>
                      <a:pt x="595" y="14792"/>
                    </a:lnTo>
                    <a:lnTo>
                      <a:pt x="350" y="15343"/>
                    </a:lnTo>
                    <a:lnTo>
                      <a:pt x="176" y="15895"/>
                    </a:lnTo>
                    <a:lnTo>
                      <a:pt x="70" y="16478"/>
                    </a:lnTo>
                    <a:lnTo>
                      <a:pt x="0" y="17062"/>
                    </a:lnTo>
                    <a:lnTo>
                      <a:pt x="0" y="17649"/>
                    </a:lnTo>
                    <a:lnTo>
                      <a:pt x="36" y="18233"/>
                    </a:lnTo>
                    <a:lnTo>
                      <a:pt x="176" y="18817"/>
                    </a:lnTo>
                    <a:lnTo>
                      <a:pt x="314" y="19368"/>
                    </a:lnTo>
                    <a:lnTo>
                      <a:pt x="556" y="19919"/>
                    </a:lnTo>
                    <a:lnTo>
                      <a:pt x="801" y="20434"/>
                    </a:lnTo>
                    <a:lnTo>
                      <a:pt x="1152" y="20951"/>
                    </a:lnTo>
                    <a:lnTo>
                      <a:pt x="1532" y="21433"/>
                    </a:lnTo>
                    <a:lnTo>
                      <a:pt x="1985" y="21878"/>
                    </a:lnTo>
                    <a:lnTo>
                      <a:pt x="2474" y="22290"/>
                    </a:lnTo>
                    <a:lnTo>
                      <a:pt x="2960" y="22637"/>
                    </a:lnTo>
                    <a:lnTo>
                      <a:pt x="3517" y="22910"/>
                    </a:lnTo>
                    <a:lnTo>
                      <a:pt x="4072" y="23152"/>
                    </a:lnTo>
                    <a:lnTo>
                      <a:pt x="4629" y="23323"/>
                    </a:lnTo>
                    <a:lnTo>
                      <a:pt x="5224" y="23425"/>
                    </a:lnTo>
                    <a:lnTo>
                      <a:pt x="5813" y="23495"/>
                    </a:lnTo>
                    <a:lnTo>
                      <a:pt x="6402" y="23495"/>
                    </a:lnTo>
                    <a:lnTo>
                      <a:pt x="6994" y="23425"/>
                    </a:lnTo>
                    <a:lnTo>
                      <a:pt x="7551" y="23323"/>
                    </a:lnTo>
                    <a:lnTo>
                      <a:pt x="8142" y="23184"/>
                    </a:lnTo>
                    <a:lnTo>
                      <a:pt x="8701" y="22943"/>
                    </a:lnTo>
                    <a:lnTo>
                      <a:pt x="9224" y="22670"/>
                    </a:lnTo>
                    <a:lnTo>
                      <a:pt x="9745" y="22360"/>
                    </a:lnTo>
                    <a:lnTo>
                      <a:pt x="10230" y="21980"/>
                    </a:lnTo>
                    <a:lnTo>
                      <a:pt x="10686" y="21535"/>
                    </a:lnTo>
                    <a:lnTo>
                      <a:pt x="11103" y="21086"/>
                    </a:lnTo>
                    <a:lnTo>
                      <a:pt x="11904" y="20192"/>
                    </a:lnTo>
                    <a:lnTo>
                      <a:pt x="12701" y="19265"/>
                    </a:lnTo>
                    <a:lnTo>
                      <a:pt x="13538" y="18371"/>
                    </a:lnTo>
                    <a:lnTo>
                      <a:pt x="14373" y="17511"/>
                    </a:lnTo>
                    <a:lnTo>
                      <a:pt x="15276" y="16686"/>
                    </a:lnTo>
                    <a:lnTo>
                      <a:pt x="16148" y="15825"/>
                    </a:lnTo>
                    <a:lnTo>
                      <a:pt x="17086" y="15033"/>
                    </a:lnTo>
                    <a:lnTo>
                      <a:pt x="17541" y="14653"/>
                    </a:lnTo>
                    <a:lnTo>
                      <a:pt x="18027" y="14278"/>
                    </a:lnTo>
                    <a:lnTo>
                      <a:pt x="19003" y="13519"/>
                    </a:lnTo>
                    <a:lnTo>
                      <a:pt x="19976" y="12795"/>
                    </a:lnTo>
                    <a:lnTo>
                      <a:pt x="21022" y="12142"/>
                    </a:lnTo>
                    <a:lnTo>
                      <a:pt x="22063" y="11490"/>
                    </a:lnTo>
                    <a:lnTo>
                      <a:pt x="23107" y="10869"/>
                    </a:lnTo>
                    <a:lnTo>
                      <a:pt x="24223" y="10286"/>
                    </a:lnTo>
                    <a:lnTo>
                      <a:pt x="25337" y="9735"/>
                    </a:lnTo>
                    <a:lnTo>
                      <a:pt x="26448" y="9183"/>
                    </a:lnTo>
                    <a:lnTo>
                      <a:pt x="27595" y="8670"/>
                    </a:lnTo>
                    <a:lnTo>
                      <a:pt x="28747" y="8221"/>
                    </a:lnTo>
                    <a:lnTo>
                      <a:pt x="29930" y="7808"/>
                    </a:lnTo>
                    <a:lnTo>
                      <a:pt x="31147" y="7432"/>
                    </a:lnTo>
                    <a:lnTo>
                      <a:pt x="32365" y="7086"/>
                    </a:lnTo>
                    <a:lnTo>
                      <a:pt x="33583" y="6775"/>
                    </a:lnTo>
                    <a:lnTo>
                      <a:pt x="34835" y="6502"/>
                    </a:lnTo>
                    <a:lnTo>
                      <a:pt x="36089" y="6260"/>
                    </a:lnTo>
                    <a:lnTo>
                      <a:pt x="37341" y="6053"/>
                    </a:lnTo>
                    <a:lnTo>
                      <a:pt x="38629" y="5882"/>
                    </a:lnTo>
                    <a:lnTo>
                      <a:pt x="41205" y="5676"/>
                    </a:lnTo>
                    <a:lnTo>
                      <a:pt x="42491" y="5640"/>
                    </a:lnTo>
                    <a:lnTo>
                      <a:pt x="43779" y="5640"/>
                    </a:lnTo>
                    <a:lnTo>
                      <a:pt x="45033" y="5710"/>
                    </a:lnTo>
                    <a:lnTo>
                      <a:pt x="46253" y="5812"/>
                    </a:lnTo>
                    <a:lnTo>
                      <a:pt x="46459" y="5848"/>
                    </a:lnTo>
                    <a:lnTo>
                      <a:pt x="46841" y="5848"/>
                    </a:lnTo>
                    <a:lnTo>
                      <a:pt x="47226" y="5779"/>
                    </a:lnTo>
                    <a:lnTo>
                      <a:pt x="47573" y="5676"/>
                    </a:lnTo>
                    <a:lnTo>
                      <a:pt x="47887" y="5506"/>
                    </a:lnTo>
                    <a:lnTo>
                      <a:pt x="48202" y="5265"/>
                    </a:lnTo>
                    <a:lnTo>
                      <a:pt x="48444" y="4988"/>
                    </a:lnTo>
                    <a:lnTo>
                      <a:pt x="48650" y="4677"/>
                    </a:lnTo>
                    <a:lnTo>
                      <a:pt x="48790" y="4301"/>
                    </a:lnTo>
                    <a:lnTo>
                      <a:pt x="48824" y="4093"/>
                    </a:lnTo>
                    <a:lnTo>
                      <a:pt x="48861" y="3889"/>
                    </a:lnTo>
                    <a:lnTo>
                      <a:pt x="48895" y="3648"/>
                    </a:lnTo>
                    <a:lnTo>
                      <a:pt x="48861" y="3440"/>
                    </a:lnTo>
                    <a:lnTo>
                      <a:pt x="48790" y="3028"/>
                    </a:lnTo>
                    <a:lnTo>
                      <a:pt x="48618" y="2648"/>
                    </a:lnTo>
                    <a:lnTo>
                      <a:pt x="48374" y="2305"/>
                    </a:lnTo>
                    <a:lnTo>
                      <a:pt x="48093" y="2028"/>
                    </a:lnTo>
                    <a:lnTo>
                      <a:pt x="47919" y="1893"/>
                    </a:lnTo>
                    <a:lnTo>
                      <a:pt x="47713" y="1788"/>
                    </a:lnTo>
                    <a:lnTo>
                      <a:pt x="47536" y="1685"/>
                    </a:lnTo>
                    <a:lnTo>
                      <a:pt x="47330" y="1616"/>
                    </a:lnTo>
                    <a:lnTo>
                      <a:pt x="45830" y="1241"/>
                    </a:lnTo>
                    <a:lnTo>
                      <a:pt x="44369" y="894"/>
                    </a:lnTo>
                    <a:lnTo>
                      <a:pt x="42912" y="620"/>
                    </a:lnTo>
                    <a:lnTo>
                      <a:pt x="41449" y="412"/>
                    </a:lnTo>
                    <a:lnTo>
                      <a:pt x="40021" y="240"/>
                    </a:lnTo>
                    <a:lnTo>
                      <a:pt x="38559" y="106"/>
                    </a:lnTo>
                    <a:lnTo>
                      <a:pt x="37096" y="36"/>
                    </a:lnTo>
                    <a:lnTo>
                      <a:pt x="35602" y="0"/>
                    </a:lnTo>
                    <a:close/>
                  </a:path>
                </a:pathLst>
              </a:custGeom>
              <a:solidFill>
                <a:srgbClr val="DF6310"/>
              </a:solidFill>
              <a:ln>
                <a:noFill/>
              </a:ln>
              <a:effectLst/>
            </p:spPr>
            <p:txBody>
              <a:bodyPr vert="horz" wrap="square" lIns="0" tIns="0" rIns="0" bIns="0" numCol="1" spcCol="215900" anchor="ctr"/>
              <a:lstStyle/>
              <a:p>
                <a:pPr/>
              </a:p>
            </p:txBody>
          </p:sp>
          <p:sp>
            <p:nvSpPr>
              <p:cNvPr id="133" name="Google Shape;76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FAwAAhhUAABYEAACgFQAAAAAAACYAAAAIAAAA//////////8="/>
                  </a:ext>
                </a:extLst>
              </p:cNvSpPr>
              <p:nvPr/>
            </p:nvSpPr>
            <p:spPr>
              <a:xfrm rot="383110">
                <a:off x="612775" y="3498850"/>
                <a:ext cx="51435" cy="16510"/>
              </a:xfrm>
              <a:custGeom>
                <a:avLst/>
                <a:gdLst/>
                <a:ahLst/>
                <a:cxnLst/>
                <a:rect l="0" t="0" r="51435" b="16510"/>
                <a:pathLst>
                  <a:path w="51435" h="16510">
                    <a:moveTo>
                      <a:pt x="5874" y="0"/>
                    </a:moveTo>
                    <a:lnTo>
                      <a:pt x="5281" y="34"/>
                    </a:lnTo>
                    <a:lnTo>
                      <a:pt x="4719" y="141"/>
                    </a:lnTo>
                    <a:lnTo>
                      <a:pt x="4126" y="316"/>
                    </a:lnTo>
                    <a:lnTo>
                      <a:pt x="3602" y="563"/>
                    </a:lnTo>
                    <a:lnTo>
                      <a:pt x="3043" y="809"/>
                    </a:lnTo>
                    <a:lnTo>
                      <a:pt x="2552" y="1159"/>
                    </a:lnTo>
                    <a:lnTo>
                      <a:pt x="2097" y="1509"/>
                    </a:lnTo>
                    <a:lnTo>
                      <a:pt x="1643" y="1930"/>
                    </a:lnTo>
                    <a:lnTo>
                      <a:pt x="1257" y="2389"/>
                    </a:lnTo>
                    <a:lnTo>
                      <a:pt x="909" y="2914"/>
                    </a:lnTo>
                    <a:lnTo>
                      <a:pt x="626" y="3443"/>
                    </a:lnTo>
                    <a:lnTo>
                      <a:pt x="347" y="4039"/>
                    </a:lnTo>
                    <a:lnTo>
                      <a:pt x="173" y="4635"/>
                    </a:lnTo>
                    <a:lnTo>
                      <a:pt x="33" y="5269"/>
                    </a:lnTo>
                    <a:lnTo>
                      <a:pt x="0" y="5865"/>
                    </a:lnTo>
                    <a:lnTo>
                      <a:pt x="0" y="6498"/>
                    </a:lnTo>
                    <a:lnTo>
                      <a:pt x="33" y="7094"/>
                    </a:lnTo>
                    <a:lnTo>
                      <a:pt x="173" y="7657"/>
                    </a:lnTo>
                    <a:lnTo>
                      <a:pt x="311" y="8253"/>
                    </a:lnTo>
                    <a:lnTo>
                      <a:pt x="557" y="8782"/>
                    </a:lnTo>
                    <a:lnTo>
                      <a:pt x="838" y="9345"/>
                    </a:lnTo>
                    <a:lnTo>
                      <a:pt x="1154" y="9836"/>
                    </a:lnTo>
                    <a:lnTo>
                      <a:pt x="1502" y="10291"/>
                    </a:lnTo>
                    <a:lnTo>
                      <a:pt x="1921" y="10750"/>
                    </a:lnTo>
                    <a:lnTo>
                      <a:pt x="2412" y="11133"/>
                    </a:lnTo>
                    <a:lnTo>
                      <a:pt x="2902" y="11487"/>
                    </a:lnTo>
                    <a:lnTo>
                      <a:pt x="3424" y="11766"/>
                    </a:lnTo>
                    <a:lnTo>
                      <a:pt x="4024" y="12013"/>
                    </a:lnTo>
                    <a:lnTo>
                      <a:pt x="6924" y="13138"/>
                    </a:lnTo>
                    <a:lnTo>
                      <a:pt x="8362" y="13701"/>
                    </a:lnTo>
                    <a:lnTo>
                      <a:pt x="9832" y="14155"/>
                    </a:lnTo>
                    <a:lnTo>
                      <a:pt x="12801" y="14997"/>
                    </a:lnTo>
                    <a:lnTo>
                      <a:pt x="14275" y="15351"/>
                    </a:lnTo>
                    <a:lnTo>
                      <a:pt x="15042" y="15526"/>
                    </a:lnTo>
                    <a:lnTo>
                      <a:pt x="15813" y="15630"/>
                    </a:lnTo>
                    <a:lnTo>
                      <a:pt x="17318" y="15947"/>
                    </a:lnTo>
                    <a:lnTo>
                      <a:pt x="18826" y="16160"/>
                    </a:lnTo>
                    <a:lnTo>
                      <a:pt x="20362" y="16335"/>
                    </a:lnTo>
                    <a:lnTo>
                      <a:pt x="21902" y="16439"/>
                    </a:lnTo>
                    <a:lnTo>
                      <a:pt x="23410" y="16510"/>
                    </a:lnTo>
                    <a:lnTo>
                      <a:pt x="26451" y="16510"/>
                    </a:lnTo>
                    <a:lnTo>
                      <a:pt x="27955" y="16439"/>
                    </a:lnTo>
                    <a:lnTo>
                      <a:pt x="29496" y="16335"/>
                    </a:lnTo>
                    <a:lnTo>
                      <a:pt x="30999" y="16194"/>
                    </a:lnTo>
                    <a:lnTo>
                      <a:pt x="32468" y="15980"/>
                    </a:lnTo>
                    <a:lnTo>
                      <a:pt x="35409" y="15422"/>
                    </a:lnTo>
                    <a:lnTo>
                      <a:pt x="36878" y="15068"/>
                    </a:lnTo>
                    <a:lnTo>
                      <a:pt x="38314" y="14685"/>
                    </a:lnTo>
                    <a:lnTo>
                      <a:pt x="39747" y="14226"/>
                    </a:lnTo>
                    <a:lnTo>
                      <a:pt x="41145" y="13768"/>
                    </a:lnTo>
                    <a:lnTo>
                      <a:pt x="42512" y="13242"/>
                    </a:lnTo>
                    <a:lnTo>
                      <a:pt x="43879" y="12680"/>
                    </a:lnTo>
                    <a:lnTo>
                      <a:pt x="45241" y="12084"/>
                    </a:lnTo>
                    <a:lnTo>
                      <a:pt x="46572" y="11416"/>
                    </a:lnTo>
                    <a:lnTo>
                      <a:pt x="47863" y="10712"/>
                    </a:lnTo>
                    <a:lnTo>
                      <a:pt x="49158" y="9941"/>
                    </a:lnTo>
                    <a:lnTo>
                      <a:pt x="50456" y="9132"/>
                    </a:lnTo>
                    <a:lnTo>
                      <a:pt x="50770" y="8886"/>
                    </a:lnTo>
                    <a:lnTo>
                      <a:pt x="51015" y="8570"/>
                    </a:lnTo>
                    <a:lnTo>
                      <a:pt x="51223" y="8253"/>
                    </a:lnTo>
                    <a:lnTo>
                      <a:pt x="51363" y="7903"/>
                    </a:lnTo>
                    <a:lnTo>
                      <a:pt x="51435" y="7553"/>
                    </a:lnTo>
                    <a:lnTo>
                      <a:pt x="51435" y="7165"/>
                    </a:lnTo>
                    <a:lnTo>
                      <a:pt x="51401" y="6778"/>
                    </a:lnTo>
                    <a:lnTo>
                      <a:pt x="51261" y="6427"/>
                    </a:lnTo>
                    <a:lnTo>
                      <a:pt x="51156" y="6219"/>
                    </a:lnTo>
                    <a:lnTo>
                      <a:pt x="51049" y="6040"/>
                    </a:lnTo>
                    <a:lnTo>
                      <a:pt x="50911" y="5865"/>
                    </a:lnTo>
                    <a:lnTo>
                      <a:pt x="50770" y="5690"/>
                    </a:lnTo>
                    <a:lnTo>
                      <a:pt x="50422" y="5444"/>
                    </a:lnTo>
                    <a:lnTo>
                      <a:pt x="50068" y="5235"/>
                    </a:lnTo>
                    <a:lnTo>
                      <a:pt x="49649" y="5127"/>
                    </a:lnTo>
                    <a:lnTo>
                      <a:pt x="49229" y="5094"/>
                    </a:lnTo>
                    <a:lnTo>
                      <a:pt x="49022" y="5094"/>
                    </a:lnTo>
                    <a:lnTo>
                      <a:pt x="48810" y="5127"/>
                    </a:lnTo>
                    <a:lnTo>
                      <a:pt x="48598" y="5198"/>
                    </a:lnTo>
                    <a:lnTo>
                      <a:pt x="48391" y="5269"/>
                    </a:lnTo>
                    <a:lnTo>
                      <a:pt x="48179" y="5373"/>
                    </a:lnTo>
                    <a:lnTo>
                      <a:pt x="47024" y="5831"/>
                    </a:lnTo>
                    <a:lnTo>
                      <a:pt x="45839" y="6252"/>
                    </a:lnTo>
                    <a:lnTo>
                      <a:pt x="44612" y="6674"/>
                    </a:lnTo>
                    <a:lnTo>
                      <a:pt x="43388" y="7024"/>
                    </a:lnTo>
                    <a:lnTo>
                      <a:pt x="42126" y="7340"/>
                    </a:lnTo>
                    <a:lnTo>
                      <a:pt x="40831" y="7586"/>
                    </a:lnTo>
                    <a:lnTo>
                      <a:pt x="39571" y="7832"/>
                    </a:lnTo>
                    <a:lnTo>
                      <a:pt x="38276" y="8007"/>
                    </a:lnTo>
                    <a:lnTo>
                      <a:pt x="37018" y="8149"/>
                    </a:lnTo>
                    <a:lnTo>
                      <a:pt x="35723" y="8253"/>
                    </a:lnTo>
                    <a:lnTo>
                      <a:pt x="34466" y="8324"/>
                    </a:lnTo>
                    <a:lnTo>
                      <a:pt x="33204" y="8361"/>
                    </a:lnTo>
                    <a:lnTo>
                      <a:pt x="31908" y="8361"/>
                    </a:lnTo>
                    <a:lnTo>
                      <a:pt x="29391" y="8220"/>
                    </a:lnTo>
                    <a:lnTo>
                      <a:pt x="28128" y="8078"/>
                    </a:lnTo>
                    <a:lnTo>
                      <a:pt x="26905" y="7870"/>
                    </a:lnTo>
                    <a:lnTo>
                      <a:pt x="25679" y="7657"/>
                    </a:lnTo>
                    <a:lnTo>
                      <a:pt x="24455" y="7449"/>
                    </a:lnTo>
                    <a:lnTo>
                      <a:pt x="23231" y="7165"/>
                    </a:lnTo>
                    <a:lnTo>
                      <a:pt x="22043" y="6849"/>
                    </a:lnTo>
                    <a:lnTo>
                      <a:pt x="20850" y="6498"/>
                    </a:lnTo>
                    <a:lnTo>
                      <a:pt x="19664" y="6077"/>
                    </a:lnTo>
                    <a:lnTo>
                      <a:pt x="18509" y="5656"/>
                    </a:lnTo>
                    <a:lnTo>
                      <a:pt x="17949" y="5444"/>
                    </a:lnTo>
                    <a:lnTo>
                      <a:pt x="16267" y="4706"/>
                    </a:lnTo>
                    <a:lnTo>
                      <a:pt x="15148" y="4143"/>
                    </a:lnTo>
                    <a:lnTo>
                      <a:pt x="14029" y="3618"/>
                    </a:lnTo>
                    <a:lnTo>
                      <a:pt x="12946" y="3022"/>
                    </a:lnTo>
                    <a:lnTo>
                      <a:pt x="10844" y="1755"/>
                    </a:lnTo>
                    <a:lnTo>
                      <a:pt x="9794" y="1125"/>
                    </a:lnTo>
                    <a:lnTo>
                      <a:pt x="9234" y="771"/>
                    </a:lnTo>
                    <a:lnTo>
                      <a:pt x="8782" y="563"/>
                    </a:lnTo>
                    <a:lnTo>
                      <a:pt x="8324" y="350"/>
                    </a:lnTo>
                    <a:lnTo>
                      <a:pt x="7731" y="175"/>
                    </a:lnTo>
                    <a:lnTo>
                      <a:pt x="7100" y="34"/>
                    </a:lnTo>
                    <a:lnTo>
                      <a:pt x="6505" y="0"/>
                    </a:lnTo>
                    <a:close/>
                  </a:path>
                </a:pathLst>
              </a:custGeom>
              <a:solidFill>
                <a:srgbClr val="DF6310"/>
              </a:solidFill>
              <a:ln>
                <a:noFill/>
              </a:ln>
              <a:effectLst/>
            </p:spPr>
            <p:txBody>
              <a:bodyPr vert="horz" wrap="square" lIns="0" tIns="0" rIns="0" bIns="0" numCol="1" spcCol="215900" anchor="ctr"/>
              <a:lstStyle/>
              <a:p>
                <a:pPr/>
              </a:p>
            </p:txBody>
          </p:sp>
          <p:sp>
            <p:nvSpPr>
              <p:cNvPr id="132" name="Google Shape;761;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7AwAAoRUAAP0DAADXFQAAAAAAACYAAAAIAAAA//////////8="/>
                  </a:ext>
                </a:extLst>
              </p:cNvSpPr>
              <p:nvPr/>
            </p:nvSpPr>
            <p:spPr>
              <a:xfrm rot="383110">
                <a:off x="606425" y="3515995"/>
                <a:ext cx="41910" cy="34290"/>
              </a:xfrm>
              <a:custGeom>
                <a:avLst/>
                <a:gdLst/>
                <a:ahLst/>
                <a:cxnLst/>
                <a:rect l="0" t="0" r="41910" b="34290"/>
                <a:pathLst>
                  <a:path w="41910" h="34290">
                    <a:moveTo>
                      <a:pt x="6135" y="0"/>
                    </a:moveTo>
                    <a:lnTo>
                      <a:pt x="5512" y="33"/>
                    </a:lnTo>
                    <a:lnTo>
                      <a:pt x="4928" y="103"/>
                    </a:lnTo>
                    <a:lnTo>
                      <a:pt x="4375" y="243"/>
                    </a:lnTo>
                    <a:lnTo>
                      <a:pt x="3791" y="448"/>
                    </a:lnTo>
                    <a:lnTo>
                      <a:pt x="3238" y="691"/>
                    </a:lnTo>
                    <a:lnTo>
                      <a:pt x="2687" y="1041"/>
                    </a:lnTo>
                    <a:lnTo>
                      <a:pt x="2204" y="1419"/>
                    </a:lnTo>
                    <a:lnTo>
                      <a:pt x="1758" y="1835"/>
                    </a:lnTo>
                    <a:lnTo>
                      <a:pt x="1345" y="2288"/>
                    </a:lnTo>
                    <a:lnTo>
                      <a:pt x="997" y="2773"/>
                    </a:lnTo>
                    <a:lnTo>
                      <a:pt x="687" y="3258"/>
                    </a:lnTo>
                    <a:lnTo>
                      <a:pt x="446" y="3813"/>
                    </a:lnTo>
                    <a:lnTo>
                      <a:pt x="241" y="4369"/>
                    </a:lnTo>
                    <a:lnTo>
                      <a:pt x="103" y="4920"/>
                    </a:lnTo>
                    <a:lnTo>
                      <a:pt x="0" y="5513"/>
                    </a:lnTo>
                    <a:lnTo>
                      <a:pt x="0" y="6690"/>
                    </a:lnTo>
                    <a:lnTo>
                      <a:pt x="103" y="7282"/>
                    </a:lnTo>
                    <a:lnTo>
                      <a:pt x="241" y="7871"/>
                    </a:lnTo>
                    <a:lnTo>
                      <a:pt x="413" y="8458"/>
                    </a:lnTo>
                    <a:lnTo>
                      <a:pt x="687" y="9014"/>
                    </a:lnTo>
                    <a:lnTo>
                      <a:pt x="997" y="9531"/>
                    </a:lnTo>
                    <a:lnTo>
                      <a:pt x="2654" y="12100"/>
                    </a:lnTo>
                    <a:lnTo>
                      <a:pt x="3514" y="13383"/>
                    </a:lnTo>
                    <a:lnTo>
                      <a:pt x="4375" y="14629"/>
                    </a:lnTo>
                    <a:lnTo>
                      <a:pt x="6273" y="17024"/>
                    </a:lnTo>
                    <a:lnTo>
                      <a:pt x="7272" y="18167"/>
                    </a:lnTo>
                    <a:lnTo>
                      <a:pt x="7753" y="18756"/>
                    </a:lnTo>
                    <a:lnTo>
                      <a:pt x="8306" y="19274"/>
                    </a:lnTo>
                    <a:lnTo>
                      <a:pt x="9340" y="20385"/>
                    </a:lnTo>
                    <a:lnTo>
                      <a:pt x="10408" y="21453"/>
                    </a:lnTo>
                    <a:lnTo>
                      <a:pt x="11545" y="22500"/>
                    </a:lnTo>
                    <a:lnTo>
                      <a:pt x="12682" y="23470"/>
                    </a:lnTo>
                    <a:lnTo>
                      <a:pt x="13856" y="24408"/>
                    </a:lnTo>
                    <a:lnTo>
                      <a:pt x="15062" y="25310"/>
                    </a:lnTo>
                    <a:lnTo>
                      <a:pt x="16300" y="26178"/>
                    </a:lnTo>
                    <a:lnTo>
                      <a:pt x="17540" y="27008"/>
                    </a:lnTo>
                    <a:lnTo>
                      <a:pt x="18784" y="27807"/>
                    </a:lnTo>
                    <a:lnTo>
                      <a:pt x="20092" y="28567"/>
                    </a:lnTo>
                    <a:lnTo>
                      <a:pt x="21401" y="29262"/>
                    </a:lnTo>
                    <a:lnTo>
                      <a:pt x="22713" y="29921"/>
                    </a:lnTo>
                    <a:lnTo>
                      <a:pt x="24056" y="30542"/>
                    </a:lnTo>
                    <a:lnTo>
                      <a:pt x="25400" y="31098"/>
                    </a:lnTo>
                    <a:lnTo>
                      <a:pt x="26778" y="31620"/>
                    </a:lnTo>
                    <a:lnTo>
                      <a:pt x="28157" y="32106"/>
                    </a:lnTo>
                    <a:lnTo>
                      <a:pt x="29572" y="32553"/>
                    </a:lnTo>
                    <a:lnTo>
                      <a:pt x="30982" y="32969"/>
                    </a:lnTo>
                    <a:lnTo>
                      <a:pt x="32360" y="33318"/>
                    </a:lnTo>
                    <a:lnTo>
                      <a:pt x="33809" y="33595"/>
                    </a:lnTo>
                    <a:lnTo>
                      <a:pt x="35224" y="33871"/>
                    </a:lnTo>
                    <a:lnTo>
                      <a:pt x="36671" y="34047"/>
                    </a:lnTo>
                    <a:lnTo>
                      <a:pt x="38152" y="34220"/>
                    </a:lnTo>
                    <a:lnTo>
                      <a:pt x="39669" y="34290"/>
                    </a:lnTo>
                    <a:lnTo>
                      <a:pt x="40049" y="34253"/>
                    </a:lnTo>
                    <a:lnTo>
                      <a:pt x="40426" y="34184"/>
                    </a:lnTo>
                    <a:lnTo>
                      <a:pt x="40773" y="34047"/>
                    </a:lnTo>
                    <a:lnTo>
                      <a:pt x="41080" y="33838"/>
                    </a:lnTo>
                    <a:lnTo>
                      <a:pt x="41357" y="33595"/>
                    </a:lnTo>
                    <a:lnTo>
                      <a:pt x="41563" y="33318"/>
                    </a:lnTo>
                    <a:lnTo>
                      <a:pt x="41737" y="32969"/>
                    </a:lnTo>
                    <a:lnTo>
                      <a:pt x="41873" y="32591"/>
                    </a:lnTo>
                    <a:lnTo>
                      <a:pt x="41910" y="32382"/>
                    </a:lnTo>
                    <a:lnTo>
                      <a:pt x="41910" y="31933"/>
                    </a:lnTo>
                    <a:lnTo>
                      <a:pt x="41873" y="31723"/>
                    </a:lnTo>
                    <a:lnTo>
                      <a:pt x="41770" y="31340"/>
                    </a:lnTo>
                    <a:lnTo>
                      <a:pt x="41600" y="30961"/>
                    </a:lnTo>
                    <a:lnTo>
                      <a:pt x="41320" y="30612"/>
                    </a:lnTo>
                    <a:lnTo>
                      <a:pt x="41014" y="30337"/>
                    </a:lnTo>
                    <a:lnTo>
                      <a:pt x="40839" y="30234"/>
                    </a:lnTo>
                    <a:lnTo>
                      <a:pt x="40633" y="30126"/>
                    </a:lnTo>
                    <a:lnTo>
                      <a:pt x="40426" y="30056"/>
                    </a:lnTo>
                    <a:lnTo>
                      <a:pt x="40222" y="29991"/>
                    </a:lnTo>
                    <a:lnTo>
                      <a:pt x="40012" y="29955"/>
                    </a:lnTo>
                    <a:lnTo>
                      <a:pt x="38842" y="29642"/>
                    </a:lnTo>
                    <a:lnTo>
                      <a:pt x="37636" y="29329"/>
                    </a:lnTo>
                    <a:lnTo>
                      <a:pt x="36431" y="28913"/>
                    </a:lnTo>
                    <a:lnTo>
                      <a:pt x="35257" y="28464"/>
                    </a:lnTo>
                    <a:lnTo>
                      <a:pt x="34050" y="27980"/>
                    </a:lnTo>
                    <a:lnTo>
                      <a:pt x="32880" y="27457"/>
                    </a:lnTo>
                    <a:lnTo>
                      <a:pt x="31743" y="26905"/>
                    </a:lnTo>
                    <a:lnTo>
                      <a:pt x="30602" y="26313"/>
                    </a:lnTo>
                    <a:lnTo>
                      <a:pt x="29535" y="25692"/>
                    </a:lnTo>
                    <a:lnTo>
                      <a:pt x="28435" y="25030"/>
                    </a:lnTo>
                    <a:lnTo>
                      <a:pt x="27364" y="24338"/>
                    </a:lnTo>
                    <a:lnTo>
                      <a:pt x="26330" y="23611"/>
                    </a:lnTo>
                    <a:lnTo>
                      <a:pt x="25330" y="22882"/>
                    </a:lnTo>
                    <a:lnTo>
                      <a:pt x="23400" y="21285"/>
                    </a:lnTo>
                    <a:lnTo>
                      <a:pt x="22505" y="20422"/>
                    </a:lnTo>
                    <a:lnTo>
                      <a:pt x="21609" y="19553"/>
                    </a:lnTo>
                    <a:lnTo>
                      <a:pt x="20747" y="18691"/>
                    </a:lnTo>
                    <a:lnTo>
                      <a:pt x="19921" y="17785"/>
                    </a:lnTo>
                    <a:lnTo>
                      <a:pt x="19127" y="16851"/>
                    </a:lnTo>
                    <a:lnTo>
                      <a:pt x="18334" y="15913"/>
                    </a:lnTo>
                    <a:lnTo>
                      <a:pt x="17610" y="14942"/>
                    </a:lnTo>
                    <a:lnTo>
                      <a:pt x="16886" y="13938"/>
                    </a:lnTo>
                    <a:lnTo>
                      <a:pt x="16232" y="12897"/>
                    </a:lnTo>
                    <a:lnTo>
                      <a:pt x="15889" y="12375"/>
                    </a:lnTo>
                    <a:lnTo>
                      <a:pt x="15577" y="11889"/>
                    </a:lnTo>
                    <a:lnTo>
                      <a:pt x="14409" y="9742"/>
                    </a:lnTo>
                    <a:lnTo>
                      <a:pt x="13819" y="8668"/>
                    </a:lnTo>
                    <a:lnTo>
                      <a:pt x="13303" y="7558"/>
                    </a:lnTo>
                    <a:lnTo>
                      <a:pt x="12854" y="6447"/>
                    </a:lnTo>
                    <a:lnTo>
                      <a:pt x="12371" y="5302"/>
                    </a:lnTo>
                    <a:lnTo>
                      <a:pt x="11925" y="4196"/>
                    </a:lnTo>
                    <a:lnTo>
                      <a:pt x="11647" y="3604"/>
                    </a:lnTo>
                    <a:lnTo>
                      <a:pt x="11405" y="3156"/>
                    </a:lnTo>
                    <a:lnTo>
                      <a:pt x="11164" y="2740"/>
                    </a:lnTo>
                    <a:lnTo>
                      <a:pt x="10788" y="2218"/>
                    </a:lnTo>
                    <a:lnTo>
                      <a:pt x="10375" y="1768"/>
                    </a:lnTo>
                    <a:lnTo>
                      <a:pt x="9925" y="1386"/>
                    </a:lnTo>
                    <a:lnTo>
                      <a:pt x="9443" y="1003"/>
                    </a:lnTo>
                    <a:lnTo>
                      <a:pt x="8927" y="729"/>
                    </a:lnTo>
                    <a:lnTo>
                      <a:pt x="8407" y="448"/>
                    </a:lnTo>
                    <a:lnTo>
                      <a:pt x="7856" y="276"/>
                    </a:lnTo>
                    <a:lnTo>
                      <a:pt x="7272" y="103"/>
                    </a:lnTo>
                    <a:lnTo>
                      <a:pt x="6719" y="33"/>
                    </a:lnTo>
                    <a:lnTo>
                      <a:pt x="6135" y="0"/>
                    </a:lnTo>
                    <a:close/>
                  </a:path>
                </a:pathLst>
              </a:custGeom>
              <a:solidFill>
                <a:srgbClr val="DF6310"/>
              </a:solidFill>
              <a:ln>
                <a:noFill/>
              </a:ln>
              <a:effectLst/>
            </p:spPr>
            <p:txBody>
              <a:bodyPr vert="horz" wrap="square" lIns="0" tIns="0" rIns="0" bIns="0" numCol="1" spcCol="215900" anchor="ctr"/>
              <a:lstStyle/>
              <a:p>
                <a:pPr/>
              </a:p>
            </p:txBody>
          </p:sp>
          <p:sp>
            <p:nvSpPr>
              <p:cNvPr id="131" name="Google Shape;762;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kAwAAvhUAANQDAAAFFgAAAAAAACYAAAAIAAAA//////////8="/>
                  </a:ext>
                </a:extLst>
              </p:cNvSpPr>
              <p:nvPr/>
            </p:nvSpPr>
            <p:spPr>
              <a:xfrm rot="383110">
                <a:off x="591820" y="3534410"/>
                <a:ext cx="30480" cy="45085"/>
              </a:xfrm>
              <a:custGeom>
                <a:avLst/>
                <a:gdLst/>
                <a:ahLst/>
                <a:cxnLst/>
                <a:rect l="0" t="0" r="30480" b="45085"/>
                <a:pathLst>
                  <a:path w="30480" h="45085">
                    <a:moveTo>
                      <a:pt x="6028" y="0"/>
                    </a:moveTo>
                    <a:lnTo>
                      <a:pt x="5405" y="37"/>
                    </a:lnTo>
                    <a:lnTo>
                      <a:pt x="4779" y="139"/>
                    </a:lnTo>
                    <a:lnTo>
                      <a:pt x="4191" y="315"/>
                    </a:lnTo>
                    <a:lnTo>
                      <a:pt x="3604" y="559"/>
                    </a:lnTo>
                    <a:lnTo>
                      <a:pt x="3082" y="841"/>
                    </a:lnTo>
                    <a:lnTo>
                      <a:pt x="2564" y="1150"/>
                    </a:lnTo>
                    <a:lnTo>
                      <a:pt x="2112" y="1536"/>
                    </a:lnTo>
                    <a:lnTo>
                      <a:pt x="1664" y="1920"/>
                    </a:lnTo>
                    <a:lnTo>
                      <a:pt x="1283" y="2373"/>
                    </a:lnTo>
                    <a:lnTo>
                      <a:pt x="937" y="2861"/>
                    </a:lnTo>
                    <a:lnTo>
                      <a:pt x="658" y="3387"/>
                    </a:lnTo>
                    <a:lnTo>
                      <a:pt x="415" y="3909"/>
                    </a:lnTo>
                    <a:lnTo>
                      <a:pt x="210" y="4500"/>
                    </a:lnTo>
                    <a:lnTo>
                      <a:pt x="71" y="5059"/>
                    </a:lnTo>
                    <a:lnTo>
                      <a:pt x="0" y="5656"/>
                    </a:lnTo>
                    <a:lnTo>
                      <a:pt x="0" y="6280"/>
                    </a:lnTo>
                    <a:lnTo>
                      <a:pt x="37" y="6910"/>
                    </a:lnTo>
                    <a:lnTo>
                      <a:pt x="140" y="7538"/>
                    </a:lnTo>
                    <a:lnTo>
                      <a:pt x="765" y="10536"/>
                    </a:lnTo>
                    <a:lnTo>
                      <a:pt x="1077" y="12038"/>
                    </a:lnTo>
                    <a:lnTo>
                      <a:pt x="1455" y="13540"/>
                    </a:lnTo>
                    <a:lnTo>
                      <a:pt x="2355" y="16470"/>
                    </a:lnTo>
                    <a:lnTo>
                      <a:pt x="2877" y="17902"/>
                    </a:lnTo>
                    <a:lnTo>
                      <a:pt x="3152" y="18635"/>
                    </a:lnTo>
                    <a:lnTo>
                      <a:pt x="3432" y="19332"/>
                    </a:lnTo>
                    <a:lnTo>
                      <a:pt x="4019" y="20764"/>
                    </a:lnTo>
                    <a:lnTo>
                      <a:pt x="4644" y="22160"/>
                    </a:lnTo>
                    <a:lnTo>
                      <a:pt x="5334" y="23517"/>
                    </a:lnTo>
                    <a:lnTo>
                      <a:pt x="6062" y="24880"/>
                    </a:lnTo>
                    <a:lnTo>
                      <a:pt x="6826" y="26172"/>
                    </a:lnTo>
                    <a:lnTo>
                      <a:pt x="7619" y="27464"/>
                    </a:lnTo>
                    <a:lnTo>
                      <a:pt x="8453" y="28717"/>
                    </a:lnTo>
                    <a:lnTo>
                      <a:pt x="9316" y="29977"/>
                    </a:lnTo>
                    <a:lnTo>
                      <a:pt x="10184" y="31194"/>
                    </a:lnTo>
                    <a:lnTo>
                      <a:pt x="11120" y="32348"/>
                    </a:lnTo>
                    <a:lnTo>
                      <a:pt x="12090" y="33500"/>
                    </a:lnTo>
                    <a:lnTo>
                      <a:pt x="13126" y="34579"/>
                    </a:lnTo>
                    <a:lnTo>
                      <a:pt x="14165" y="35660"/>
                    </a:lnTo>
                    <a:lnTo>
                      <a:pt x="15205" y="36700"/>
                    </a:lnTo>
                    <a:lnTo>
                      <a:pt x="16315" y="37685"/>
                    </a:lnTo>
                    <a:lnTo>
                      <a:pt x="17420" y="38662"/>
                    </a:lnTo>
                    <a:lnTo>
                      <a:pt x="18600" y="39570"/>
                    </a:lnTo>
                    <a:lnTo>
                      <a:pt x="19741" y="40442"/>
                    </a:lnTo>
                    <a:lnTo>
                      <a:pt x="20954" y="41313"/>
                    </a:lnTo>
                    <a:lnTo>
                      <a:pt x="22167" y="42116"/>
                    </a:lnTo>
                    <a:lnTo>
                      <a:pt x="23412" y="42849"/>
                    </a:lnTo>
                    <a:lnTo>
                      <a:pt x="24694" y="43582"/>
                    </a:lnTo>
                    <a:lnTo>
                      <a:pt x="26046" y="44243"/>
                    </a:lnTo>
                    <a:lnTo>
                      <a:pt x="27431" y="44907"/>
                    </a:lnTo>
                    <a:lnTo>
                      <a:pt x="27776" y="45014"/>
                    </a:lnTo>
                    <a:lnTo>
                      <a:pt x="28159" y="45085"/>
                    </a:lnTo>
                    <a:lnTo>
                      <a:pt x="28540" y="45047"/>
                    </a:lnTo>
                    <a:lnTo>
                      <a:pt x="28885" y="44976"/>
                    </a:lnTo>
                    <a:lnTo>
                      <a:pt x="29231" y="44840"/>
                    </a:lnTo>
                    <a:lnTo>
                      <a:pt x="29575" y="44663"/>
                    </a:lnTo>
                    <a:lnTo>
                      <a:pt x="29855" y="44423"/>
                    </a:lnTo>
                    <a:lnTo>
                      <a:pt x="30098" y="44108"/>
                    </a:lnTo>
                    <a:lnTo>
                      <a:pt x="30201" y="43897"/>
                    </a:lnTo>
                    <a:lnTo>
                      <a:pt x="30304" y="43722"/>
                    </a:lnTo>
                    <a:lnTo>
                      <a:pt x="30373" y="43511"/>
                    </a:lnTo>
                    <a:lnTo>
                      <a:pt x="30409" y="43304"/>
                    </a:lnTo>
                    <a:lnTo>
                      <a:pt x="30480" y="42887"/>
                    </a:lnTo>
                    <a:lnTo>
                      <a:pt x="30409" y="42467"/>
                    </a:lnTo>
                    <a:lnTo>
                      <a:pt x="30304" y="42045"/>
                    </a:lnTo>
                    <a:lnTo>
                      <a:pt x="29995" y="41524"/>
                    </a:lnTo>
                    <a:lnTo>
                      <a:pt x="29818" y="41350"/>
                    </a:lnTo>
                    <a:lnTo>
                      <a:pt x="29683" y="41208"/>
                    </a:lnTo>
                    <a:lnTo>
                      <a:pt x="29511" y="41069"/>
                    </a:lnTo>
                    <a:lnTo>
                      <a:pt x="29300" y="40931"/>
                    </a:lnTo>
                    <a:lnTo>
                      <a:pt x="28298" y="40232"/>
                    </a:lnTo>
                    <a:lnTo>
                      <a:pt x="27328" y="39466"/>
                    </a:lnTo>
                    <a:lnTo>
                      <a:pt x="26321" y="38662"/>
                    </a:lnTo>
                    <a:lnTo>
                      <a:pt x="25389" y="37827"/>
                    </a:lnTo>
                    <a:lnTo>
                      <a:pt x="24452" y="36919"/>
                    </a:lnTo>
                    <a:lnTo>
                      <a:pt x="23519" y="36009"/>
                    </a:lnTo>
                    <a:lnTo>
                      <a:pt x="22651" y="35070"/>
                    </a:lnTo>
                    <a:lnTo>
                      <a:pt x="21821" y="34091"/>
                    </a:lnTo>
                    <a:lnTo>
                      <a:pt x="21024" y="33114"/>
                    </a:lnTo>
                    <a:lnTo>
                      <a:pt x="20259" y="32104"/>
                    </a:lnTo>
                    <a:lnTo>
                      <a:pt x="19500" y="31056"/>
                    </a:lnTo>
                    <a:lnTo>
                      <a:pt x="18804" y="30010"/>
                    </a:lnTo>
                    <a:lnTo>
                      <a:pt x="18114" y="28929"/>
                    </a:lnTo>
                    <a:lnTo>
                      <a:pt x="17489" y="27844"/>
                    </a:lnTo>
                    <a:lnTo>
                      <a:pt x="16902" y="26729"/>
                    </a:lnTo>
                    <a:lnTo>
                      <a:pt x="16348" y="25612"/>
                    </a:lnTo>
                    <a:lnTo>
                      <a:pt x="15830" y="24460"/>
                    </a:lnTo>
                    <a:lnTo>
                      <a:pt x="15344" y="23310"/>
                    </a:lnTo>
                    <a:lnTo>
                      <a:pt x="14893" y="22160"/>
                    </a:lnTo>
                    <a:lnTo>
                      <a:pt x="14478" y="21008"/>
                    </a:lnTo>
                    <a:lnTo>
                      <a:pt x="14063" y="19820"/>
                    </a:lnTo>
                    <a:lnTo>
                      <a:pt x="13750" y="18635"/>
                    </a:lnTo>
                    <a:lnTo>
                      <a:pt x="13438" y="17447"/>
                    </a:lnTo>
                    <a:lnTo>
                      <a:pt x="13195" y="16226"/>
                    </a:lnTo>
                    <a:lnTo>
                      <a:pt x="13060" y="15633"/>
                    </a:lnTo>
                    <a:lnTo>
                      <a:pt x="12953" y="15042"/>
                    </a:lnTo>
                    <a:lnTo>
                      <a:pt x="12748" y="13819"/>
                    </a:lnTo>
                    <a:lnTo>
                      <a:pt x="12608" y="12597"/>
                    </a:lnTo>
                    <a:lnTo>
                      <a:pt x="12469" y="11411"/>
                    </a:lnTo>
                    <a:lnTo>
                      <a:pt x="12366" y="10155"/>
                    </a:lnTo>
                    <a:lnTo>
                      <a:pt x="12333" y="8935"/>
                    </a:lnTo>
                    <a:lnTo>
                      <a:pt x="12295" y="7714"/>
                    </a:lnTo>
                    <a:lnTo>
                      <a:pt x="12263" y="6490"/>
                    </a:lnTo>
                    <a:lnTo>
                      <a:pt x="12226" y="5829"/>
                    </a:lnTo>
                    <a:lnTo>
                      <a:pt x="12193" y="5341"/>
                    </a:lnTo>
                    <a:lnTo>
                      <a:pt x="12090" y="4852"/>
                    </a:lnTo>
                    <a:lnTo>
                      <a:pt x="11951" y="4222"/>
                    </a:lnTo>
                    <a:lnTo>
                      <a:pt x="11708" y="3665"/>
                    </a:lnTo>
                    <a:lnTo>
                      <a:pt x="11429" y="3105"/>
                    </a:lnTo>
                    <a:lnTo>
                      <a:pt x="11120" y="2617"/>
                    </a:lnTo>
                    <a:lnTo>
                      <a:pt x="10739" y="2129"/>
                    </a:lnTo>
                    <a:lnTo>
                      <a:pt x="10324" y="1709"/>
                    </a:lnTo>
                    <a:lnTo>
                      <a:pt x="9907" y="1329"/>
                    </a:lnTo>
                    <a:lnTo>
                      <a:pt x="9423" y="976"/>
                    </a:lnTo>
                    <a:lnTo>
                      <a:pt x="8901" y="699"/>
                    </a:lnTo>
                    <a:lnTo>
                      <a:pt x="8347" y="455"/>
                    </a:lnTo>
                    <a:lnTo>
                      <a:pt x="7795" y="244"/>
                    </a:lnTo>
                    <a:lnTo>
                      <a:pt x="7240" y="108"/>
                    </a:lnTo>
                    <a:lnTo>
                      <a:pt x="6617" y="37"/>
                    </a:lnTo>
                    <a:lnTo>
                      <a:pt x="6028" y="0"/>
                    </a:lnTo>
                    <a:close/>
                  </a:path>
                </a:pathLst>
              </a:custGeom>
              <a:solidFill>
                <a:srgbClr val="DF6310"/>
              </a:solidFill>
              <a:ln>
                <a:noFill/>
              </a:ln>
              <a:effectLst/>
            </p:spPr>
            <p:txBody>
              <a:bodyPr vert="horz" wrap="square" lIns="0" tIns="0" rIns="0" bIns="0" numCol="1" spcCol="215900" anchor="ctr"/>
              <a:lstStyle/>
              <a:p>
                <a:pPr/>
              </a:p>
            </p:txBody>
          </p:sp>
          <p:sp>
            <p:nvSpPr>
              <p:cNvPr id="130" name="Google Shape;763;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yAwAA4RUAAKIDAAAoFgAAAAAAACYAAAAIAAAA//////////8="/>
                  </a:ext>
                </a:extLst>
              </p:cNvSpPr>
              <p:nvPr/>
            </p:nvSpPr>
            <p:spPr>
              <a:xfrm rot="383110">
                <a:off x="560070" y="3556635"/>
                <a:ext cx="30480" cy="45085"/>
              </a:xfrm>
              <a:custGeom>
                <a:avLst/>
                <a:gdLst/>
                <a:ahLst/>
                <a:cxnLst/>
                <a:rect l="0" t="0" r="30480" b="45085"/>
                <a:pathLst>
                  <a:path w="30480" h="45085">
                    <a:moveTo>
                      <a:pt x="5928" y="0"/>
                    </a:moveTo>
                    <a:lnTo>
                      <a:pt x="5330" y="68"/>
                    </a:lnTo>
                    <a:lnTo>
                      <a:pt x="4764" y="173"/>
                    </a:lnTo>
                    <a:lnTo>
                      <a:pt x="4161" y="344"/>
                    </a:lnTo>
                    <a:lnTo>
                      <a:pt x="3634" y="555"/>
                    </a:lnTo>
                    <a:lnTo>
                      <a:pt x="3069" y="828"/>
                    </a:lnTo>
                    <a:lnTo>
                      <a:pt x="2574" y="1175"/>
                    </a:lnTo>
                    <a:lnTo>
                      <a:pt x="2080" y="1523"/>
                    </a:lnTo>
                    <a:lnTo>
                      <a:pt x="1658" y="1970"/>
                    </a:lnTo>
                    <a:lnTo>
                      <a:pt x="1235" y="2423"/>
                    </a:lnTo>
                    <a:lnTo>
                      <a:pt x="883" y="2938"/>
                    </a:lnTo>
                    <a:lnTo>
                      <a:pt x="598" y="3494"/>
                    </a:lnTo>
                    <a:lnTo>
                      <a:pt x="351" y="4080"/>
                    </a:lnTo>
                    <a:lnTo>
                      <a:pt x="176" y="4635"/>
                    </a:lnTo>
                    <a:lnTo>
                      <a:pt x="34" y="5222"/>
                    </a:lnTo>
                    <a:lnTo>
                      <a:pt x="0" y="5813"/>
                    </a:lnTo>
                    <a:lnTo>
                      <a:pt x="0" y="6401"/>
                    </a:lnTo>
                    <a:lnTo>
                      <a:pt x="34" y="6988"/>
                    </a:lnTo>
                    <a:lnTo>
                      <a:pt x="143" y="7577"/>
                    </a:lnTo>
                    <a:lnTo>
                      <a:pt x="318" y="8129"/>
                    </a:lnTo>
                    <a:lnTo>
                      <a:pt x="564" y="8683"/>
                    </a:lnTo>
                    <a:lnTo>
                      <a:pt x="813" y="9203"/>
                    </a:lnTo>
                    <a:lnTo>
                      <a:pt x="1164" y="9722"/>
                    </a:lnTo>
                    <a:lnTo>
                      <a:pt x="1554" y="10173"/>
                    </a:lnTo>
                    <a:lnTo>
                      <a:pt x="1976" y="10622"/>
                    </a:lnTo>
                    <a:lnTo>
                      <a:pt x="2433" y="11003"/>
                    </a:lnTo>
                    <a:lnTo>
                      <a:pt x="2963" y="11348"/>
                    </a:lnTo>
                    <a:lnTo>
                      <a:pt x="3529" y="11692"/>
                    </a:lnTo>
                    <a:lnTo>
                      <a:pt x="4588" y="12283"/>
                    </a:lnTo>
                    <a:lnTo>
                      <a:pt x="5681" y="12903"/>
                    </a:lnTo>
                    <a:lnTo>
                      <a:pt x="6739" y="13527"/>
                    </a:lnTo>
                    <a:lnTo>
                      <a:pt x="7795" y="14185"/>
                    </a:lnTo>
                    <a:lnTo>
                      <a:pt x="8783" y="14880"/>
                    </a:lnTo>
                    <a:lnTo>
                      <a:pt x="9809" y="15568"/>
                    </a:lnTo>
                    <a:lnTo>
                      <a:pt x="10796" y="16295"/>
                    </a:lnTo>
                    <a:lnTo>
                      <a:pt x="11290" y="16677"/>
                    </a:lnTo>
                    <a:lnTo>
                      <a:pt x="11746" y="17092"/>
                    </a:lnTo>
                    <a:lnTo>
                      <a:pt x="12701" y="17887"/>
                    </a:lnTo>
                    <a:lnTo>
                      <a:pt x="13617" y="18718"/>
                    </a:lnTo>
                    <a:lnTo>
                      <a:pt x="14501" y="19547"/>
                    </a:lnTo>
                    <a:lnTo>
                      <a:pt x="15380" y="20451"/>
                    </a:lnTo>
                    <a:lnTo>
                      <a:pt x="16193" y="21381"/>
                    </a:lnTo>
                    <a:lnTo>
                      <a:pt x="17004" y="22319"/>
                    </a:lnTo>
                    <a:lnTo>
                      <a:pt x="17779" y="23286"/>
                    </a:lnTo>
                    <a:lnTo>
                      <a:pt x="18558" y="24289"/>
                    </a:lnTo>
                    <a:lnTo>
                      <a:pt x="19298" y="25291"/>
                    </a:lnTo>
                    <a:lnTo>
                      <a:pt x="20003" y="26330"/>
                    </a:lnTo>
                    <a:lnTo>
                      <a:pt x="20638" y="27405"/>
                    </a:lnTo>
                    <a:lnTo>
                      <a:pt x="21274" y="28510"/>
                    </a:lnTo>
                    <a:lnTo>
                      <a:pt x="21874" y="29617"/>
                    </a:lnTo>
                    <a:lnTo>
                      <a:pt x="22438" y="30760"/>
                    </a:lnTo>
                    <a:lnTo>
                      <a:pt x="22932" y="31901"/>
                    </a:lnTo>
                    <a:lnTo>
                      <a:pt x="23426" y="33079"/>
                    </a:lnTo>
                    <a:lnTo>
                      <a:pt x="23883" y="34291"/>
                    </a:lnTo>
                    <a:lnTo>
                      <a:pt x="24305" y="35502"/>
                    </a:lnTo>
                    <a:lnTo>
                      <a:pt x="24694" y="36712"/>
                    </a:lnTo>
                    <a:lnTo>
                      <a:pt x="25046" y="37956"/>
                    </a:lnTo>
                    <a:lnTo>
                      <a:pt x="25331" y="39200"/>
                    </a:lnTo>
                    <a:lnTo>
                      <a:pt x="25578" y="40449"/>
                    </a:lnTo>
                    <a:lnTo>
                      <a:pt x="25787" y="41693"/>
                    </a:lnTo>
                    <a:lnTo>
                      <a:pt x="25929" y="42905"/>
                    </a:lnTo>
                    <a:lnTo>
                      <a:pt x="25929" y="43114"/>
                    </a:lnTo>
                    <a:lnTo>
                      <a:pt x="26001" y="43492"/>
                    </a:lnTo>
                    <a:lnTo>
                      <a:pt x="26144" y="43840"/>
                    </a:lnTo>
                    <a:lnTo>
                      <a:pt x="26319" y="44185"/>
                    </a:lnTo>
                    <a:lnTo>
                      <a:pt x="26566" y="44460"/>
                    </a:lnTo>
                    <a:lnTo>
                      <a:pt x="26846" y="44703"/>
                    </a:lnTo>
                    <a:lnTo>
                      <a:pt x="27202" y="44876"/>
                    </a:lnTo>
                    <a:lnTo>
                      <a:pt x="27553" y="45016"/>
                    </a:lnTo>
                    <a:lnTo>
                      <a:pt x="27943" y="45085"/>
                    </a:lnTo>
                    <a:lnTo>
                      <a:pt x="28400" y="45085"/>
                    </a:lnTo>
                    <a:lnTo>
                      <a:pt x="28613" y="45051"/>
                    </a:lnTo>
                    <a:lnTo>
                      <a:pt x="28822" y="44982"/>
                    </a:lnTo>
                    <a:lnTo>
                      <a:pt x="29211" y="44809"/>
                    </a:lnTo>
                    <a:lnTo>
                      <a:pt x="29563" y="44600"/>
                    </a:lnTo>
                    <a:lnTo>
                      <a:pt x="29848" y="44287"/>
                    </a:lnTo>
                    <a:lnTo>
                      <a:pt x="30095" y="43943"/>
                    </a:lnTo>
                    <a:lnTo>
                      <a:pt x="30163" y="43734"/>
                    </a:lnTo>
                    <a:lnTo>
                      <a:pt x="30271" y="43561"/>
                    </a:lnTo>
                    <a:lnTo>
                      <a:pt x="30304" y="43319"/>
                    </a:lnTo>
                    <a:lnTo>
                      <a:pt x="30342" y="43114"/>
                    </a:lnTo>
                    <a:lnTo>
                      <a:pt x="30446" y="41590"/>
                    </a:lnTo>
                    <a:lnTo>
                      <a:pt x="30480" y="40100"/>
                    </a:lnTo>
                    <a:lnTo>
                      <a:pt x="30480" y="38614"/>
                    </a:lnTo>
                    <a:lnTo>
                      <a:pt x="30409" y="37161"/>
                    </a:lnTo>
                    <a:lnTo>
                      <a:pt x="30271" y="35706"/>
                    </a:lnTo>
                    <a:lnTo>
                      <a:pt x="30095" y="34291"/>
                    </a:lnTo>
                    <a:lnTo>
                      <a:pt x="29882" y="32836"/>
                    </a:lnTo>
                    <a:lnTo>
                      <a:pt x="29635" y="31384"/>
                    </a:lnTo>
                    <a:lnTo>
                      <a:pt x="29316" y="29931"/>
                    </a:lnTo>
                    <a:lnTo>
                      <a:pt x="28964" y="28510"/>
                    </a:lnTo>
                    <a:lnTo>
                      <a:pt x="28541" y="27092"/>
                    </a:lnTo>
                    <a:lnTo>
                      <a:pt x="28119" y="25673"/>
                    </a:lnTo>
                    <a:lnTo>
                      <a:pt x="27625" y="24256"/>
                    </a:lnTo>
                    <a:lnTo>
                      <a:pt x="27093" y="22871"/>
                    </a:lnTo>
                    <a:lnTo>
                      <a:pt x="26495" y="21484"/>
                    </a:lnTo>
                    <a:lnTo>
                      <a:pt x="25859" y="20137"/>
                    </a:lnTo>
                    <a:lnTo>
                      <a:pt x="25154" y="18787"/>
                    </a:lnTo>
                    <a:lnTo>
                      <a:pt x="24448" y="17474"/>
                    </a:lnTo>
                    <a:lnTo>
                      <a:pt x="23673" y="16159"/>
                    </a:lnTo>
                    <a:lnTo>
                      <a:pt x="22861" y="14880"/>
                    </a:lnTo>
                    <a:lnTo>
                      <a:pt x="22015" y="13598"/>
                    </a:lnTo>
                    <a:lnTo>
                      <a:pt x="21133" y="12354"/>
                    </a:lnTo>
                    <a:lnTo>
                      <a:pt x="20216" y="11143"/>
                    </a:lnTo>
                    <a:lnTo>
                      <a:pt x="19228" y="9998"/>
                    </a:lnTo>
                    <a:lnTo>
                      <a:pt x="18734" y="9377"/>
                    </a:lnTo>
                    <a:lnTo>
                      <a:pt x="18240" y="8788"/>
                    </a:lnTo>
                    <a:lnTo>
                      <a:pt x="17180" y="7681"/>
                    </a:lnTo>
                    <a:lnTo>
                      <a:pt x="14994" y="5495"/>
                    </a:lnTo>
                    <a:lnTo>
                      <a:pt x="13864" y="4462"/>
                    </a:lnTo>
                    <a:lnTo>
                      <a:pt x="12701" y="3460"/>
                    </a:lnTo>
                    <a:lnTo>
                      <a:pt x="10303" y="1486"/>
                    </a:lnTo>
                    <a:lnTo>
                      <a:pt x="9913" y="1175"/>
                    </a:lnTo>
                    <a:lnTo>
                      <a:pt x="9490" y="899"/>
                    </a:lnTo>
                    <a:lnTo>
                      <a:pt x="8925" y="586"/>
                    </a:lnTo>
                    <a:lnTo>
                      <a:pt x="8327" y="381"/>
                    </a:lnTo>
                    <a:lnTo>
                      <a:pt x="7727" y="173"/>
                    </a:lnTo>
                    <a:lnTo>
                      <a:pt x="7125" y="68"/>
                    </a:lnTo>
                    <a:lnTo>
                      <a:pt x="6526" y="0"/>
                    </a:lnTo>
                    <a:close/>
                  </a:path>
                </a:pathLst>
              </a:custGeom>
              <a:solidFill>
                <a:srgbClr val="DF6310"/>
              </a:solidFill>
              <a:ln>
                <a:noFill/>
              </a:ln>
              <a:effectLst/>
            </p:spPr>
            <p:txBody>
              <a:bodyPr vert="horz" wrap="square" lIns="0" tIns="0" rIns="0" bIns="0" numCol="1" spcCol="215900" anchor="ctr"/>
              <a:lstStyle/>
              <a:p>
                <a:pPr/>
              </a:p>
            </p:txBody>
          </p:sp>
          <p:sp>
            <p:nvSpPr>
              <p:cNvPr id="129" name="Google Shape;764;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BUAwAA6RUAAG8DAAA5FgAAAAAAACYAAAAIAAAA//////////8="/>
                  </a:ext>
                </a:extLst>
              </p:cNvSpPr>
              <p:nvPr/>
            </p:nvSpPr>
            <p:spPr>
              <a:xfrm rot="383110">
                <a:off x="541020" y="3561715"/>
                <a:ext cx="17145" cy="50800"/>
              </a:xfrm>
              <a:custGeom>
                <a:avLst/>
                <a:gdLst/>
                <a:ahLst/>
                <a:cxnLst/>
                <a:rect l="0" t="0" r="17145" b="50800"/>
                <a:pathLst>
                  <a:path w="17145" h="50800">
                    <a:moveTo>
                      <a:pt x="7104" y="0"/>
                    </a:moveTo>
                    <a:lnTo>
                      <a:pt x="6504" y="71"/>
                    </a:lnTo>
                    <a:lnTo>
                      <a:pt x="5905" y="174"/>
                    </a:lnTo>
                    <a:lnTo>
                      <a:pt x="5301" y="353"/>
                    </a:lnTo>
                    <a:lnTo>
                      <a:pt x="4772" y="597"/>
                    </a:lnTo>
                    <a:lnTo>
                      <a:pt x="4244" y="875"/>
                    </a:lnTo>
                    <a:lnTo>
                      <a:pt x="3711" y="1192"/>
                    </a:lnTo>
                    <a:lnTo>
                      <a:pt x="3254" y="1578"/>
                    </a:lnTo>
                    <a:lnTo>
                      <a:pt x="2826" y="1959"/>
                    </a:lnTo>
                    <a:lnTo>
                      <a:pt x="2440" y="2415"/>
                    </a:lnTo>
                    <a:lnTo>
                      <a:pt x="2084" y="2940"/>
                    </a:lnTo>
                    <a:lnTo>
                      <a:pt x="1803" y="3467"/>
                    </a:lnTo>
                    <a:lnTo>
                      <a:pt x="1555" y="4022"/>
                    </a:lnTo>
                    <a:lnTo>
                      <a:pt x="1379" y="4621"/>
                    </a:lnTo>
                    <a:lnTo>
                      <a:pt x="1237" y="5247"/>
                    </a:lnTo>
                    <a:lnTo>
                      <a:pt x="708" y="8295"/>
                    </a:lnTo>
                    <a:lnTo>
                      <a:pt x="461" y="9798"/>
                    </a:lnTo>
                    <a:lnTo>
                      <a:pt x="284" y="11338"/>
                    </a:lnTo>
                    <a:lnTo>
                      <a:pt x="71" y="14415"/>
                    </a:lnTo>
                    <a:lnTo>
                      <a:pt x="0" y="15953"/>
                    </a:lnTo>
                    <a:lnTo>
                      <a:pt x="0" y="16726"/>
                    </a:lnTo>
                    <a:lnTo>
                      <a:pt x="38" y="17493"/>
                    </a:lnTo>
                    <a:lnTo>
                      <a:pt x="38" y="19034"/>
                    </a:lnTo>
                    <a:lnTo>
                      <a:pt x="108" y="20574"/>
                    </a:lnTo>
                    <a:lnTo>
                      <a:pt x="247" y="22077"/>
                    </a:lnTo>
                    <a:lnTo>
                      <a:pt x="461" y="23617"/>
                    </a:lnTo>
                    <a:lnTo>
                      <a:pt x="708" y="25120"/>
                    </a:lnTo>
                    <a:lnTo>
                      <a:pt x="989" y="26628"/>
                    </a:lnTo>
                    <a:lnTo>
                      <a:pt x="1308" y="28095"/>
                    </a:lnTo>
                    <a:lnTo>
                      <a:pt x="1660" y="29565"/>
                    </a:lnTo>
                    <a:lnTo>
                      <a:pt x="2051" y="31030"/>
                    </a:lnTo>
                    <a:lnTo>
                      <a:pt x="2512" y="32467"/>
                    </a:lnTo>
                    <a:lnTo>
                      <a:pt x="3005" y="33904"/>
                    </a:lnTo>
                    <a:lnTo>
                      <a:pt x="3568" y="35304"/>
                    </a:lnTo>
                    <a:lnTo>
                      <a:pt x="4172" y="36665"/>
                    </a:lnTo>
                    <a:lnTo>
                      <a:pt x="4806" y="38029"/>
                    </a:lnTo>
                    <a:lnTo>
                      <a:pt x="5477" y="39358"/>
                    </a:lnTo>
                    <a:lnTo>
                      <a:pt x="6186" y="40654"/>
                    </a:lnTo>
                    <a:lnTo>
                      <a:pt x="6928" y="41950"/>
                    </a:lnTo>
                    <a:lnTo>
                      <a:pt x="7742" y="43208"/>
                    </a:lnTo>
                    <a:lnTo>
                      <a:pt x="8555" y="44431"/>
                    </a:lnTo>
                    <a:lnTo>
                      <a:pt x="9402" y="45624"/>
                    </a:lnTo>
                    <a:lnTo>
                      <a:pt x="10321" y="46811"/>
                    </a:lnTo>
                    <a:lnTo>
                      <a:pt x="11277" y="47931"/>
                    </a:lnTo>
                    <a:lnTo>
                      <a:pt x="12300" y="49086"/>
                    </a:lnTo>
                    <a:lnTo>
                      <a:pt x="13395" y="50170"/>
                    </a:lnTo>
                    <a:lnTo>
                      <a:pt x="13681" y="50414"/>
                    </a:lnTo>
                    <a:lnTo>
                      <a:pt x="13999" y="50626"/>
                    </a:lnTo>
                    <a:lnTo>
                      <a:pt x="14351" y="50729"/>
                    </a:lnTo>
                    <a:lnTo>
                      <a:pt x="14737" y="50800"/>
                    </a:lnTo>
                    <a:lnTo>
                      <a:pt x="15128" y="50800"/>
                    </a:lnTo>
                    <a:lnTo>
                      <a:pt x="15479" y="50729"/>
                    </a:lnTo>
                    <a:lnTo>
                      <a:pt x="15870" y="50626"/>
                    </a:lnTo>
                    <a:lnTo>
                      <a:pt x="16188" y="50414"/>
                    </a:lnTo>
                    <a:lnTo>
                      <a:pt x="16402" y="50278"/>
                    </a:lnTo>
                    <a:lnTo>
                      <a:pt x="16540" y="50137"/>
                    </a:lnTo>
                    <a:lnTo>
                      <a:pt x="16825" y="49786"/>
                    </a:lnTo>
                    <a:lnTo>
                      <a:pt x="17002" y="49401"/>
                    </a:lnTo>
                    <a:lnTo>
                      <a:pt x="17106" y="49015"/>
                    </a:lnTo>
                    <a:lnTo>
                      <a:pt x="17145" y="48596"/>
                    </a:lnTo>
                    <a:lnTo>
                      <a:pt x="17106" y="48175"/>
                    </a:lnTo>
                    <a:lnTo>
                      <a:pt x="17036" y="47964"/>
                    </a:lnTo>
                    <a:lnTo>
                      <a:pt x="16964" y="47757"/>
                    </a:lnTo>
                    <a:lnTo>
                      <a:pt x="16860" y="47545"/>
                    </a:lnTo>
                    <a:lnTo>
                      <a:pt x="16755" y="47371"/>
                    </a:lnTo>
                    <a:lnTo>
                      <a:pt x="16612" y="47197"/>
                    </a:lnTo>
                    <a:lnTo>
                      <a:pt x="15941" y="46146"/>
                    </a:lnTo>
                    <a:lnTo>
                      <a:pt x="15270" y="45064"/>
                    </a:lnTo>
                    <a:lnTo>
                      <a:pt x="14632" y="43980"/>
                    </a:lnTo>
                    <a:lnTo>
                      <a:pt x="14032" y="42825"/>
                    </a:lnTo>
                    <a:lnTo>
                      <a:pt x="13466" y="41635"/>
                    </a:lnTo>
                    <a:lnTo>
                      <a:pt x="12972" y="40442"/>
                    </a:lnTo>
                    <a:lnTo>
                      <a:pt x="12476" y="39222"/>
                    </a:lnTo>
                    <a:lnTo>
                      <a:pt x="12053" y="38029"/>
                    </a:lnTo>
                    <a:lnTo>
                      <a:pt x="11630" y="36806"/>
                    </a:lnTo>
                    <a:lnTo>
                      <a:pt x="11277" y="35581"/>
                    </a:lnTo>
                    <a:lnTo>
                      <a:pt x="10958" y="34323"/>
                    </a:lnTo>
                    <a:lnTo>
                      <a:pt x="10673" y="33098"/>
                    </a:lnTo>
                    <a:lnTo>
                      <a:pt x="10425" y="31837"/>
                    </a:lnTo>
                    <a:lnTo>
                      <a:pt x="10216" y="30612"/>
                    </a:lnTo>
                    <a:lnTo>
                      <a:pt x="10074" y="29353"/>
                    </a:lnTo>
                    <a:lnTo>
                      <a:pt x="9968" y="28095"/>
                    </a:lnTo>
                    <a:lnTo>
                      <a:pt x="9898" y="26835"/>
                    </a:lnTo>
                    <a:lnTo>
                      <a:pt x="9859" y="25576"/>
                    </a:lnTo>
                    <a:lnTo>
                      <a:pt x="9859" y="23090"/>
                    </a:lnTo>
                    <a:lnTo>
                      <a:pt x="9931" y="21865"/>
                    </a:lnTo>
                    <a:lnTo>
                      <a:pt x="10040" y="20640"/>
                    </a:lnTo>
                    <a:lnTo>
                      <a:pt x="10216" y="19419"/>
                    </a:lnTo>
                    <a:lnTo>
                      <a:pt x="10425" y="18196"/>
                    </a:lnTo>
                    <a:lnTo>
                      <a:pt x="10535" y="17564"/>
                    </a:lnTo>
                    <a:lnTo>
                      <a:pt x="10640" y="16971"/>
                    </a:lnTo>
                    <a:lnTo>
                      <a:pt x="10921" y="15779"/>
                    </a:lnTo>
                    <a:lnTo>
                      <a:pt x="11206" y="14591"/>
                    </a:lnTo>
                    <a:lnTo>
                      <a:pt x="11525" y="13401"/>
                    </a:lnTo>
                    <a:lnTo>
                      <a:pt x="11911" y="12208"/>
                    </a:lnTo>
                    <a:lnTo>
                      <a:pt x="12300" y="11056"/>
                    </a:lnTo>
                    <a:lnTo>
                      <a:pt x="13148" y="8747"/>
                    </a:lnTo>
                    <a:lnTo>
                      <a:pt x="13361" y="8116"/>
                    </a:lnTo>
                    <a:lnTo>
                      <a:pt x="13504" y="7627"/>
                    </a:lnTo>
                    <a:lnTo>
                      <a:pt x="13609" y="7136"/>
                    </a:lnTo>
                    <a:lnTo>
                      <a:pt x="13681" y="6510"/>
                    </a:lnTo>
                    <a:lnTo>
                      <a:pt x="13681" y="5877"/>
                    </a:lnTo>
                    <a:lnTo>
                      <a:pt x="13609" y="5285"/>
                    </a:lnTo>
                    <a:lnTo>
                      <a:pt x="13504" y="4692"/>
                    </a:lnTo>
                    <a:lnTo>
                      <a:pt x="13323" y="4130"/>
                    </a:lnTo>
                    <a:lnTo>
                      <a:pt x="13077" y="3570"/>
                    </a:lnTo>
                    <a:lnTo>
                      <a:pt x="12796" y="3043"/>
                    </a:lnTo>
                    <a:lnTo>
                      <a:pt x="12476" y="2554"/>
                    </a:lnTo>
                    <a:lnTo>
                      <a:pt x="12087" y="2063"/>
                    </a:lnTo>
                    <a:lnTo>
                      <a:pt x="11663" y="1644"/>
                    </a:lnTo>
                    <a:lnTo>
                      <a:pt x="11206" y="1263"/>
                    </a:lnTo>
                    <a:lnTo>
                      <a:pt x="10711" y="910"/>
                    </a:lnTo>
                    <a:lnTo>
                      <a:pt x="10179" y="630"/>
                    </a:lnTo>
                    <a:lnTo>
                      <a:pt x="9617" y="386"/>
                    </a:lnTo>
                    <a:lnTo>
                      <a:pt x="9013" y="212"/>
                    </a:lnTo>
                    <a:lnTo>
                      <a:pt x="8379" y="71"/>
                    </a:lnTo>
                    <a:lnTo>
                      <a:pt x="7742" y="0"/>
                    </a:lnTo>
                    <a:close/>
                  </a:path>
                </a:pathLst>
              </a:custGeom>
              <a:solidFill>
                <a:srgbClr val="DF6310"/>
              </a:solidFill>
              <a:ln>
                <a:noFill/>
              </a:ln>
              <a:effectLst/>
            </p:spPr>
            <p:txBody>
              <a:bodyPr vert="horz" wrap="square" lIns="0" tIns="0" rIns="0" bIns="0" numCol="1" spcCol="215900" anchor="ctr"/>
              <a:lstStyle/>
              <a:p>
                <a:pPr/>
              </a:p>
            </p:txBody>
          </p:sp>
          <p:sp>
            <p:nvSpPr>
              <p:cNvPr id="128" name="Google Shape;765;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AiAwAA5BUAAE0DAAAuFgAAAAAAACYAAAAIAAAA//////////8="/>
                  </a:ext>
                </a:extLst>
              </p:cNvSpPr>
              <p:nvPr/>
            </p:nvSpPr>
            <p:spPr>
              <a:xfrm rot="383110">
                <a:off x="509270" y="3558540"/>
                <a:ext cx="27305" cy="46990"/>
              </a:xfrm>
              <a:custGeom>
                <a:avLst/>
                <a:gdLst/>
                <a:ahLst/>
                <a:cxnLst/>
                <a:rect l="0" t="0" r="27305" b="46990"/>
                <a:pathLst>
                  <a:path w="27305" h="46990">
                    <a:moveTo>
                      <a:pt x="20634" y="0"/>
                    </a:moveTo>
                    <a:lnTo>
                      <a:pt x="20046" y="109"/>
                    </a:lnTo>
                    <a:lnTo>
                      <a:pt x="19499" y="244"/>
                    </a:lnTo>
                    <a:lnTo>
                      <a:pt x="18912" y="457"/>
                    </a:lnTo>
                    <a:lnTo>
                      <a:pt x="18398" y="700"/>
                    </a:lnTo>
                    <a:lnTo>
                      <a:pt x="17883" y="1016"/>
                    </a:lnTo>
                    <a:lnTo>
                      <a:pt x="17365" y="1401"/>
                    </a:lnTo>
                    <a:lnTo>
                      <a:pt x="16920" y="1821"/>
                    </a:lnTo>
                    <a:lnTo>
                      <a:pt x="14753" y="3951"/>
                    </a:lnTo>
                    <a:lnTo>
                      <a:pt x="13684" y="5067"/>
                    </a:lnTo>
                    <a:lnTo>
                      <a:pt x="12656" y="6185"/>
                    </a:lnTo>
                    <a:lnTo>
                      <a:pt x="10694" y="8528"/>
                    </a:lnTo>
                    <a:lnTo>
                      <a:pt x="9731" y="9750"/>
                    </a:lnTo>
                    <a:lnTo>
                      <a:pt x="9286" y="10342"/>
                    </a:lnTo>
                    <a:lnTo>
                      <a:pt x="8874" y="11006"/>
                    </a:lnTo>
                    <a:lnTo>
                      <a:pt x="8013" y="12263"/>
                    </a:lnTo>
                    <a:lnTo>
                      <a:pt x="7189" y="13523"/>
                    </a:lnTo>
                    <a:lnTo>
                      <a:pt x="6397" y="14850"/>
                    </a:lnTo>
                    <a:lnTo>
                      <a:pt x="5675" y="16177"/>
                    </a:lnTo>
                    <a:lnTo>
                      <a:pt x="4985" y="17541"/>
                    </a:lnTo>
                    <a:lnTo>
                      <a:pt x="4370" y="18937"/>
                    </a:lnTo>
                    <a:lnTo>
                      <a:pt x="3749" y="20301"/>
                    </a:lnTo>
                    <a:lnTo>
                      <a:pt x="3166" y="21698"/>
                    </a:lnTo>
                    <a:lnTo>
                      <a:pt x="2648" y="23127"/>
                    </a:lnTo>
                    <a:lnTo>
                      <a:pt x="2166" y="24563"/>
                    </a:lnTo>
                    <a:lnTo>
                      <a:pt x="1754" y="25992"/>
                    </a:lnTo>
                    <a:lnTo>
                      <a:pt x="1375" y="27426"/>
                    </a:lnTo>
                    <a:lnTo>
                      <a:pt x="1032" y="28894"/>
                    </a:lnTo>
                    <a:lnTo>
                      <a:pt x="758" y="30363"/>
                    </a:lnTo>
                    <a:lnTo>
                      <a:pt x="518" y="31829"/>
                    </a:lnTo>
                    <a:lnTo>
                      <a:pt x="309" y="33298"/>
                    </a:lnTo>
                    <a:lnTo>
                      <a:pt x="171" y="34764"/>
                    </a:lnTo>
                    <a:lnTo>
                      <a:pt x="69" y="36232"/>
                    </a:lnTo>
                    <a:lnTo>
                      <a:pt x="0" y="37701"/>
                    </a:lnTo>
                    <a:lnTo>
                      <a:pt x="0" y="39167"/>
                    </a:lnTo>
                    <a:lnTo>
                      <a:pt x="36" y="40668"/>
                    </a:lnTo>
                    <a:lnTo>
                      <a:pt x="106" y="42137"/>
                    </a:lnTo>
                    <a:lnTo>
                      <a:pt x="276" y="43635"/>
                    </a:lnTo>
                    <a:lnTo>
                      <a:pt x="481" y="45173"/>
                    </a:lnTo>
                    <a:lnTo>
                      <a:pt x="584" y="45522"/>
                    </a:lnTo>
                    <a:lnTo>
                      <a:pt x="721" y="45874"/>
                    </a:lnTo>
                    <a:lnTo>
                      <a:pt x="930" y="46189"/>
                    </a:lnTo>
                    <a:lnTo>
                      <a:pt x="1203" y="46468"/>
                    </a:lnTo>
                    <a:lnTo>
                      <a:pt x="1481" y="46679"/>
                    </a:lnTo>
                    <a:lnTo>
                      <a:pt x="1824" y="46853"/>
                    </a:lnTo>
                    <a:lnTo>
                      <a:pt x="2166" y="46957"/>
                    </a:lnTo>
                    <a:lnTo>
                      <a:pt x="2578" y="46990"/>
                    </a:lnTo>
                    <a:lnTo>
                      <a:pt x="2787" y="46990"/>
                    </a:lnTo>
                    <a:lnTo>
                      <a:pt x="2990" y="46957"/>
                    </a:lnTo>
                    <a:lnTo>
                      <a:pt x="3199" y="46925"/>
                    </a:lnTo>
                    <a:lnTo>
                      <a:pt x="3406" y="46853"/>
                    </a:lnTo>
                    <a:lnTo>
                      <a:pt x="3782" y="46642"/>
                    </a:lnTo>
                    <a:lnTo>
                      <a:pt x="4091" y="46396"/>
                    </a:lnTo>
                    <a:lnTo>
                      <a:pt x="4370" y="46083"/>
                    </a:lnTo>
                    <a:lnTo>
                      <a:pt x="4573" y="45700"/>
                    </a:lnTo>
                    <a:lnTo>
                      <a:pt x="4643" y="45522"/>
                    </a:lnTo>
                    <a:lnTo>
                      <a:pt x="4712" y="45315"/>
                    </a:lnTo>
                    <a:lnTo>
                      <a:pt x="4745" y="45071"/>
                    </a:lnTo>
                    <a:lnTo>
                      <a:pt x="4745" y="44860"/>
                    </a:lnTo>
                    <a:lnTo>
                      <a:pt x="4782" y="44614"/>
                    </a:lnTo>
                    <a:lnTo>
                      <a:pt x="4815" y="43392"/>
                    </a:lnTo>
                    <a:lnTo>
                      <a:pt x="4916" y="42137"/>
                    </a:lnTo>
                    <a:lnTo>
                      <a:pt x="5055" y="40879"/>
                    </a:lnTo>
                    <a:lnTo>
                      <a:pt x="5263" y="39587"/>
                    </a:lnTo>
                    <a:lnTo>
                      <a:pt x="5501" y="38325"/>
                    </a:lnTo>
                    <a:lnTo>
                      <a:pt x="5777" y="37070"/>
                    </a:lnTo>
                    <a:lnTo>
                      <a:pt x="6088" y="35812"/>
                    </a:lnTo>
                    <a:lnTo>
                      <a:pt x="6467" y="34590"/>
                    </a:lnTo>
                    <a:lnTo>
                      <a:pt x="6842" y="33367"/>
                    </a:lnTo>
                    <a:lnTo>
                      <a:pt x="7290" y="32145"/>
                    </a:lnTo>
                    <a:lnTo>
                      <a:pt x="7736" y="30955"/>
                    </a:lnTo>
                    <a:lnTo>
                      <a:pt x="8218" y="29802"/>
                    </a:lnTo>
                    <a:lnTo>
                      <a:pt x="8767" y="28651"/>
                    </a:lnTo>
                    <a:lnTo>
                      <a:pt x="9319" y="27530"/>
                    </a:lnTo>
                    <a:lnTo>
                      <a:pt x="9939" y="26414"/>
                    </a:lnTo>
                    <a:lnTo>
                      <a:pt x="10555" y="25329"/>
                    </a:lnTo>
                    <a:lnTo>
                      <a:pt x="11245" y="24285"/>
                    </a:lnTo>
                    <a:lnTo>
                      <a:pt x="11934" y="23269"/>
                    </a:lnTo>
                    <a:lnTo>
                      <a:pt x="12656" y="22257"/>
                    </a:lnTo>
                    <a:lnTo>
                      <a:pt x="13379" y="21241"/>
                    </a:lnTo>
                    <a:lnTo>
                      <a:pt x="14166" y="20301"/>
                    </a:lnTo>
                    <a:lnTo>
                      <a:pt x="14958" y="19355"/>
                    </a:lnTo>
                    <a:lnTo>
                      <a:pt x="15782" y="18485"/>
                    </a:lnTo>
                    <a:lnTo>
                      <a:pt x="16680" y="17610"/>
                    </a:lnTo>
                    <a:lnTo>
                      <a:pt x="17092" y="17154"/>
                    </a:lnTo>
                    <a:lnTo>
                      <a:pt x="17504" y="16736"/>
                    </a:lnTo>
                    <a:lnTo>
                      <a:pt x="18430" y="15931"/>
                    </a:lnTo>
                    <a:lnTo>
                      <a:pt x="19361" y="15165"/>
                    </a:lnTo>
                    <a:lnTo>
                      <a:pt x="20286" y="14397"/>
                    </a:lnTo>
                    <a:lnTo>
                      <a:pt x="21249" y="13664"/>
                    </a:lnTo>
                    <a:lnTo>
                      <a:pt x="22249" y="12964"/>
                    </a:lnTo>
                    <a:lnTo>
                      <a:pt x="23281" y="12263"/>
                    </a:lnTo>
                    <a:lnTo>
                      <a:pt x="24244" y="11567"/>
                    </a:lnTo>
                    <a:lnTo>
                      <a:pt x="24791" y="11180"/>
                    </a:lnTo>
                    <a:lnTo>
                      <a:pt x="25171" y="10866"/>
                    </a:lnTo>
                    <a:lnTo>
                      <a:pt x="25550" y="10555"/>
                    </a:lnTo>
                    <a:lnTo>
                      <a:pt x="25962" y="10066"/>
                    </a:lnTo>
                    <a:lnTo>
                      <a:pt x="26305" y="9576"/>
                    </a:lnTo>
                    <a:lnTo>
                      <a:pt x="26616" y="9050"/>
                    </a:lnTo>
                    <a:lnTo>
                      <a:pt x="26856" y="8491"/>
                    </a:lnTo>
                    <a:lnTo>
                      <a:pt x="27064" y="7930"/>
                    </a:lnTo>
                    <a:lnTo>
                      <a:pt x="27198" y="7338"/>
                    </a:lnTo>
                    <a:lnTo>
                      <a:pt x="27305" y="6744"/>
                    </a:lnTo>
                    <a:lnTo>
                      <a:pt x="27305" y="6152"/>
                    </a:lnTo>
                    <a:lnTo>
                      <a:pt x="27268" y="5556"/>
                    </a:lnTo>
                    <a:lnTo>
                      <a:pt x="27198" y="4999"/>
                    </a:lnTo>
                    <a:lnTo>
                      <a:pt x="27064" y="4403"/>
                    </a:lnTo>
                    <a:lnTo>
                      <a:pt x="26856" y="3842"/>
                    </a:lnTo>
                    <a:lnTo>
                      <a:pt x="26616" y="3287"/>
                    </a:lnTo>
                    <a:lnTo>
                      <a:pt x="26305" y="2761"/>
                    </a:lnTo>
                    <a:lnTo>
                      <a:pt x="25929" y="2271"/>
                    </a:lnTo>
                    <a:lnTo>
                      <a:pt x="25513" y="1782"/>
                    </a:lnTo>
                    <a:lnTo>
                      <a:pt x="25068" y="1364"/>
                    </a:lnTo>
                    <a:lnTo>
                      <a:pt x="24587" y="1016"/>
                    </a:lnTo>
                    <a:lnTo>
                      <a:pt x="24037" y="700"/>
                    </a:lnTo>
                    <a:lnTo>
                      <a:pt x="23522" y="457"/>
                    </a:lnTo>
                    <a:lnTo>
                      <a:pt x="22934" y="244"/>
                    </a:lnTo>
                    <a:lnTo>
                      <a:pt x="22388" y="109"/>
                    </a:lnTo>
                    <a:lnTo>
                      <a:pt x="21801" y="0"/>
                    </a:lnTo>
                    <a:close/>
                  </a:path>
                </a:pathLst>
              </a:custGeom>
              <a:solidFill>
                <a:srgbClr val="DF6310"/>
              </a:solidFill>
              <a:ln>
                <a:noFill/>
              </a:ln>
              <a:effectLst/>
            </p:spPr>
            <p:txBody>
              <a:bodyPr vert="horz" wrap="square" lIns="0" tIns="0" rIns="0" bIns="0" numCol="1" spcCol="215900" anchor="ctr"/>
              <a:lstStyle/>
              <a:p>
                <a:pPr/>
              </a:p>
            </p:txBody>
          </p:sp>
          <p:sp>
            <p:nvSpPr>
              <p:cNvPr id="127" name="Google Shape;766;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tAgAA2RUAAB4DAAAgFgAAAAAAACYAAAAIAAAA//////////8="/>
                  </a:ext>
                </a:extLst>
              </p:cNvSpPr>
              <p:nvPr/>
            </p:nvSpPr>
            <p:spPr>
              <a:xfrm rot="383110">
                <a:off x="475615" y="3551555"/>
                <a:ext cx="31115" cy="45085"/>
              </a:xfrm>
              <a:custGeom>
                <a:avLst/>
                <a:gdLst/>
                <a:ahLst/>
                <a:cxnLst/>
                <a:rect l="0" t="0" r="31115" b="45085"/>
                <a:pathLst>
                  <a:path w="31115" h="45085">
                    <a:moveTo>
                      <a:pt x="24448" y="0"/>
                    </a:moveTo>
                    <a:lnTo>
                      <a:pt x="23854" y="66"/>
                    </a:lnTo>
                    <a:lnTo>
                      <a:pt x="23265" y="208"/>
                    </a:lnTo>
                    <a:lnTo>
                      <a:pt x="22708" y="421"/>
                    </a:lnTo>
                    <a:lnTo>
                      <a:pt x="22152" y="667"/>
                    </a:lnTo>
                    <a:lnTo>
                      <a:pt x="21600" y="981"/>
                    </a:lnTo>
                    <a:lnTo>
                      <a:pt x="21113" y="1369"/>
                    </a:lnTo>
                    <a:lnTo>
                      <a:pt x="18683" y="3304"/>
                    </a:lnTo>
                    <a:lnTo>
                      <a:pt x="17500" y="4289"/>
                    </a:lnTo>
                    <a:lnTo>
                      <a:pt x="16354" y="5274"/>
                    </a:lnTo>
                    <a:lnTo>
                      <a:pt x="14134" y="7420"/>
                    </a:lnTo>
                    <a:lnTo>
                      <a:pt x="13053" y="8541"/>
                    </a:lnTo>
                    <a:lnTo>
                      <a:pt x="12568" y="9104"/>
                    </a:lnTo>
                    <a:lnTo>
                      <a:pt x="12048" y="9705"/>
                    </a:lnTo>
                    <a:lnTo>
                      <a:pt x="11042" y="10866"/>
                    </a:lnTo>
                    <a:lnTo>
                      <a:pt x="10103" y="12060"/>
                    </a:lnTo>
                    <a:lnTo>
                      <a:pt x="9201" y="13291"/>
                    </a:lnTo>
                    <a:lnTo>
                      <a:pt x="8298" y="14558"/>
                    </a:lnTo>
                    <a:lnTo>
                      <a:pt x="7499" y="15856"/>
                    </a:lnTo>
                    <a:lnTo>
                      <a:pt x="6698" y="17159"/>
                    </a:lnTo>
                    <a:lnTo>
                      <a:pt x="5937" y="18461"/>
                    </a:lnTo>
                    <a:lnTo>
                      <a:pt x="5208" y="19795"/>
                    </a:lnTo>
                    <a:lnTo>
                      <a:pt x="4549" y="21169"/>
                    </a:lnTo>
                    <a:lnTo>
                      <a:pt x="3921" y="22542"/>
                    </a:lnTo>
                    <a:lnTo>
                      <a:pt x="3333" y="23949"/>
                    </a:lnTo>
                    <a:lnTo>
                      <a:pt x="2810" y="25356"/>
                    </a:lnTo>
                    <a:lnTo>
                      <a:pt x="2323" y="26760"/>
                    </a:lnTo>
                    <a:lnTo>
                      <a:pt x="1907" y="28201"/>
                    </a:lnTo>
                    <a:lnTo>
                      <a:pt x="1492" y="29645"/>
                    </a:lnTo>
                    <a:lnTo>
                      <a:pt x="1145" y="31121"/>
                    </a:lnTo>
                    <a:lnTo>
                      <a:pt x="832" y="32561"/>
                    </a:lnTo>
                    <a:lnTo>
                      <a:pt x="589" y="34039"/>
                    </a:lnTo>
                    <a:lnTo>
                      <a:pt x="345" y="35483"/>
                    </a:lnTo>
                    <a:lnTo>
                      <a:pt x="172" y="36959"/>
                    </a:lnTo>
                    <a:lnTo>
                      <a:pt x="70" y="38437"/>
                    </a:lnTo>
                    <a:lnTo>
                      <a:pt x="0" y="39948"/>
                    </a:lnTo>
                    <a:lnTo>
                      <a:pt x="0" y="41463"/>
                    </a:lnTo>
                    <a:lnTo>
                      <a:pt x="70" y="43006"/>
                    </a:lnTo>
                    <a:lnTo>
                      <a:pt x="103" y="43394"/>
                    </a:lnTo>
                    <a:lnTo>
                      <a:pt x="243" y="43744"/>
                    </a:lnTo>
                    <a:lnTo>
                      <a:pt x="416" y="44062"/>
                    </a:lnTo>
                    <a:lnTo>
                      <a:pt x="622" y="44379"/>
                    </a:lnTo>
                    <a:lnTo>
                      <a:pt x="901" y="44625"/>
                    </a:lnTo>
                    <a:lnTo>
                      <a:pt x="1215" y="44838"/>
                    </a:lnTo>
                    <a:lnTo>
                      <a:pt x="1561" y="44976"/>
                    </a:lnTo>
                    <a:lnTo>
                      <a:pt x="1944" y="45047"/>
                    </a:lnTo>
                    <a:lnTo>
                      <a:pt x="2188" y="45085"/>
                    </a:lnTo>
                    <a:lnTo>
                      <a:pt x="2394" y="45085"/>
                    </a:lnTo>
                    <a:lnTo>
                      <a:pt x="2604" y="45047"/>
                    </a:lnTo>
                    <a:lnTo>
                      <a:pt x="2810" y="45014"/>
                    </a:lnTo>
                    <a:lnTo>
                      <a:pt x="3226" y="44838"/>
                    </a:lnTo>
                    <a:lnTo>
                      <a:pt x="3576" y="44625"/>
                    </a:lnTo>
                    <a:lnTo>
                      <a:pt x="3853" y="44348"/>
                    </a:lnTo>
                    <a:lnTo>
                      <a:pt x="4132" y="43991"/>
                    </a:lnTo>
                    <a:lnTo>
                      <a:pt x="4199" y="43782"/>
                    </a:lnTo>
                    <a:lnTo>
                      <a:pt x="4304" y="43607"/>
                    </a:lnTo>
                    <a:lnTo>
                      <a:pt x="4337" y="43394"/>
                    </a:lnTo>
                    <a:lnTo>
                      <a:pt x="4376" y="43148"/>
                    </a:lnTo>
                    <a:lnTo>
                      <a:pt x="4409" y="42939"/>
                    </a:lnTo>
                    <a:lnTo>
                      <a:pt x="4582" y="41709"/>
                    </a:lnTo>
                    <a:lnTo>
                      <a:pt x="4825" y="40478"/>
                    </a:lnTo>
                    <a:lnTo>
                      <a:pt x="5105" y="39209"/>
                    </a:lnTo>
                    <a:lnTo>
                      <a:pt x="5452" y="37944"/>
                    </a:lnTo>
                    <a:lnTo>
                      <a:pt x="5835" y="36675"/>
                    </a:lnTo>
                    <a:lnTo>
                      <a:pt x="6214" y="35445"/>
                    </a:lnTo>
                    <a:lnTo>
                      <a:pt x="6665" y="34252"/>
                    </a:lnTo>
                    <a:lnTo>
                      <a:pt x="7153" y="33053"/>
                    </a:lnTo>
                    <a:lnTo>
                      <a:pt x="7709" y="31860"/>
                    </a:lnTo>
                    <a:lnTo>
                      <a:pt x="8229" y="30701"/>
                    </a:lnTo>
                    <a:lnTo>
                      <a:pt x="8818" y="29574"/>
                    </a:lnTo>
                    <a:lnTo>
                      <a:pt x="9443" y="28447"/>
                    </a:lnTo>
                    <a:lnTo>
                      <a:pt x="10103" y="27357"/>
                    </a:lnTo>
                    <a:lnTo>
                      <a:pt x="10799" y="26301"/>
                    </a:lnTo>
                    <a:lnTo>
                      <a:pt x="11492" y="25247"/>
                    </a:lnTo>
                    <a:lnTo>
                      <a:pt x="12258" y="24229"/>
                    </a:lnTo>
                    <a:lnTo>
                      <a:pt x="13053" y="23281"/>
                    </a:lnTo>
                    <a:lnTo>
                      <a:pt x="13853" y="22296"/>
                    </a:lnTo>
                    <a:lnTo>
                      <a:pt x="14652" y="21377"/>
                    </a:lnTo>
                    <a:lnTo>
                      <a:pt x="15522" y="20463"/>
                    </a:lnTo>
                    <a:lnTo>
                      <a:pt x="16387" y="19589"/>
                    </a:lnTo>
                    <a:lnTo>
                      <a:pt x="17294" y="18741"/>
                    </a:lnTo>
                    <a:lnTo>
                      <a:pt x="18229" y="17935"/>
                    </a:lnTo>
                    <a:lnTo>
                      <a:pt x="19201" y="17159"/>
                    </a:lnTo>
                    <a:lnTo>
                      <a:pt x="19655" y="16771"/>
                    </a:lnTo>
                    <a:lnTo>
                      <a:pt x="20141" y="16387"/>
                    </a:lnTo>
                    <a:lnTo>
                      <a:pt x="21146" y="15681"/>
                    </a:lnTo>
                    <a:lnTo>
                      <a:pt x="22152" y="15013"/>
                    </a:lnTo>
                    <a:lnTo>
                      <a:pt x="23195" y="14312"/>
                    </a:lnTo>
                    <a:lnTo>
                      <a:pt x="24238" y="13679"/>
                    </a:lnTo>
                    <a:lnTo>
                      <a:pt x="25312" y="13116"/>
                    </a:lnTo>
                    <a:lnTo>
                      <a:pt x="26393" y="12519"/>
                    </a:lnTo>
                    <a:lnTo>
                      <a:pt x="27467" y="11955"/>
                    </a:lnTo>
                    <a:lnTo>
                      <a:pt x="28025" y="11605"/>
                    </a:lnTo>
                    <a:lnTo>
                      <a:pt x="28441" y="11358"/>
                    </a:lnTo>
                    <a:lnTo>
                      <a:pt x="28856" y="11041"/>
                    </a:lnTo>
                    <a:lnTo>
                      <a:pt x="29310" y="10619"/>
                    </a:lnTo>
                    <a:lnTo>
                      <a:pt x="29726" y="10160"/>
                    </a:lnTo>
                    <a:lnTo>
                      <a:pt x="30105" y="9668"/>
                    </a:lnTo>
                    <a:lnTo>
                      <a:pt x="30386" y="9141"/>
                    </a:lnTo>
                    <a:lnTo>
                      <a:pt x="30661" y="8578"/>
                    </a:lnTo>
                    <a:lnTo>
                      <a:pt x="30871" y="8017"/>
                    </a:lnTo>
                    <a:lnTo>
                      <a:pt x="31008" y="7453"/>
                    </a:lnTo>
                    <a:lnTo>
                      <a:pt x="31077" y="6856"/>
                    </a:lnTo>
                    <a:lnTo>
                      <a:pt x="31115" y="6259"/>
                    </a:lnTo>
                    <a:lnTo>
                      <a:pt x="31115" y="5658"/>
                    </a:lnTo>
                    <a:lnTo>
                      <a:pt x="31008" y="5061"/>
                    </a:lnTo>
                    <a:lnTo>
                      <a:pt x="30871" y="4464"/>
                    </a:lnTo>
                    <a:lnTo>
                      <a:pt x="30698" y="3901"/>
                    </a:lnTo>
                    <a:lnTo>
                      <a:pt x="30419" y="3337"/>
                    </a:lnTo>
                    <a:lnTo>
                      <a:pt x="30105" y="2813"/>
                    </a:lnTo>
                    <a:lnTo>
                      <a:pt x="29759" y="2283"/>
                    </a:lnTo>
                    <a:lnTo>
                      <a:pt x="29343" y="1828"/>
                    </a:lnTo>
                    <a:lnTo>
                      <a:pt x="28856" y="1406"/>
                    </a:lnTo>
                    <a:lnTo>
                      <a:pt x="28370" y="1018"/>
                    </a:lnTo>
                    <a:lnTo>
                      <a:pt x="27883" y="701"/>
                    </a:lnTo>
                    <a:lnTo>
                      <a:pt x="27327" y="455"/>
                    </a:lnTo>
                    <a:lnTo>
                      <a:pt x="26771" y="246"/>
                    </a:lnTo>
                    <a:lnTo>
                      <a:pt x="26182" y="104"/>
                    </a:lnTo>
                    <a:lnTo>
                      <a:pt x="25626" y="0"/>
                    </a:lnTo>
                    <a:close/>
                  </a:path>
                </a:pathLst>
              </a:custGeom>
              <a:solidFill>
                <a:srgbClr val="DF6310"/>
              </a:solidFill>
              <a:ln>
                <a:noFill/>
              </a:ln>
              <a:effectLst/>
            </p:spPr>
            <p:txBody>
              <a:bodyPr vert="horz" wrap="square" lIns="0" tIns="0" rIns="0" bIns="0" numCol="1" spcCol="215900" anchor="ctr"/>
              <a:lstStyle/>
              <a:p>
                <a:pPr/>
              </a:p>
            </p:txBody>
          </p:sp>
          <p:sp>
            <p:nvSpPr>
              <p:cNvPr id="126" name="Google Shape;767;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5AgAAxxUAAPsCAAD9FQAAAAAAACYAAAAIAAAA//////////8="/>
                  </a:ext>
                </a:extLst>
              </p:cNvSpPr>
              <p:nvPr/>
            </p:nvSpPr>
            <p:spPr>
              <a:xfrm rot="383110">
                <a:off x="442595" y="3540125"/>
                <a:ext cx="41910" cy="34290"/>
              </a:xfrm>
              <a:custGeom>
                <a:avLst/>
                <a:gdLst/>
                <a:ahLst/>
                <a:cxnLst/>
                <a:rect l="0" t="0" r="41910" b="34290"/>
                <a:pathLst>
                  <a:path w="41910" h="34290">
                    <a:moveTo>
                      <a:pt x="35389" y="0"/>
                    </a:moveTo>
                    <a:lnTo>
                      <a:pt x="34803" y="70"/>
                    </a:lnTo>
                    <a:lnTo>
                      <a:pt x="34258" y="211"/>
                    </a:lnTo>
                    <a:lnTo>
                      <a:pt x="33707" y="384"/>
                    </a:lnTo>
                    <a:lnTo>
                      <a:pt x="33157" y="629"/>
                    </a:lnTo>
                    <a:lnTo>
                      <a:pt x="32639" y="906"/>
                    </a:lnTo>
                    <a:lnTo>
                      <a:pt x="32164" y="1254"/>
                    </a:lnTo>
                    <a:lnTo>
                      <a:pt x="31716" y="1640"/>
                    </a:lnTo>
                    <a:lnTo>
                      <a:pt x="31304" y="2057"/>
                    </a:lnTo>
                    <a:lnTo>
                      <a:pt x="30926" y="2546"/>
                    </a:lnTo>
                    <a:lnTo>
                      <a:pt x="30583" y="3034"/>
                    </a:lnTo>
                    <a:lnTo>
                      <a:pt x="30307" y="3631"/>
                    </a:lnTo>
                    <a:lnTo>
                      <a:pt x="30034" y="4185"/>
                    </a:lnTo>
                    <a:lnTo>
                      <a:pt x="29552" y="5302"/>
                    </a:lnTo>
                    <a:lnTo>
                      <a:pt x="29104" y="6453"/>
                    </a:lnTo>
                    <a:lnTo>
                      <a:pt x="28625" y="7571"/>
                    </a:lnTo>
                    <a:lnTo>
                      <a:pt x="28078" y="8652"/>
                    </a:lnTo>
                    <a:lnTo>
                      <a:pt x="27529" y="9731"/>
                    </a:lnTo>
                    <a:lnTo>
                      <a:pt x="26947" y="10816"/>
                    </a:lnTo>
                    <a:lnTo>
                      <a:pt x="26328" y="11897"/>
                    </a:lnTo>
                    <a:lnTo>
                      <a:pt x="26017" y="12417"/>
                    </a:lnTo>
                    <a:lnTo>
                      <a:pt x="25676" y="12906"/>
                    </a:lnTo>
                    <a:lnTo>
                      <a:pt x="25024" y="13954"/>
                    </a:lnTo>
                    <a:lnTo>
                      <a:pt x="23582" y="15907"/>
                    </a:lnTo>
                    <a:lnTo>
                      <a:pt x="22792" y="16885"/>
                    </a:lnTo>
                    <a:lnTo>
                      <a:pt x="21970" y="17791"/>
                    </a:lnTo>
                    <a:lnTo>
                      <a:pt x="21143" y="18698"/>
                    </a:lnTo>
                    <a:lnTo>
                      <a:pt x="20288" y="19604"/>
                    </a:lnTo>
                    <a:lnTo>
                      <a:pt x="19391" y="20477"/>
                    </a:lnTo>
                    <a:lnTo>
                      <a:pt x="18466" y="21314"/>
                    </a:lnTo>
                    <a:lnTo>
                      <a:pt x="17538" y="22117"/>
                    </a:lnTo>
                    <a:lnTo>
                      <a:pt x="16545" y="22887"/>
                    </a:lnTo>
                    <a:lnTo>
                      <a:pt x="15549" y="23652"/>
                    </a:lnTo>
                    <a:lnTo>
                      <a:pt x="14519" y="24347"/>
                    </a:lnTo>
                    <a:lnTo>
                      <a:pt x="13458" y="25048"/>
                    </a:lnTo>
                    <a:lnTo>
                      <a:pt x="12391" y="25710"/>
                    </a:lnTo>
                    <a:lnTo>
                      <a:pt x="11294" y="26338"/>
                    </a:lnTo>
                    <a:lnTo>
                      <a:pt x="10157" y="26930"/>
                    </a:lnTo>
                    <a:lnTo>
                      <a:pt x="9026" y="27489"/>
                    </a:lnTo>
                    <a:lnTo>
                      <a:pt x="7860" y="27978"/>
                    </a:lnTo>
                    <a:lnTo>
                      <a:pt x="6659" y="28465"/>
                    </a:lnTo>
                    <a:lnTo>
                      <a:pt x="5458" y="28918"/>
                    </a:lnTo>
                    <a:lnTo>
                      <a:pt x="4257" y="29302"/>
                    </a:lnTo>
                    <a:lnTo>
                      <a:pt x="3087" y="29650"/>
                    </a:lnTo>
                    <a:lnTo>
                      <a:pt x="1923" y="29931"/>
                    </a:lnTo>
                    <a:lnTo>
                      <a:pt x="1682" y="30002"/>
                    </a:lnTo>
                    <a:lnTo>
                      <a:pt x="1341" y="30105"/>
                    </a:lnTo>
                    <a:lnTo>
                      <a:pt x="993" y="30278"/>
                    </a:lnTo>
                    <a:lnTo>
                      <a:pt x="722" y="30490"/>
                    </a:lnTo>
                    <a:lnTo>
                      <a:pt x="444" y="30768"/>
                    </a:lnTo>
                    <a:lnTo>
                      <a:pt x="241" y="31082"/>
                    </a:lnTo>
                    <a:lnTo>
                      <a:pt x="101" y="31429"/>
                    </a:lnTo>
                    <a:lnTo>
                      <a:pt x="33" y="31782"/>
                    </a:lnTo>
                    <a:lnTo>
                      <a:pt x="0" y="32199"/>
                    </a:lnTo>
                    <a:lnTo>
                      <a:pt x="0" y="32407"/>
                    </a:lnTo>
                    <a:lnTo>
                      <a:pt x="70" y="32618"/>
                    </a:lnTo>
                    <a:lnTo>
                      <a:pt x="101" y="32825"/>
                    </a:lnTo>
                    <a:lnTo>
                      <a:pt x="204" y="33036"/>
                    </a:lnTo>
                    <a:lnTo>
                      <a:pt x="411" y="33384"/>
                    </a:lnTo>
                    <a:lnTo>
                      <a:pt x="685" y="33698"/>
                    </a:lnTo>
                    <a:lnTo>
                      <a:pt x="993" y="33976"/>
                    </a:lnTo>
                    <a:lnTo>
                      <a:pt x="1372" y="34153"/>
                    </a:lnTo>
                    <a:lnTo>
                      <a:pt x="1579" y="34220"/>
                    </a:lnTo>
                    <a:lnTo>
                      <a:pt x="1783" y="34257"/>
                    </a:lnTo>
                    <a:lnTo>
                      <a:pt x="1991" y="34290"/>
                    </a:lnTo>
                    <a:lnTo>
                      <a:pt x="2194" y="34290"/>
                    </a:lnTo>
                    <a:lnTo>
                      <a:pt x="3706" y="34220"/>
                    </a:lnTo>
                    <a:lnTo>
                      <a:pt x="5181" y="34084"/>
                    </a:lnTo>
                    <a:lnTo>
                      <a:pt x="6659" y="33909"/>
                    </a:lnTo>
                    <a:lnTo>
                      <a:pt x="8064" y="33665"/>
                    </a:lnTo>
                    <a:lnTo>
                      <a:pt x="9505" y="33350"/>
                    </a:lnTo>
                    <a:lnTo>
                      <a:pt x="10879" y="32998"/>
                    </a:lnTo>
                    <a:lnTo>
                      <a:pt x="12288" y="32618"/>
                    </a:lnTo>
                    <a:lnTo>
                      <a:pt x="13696" y="32199"/>
                    </a:lnTo>
                    <a:lnTo>
                      <a:pt x="15070" y="31712"/>
                    </a:lnTo>
                    <a:lnTo>
                      <a:pt x="16442" y="31185"/>
                    </a:lnTo>
                    <a:lnTo>
                      <a:pt x="17779" y="30626"/>
                    </a:lnTo>
                    <a:lnTo>
                      <a:pt x="19118" y="30002"/>
                    </a:lnTo>
                    <a:lnTo>
                      <a:pt x="20458" y="29372"/>
                    </a:lnTo>
                    <a:lnTo>
                      <a:pt x="21762" y="28673"/>
                    </a:lnTo>
                    <a:lnTo>
                      <a:pt x="23064" y="27907"/>
                    </a:lnTo>
                    <a:lnTo>
                      <a:pt x="24302" y="27103"/>
                    </a:lnTo>
                    <a:lnTo>
                      <a:pt x="26772" y="25432"/>
                    </a:lnTo>
                    <a:lnTo>
                      <a:pt x="27973" y="24525"/>
                    </a:lnTo>
                    <a:lnTo>
                      <a:pt x="29141" y="23582"/>
                    </a:lnTo>
                    <a:lnTo>
                      <a:pt x="30307" y="22571"/>
                    </a:lnTo>
                    <a:lnTo>
                      <a:pt x="31442" y="21558"/>
                    </a:lnTo>
                    <a:lnTo>
                      <a:pt x="32505" y="20511"/>
                    </a:lnTo>
                    <a:lnTo>
                      <a:pt x="33536" y="19396"/>
                    </a:lnTo>
                    <a:lnTo>
                      <a:pt x="34081" y="18837"/>
                    </a:lnTo>
                    <a:lnTo>
                      <a:pt x="34599" y="18278"/>
                    </a:lnTo>
                    <a:lnTo>
                      <a:pt x="35559" y="17129"/>
                    </a:lnTo>
                    <a:lnTo>
                      <a:pt x="37482" y="14719"/>
                    </a:lnTo>
                    <a:lnTo>
                      <a:pt x="38338" y="13465"/>
                    </a:lnTo>
                    <a:lnTo>
                      <a:pt x="39197" y="12211"/>
                    </a:lnTo>
                    <a:lnTo>
                      <a:pt x="40880" y="9628"/>
                    </a:lnTo>
                    <a:lnTo>
                      <a:pt x="41120" y="9173"/>
                    </a:lnTo>
                    <a:lnTo>
                      <a:pt x="41361" y="8722"/>
                    </a:lnTo>
                    <a:lnTo>
                      <a:pt x="41600" y="8130"/>
                    </a:lnTo>
                    <a:lnTo>
                      <a:pt x="41739" y="7534"/>
                    </a:lnTo>
                    <a:lnTo>
                      <a:pt x="41840" y="6942"/>
                    </a:lnTo>
                    <a:lnTo>
                      <a:pt x="41910" y="6350"/>
                    </a:lnTo>
                    <a:lnTo>
                      <a:pt x="41873" y="5720"/>
                    </a:lnTo>
                    <a:lnTo>
                      <a:pt x="41809" y="5129"/>
                    </a:lnTo>
                    <a:lnTo>
                      <a:pt x="41702" y="4570"/>
                    </a:lnTo>
                    <a:lnTo>
                      <a:pt x="41532" y="4012"/>
                    </a:lnTo>
                    <a:lnTo>
                      <a:pt x="41291" y="3453"/>
                    </a:lnTo>
                    <a:lnTo>
                      <a:pt x="41017" y="2931"/>
                    </a:lnTo>
                    <a:lnTo>
                      <a:pt x="40676" y="2442"/>
                    </a:lnTo>
                    <a:lnTo>
                      <a:pt x="40298" y="1988"/>
                    </a:lnTo>
                    <a:lnTo>
                      <a:pt x="39886" y="1568"/>
                    </a:lnTo>
                    <a:lnTo>
                      <a:pt x="39405" y="1187"/>
                    </a:lnTo>
                    <a:lnTo>
                      <a:pt x="38887" y="837"/>
                    </a:lnTo>
                    <a:lnTo>
                      <a:pt x="38338" y="559"/>
                    </a:lnTo>
                    <a:lnTo>
                      <a:pt x="37756" y="314"/>
                    </a:lnTo>
                    <a:lnTo>
                      <a:pt x="37174" y="141"/>
                    </a:lnTo>
                    <a:lnTo>
                      <a:pt x="36592" y="33"/>
                    </a:lnTo>
                    <a:lnTo>
                      <a:pt x="36004" y="0"/>
                    </a:lnTo>
                    <a:close/>
                  </a:path>
                </a:pathLst>
              </a:custGeom>
              <a:solidFill>
                <a:srgbClr val="DF6310"/>
              </a:solidFill>
              <a:ln>
                <a:noFill/>
              </a:ln>
              <a:effectLst/>
            </p:spPr>
            <p:txBody>
              <a:bodyPr vert="horz" wrap="square" lIns="0" tIns="0" rIns="0" bIns="0" numCol="1" spcCol="215900" anchor="ctr"/>
              <a:lstStyle/>
              <a:p>
                <a:pPr/>
              </a:p>
            </p:txBody>
          </p:sp>
          <p:sp>
            <p:nvSpPr>
              <p:cNvPr id="125" name="Google Shape;768;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ME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kAgAAtBUAAPICAADVFQAAAAAAACYAAAAIAAAA//////////8="/>
                  </a:ext>
                </a:extLst>
              </p:cNvSpPr>
              <p:nvPr/>
            </p:nvSpPr>
            <p:spPr>
              <a:xfrm rot="383110">
                <a:off x="429260" y="3528060"/>
                <a:ext cx="49530" cy="20955"/>
              </a:xfrm>
              <a:custGeom>
                <a:avLst/>
                <a:gdLst/>
                <a:ahLst/>
                <a:cxnLst/>
                <a:rect l="0" t="0" r="49530" b="20955"/>
                <a:pathLst>
                  <a:path w="49530" h="20955">
                    <a:moveTo>
                      <a:pt x="37411" y="0"/>
                    </a:moveTo>
                    <a:lnTo>
                      <a:pt x="34336" y="136"/>
                    </a:lnTo>
                    <a:lnTo>
                      <a:pt x="32798" y="243"/>
                    </a:lnTo>
                    <a:lnTo>
                      <a:pt x="32032" y="347"/>
                    </a:lnTo>
                    <a:lnTo>
                      <a:pt x="31259" y="450"/>
                    </a:lnTo>
                    <a:lnTo>
                      <a:pt x="29759" y="660"/>
                    </a:lnTo>
                    <a:lnTo>
                      <a:pt x="28260" y="938"/>
                    </a:lnTo>
                    <a:lnTo>
                      <a:pt x="26755" y="1251"/>
                    </a:lnTo>
                    <a:lnTo>
                      <a:pt x="25253" y="1635"/>
                    </a:lnTo>
                    <a:lnTo>
                      <a:pt x="23786" y="2015"/>
                    </a:lnTo>
                    <a:lnTo>
                      <a:pt x="22353" y="2502"/>
                    </a:lnTo>
                    <a:lnTo>
                      <a:pt x="20922" y="2990"/>
                    </a:lnTo>
                    <a:lnTo>
                      <a:pt x="19489" y="3514"/>
                    </a:lnTo>
                    <a:lnTo>
                      <a:pt x="18092" y="4072"/>
                    </a:lnTo>
                    <a:lnTo>
                      <a:pt x="16728" y="4696"/>
                    </a:lnTo>
                    <a:lnTo>
                      <a:pt x="15368" y="5361"/>
                    </a:lnTo>
                    <a:lnTo>
                      <a:pt x="14043" y="6055"/>
                    </a:lnTo>
                    <a:lnTo>
                      <a:pt x="12749" y="6787"/>
                    </a:lnTo>
                    <a:lnTo>
                      <a:pt x="11488" y="7588"/>
                    </a:lnTo>
                    <a:lnTo>
                      <a:pt x="10234" y="8389"/>
                    </a:lnTo>
                    <a:lnTo>
                      <a:pt x="9044" y="9257"/>
                    </a:lnTo>
                    <a:lnTo>
                      <a:pt x="7858" y="10128"/>
                    </a:lnTo>
                    <a:lnTo>
                      <a:pt x="6707" y="11070"/>
                    </a:lnTo>
                    <a:lnTo>
                      <a:pt x="5588" y="12008"/>
                    </a:lnTo>
                    <a:lnTo>
                      <a:pt x="4506" y="12982"/>
                    </a:lnTo>
                    <a:lnTo>
                      <a:pt x="3424" y="14028"/>
                    </a:lnTo>
                    <a:lnTo>
                      <a:pt x="2408" y="15106"/>
                    </a:lnTo>
                    <a:lnTo>
                      <a:pt x="1431" y="16221"/>
                    </a:lnTo>
                    <a:lnTo>
                      <a:pt x="452" y="17440"/>
                    </a:lnTo>
                    <a:lnTo>
                      <a:pt x="245" y="17753"/>
                    </a:lnTo>
                    <a:lnTo>
                      <a:pt x="103" y="18100"/>
                    </a:lnTo>
                    <a:lnTo>
                      <a:pt x="0" y="18447"/>
                    </a:lnTo>
                    <a:lnTo>
                      <a:pt x="0" y="18831"/>
                    </a:lnTo>
                    <a:lnTo>
                      <a:pt x="32" y="19178"/>
                    </a:lnTo>
                    <a:lnTo>
                      <a:pt x="138" y="19562"/>
                    </a:lnTo>
                    <a:lnTo>
                      <a:pt x="314" y="19910"/>
                    </a:lnTo>
                    <a:lnTo>
                      <a:pt x="560" y="20223"/>
                    </a:lnTo>
                    <a:lnTo>
                      <a:pt x="697" y="20364"/>
                    </a:lnTo>
                    <a:lnTo>
                      <a:pt x="871" y="20500"/>
                    </a:lnTo>
                    <a:lnTo>
                      <a:pt x="1048" y="20640"/>
                    </a:lnTo>
                    <a:lnTo>
                      <a:pt x="1257" y="20744"/>
                    </a:lnTo>
                    <a:lnTo>
                      <a:pt x="1642" y="20885"/>
                    </a:lnTo>
                    <a:lnTo>
                      <a:pt x="2059" y="20955"/>
                    </a:lnTo>
                    <a:lnTo>
                      <a:pt x="2479" y="20922"/>
                    </a:lnTo>
                    <a:lnTo>
                      <a:pt x="2896" y="20814"/>
                    </a:lnTo>
                    <a:lnTo>
                      <a:pt x="3070" y="20744"/>
                    </a:lnTo>
                    <a:lnTo>
                      <a:pt x="3284" y="20640"/>
                    </a:lnTo>
                    <a:lnTo>
                      <a:pt x="3456" y="20537"/>
                    </a:lnTo>
                    <a:lnTo>
                      <a:pt x="3630" y="20397"/>
                    </a:lnTo>
                    <a:lnTo>
                      <a:pt x="3804" y="20223"/>
                    </a:lnTo>
                    <a:lnTo>
                      <a:pt x="4749" y="19422"/>
                    </a:lnTo>
                    <a:lnTo>
                      <a:pt x="5728" y="18658"/>
                    </a:lnTo>
                    <a:lnTo>
                      <a:pt x="6776" y="17927"/>
                    </a:lnTo>
                    <a:lnTo>
                      <a:pt x="7822" y="17195"/>
                    </a:lnTo>
                    <a:lnTo>
                      <a:pt x="8941" y="16498"/>
                    </a:lnTo>
                    <a:lnTo>
                      <a:pt x="10060" y="15837"/>
                    </a:lnTo>
                    <a:lnTo>
                      <a:pt x="11211" y="15246"/>
                    </a:lnTo>
                    <a:lnTo>
                      <a:pt x="12330" y="14655"/>
                    </a:lnTo>
                    <a:lnTo>
                      <a:pt x="13515" y="14131"/>
                    </a:lnTo>
                    <a:lnTo>
                      <a:pt x="14669" y="13644"/>
                    </a:lnTo>
                    <a:lnTo>
                      <a:pt x="15859" y="13156"/>
                    </a:lnTo>
                    <a:lnTo>
                      <a:pt x="17081" y="12738"/>
                    </a:lnTo>
                    <a:lnTo>
                      <a:pt x="18266" y="12354"/>
                    </a:lnTo>
                    <a:lnTo>
                      <a:pt x="19489" y="12008"/>
                    </a:lnTo>
                    <a:lnTo>
                      <a:pt x="20711" y="11694"/>
                    </a:lnTo>
                    <a:lnTo>
                      <a:pt x="21933" y="11450"/>
                    </a:lnTo>
                    <a:lnTo>
                      <a:pt x="23194" y="11242"/>
                    </a:lnTo>
                    <a:lnTo>
                      <a:pt x="24416" y="11033"/>
                    </a:lnTo>
                    <a:lnTo>
                      <a:pt x="25636" y="10892"/>
                    </a:lnTo>
                    <a:lnTo>
                      <a:pt x="26895" y="10755"/>
                    </a:lnTo>
                    <a:lnTo>
                      <a:pt x="28117" y="10686"/>
                    </a:lnTo>
                    <a:lnTo>
                      <a:pt x="29342" y="10649"/>
                    </a:lnTo>
                    <a:lnTo>
                      <a:pt x="30596" y="10649"/>
                    </a:lnTo>
                    <a:lnTo>
                      <a:pt x="31818" y="10719"/>
                    </a:lnTo>
                    <a:lnTo>
                      <a:pt x="32412" y="10755"/>
                    </a:lnTo>
                    <a:lnTo>
                      <a:pt x="33043" y="10788"/>
                    </a:lnTo>
                    <a:lnTo>
                      <a:pt x="34265" y="10892"/>
                    </a:lnTo>
                    <a:lnTo>
                      <a:pt x="35487" y="11070"/>
                    </a:lnTo>
                    <a:lnTo>
                      <a:pt x="36710" y="11242"/>
                    </a:lnTo>
                    <a:lnTo>
                      <a:pt x="37900" y="11450"/>
                    </a:lnTo>
                    <a:lnTo>
                      <a:pt x="39117" y="11730"/>
                    </a:lnTo>
                    <a:lnTo>
                      <a:pt x="40307" y="12008"/>
                    </a:lnTo>
                    <a:lnTo>
                      <a:pt x="41497" y="12251"/>
                    </a:lnTo>
                    <a:lnTo>
                      <a:pt x="42160" y="12392"/>
                    </a:lnTo>
                    <a:lnTo>
                      <a:pt x="42649" y="12462"/>
                    </a:lnTo>
                    <a:lnTo>
                      <a:pt x="43139" y="12495"/>
                    </a:lnTo>
                    <a:lnTo>
                      <a:pt x="43765" y="12495"/>
                    </a:lnTo>
                    <a:lnTo>
                      <a:pt x="44394" y="12425"/>
                    </a:lnTo>
                    <a:lnTo>
                      <a:pt x="44987" y="12288"/>
                    </a:lnTo>
                    <a:lnTo>
                      <a:pt x="45547" y="12110"/>
                    </a:lnTo>
                    <a:lnTo>
                      <a:pt x="46106" y="11867"/>
                    </a:lnTo>
                    <a:lnTo>
                      <a:pt x="46629" y="11590"/>
                    </a:lnTo>
                    <a:lnTo>
                      <a:pt x="47118" y="11242"/>
                    </a:lnTo>
                    <a:lnTo>
                      <a:pt x="47574" y="10859"/>
                    </a:lnTo>
                    <a:lnTo>
                      <a:pt x="47991" y="10442"/>
                    </a:lnTo>
                    <a:lnTo>
                      <a:pt x="48340" y="9987"/>
                    </a:lnTo>
                    <a:lnTo>
                      <a:pt x="48693" y="9467"/>
                    </a:lnTo>
                    <a:lnTo>
                      <a:pt x="48970" y="8946"/>
                    </a:lnTo>
                    <a:lnTo>
                      <a:pt x="49181" y="8389"/>
                    </a:lnTo>
                    <a:lnTo>
                      <a:pt x="49356" y="7795"/>
                    </a:lnTo>
                    <a:lnTo>
                      <a:pt x="49459" y="7204"/>
                    </a:lnTo>
                    <a:lnTo>
                      <a:pt x="49530" y="6575"/>
                    </a:lnTo>
                    <a:lnTo>
                      <a:pt x="49530" y="5952"/>
                    </a:lnTo>
                    <a:lnTo>
                      <a:pt x="49459" y="5324"/>
                    </a:lnTo>
                    <a:lnTo>
                      <a:pt x="49319" y="4733"/>
                    </a:lnTo>
                    <a:lnTo>
                      <a:pt x="49145" y="4142"/>
                    </a:lnTo>
                    <a:lnTo>
                      <a:pt x="48899" y="3618"/>
                    </a:lnTo>
                    <a:lnTo>
                      <a:pt x="48585" y="3097"/>
                    </a:lnTo>
                    <a:lnTo>
                      <a:pt x="48271" y="2610"/>
                    </a:lnTo>
                    <a:lnTo>
                      <a:pt x="47888" y="2156"/>
                    </a:lnTo>
                    <a:lnTo>
                      <a:pt x="47432" y="1739"/>
                    </a:lnTo>
                    <a:lnTo>
                      <a:pt x="46980" y="1355"/>
                    </a:lnTo>
                    <a:lnTo>
                      <a:pt x="46492" y="1044"/>
                    </a:lnTo>
                    <a:lnTo>
                      <a:pt x="45967" y="764"/>
                    </a:lnTo>
                    <a:lnTo>
                      <a:pt x="45407" y="519"/>
                    </a:lnTo>
                    <a:lnTo>
                      <a:pt x="44813" y="347"/>
                    </a:lnTo>
                    <a:lnTo>
                      <a:pt x="44183" y="243"/>
                    </a:lnTo>
                    <a:lnTo>
                      <a:pt x="43557" y="206"/>
                    </a:lnTo>
                    <a:lnTo>
                      <a:pt x="40482" y="32"/>
                    </a:lnTo>
                    <a:lnTo>
                      <a:pt x="38945" y="0"/>
                    </a:lnTo>
                    <a:close/>
                  </a:path>
                </a:pathLst>
              </a:custGeom>
              <a:solidFill>
                <a:srgbClr val="DF6310"/>
              </a:solidFill>
              <a:ln>
                <a:noFill/>
              </a:ln>
              <a:effectLst/>
            </p:spPr>
            <p:txBody>
              <a:bodyPr vert="horz" wrap="square" lIns="0" tIns="0" rIns="0" bIns="0" numCol="1" spcCol="215900" anchor="ctr"/>
              <a:lstStyle/>
              <a:p>
                <a:pPr/>
              </a:p>
            </p:txBody>
          </p:sp>
          <p:sp>
            <p:nvSpPr>
              <p:cNvPr id="124" name="Google Shape;77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aAgAAeRUAAOgCAACbFQAAAAAAACYAAAAIAAAA//////////8="/>
                  </a:ext>
                </a:extLst>
              </p:cNvSpPr>
              <p:nvPr/>
            </p:nvSpPr>
            <p:spPr>
              <a:xfrm rot="383110">
                <a:off x="422910" y="3490595"/>
                <a:ext cx="49530" cy="21590"/>
              </a:xfrm>
              <a:custGeom>
                <a:avLst/>
                <a:gdLst/>
                <a:ahLst/>
                <a:cxnLst/>
                <a:rect l="0" t="0" r="49530" b="21590"/>
                <a:pathLst>
                  <a:path w="49530" h="21590">
                    <a:moveTo>
                      <a:pt x="42979" y="0"/>
                    </a:moveTo>
                    <a:lnTo>
                      <a:pt x="42389" y="65"/>
                    </a:lnTo>
                    <a:lnTo>
                      <a:pt x="41835" y="204"/>
                    </a:lnTo>
                    <a:lnTo>
                      <a:pt x="41247" y="376"/>
                    </a:lnTo>
                    <a:lnTo>
                      <a:pt x="40693" y="616"/>
                    </a:lnTo>
                    <a:lnTo>
                      <a:pt x="40170" y="927"/>
                    </a:lnTo>
                    <a:lnTo>
                      <a:pt x="39652" y="1268"/>
                    </a:lnTo>
                    <a:lnTo>
                      <a:pt x="39202" y="1648"/>
                    </a:lnTo>
                    <a:lnTo>
                      <a:pt x="38718" y="2097"/>
                    </a:lnTo>
                    <a:lnTo>
                      <a:pt x="37884" y="2921"/>
                    </a:lnTo>
                    <a:lnTo>
                      <a:pt x="37019" y="3786"/>
                    </a:lnTo>
                    <a:lnTo>
                      <a:pt x="36152" y="4639"/>
                    </a:lnTo>
                    <a:lnTo>
                      <a:pt x="35251" y="5430"/>
                    </a:lnTo>
                    <a:lnTo>
                      <a:pt x="34279" y="6221"/>
                    </a:lnTo>
                    <a:lnTo>
                      <a:pt x="33341" y="6977"/>
                    </a:lnTo>
                    <a:lnTo>
                      <a:pt x="32408" y="7735"/>
                    </a:lnTo>
                    <a:lnTo>
                      <a:pt x="31887" y="8078"/>
                    </a:lnTo>
                    <a:lnTo>
                      <a:pt x="31369" y="8388"/>
                    </a:lnTo>
                    <a:lnTo>
                      <a:pt x="30365" y="9110"/>
                    </a:lnTo>
                    <a:lnTo>
                      <a:pt x="29358" y="9762"/>
                    </a:lnTo>
                    <a:lnTo>
                      <a:pt x="27209" y="10930"/>
                    </a:lnTo>
                    <a:lnTo>
                      <a:pt x="26100" y="11481"/>
                    </a:lnTo>
                    <a:lnTo>
                      <a:pt x="24990" y="11998"/>
                    </a:lnTo>
                    <a:lnTo>
                      <a:pt x="23845" y="12480"/>
                    </a:lnTo>
                    <a:lnTo>
                      <a:pt x="22669" y="12925"/>
                    </a:lnTo>
                    <a:lnTo>
                      <a:pt x="21523" y="13337"/>
                    </a:lnTo>
                    <a:lnTo>
                      <a:pt x="20312" y="13753"/>
                    </a:lnTo>
                    <a:lnTo>
                      <a:pt x="19099" y="14095"/>
                    </a:lnTo>
                    <a:lnTo>
                      <a:pt x="17886" y="14369"/>
                    </a:lnTo>
                    <a:lnTo>
                      <a:pt x="16673" y="14646"/>
                    </a:lnTo>
                    <a:lnTo>
                      <a:pt x="15423" y="14887"/>
                    </a:lnTo>
                    <a:lnTo>
                      <a:pt x="14176" y="15058"/>
                    </a:lnTo>
                    <a:lnTo>
                      <a:pt x="12894" y="15230"/>
                    </a:lnTo>
                    <a:lnTo>
                      <a:pt x="11646" y="15332"/>
                    </a:lnTo>
                    <a:lnTo>
                      <a:pt x="10365" y="15401"/>
                    </a:lnTo>
                    <a:lnTo>
                      <a:pt x="9048" y="15434"/>
                    </a:lnTo>
                    <a:lnTo>
                      <a:pt x="7764" y="15434"/>
                    </a:lnTo>
                    <a:lnTo>
                      <a:pt x="6482" y="15401"/>
                    </a:lnTo>
                    <a:lnTo>
                      <a:pt x="5235" y="15299"/>
                    </a:lnTo>
                    <a:lnTo>
                      <a:pt x="3985" y="15160"/>
                    </a:lnTo>
                    <a:lnTo>
                      <a:pt x="2772" y="14989"/>
                    </a:lnTo>
                    <a:lnTo>
                      <a:pt x="2566" y="14920"/>
                    </a:lnTo>
                    <a:lnTo>
                      <a:pt x="2183" y="14920"/>
                    </a:lnTo>
                    <a:lnTo>
                      <a:pt x="1802" y="14952"/>
                    </a:lnTo>
                    <a:lnTo>
                      <a:pt x="1456" y="15022"/>
                    </a:lnTo>
                    <a:lnTo>
                      <a:pt x="1110" y="15193"/>
                    </a:lnTo>
                    <a:lnTo>
                      <a:pt x="798" y="15401"/>
                    </a:lnTo>
                    <a:lnTo>
                      <a:pt x="518" y="15642"/>
                    </a:lnTo>
                    <a:lnTo>
                      <a:pt x="312" y="15952"/>
                    </a:lnTo>
                    <a:lnTo>
                      <a:pt x="140" y="16294"/>
                    </a:lnTo>
                    <a:lnTo>
                      <a:pt x="69" y="16535"/>
                    </a:lnTo>
                    <a:lnTo>
                      <a:pt x="32" y="16743"/>
                    </a:lnTo>
                    <a:lnTo>
                      <a:pt x="0" y="16947"/>
                    </a:lnTo>
                    <a:lnTo>
                      <a:pt x="0" y="17155"/>
                    </a:lnTo>
                    <a:lnTo>
                      <a:pt x="69" y="17568"/>
                    </a:lnTo>
                    <a:lnTo>
                      <a:pt x="209" y="17947"/>
                    </a:lnTo>
                    <a:lnTo>
                      <a:pt x="415" y="18323"/>
                    </a:lnTo>
                    <a:lnTo>
                      <a:pt x="695" y="18632"/>
                    </a:lnTo>
                    <a:lnTo>
                      <a:pt x="867" y="18771"/>
                    </a:lnTo>
                    <a:lnTo>
                      <a:pt x="1041" y="18873"/>
                    </a:lnTo>
                    <a:lnTo>
                      <a:pt x="1213" y="18979"/>
                    </a:lnTo>
                    <a:lnTo>
                      <a:pt x="1424" y="19081"/>
                    </a:lnTo>
                    <a:lnTo>
                      <a:pt x="2875" y="19562"/>
                    </a:lnTo>
                    <a:lnTo>
                      <a:pt x="4297" y="20007"/>
                    </a:lnTo>
                    <a:lnTo>
                      <a:pt x="5721" y="20387"/>
                    </a:lnTo>
                    <a:lnTo>
                      <a:pt x="7177" y="20696"/>
                    </a:lnTo>
                    <a:lnTo>
                      <a:pt x="8597" y="20970"/>
                    </a:lnTo>
                    <a:lnTo>
                      <a:pt x="10018" y="21178"/>
                    </a:lnTo>
                    <a:lnTo>
                      <a:pt x="11474" y="21349"/>
                    </a:lnTo>
                    <a:lnTo>
                      <a:pt x="12963" y="21488"/>
                    </a:lnTo>
                    <a:lnTo>
                      <a:pt x="14419" y="21557"/>
                    </a:lnTo>
                    <a:lnTo>
                      <a:pt x="15909" y="21590"/>
                    </a:lnTo>
                    <a:lnTo>
                      <a:pt x="17363" y="21590"/>
                    </a:lnTo>
                    <a:lnTo>
                      <a:pt x="18858" y="21557"/>
                    </a:lnTo>
                    <a:lnTo>
                      <a:pt x="20346" y="21451"/>
                    </a:lnTo>
                    <a:lnTo>
                      <a:pt x="21834" y="21317"/>
                    </a:lnTo>
                    <a:lnTo>
                      <a:pt x="23327" y="21108"/>
                    </a:lnTo>
                    <a:lnTo>
                      <a:pt x="24783" y="20868"/>
                    </a:lnTo>
                    <a:lnTo>
                      <a:pt x="26272" y="20557"/>
                    </a:lnTo>
                    <a:lnTo>
                      <a:pt x="27728" y="20248"/>
                    </a:lnTo>
                    <a:lnTo>
                      <a:pt x="29184" y="19873"/>
                    </a:lnTo>
                    <a:lnTo>
                      <a:pt x="30640" y="19456"/>
                    </a:lnTo>
                    <a:lnTo>
                      <a:pt x="32096" y="18979"/>
                    </a:lnTo>
                    <a:lnTo>
                      <a:pt x="33515" y="18460"/>
                    </a:lnTo>
                    <a:lnTo>
                      <a:pt x="34937" y="17910"/>
                    </a:lnTo>
                    <a:lnTo>
                      <a:pt x="36324" y="17294"/>
                    </a:lnTo>
                    <a:lnTo>
                      <a:pt x="37019" y="16984"/>
                    </a:lnTo>
                    <a:lnTo>
                      <a:pt x="37709" y="16674"/>
                    </a:lnTo>
                    <a:lnTo>
                      <a:pt x="39062" y="15985"/>
                    </a:lnTo>
                    <a:lnTo>
                      <a:pt x="41731" y="14507"/>
                    </a:lnTo>
                    <a:lnTo>
                      <a:pt x="43048" y="13716"/>
                    </a:lnTo>
                    <a:lnTo>
                      <a:pt x="44295" y="12855"/>
                    </a:lnTo>
                    <a:lnTo>
                      <a:pt x="46829" y="11138"/>
                    </a:lnTo>
                    <a:lnTo>
                      <a:pt x="47244" y="10828"/>
                    </a:lnTo>
                    <a:lnTo>
                      <a:pt x="47622" y="10517"/>
                    </a:lnTo>
                    <a:lnTo>
                      <a:pt x="48042" y="10073"/>
                    </a:lnTo>
                    <a:lnTo>
                      <a:pt x="48420" y="9555"/>
                    </a:lnTo>
                    <a:lnTo>
                      <a:pt x="48769" y="9074"/>
                    </a:lnTo>
                    <a:lnTo>
                      <a:pt x="49007" y="8527"/>
                    </a:lnTo>
                    <a:lnTo>
                      <a:pt x="49250" y="7976"/>
                    </a:lnTo>
                    <a:lnTo>
                      <a:pt x="49390" y="7426"/>
                    </a:lnTo>
                    <a:lnTo>
                      <a:pt x="49493" y="6842"/>
                    </a:lnTo>
                    <a:lnTo>
                      <a:pt x="49530" y="6254"/>
                    </a:lnTo>
                    <a:lnTo>
                      <a:pt x="49530" y="5670"/>
                    </a:lnTo>
                    <a:lnTo>
                      <a:pt x="49461" y="5088"/>
                    </a:lnTo>
                    <a:lnTo>
                      <a:pt x="49321" y="4504"/>
                    </a:lnTo>
                    <a:lnTo>
                      <a:pt x="49147" y="3953"/>
                    </a:lnTo>
                    <a:lnTo>
                      <a:pt x="48904" y="3402"/>
                    </a:lnTo>
                    <a:lnTo>
                      <a:pt x="48629" y="2885"/>
                    </a:lnTo>
                    <a:lnTo>
                      <a:pt x="48285" y="2370"/>
                    </a:lnTo>
                    <a:lnTo>
                      <a:pt x="47865" y="1889"/>
                    </a:lnTo>
                    <a:lnTo>
                      <a:pt x="47416" y="1477"/>
                    </a:lnTo>
                    <a:lnTo>
                      <a:pt x="46930" y="1097"/>
                    </a:lnTo>
                    <a:lnTo>
                      <a:pt x="46409" y="788"/>
                    </a:lnTo>
                    <a:lnTo>
                      <a:pt x="45857" y="514"/>
                    </a:lnTo>
                    <a:lnTo>
                      <a:pt x="45302" y="306"/>
                    </a:lnTo>
                    <a:lnTo>
                      <a:pt x="44747" y="135"/>
                    </a:lnTo>
                    <a:lnTo>
                      <a:pt x="44160" y="33"/>
                    </a:lnTo>
                    <a:lnTo>
                      <a:pt x="43566" y="0"/>
                    </a:lnTo>
                    <a:close/>
                  </a:path>
                </a:pathLst>
              </a:custGeom>
              <a:solidFill>
                <a:srgbClr val="DF6310"/>
              </a:solidFill>
              <a:ln>
                <a:noFill/>
              </a:ln>
              <a:effectLst/>
            </p:spPr>
            <p:txBody>
              <a:bodyPr vert="horz" wrap="square" lIns="0" tIns="0" rIns="0" bIns="0" numCol="1" spcCol="215900" anchor="ctr"/>
              <a:lstStyle/>
              <a:p>
                <a:pPr/>
              </a:p>
            </p:txBody>
          </p:sp>
          <p:sp>
            <p:nvSpPr>
              <p:cNvPr id="123" name="Google Shape;771;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XAgAAUxUAAOcCAABvFQAAAAAAACYAAAAIAAAA//////////8="/>
                  </a:ext>
                </a:extLst>
              </p:cNvSpPr>
              <p:nvPr/>
            </p:nvSpPr>
            <p:spPr>
              <a:xfrm rot="383110">
                <a:off x="421005" y="3466465"/>
                <a:ext cx="50800" cy="17780"/>
              </a:xfrm>
              <a:custGeom>
                <a:avLst/>
                <a:gdLst/>
                <a:ahLst/>
                <a:cxnLst/>
                <a:rect l="0" t="0" r="50800" b="17780"/>
                <a:pathLst>
                  <a:path w="50800" h="17780">
                    <a:moveTo>
                      <a:pt x="22319" y="0"/>
                    </a:moveTo>
                    <a:lnTo>
                      <a:pt x="20826" y="70"/>
                    </a:lnTo>
                    <a:lnTo>
                      <a:pt x="19337" y="174"/>
                    </a:lnTo>
                    <a:lnTo>
                      <a:pt x="17848" y="314"/>
                    </a:lnTo>
                    <a:lnTo>
                      <a:pt x="16392" y="521"/>
                    </a:lnTo>
                    <a:lnTo>
                      <a:pt x="14939" y="766"/>
                    </a:lnTo>
                    <a:lnTo>
                      <a:pt x="13483" y="1046"/>
                    </a:lnTo>
                    <a:lnTo>
                      <a:pt x="12060" y="1394"/>
                    </a:lnTo>
                    <a:lnTo>
                      <a:pt x="10642" y="1779"/>
                    </a:lnTo>
                    <a:lnTo>
                      <a:pt x="9219" y="2197"/>
                    </a:lnTo>
                    <a:lnTo>
                      <a:pt x="7832" y="2647"/>
                    </a:lnTo>
                    <a:lnTo>
                      <a:pt x="6479" y="3173"/>
                    </a:lnTo>
                    <a:lnTo>
                      <a:pt x="5132" y="3731"/>
                    </a:lnTo>
                    <a:lnTo>
                      <a:pt x="3779" y="4323"/>
                    </a:lnTo>
                    <a:lnTo>
                      <a:pt x="2425" y="5018"/>
                    </a:lnTo>
                    <a:lnTo>
                      <a:pt x="1110" y="5751"/>
                    </a:lnTo>
                    <a:lnTo>
                      <a:pt x="797" y="5961"/>
                    </a:lnTo>
                    <a:lnTo>
                      <a:pt x="522" y="6239"/>
                    </a:lnTo>
                    <a:lnTo>
                      <a:pt x="313" y="6553"/>
                    </a:lnTo>
                    <a:lnTo>
                      <a:pt x="139" y="6867"/>
                    </a:lnTo>
                    <a:lnTo>
                      <a:pt x="38" y="7215"/>
                    </a:lnTo>
                    <a:lnTo>
                      <a:pt x="0" y="7599"/>
                    </a:lnTo>
                    <a:lnTo>
                      <a:pt x="38" y="7984"/>
                    </a:lnTo>
                    <a:lnTo>
                      <a:pt x="139" y="8365"/>
                    </a:lnTo>
                    <a:lnTo>
                      <a:pt x="209" y="8576"/>
                    </a:lnTo>
                    <a:lnTo>
                      <a:pt x="313" y="8786"/>
                    </a:lnTo>
                    <a:lnTo>
                      <a:pt x="452" y="8960"/>
                    </a:lnTo>
                    <a:lnTo>
                      <a:pt x="593" y="9097"/>
                    </a:lnTo>
                    <a:lnTo>
                      <a:pt x="905" y="9378"/>
                    </a:lnTo>
                    <a:lnTo>
                      <a:pt x="1249" y="9623"/>
                    </a:lnTo>
                    <a:lnTo>
                      <a:pt x="1632" y="9763"/>
                    </a:lnTo>
                    <a:lnTo>
                      <a:pt x="2048" y="9829"/>
                    </a:lnTo>
                    <a:lnTo>
                      <a:pt x="2291" y="9829"/>
                    </a:lnTo>
                    <a:lnTo>
                      <a:pt x="2495" y="9796"/>
                    </a:lnTo>
                    <a:lnTo>
                      <a:pt x="2705" y="9763"/>
                    </a:lnTo>
                    <a:lnTo>
                      <a:pt x="2912" y="9693"/>
                    </a:lnTo>
                    <a:lnTo>
                      <a:pt x="3121" y="9623"/>
                    </a:lnTo>
                    <a:lnTo>
                      <a:pt x="4297" y="9237"/>
                    </a:lnTo>
                    <a:lnTo>
                      <a:pt x="5477" y="8890"/>
                    </a:lnTo>
                    <a:lnTo>
                      <a:pt x="6722" y="8576"/>
                    </a:lnTo>
                    <a:lnTo>
                      <a:pt x="7973" y="8298"/>
                    </a:lnTo>
                    <a:lnTo>
                      <a:pt x="9255" y="8087"/>
                    </a:lnTo>
                    <a:lnTo>
                      <a:pt x="10501" y="7914"/>
                    </a:lnTo>
                    <a:lnTo>
                      <a:pt x="11785" y="7773"/>
                    </a:lnTo>
                    <a:lnTo>
                      <a:pt x="13067" y="7669"/>
                    </a:lnTo>
                    <a:lnTo>
                      <a:pt x="14313" y="7599"/>
                    </a:lnTo>
                    <a:lnTo>
                      <a:pt x="15595" y="7566"/>
                    </a:lnTo>
                    <a:lnTo>
                      <a:pt x="16879" y="7599"/>
                    </a:lnTo>
                    <a:lnTo>
                      <a:pt x="18123" y="7632"/>
                    </a:lnTo>
                    <a:lnTo>
                      <a:pt x="19370" y="7740"/>
                    </a:lnTo>
                    <a:lnTo>
                      <a:pt x="20621" y="7877"/>
                    </a:lnTo>
                    <a:lnTo>
                      <a:pt x="21865" y="8055"/>
                    </a:lnTo>
                    <a:lnTo>
                      <a:pt x="24292" y="8543"/>
                    </a:lnTo>
                    <a:lnTo>
                      <a:pt x="25506" y="8853"/>
                    </a:lnTo>
                    <a:lnTo>
                      <a:pt x="26684" y="9167"/>
                    </a:lnTo>
                    <a:lnTo>
                      <a:pt x="27898" y="9519"/>
                    </a:lnTo>
                    <a:lnTo>
                      <a:pt x="29041" y="9899"/>
                    </a:lnTo>
                    <a:lnTo>
                      <a:pt x="30184" y="10317"/>
                    </a:lnTo>
                    <a:lnTo>
                      <a:pt x="31327" y="10805"/>
                    </a:lnTo>
                    <a:lnTo>
                      <a:pt x="32437" y="11331"/>
                    </a:lnTo>
                    <a:lnTo>
                      <a:pt x="32987" y="11575"/>
                    </a:lnTo>
                    <a:lnTo>
                      <a:pt x="33542" y="11852"/>
                    </a:lnTo>
                    <a:lnTo>
                      <a:pt x="34622" y="12411"/>
                    </a:lnTo>
                    <a:lnTo>
                      <a:pt x="35656" y="13039"/>
                    </a:lnTo>
                    <a:lnTo>
                      <a:pt x="36734" y="13631"/>
                    </a:lnTo>
                    <a:lnTo>
                      <a:pt x="37771" y="14292"/>
                    </a:lnTo>
                    <a:lnTo>
                      <a:pt x="38777" y="14992"/>
                    </a:lnTo>
                    <a:lnTo>
                      <a:pt x="39749" y="15687"/>
                    </a:lnTo>
                    <a:lnTo>
                      <a:pt x="40751" y="16386"/>
                    </a:lnTo>
                    <a:lnTo>
                      <a:pt x="41306" y="16767"/>
                    </a:lnTo>
                    <a:lnTo>
                      <a:pt x="41722" y="17010"/>
                    </a:lnTo>
                    <a:lnTo>
                      <a:pt x="42173" y="17255"/>
                    </a:lnTo>
                    <a:lnTo>
                      <a:pt x="42761" y="17466"/>
                    </a:lnTo>
                    <a:lnTo>
                      <a:pt x="43349" y="17639"/>
                    </a:lnTo>
                    <a:lnTo>
                      <a:pt x="43942" y="17743"/>
                    </a:lnTo>
                    <a:lnTo>
                      <a:pt x="44530" y="17780"/>
                    </a:lnTo>
                    <a:lnTo>
                      <a:pt x="45118" y="17780"/>
                    </a:lnTo>
                    <a:lnTo>
                      <a:pt x="45706" y="17710"/>
                    </a:lnTo>
                    <a:lnTo>
                      <a:pt x="46299" y="17569"/>
                    </a:lnTo>
                    <a:lnTo>
                      <a:pt x="46849" y="17396"/>
                    </a:lnTo>
                    <a:lnTo>
                      <a:pt x="47404" y="17151"/>
                    </a:lnTo>
                    <a:lnTo>
                      <a:pt x="47926" y="16837"/>
                    </a:lnTo>
                    <a:lnTo>
                      <a:pt x="48411" y="16522"/>
                    </a:lnTo>
                    <a:lnTo>
                      <a:pt x="48860" y="16142"/>
                    </a:lnTo>
                    <a:lnTo>
                      <a:pt x="49274" y="15687"/>
                    </a:lnTo>
                    <a:lnTo>
                      <a:pt x="49657" y="15236"/>
                    </a:lnTo>
                    <a:lnTo>
                      <a:pt x="49970" y="14710"/>
                    </a:lnTo>
                    <a:lnTo>
                      <a:pt x="50283" y="14152"/>
                    </a:lnTo>
                    <a:lnTo>
                      <a:pt x="50487" y="13561"/>
                    </a:lnTo>
                    <a:lnTo>
                      <a:pt x="50661" y="12932"/>
                    </a:lnTo>
                    <a:lnTo>
                      <a:pt x="50767" y="12340"/>
                    </a:lnTo>
                    <a:lnTo>
                      <a:pt x="50800" y="11749"/>
                    </a:lnTo>
                    <a:lnTo>
                      <a:pt x="50800" y="11157"/>
                    </a:lnTo>
                    <a:lnTo>
                      <a:pt x="50729" y="10561"/>
                    </a:lnTo>
                    <a:lnTo>
                      <a:pt x="50595" y="9970"/>
                    </a:lnTo>
                    <a:lnTo>
                      <a:pt x="50417" y="9411"/>
                    </a:lnTo>
                    <a:lnTo>
                      <a:pt x="50174" y="8890"/>
                    </a:lnTo>
                    <a:lnTo>
                      <a:pt x="49899" y="8365"/>
                    </a:lnTo>
                    <a:lnTo>
                      <a:pt x="49554" y="7877"/>
                    </a:lnTo>
                    <a:lnTo>
                      <a:pt x="49173" y="7389"/>
                    </a:lnTo>
                    <a:lnTo>
                      <a:pt x="48723" y="6970"/>
                    </a:lnTo>
                    <a:lnTo>
                      <a:pt x="48272" y="6590"/>
                    </a:lnTo>
                    <a:lnTo>
                      <a:pt x="47754" y="6276"/>
                    </a:lnTo>
                    <a:lnTo>
                      <a:pt x="47199" y="5994"/>
                    </a:lnTo>
                    <a:lnTo>
                      <a:pt x="44389" y="4671"/>
                    </a:lnTo>
                    <a:lnTo>
                      <a:pt x="43004" y="4042"/>
                    </a:lnTo>
                    <a:lnTo>
                      <a:pt x="41581" y="3488"/>
                    </a:lnTo>
                    <a:lnTo>
                      <a:pt x="38707" y="2441"/>
                    </a:lnTo>
                    <a:lnTo>
                      <a:pt x="37251" y="1985"/>
                    </a:lnTo>
                    <a:lnTo>
                      <a:pt x="36524" y="1779"/>
                    </a:lnTo>
                    <a:lnTo>
                      <a:pt x="35798" y="1601"/>
                    </a:lnTo>
                    <a:lnTo>
                      <a:pt x="34309" y="1221"/>
                    </a:lnTo>
                    <a:lnTo>
                      <a:pt x="32815" y="906"/>
                    </a:lnTo>
                    <a:lnTo>
                      <a:pt x="31327" y="629"/>
                    </a:lnTo>
                    <a:lnTo>
                      <a:pt x="29838" y="418"/>
                    </a:lnTo>
                    <a:lnTo>
                      <a:pt x="28314" y="244"/>
                    </a:lnTo>
                    <a:lnTo>
                      <a:pt x="26821" y="141"/>
                    </a:lnTo>
                    <a:lnTo>
                      <a:pt x="25332" y="33"/>
                    </a:lnTo>
                    <a:lnTo>
                      <a:pt x="23808" y="0"/>
                    </a:lnTo>
                    <a:close/>
                  </a:path>
                </a:pathLst>
              </a:custGeom>
              <a:solidFill>
                <a:srgbClr val="DF6310"/>
              </a:solidFill>
              <a:ln>
                <a:noFill/>
              </a:ln>
              <a:effectLst/>
            </p:spPr>
            <p:txBody>
              <a:bodyPr vert="horz" wrap="square" lIns="0" tIns="0" rIns="0" bIns="0" numCol="1" spcCol="215900" anchor="ctr"/>
              <a:lstStyle/>
              <a:p>
                <a:pPr/>
              </a:p>
            </p:txBody>
          </p:sp>
          <p:sp>
            <p:nvSpPr>
              <p:cNvPr id="122" name="Google Shape;772;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CtAgAAERUAAO8CAABHFQAAAAAAACYAAAAIAAAA//////////8="/>
                  </a:ext>
                </a:extLst>
              </p:cNvSpPr>
              <p:nvPr/>
            </p:nvSpPr>
            <p:spPr>
              <a:xfrm rot="383110">
                <a:off x="434975" y="3424555"/>
                <a:ext cx="41910" cy="34290"/>
              </a:xfrm>
              <a:custGeom>
                <a:avLst/>
                <a:gdLst/>
                <a:ahLst/>
                <a:cxnLst/>
                <a:rect l="0" t="0" r="41910" b="34290"/>
                <a:pathLst>
                  <a:path w="41910" h="34290">
                    <a:moveTo>
                      <a:pt x="2229" y="0"/>
                    </a:moveTo>
                    <a:lnTo>
                      <a:pt x="1855" y="33"/>
                    </a:lnTo>
                    <a:lnTo>
                      <a:pt x="1477" y="103"/>
                    </a:lnTo>
                    <a:lnTo>
                      <a:pt x="1133" y="244"/>
                    </a:lnTo>
                    <a:lnTo>
                      <a:pt x="823" y="454"/>
                    </a:lnTo>
                    <a:lnTo>
                      <a:pt x="582" y="699"/>
                    </a:lnTo>
                    <a:lnTo>
                      <a:pt x="341" y="1008"/>
                    </a:lnTo>
                    <a:lnTo>
                      <a:pt x="171" y="1322"/>
                    </a:lnTo>
                    <a:lnTo>
                      <a:pt x="33" y="1707"/>
                    </a:lnTo>
                    <a:lnTo>
                      <a:pt x="0" y="1949"/>
                    </a:lnTo>
                    <a:lnTo>
                      <a:pt x="0" y="2367"/>
                    </a:lnTo>
                    <a:lnTo>
                      <a:pt x="33" y="2578"/>
                    </a:lnTo>
                    <a:lnTo>
                      <a:pt x="134" y="2996"/>
                    </a:lnTo>
                    <a:lnTo>
                      <a:pt x="341" y="3342"/>
                    </a:lnTo>
                    <a:lnTo>
                      <a:pt x="582" y="3689"/>
                    </a:lnTo>
                    <a:lnTo>
                      <a:pt x="893" y="3970"/>
                    </a:lnTo>
                    <a:lnTo>
                      <a:pt x="1096" y="4074"/>
                    </a:lnTo>
                    <a:lnTo>
                      <a:pt x="1267" y="4177"/>
                    </a:lnTo>
                    <a:lnTo>
                      <a:pt x="1684" y="4316"/>
                    </a:lnTo>
                    <a:lnTo>
                      <a:pt x="1925" y="4350"/>
                    </a:lnTo>
                    <a:lnTo>
                      <a:pt x="3091" y="4664"/>
                    </a:lnTo>
                    <a:lnTo>
                      <a:pt x="4261" y="4978"/>
                    </a:lnTo>
                    <a:lnTo>
                      <a:pt x="6665" y="5812"/>
                    </a:lnTo>
                    <a:lnTo>
                      <a:pt x="7864" y="6299"/>
                    </a:lnTo>
                    <a:lnTo>
                      <a:pt x="9034" y="6825"/>
                    </a:lnTo>
                    <a:lnTo>
                      <a:pt x="10167" y="7382"/>
                    </a:lnTo>
                    <a:lnTo>
                      <a:pt x="11267" y="7972"/>
                    </a:lnTo>
                    <a:lnTo>
                      <a:pt x="12363" y="8601"/>
                    </a:lnTo>
                    <a:lnTo>
                      <a:pt x="13464" y="9261"/>
                    </a:lnTo>
                    <a:lnTo>
                      <a:pt x="14529" y="9955"/>
                    </a:lnTo>
                    <a:lnTo>
                      <a:pt x="15559" y="10654"/>
                    </a:lnTo>
                    <a:lnTo>
                      <a:pt x="16558" y="11417"/>
                    </a:lnTo>
                    <a:lnTo>
                      <a:pt x="17521" y="12186"/>
                    </a:lnTo>
                    <a:lnTo>
                      <a:pt x="18483" y="13021"/>
                    </a:lnTo>
                    <a:lnTo>
                      <a:pt x="19409" y="13854"/>
                    </a:lnTo>
                    <a:lnTo>
                      <a:pt x="21124" y="15594"/>
                    </a:lnTo>
                    <a:lnTo>
                      <a:pt x="21983" y="16502"/>
                    </a:lnTo>
                    <a:lnTo>
                      <a:pt x="22775" y="17440"/>
                    </a:lnTo>
                    <a:lnTo>
                      <a:pt x="23567" y="18382"/>
                    </a:lnTo>
                    <a:lnTo>
                      <a:pt x="24288" y="19356"/>
                    </a:lnTo>
                    <a:lnTo>
                      <a:pt x="25008" y="20364"/>
                    </a:lnTo>
                    <a:lnTo>
                      <a:pt x="25662" y="21411"/>
                    </a:lnTo>
                    <a:lnTo>
                      <a:pt x="26004" y="21898"/>
                    </a:lnTo>
                    <a:lnTo>
                      <a:pt x="26314" y="22419"/>
                    </a:lnTo>
                    <a:lnTo>
                      <a:pt x="26933" y="23463"/>
                    </a:lnTo>
                    <a:lnTo>
                      <a:pt x="27515" y="24578"/>
                    </a:lnTo>
                    <a:lnTo>
                      <a:pt x="28066" y="25624"/>
                    </a:lnTo>
                    <a:lnTo>
                      <a:pt x="28580" y="26735"/>
                    </a:lnTo>
                    <a:lnTo>
                      <a:pt x="29061" y="27850"/>
                    </a:lnTo>
                    <a:lnTo>
                      <a:pt x="29543" y="28999"/>
                    </a:lnTo>
                    <a:lnTo>
                      <a:pt x="30024" y="30113"/>
                    </a:lnTo>
                    <a:lnTo>
                      <a:pt x="30299" y="30704"/>
                    </a:lnTo>
                    <a:lnTo>
                      <a:pt x="30505" y="31159"/>
                    </a:lnTo>
                    <a:lnTo>
                      <a:pt x="30781" y="31575"/>
                    </a:lnTo>
                    <a:lnTo>
                      <a:pt x="31124" y="32096"/>
                    </a:lnTo>
                    <a:lnTo>
                      <a:pt x="31535" y="32552"/>
                    </a:lnTo>
                    <a:lnTo>
                      <a:pt x="32017" y="32931"/>
                    </a:lnTo>
                    <a:lnTo>
                      <a:pt x="32498" y="33315"/>
                    </a:lnTo>
                    <a:lnTo>
                      <a:pt x="32979" y="33596"/>
                    </a:lnTo>
                    <a:lnTo>
                      <a:pt x="33528" y="33839"/>
                    </a:lnTo>
                    <a:lnTo>
                      <a:pt x="34079" y="34046"/>
                    </a:lnTo>
                    <a:lnTo>
                      <a:pt x="34626" y="34187"/>
                    </a:lnTo>
                    <a:lnTo>
                      <a:pt x="35212" y="34290"/>
                    </a:lnTo>
                    <a:lnTo>
                      <a:pt x="36378" y="34290"/>
                    </a:lnTo>
                    <a:lnTo>
                      <a:pt x="36966" y="34187"/>
                    </a:lnTo>
                    <a:lnTo>
                      <a:pt x="37548" y="34046"/>
                    </a:lnTo>
                    <a:lnTo>
                      <a:pt x="38130" y="33839"/>
                    </a:lnTo>
                    <a:lnTo>
                      <a:pt x="38681" y="33596"/>
                    </a:lnTo>
                    <a:lnTo>
                      <a:pt x="39196" y="33245"/>
                    </a:lnTo>
                    <a:lnTo>
                      <a:pt x="39714" y="32864"/>
                    </a:lnTo>
                    <a:lnTo>
                      <a:pt x="40158" y="32444"/>
                    </a:lnTo>
                    <a:lnTo>
                      <a:pt x="40536" y="31993"/>
                    </a:lnTo>
                    <a:lnTo>
                      <a:pt x="40915" y="31506"/>
                    </a:lnTo>
                    <a:lnTo>
                      <a:pt x="41188" y="31018"/>
                    </a:lnTo>
                    <a:lnTo>
                      <a:pt x="41429" y="30461"/>
                    </a:lnTo>
                    <a:lnTo>
                      <a:pt x="41636" y="29904"/>
                    </a:lnTo>
                    <a:lnTo>
                      <a:pt x="41772" y="29345"/>
                    </a:lnTo>
                    <a:lnTo>
                      <a:pt x="41877" y="28754"/>
                    </a:lnTo>
                    <a:lnTo>
                      <a:pt x="41910" y="28164"/>
                    </a:lnTo>
                    <a:lnTo>
                      <a:pt x="41877" y="27573"/>
                    </a:lnTo>
                    <a:lnTo>
                      <a:pt x="41772" y="26978"/>
                    </a:lnTo>
                    <a:lnTo>
                      <a:pt x="41636" y="26387"/>
                    </a:lnTo>
                    <a:lnTo>
                      <a:pt x="41429" y="25797"/>
                    </a:lnTo>
                    <a:lnTo>
                      <a:pt x="41188" y="25240"/>
                    </a:lnTo>
                    <a:lnTo>
                      <a:pt x="40847" y="24719"/>
                    </a:lnTo>
                    <a:lnTo>
                      <a:pt x="39196" y="22141"/>
                    </a:lnTo>
                    <a:lnTo>
                      <a:pt x="38371" y="20852"/>
                    </a:lnTo>
                    <a:lnTo>
                      <a:pt x="37478" y="19601"/>
                    </a:lnTo>
                    <a:lnTo>
                      <a:pt x="35587" y="17234"/>
                    </a:lnTo>
                    <a:lnTo>
                      <a:pt x="34593" y="16048"/>
                    </a:lnTo>
                    <a:lnTo>
                      <a:pt x="34079" y="15491"/>
                    </a:lnTo>
                    <a:lnTo>
                      <a:pt x="33561" y="14934"/>
                    </a:lnTo>
                    <a:lnTo>
                      <a:pt x="32531" y="13822"/>
                    </a:lnTo>
                    <a:lnTo>
                      <a:pt x="31434" y="12776"/>
                    </a:lnTo>
                    <a:lnTo>
                      <a:pt x="30332" y="11732"/>
                    </a:lnTo>
                    <a:lnTo>
                      <a:pt x="29166" y="10757"/>
                    </a:lnTo>
                    <a:lnTo>
                      <a:pt x="27996" y="9819"/>
                    </a:lnTo>
                    <a:lnTo>
                      <a:pt x="26795" y="8911"/>
                    </a:lnTo>
                    <a:lnTo>
                      <a:pt x="25559" y="8042"/>
                    </a:lnTo>
                    <a:lnTo>
                      <a:pt x="24319" y="7204"/>
                    </a:lnTo>
                    <a:lnTo>
                      <a:pt x="23049" y="6407"/>
                    </a:lnTo>
                    <a:lnTo>
                      <a:pt x="21780" y="5675"/>
                    </a:lnTo>
                    <a:lnTo>
                      <a:pt x="20472" y="4978"/>
                    </a:lnTo>
                    <a:lnTo>
                      <a:pt x="19135" y="4316"/>
                    </a:lnTo>
                    <a:lnTo>
                      <a:pt x="17794" y="3689"/>
                    </a:lnTo>
                    <a:lnTo>
                      <a:pt x="16452" y="3131"/>
                    </a:lnTo>
                    <a:lnTo>
                      <a:pt x="15078" y="2611"/>
                    </a:lnTo>
                    <a:lnTo>
                      <a:pt x="13704" y="2122"/>
                    </a:lnTo>
                    <a:lnTo>
                      <a:pt x="12299" y="1707"/>
                    </a:lnTo>
                    <a:lnTo>
                      <a:pt x="10926" y="1322"/>
                    </a:lnTo>
                    <a:lnTo>
                      <a:pt x="9515" y="975"/>
                    </a:lnTo>
                    <a:lnTo>
                      <a:pt x="8105" y="660"/>
                    </a:lnTo>
                    <a:lnTo>
                      <a:pt x="6665" y="418"/>
                    </a:lnTo>
                    <a:lnTo>
                      <a:pt x="5221" y="211"/>
                    </a:lnTo>
                    <a:lnTo>
                      <a:pt x="3743" y="70"/>
                    </a:lnTo>
                    <a:lnTo>
                      <a:pt x="2229" y="0"/>
                    </a:lnTo>
                    <a:close/>
                  </a:path>
                </a:pathLst>
              </a:custGeom>
              <a:solidFill>
                <a:srgbClr val="DF6310"/>
              </a:solidFill>
              <a:ln>
                <a:noFill/>
              </a:ln>
              <a:effectLst/>
            </p:spPr>
            <p:txBody>
              <a:bodyPr vert="horz" wrap="square" lIns="0" tIns="0" rIns="0" bIns="0" numCol="1" spcCol="215900" anchor="ctr"/>
              <a:lstStyle/>
              <a:p>
                <a:pPr/>
              </a:p>
            </p:txBody>
          </p:sp>
          <p:sp>
            <p:nvSpPr>
              <p:cNvPr id="121" name="Google Shape;773;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UAgAA4BQAAAUDAAAmFQAAAAAAACYAAAAIAAAA//////////8="/>
                  </a:ext>
                </a:extLst>
              </p:cNvSpPr>
              <p:nvPr/>
            </p:nvSpPr>
            <p:spPr>
              <a:xfrm rot="383110">
                <a:off x="459740" y="3393440"/>
                <a:ext cx="31115" cy="44450"/>
              </a:xfrm>
              <a:custGeom>
                <a:avLst/>
                <a:gdLst/>
                <a:ahLst/>
                <a:cxnLst/>
                <a:rect l="0" t="0" r="31115" b="44450"/>
                <a:pathLst>
                  <a:path w="31115" h="44450">
                    <a:moveTo>
                      <a:pt x="1915" y="0"/>
                    </a:moveTo>
                    <a:lnTo>
                      <a:pt x="1705" y="70"/>
                    </a:lnTo>
                    <a:lnTo>
                      <a:pt x="1495" y="103"/>
                    </a:lnTo>
                    <a:lnTo>
                      <a:pt x="1114" y="276"/>
                    </a:lnTo>
                    <a:lnTo>
                      <a:pt x="763" y="556"/>
                    </a:lnTo>
                    <a:lnTo>
                      <a:pt x="486" y="833"/>
                    </a:lnTo>
                    <a:lnTo>
                      <a:pt x="276" y="1212"/>
                    </a:lnTo>
                    <a:lnTo>
                      <a:pt x="172" y="1385"/>
                    </a:lnTo>
                    <a:lnTo>
                      <a:pt x="103" y="1595"/>
                    </a:lnTo>
                    <a:lnTo>
                      <a:pt x="70" y="1801"/>
                    </a:lnTo>
                    <a:lnTo>
                      <a:pt x="33" y="2043"/>
                    </a:lnTo>
                    <a:lnTo>
                      <a:pt x="0" y="3568"/>
                    </a:lnTo>
                    <a:lnTo>
                      <a:pt x="0" y="5056"/>
                    </a:lnTo>
                    <a:lnTo>
                      <a:pt x="33" y="6548"/>
                    </a:lnTo>
                    <a:lnTo>
                      <a:pt x="172" y="8005"/>
                    </a:lnTo>
                    <a:lnTo>
                      <a:pt x="314" y="9423"/>
                    </a:lnTo>
                    <a:lnTo>
                      <a:pt x="557" y="10878"/>
                    </a:lnTo>
                    <a:lnTo>
                      <a:pt x="800" y="12300"/>
                    </a:lnTo>
                    <a:lnTo>
                      <a:pt x="1114" y="13757"/>
                    </a:lnTo>
                    <a:lnTo>
                      <a:pt x="1462" y="15175"/>
                    </a:lnTo>
                    <a:lnTo>
                      <a:pt x="1846" y="16597"/>
                    </a:lnTo>
                    <a:lnTo>
                      <a:pt x="2296" y="18015"/>
                    </a:lnTo>
                    <a:lnTo>
                      <a:pt x="2783" y="19439"/>
                    </a:lnTo>
                    <a:lnTo>
                      <a:pt x="3307" y="20824"/>
                    </a:lnTo>
                    <a:lnTo>
                      <a:pt x="3862" y="22209"/>
                    </a:lnTo>
                    <a:lnTo>
                      <a:pt x="4488" y="23561"/>
                    </a:lnTo>
                    <a:lnTo>
                      <a:pt x="5187" y="24878"/>
                    </a:lnTo>
                    <a:lnTo>
                      <a:pt x="5881" y="26230"/>
                    </a:lnTo>
                    <a:lnTo>
                      <a:pt x="6649" y="27508"/>
                    </a:lnTo>
                    <a:lnTo>
                      <a:pt x="7449" y="28790"/>
                    </a:lnTo>
                    <a:lnTo>
                      <a:pt x="8246" y="30074"/>
                    </a:lnTo>
                    <a:lnTo>
                      <a:pt x="9118" y="31319"/>
                    </a:lnTo>
                    <a:lnTo>
                      <a:pt x="10060" y="32531"/>
                    </a:lnTo>
                    <a:lnTo>
                      <a:pt x="10998" y="33712"/>
                    </a:lnTo>
                    <a:lnTo>
                      <a:pt x="12009" y="34854"/>
                    </a:lnTo>
                    <a:lnTo>
                      <a:pt x="12497" y="35443"/>
                    </a:lnTo>
                    <a:lnTo>
                      <a:pt x="13017" y="35998"/>
                    </a:lnTo>
                    <a:lnTo>
                      <a:pt x="14095" y="37108"/>
                    </a:lnTo>
                    <a:lnTo>
                      <a:pt x="16287" y="39221"/>
                    </a:lnTo>
                    <a:lnTo>
                      <a:pt x="17473" y="40223"/>
                    </a:lnTo>
                    <a:lnTo>
                      <a:pt x="18654" y="41194"/>
                    </a:lnTo>
                    <a:lnTo>
                      <a:pt x="21058" y="43102"/>
                    </a:lnTo>
                    <a:lnTo>
                      <a:pt x="21475" y="43378"/>
                    </a:lnTo>
                    <a:lnTo>
                      <a:pt x="21892" y="43656"/>
                    </a:lnTo>
                    <a:lnTo>
                      <a:pt x="22450" y="43931"/>
                    </a:lnTo>
                    <a:lnTo>
                      <a:pt x="23040" y="44174"/>
                    </a:lnTo>
                    <a:lnTo>
                      <a:pt x="23631" y="44314"/>
                    </a:lnTo>
                    <a:lnTo>
                      <a:pt x="24226" y="44417"/>
                    </a:lnTo>
                    <a:lnTo>
                      <a:pt x="24817" y="44450"/>
                    </a:lnTo>
                    <a:lnTo>
                      <a:pt x="25407" y="44450"/>
                    </a:lnTo>
                    <a:lnTo>
                      <a:pt x="25998" y="44384"/>
                    </a:lnTo>
                    <a:lnTo>
                      <a:pt x="26593" y="44244"/>
                    </a:lnTo>
                    <a:lnTo>
                      <a:pt x="27146" y="44071"/>
                    </a:lnTo>
                    <a:lnTo>
                      <a:pt x="27670" y="43829"/>
                    </a:lnTo>
                    <a:lnTo>
                      <a:pt x="28190" y="43549"/>
                    </a:lnTo>
                    <a:lnTo>
                      <a:pt x="28715" y="43205"/>
                    </a:lnTo>
                    <a:lnTo>
                      <a:pt x="29165" y="42822"/>
                    </a:lnTo>
                    <a:lnTo>
                      <a:pt x="29582" y="42374"/>
                    </a:lnTo>
                    <a:lnTo>
                      <a:pt x="29966" y="41888"/>
                    </a:lnTo>
                    <a:lnTo>
                      <a:pt x="30314" y="41367"/>
                    </a:lnTo>
                    <a:lnTo>
                      <a:pt x="30594" y="40816"/>
                    </a:lnTo>
                    <a:lnTo>
                      <a:pt x="30800" y="40223"/>
                    </a:lnTo>
                    <a:lnTo>
                      <a:pt x="30978" y="39637"/>
                    </a:lnTo>
                    <a:lnTo>
                      <a:pt x="31081" y="39048"/>
                    </a:lnTo>
                    <a:lnTo>
                      <a:pt x="31115" y="38460"/>
                    </a:lnTo>
                    <a:lnTo>
                      <a:pt x="31081" y="37869"/>
                    </a:lnTo>
                    <a:lnTo>
                      <a:pt x="31011" y="37280"/>
                    </a:lnTo>
                    <a:lnTo>
                      <a:pt x="30871" y="36692"/>
                    </a:lnTo>
                    <a:lnTo>
                      <a:pt x="30697" y="36136"/>
                    </a:lnTo>
                    <a:lnTo>
                      <a:pt x="30453" y="35616"/>
                    </a:lnTo>
                    <a:lnTo>
                      <a:pt x="30177" y="35097"/>
                    </a:lnTo>
                    <a:lnTo>
                      <a:pt x="29825" y="34611"/>
                    </a:lnTo>
                    <a:lnTo>
                      <a:pt x="29446" y="34128"/>
                    </a:lnTo>
                    <a:lnTo>
                      <a:pt x="28991" y="33712"/>
                    </a:lnTo>
                    <a:lnTo>
                      <a:pt x="28504" y="33329"/>
                    </a:lnTo>
                    <a:lnTo>
                      <a:pt x="27984" y="32984"/>
                    </a:lnTo>
                    <a:lnTo>
                      <a:pt x="27427" y="32708"/>
                    </a:lnTo>
                    <a:lnTo>
                      <a:pt x="26381" y="32117"/>
                    </a:lnTo>
                    <a:lnTo>
                      <a:pt x="25303" y="31529"/>
                    </a:lnTo>
                    <a:lnTo>
                      <a:pt x="24226" y="30973"/>
                    </a:lnTo>
                    <a:lnTo>
                      <a:pt x="23180" y="30349"/>
                    </a:lnTo>
                    <a:lnTo>
                      <a:pt x="22136" y="29658"/>
                    </a:lnTo>
                    <a:lnTo>
                      <a:pt x="21129" y="29000"/>
                    </a:lnTo>
                    <a:lnTo>
                      <a:pt x="20116" y="28273"/>
                    </a:lnTo>
                    <a:lnTo>
                      <a:pt x="19629" y="27927"/>
                    </a:lnTo>
                    <a:lnTo>
                      <a:pt x="19178" y="27508"/>
                    </a:lnTo>
                    <a:lnTo>
                      <a:pt x="18205" y="26781"/>
                    </a:lnTo>
                    <a:lnTo>
                      <a:pt x="17263" y="25987"/>
                    </a:lnTo>
                    <a:lnTo>
                      <a:pt x="16357" y="25151"/>
                    </a:lnTo>
                    <a:lnTo>
                      <a:pt x="15486" y="24289"/>
                    </a:lnTo>
                    <a:lnTo>
                      <a:pt x="14652" y="23388"/>
                    </a:lnTo>
                    <a:lnTo>
                      <a:pt x="13818" y="22451"/>
                    </a:lnTo>
                    <a:lnTo>
                      <a:pt x="13017" y="21513"/>
                    </a:lnTo>
                    <a:lnTo>
                      <a:pt x="12252" y="20548"/>
                    </a:lnTo>
                    <a:lnTo>
                      <a:pt x="11485" y="19539"/>
                    </a:lnTo>
                    <a:lnTo>
                      <a:pt x="10754" y="18537"/>
                    </a:lnTo>
                    <a:lnTo>
                      <a:pt x="10060" y="17461"/>
                    </a:lnTo>
                    <a:lnTo>
                      <a:pt x="9432" y="16387"/>
                    </a:lnTo>
                    <a:lnTo>
                      <a:pt x="8804" y="15282"/>
                    </a:lnTo>
                    <a:lnTo>
                      <a:pt x="8213" y="14170"/>
                    </a:lnTo>
                    <a:lnTo>
                      <a:pt x="7656" y="13028"/>
                    </a:lnTo>
                    <a:lnTo>
                      <a:pt x="7135" y="11849"/>
                    </a:lnTo>
                    <a:lnTo>
                      <a:pt x="6649" y="10672"/>
                    </a:lnTo>
                    <a:lnTo>
                      <a:pt x="6231" y="9493"/>
                    </a:lnTo>
                    <a:lnTo>
                      <a:pt x="5811" y="8248"/>
                    </a:lnTo>
                    <a:lnTo>
                      <a:pt x="5430" y="7034"/>
                    </a:lnTo>
                    <a:lnTo>
                      <a:pt x="5115" y="5785"/>
                    </a:lnTo>
                    <a:lnTo>
                      <a:pt x="4801" y="4540"/>
                    </a:lnTo>
                    <a:lnTo>
                      <a:pt x="4592" y="3326"/>
                    </a:lnTo>
                    <a:lnTo>
                      <a:pt x="4419" y="2113"/>
                    </a:lnTo>
                    <a:lnTo>
                      <a:pt x="4385" y="1908"/>
                    </a:lnTo>
                    <a:lnTo>
                      <a:pt x="4315" y="1525"/>
                    </a:lnTo>
                    <a:lnTo>
                      <a:pt x="4176" y="1179"/>
                    </a:lnTo>
                    <a:lnTo>
                      <a:pt x="3968" y="868"/>
                    </a:lnTo>
                    <a:lnTo>
                      <a:pt x="3725" y="589"/>
                    </a:lnTo>
                    <a:lnTo>
                      <a:pt x="3411" y="346"/>
                    </a:lnTo>
                    <a:lnTo>
                      <a:pt x="3097" y="173"/>
                    </a:lnTo>
                    <a:lnTo>
                      <a:pt x="2749" y="33"/>
                    </a:lnTo>
                    <a:lnTo>
                      <a:pt x="2333" y="0"/>
                    </a:lnTo>
                    <a:close/>
                  </a:path>
                </a:pathLst>
              </a:custGeom>
              <a:solidFill>
                <a:srgbClr val="DF6310"/>
              </a:solidFill>
              <a:ln>
                <a:noFill/>
              </a:ln>
              <a:effectLst/>
            </p:spPr>
            <p:txBody>
              <a:bodyPr vert="horz" wrap="square" lIns="0" tIns="0" rIns="0" bIns="0" numCol="1" spcCol="215900" anchor="ctr"/>
              <a:lstStyle/>
              <a:p>
                <a:pPr/>
              </a:p>
            </p:txBody>
          </p:sp>
          <p:sp>
            <p:nvSpPr>
              <p:cNvPr id="120" name="Google Shape;775;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9nU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8WAAAMAAAAEAAAAAAAAAAAAAAAAAAAAAAAAAAeAAAAaAAAAAAAAAAAAAAAAAAAAAAAAAAAAAAAECcAABAnAAAAAAAAAAAAAAAAAAAAAAAAAAAAAAAAAAAAAAAAAAAAABQAAAAAAAAAwMD/AAAAAABkAAAAMgAAAAAAAABkAAAAAAAAAH9/fwAKAAAAHwAAAFQAAAD2dR8A////AQAAAAAAAAAAAAAAAAAAAAAAAAAAAAAAAAAAAAAAAAAAAAAAAn9/fwBTU1MDzMzMAMDA/wB/f38AAAAAAAAAAAAAAAAAAAAAAAAAAAAhAAAAGAAAABQAAACxAgAA1hQAAPEDAAAVFgAAAAAAACYAAAAIAAAA//////////8="/>
                  </a:ext>
                </a:extLst>
              </p:cNvSpPr>
              <p:nvPr/>
            </p:nvSpPr>
            <p:spPr>
              <a:xfrm rot="383110">
                <a:off x="437515" y="3387090"/>
                <a:ext cx="203200" cy="202565"/>
              </a:xfrm>
              <a:custGeom>
                <a:avLst/>
                <a:gdLst/>
                <a:ahLst/>
                <a:cxnLst/>
                <a:rect l="0" t="0" r="203200" b="202565"/>
                <a:pathLst>
                  <a:path w="203200" h="202565">
                    <a:moveTo>
                      <a:pt x="101600" y="0"/>
                    </a:moveTo>
                    <a:lnTo>
                      <a:pt x="98985" y="37"/>
                    </a:lnTo>
                    <a:lnTo>
                      <a:pt x="96379" y="131"/>
                    </a:lnTo>
                    <a:lnTo>
                      <a:pt x="93801" y="271"/>
                    </a:lnTo>
                    <a:lnTo>
                      <a:pt x="91224" y="515"/>
                    </a:lnTo>
                    <a:lnTo>
                      <a:pt x="88684" y="797"/>
                    </a:lnTo>
                    <a:lnTo>
                      <a:pt x="86144" y="1144"/>
                    </a:lnTo>
                    <a:lnTo>
                      <a:pt x="83632" y="1556"/>
                    </a:lnTo>
                    <a:lnTo>
                      <a:pt x="81129" y="2044"/>
                    </a:lnTo>
                    <a:lnTo>
                      <a:pt x="78655" y="2607"/>
                    </a:lnTo>
                    <a:lnTo>
                      <a:pt x="76219" y="3188"/>
                    </a:lnTo>
                    <a:lnTo>
                      <a:pt x="73782" y="3816"/>
                    </a:lnTo>
                    <a:lnTo>
                      <a:pt x="71412" y="4548"/>
                    </a:lnTo>
                    <a:lnTo>
                      <a:pt x="69013" y="5307"/>
                    </a:lnTo>
                    <a:lnTo>
                      <a:pt x="66680" y="6142"/>
                    </a:lnTo>
                    <a:lnTo>
                      <a:pt x="64347" y="7005"/>
                    </a:lnTo>
                    <a:lnTo>
                      <a:pt x="62051" y="7952"/>
                    </a:lnTo>
                    <a:lnTo>
                      <a:pt x="59784" y="8955"/>
                    </a:lnTo>
                    <a:lnTo>
                      <a:pt x="57555" y="9996"/>
                    </a:lnTo>
                    <a:lnTo>
                      <a:pt x="55363" y="11075"/>
                    </a:lnTo>
                    <a:lnTo>
                      <a:pt x="53171" y="12219"/>
                    </a:lnTo>
                    <a:lnTo>
                      <a:pt x="51045" y="13401"/>
                    </a:lnTo>
                    <a:lnTo>
                      <a:pt x="48919" y="14648"/>
                    </a:lnTo>
                    <a:lnTo>
                      <a:pt x="46868" y="15933"/>
                    </a:lnTo>
                    <a:lnTo>
                      <a:pt x="44807" y="17283"/>
                    </a:lnTo>
                    <a:lnTo>
                      <a:pt x="42794" y="18671"/>
                    </a:lnTo>
                    <a:lnTo>
                      <a:pt x="40809" y="20097"/>
                    </a:lnTo>
                    <a:lnTo>
                      <a:pt x="38890" y="21588"/>
                    </a:lnTo>
                    <a:lnTo>
                      <a:pt x="36981" y="23116"/>
                    </a:lnTo>
                    <a:lnTo>
                      <a:pt x="35127" y="24682"/>
                    </a:lnTo>
                    <a:lnTo>
                      <a:pt x="33283" y="26305"/>
                    </a:lnTo>
                    <a:lnTo>
                      <a:pt x="31515" y="27973"/>
                    </a:lnTo>
                    <a:lnTo>
                      <a:pt x="29774" y="29643"/>
                    </a:lnTo>
                    <a:lnTo>
                      <a:pt x="28062" y="31416"/>
                    </a:lnTo>
                    <a:lnTo>
                      <a:pt x="26388" y="33179"/>
                    </a:lnTo>
                    <a:lnTo>
                      <a:pt x="24789" y="34989"/>
                    </a:lnTo>
                    <a:lnTo>
                      <a:pt x="23227" y="36863"/>
                    </a:lnTo>
                    <a:lnTo>
                      <a:pt x="21693" y="38731"/>
                    </a:lnTo>
                    <a:lnTo>
                      <a:pt x="20198" y="40681"/>
                    </a:lnTo>
                    <a:lnTo>
                      <a:pt x="18768" y="42660"/>
                    </a:lnTo>
                    <a:lnTo>
                      <a:pt x="17375" y="44629"/>
                    </a:lnTo>
                    <a:lnTo>
                      <a:pt x="16021" y="46683"/>
                    </a:lnTo>
                    <a:lnTo>
                      <a:pt x="14732" y="48765"/>
                    </a:lnTo>
                    <a:lnTo>
                      <a:pt x="13471" y="50847"/>
                    </a:lnTo>
                    <a:lnTo>
                      <a:pt x="12295" y="53004"/>
                    </a:lnTo>
                    <a:lnTo>
                      <a:pt x="11138" y="55152"/>
                    </a:lnTo>
                    <a:lnTo>
                      <a:pt x="10028" y="57374"/>
                    </a:lnTo>
                    <a:lnTo>
                      <a:pt x="8984" y="59597"/>
                    </a:lnTo>
                    <a:lnTo>
                      <a:pt x="8006" y="61857"/>
                    </a:lnTo>
                    <a:lnTo>
                      <a:pt x="7065" y="64145"/>
                    </a:lnTo>
                    <a:lnTo>
                      <a:pt x="6162" y="66433"/>
                    </a:lnTo>
                    <a:lnTo>
                      <a:pt x="5362" y="68797"/>
                    </a:lnTo>
                    <a:lnTo>
                      <a:pt x="4591" y="71150"/>
                    </a:lnTo>
                    <a:lnTo>
                      <a:pt x="3866" y="73551"/>
                    </a:lnTo>
                    <a:lnTo>
                      <a:pt x="3199" y="75943"/>
                    </a:lnTo>
                    <a:lnTo>
                      <a:pt x="2615" y="78409"/>
                    </a:lnTo>
                    <a:lnTo>
                      <a:pt x="2088" y="80875"/>
                    </a:lnTo>
                    <a:lnTo>
                      <a:pt x="1599" y="83332"/>
                    </a:lnTo>
                    <a:lnTo>
                      <a:pt x="1185" y="85836"/>
                    </a:lnTo>
                    <a:lnTo>
                      <a:pt x="837" y="88368"/>
                    </a:lnTo>
                    <a:lnTo>
                      <a:pt x="517" y="90901"/>
                    </a:lnTo>
                    <a:lnTo>
                      <a:pt x="310" y="93470"/>
                    </a:lnTo>
                    <a:lnTo>
                      <a:pt x="141" y="96077"/>
                    </a:lnTo>
                    <a:lnTo>
                      <a:pt x="38" y="98647"/>
                    </a:lnTo>
                    <a:lnTo>
                      <a:pt x="0" y="101282"/>
                    </a:lnTo>
                    <a:lnTo>
                      <a:pt x="38" y="103880"/>
                    </a:lnTo>
                    <a:lnTo>
                      <a:pt x="141" y="106487"/>
                    </a:lnTo>
                    <a:lnTo>
                      <a:pt x="310" y="109056"/>
                    </a:lnTo>
                    <a:lnTo>
                      <a:pt x="517" y="111626"/>
                    </a:lnTo>
                    <a:lnTo>
                      <a:pt x="837" y="114158"/>
                    </a:lnTo>
                    <a:lnTo>
                      <a:pt x="1185" y="116690"/>
                    </a:lnTo>
                    <a:lnTo>
                      <a:pt x="1599" y="119194"/>
                    </a:lnTo>
                    <a:lnTo>
                      <a:pt x="2088" y="121689"/>
                    </a:lnTo>
                    <a:lnTo>
                      <a:pt x="2615" y="124155"/>
                    </a:lnTo>
                    <a:lnTo>
                      <a:pt x="3199" y="126584"/>
                    </a:lnTo>
                    <a:lnTo>
                      <a:pt x="3866" y="129012"/>
                    </a:lnTo>
                    <a:lnTo>
                      <a:pt x="4591" y="131376"/>
                    </a:lnTo>
                    <a:lnTo>
                      <a:pt x="5362" y="133767"/>
                    </a:lnTo>
                    <a:lnTo>
                      <a:pt x="6162" y="136093"/>
                    </a:lnTo>
                    <a:lnTo>
                      <a:pt x="7065" y="138419"/>
                    </a:lnTo>
                    <a:lnTo>
                      <a:pt x="8006" y="140679"/>
                    </a:lnTo>
                    <a:lnTo>
                      <a:pt x="8984" y="142967"/>
                    </a:lnTo>
                    <a:lnTo>
                      <a:pt x="10028" y="145190"/>
                    </a:lnTo>
                    <a:lnTo>
                      <a:pt x="11138" y="147375"/>
                    </a:lnTo>
                    <a:lnTo>
                      <a:pt x="12295" y="149560"/>
                    </a:lnTo>
                    <a:lnTo>
                      <a:pt x="13471" y="151679"/>
                    </a:lnTo>
                    <a:lnTo>
                      <a:pt x="14732" y="153799"/>
                    </a:lnTo>
                    <a:lnTo>
                      <a:pt x="16021" y="155843"/>
                    </a:lnTo>
                    <a:lnTo>
                      <a:pt x="17375" y="157888"/>
                    </a:lnTo>
                    <a:lnTo>
                      <a:pt x="18768" y="159904"/>
                    </a:lnTo>
                    <a:lnTo>
                      <a:pt x="20198" y="161883"/>
                    </a:lnTo>
                    <a:lnTo>
                      <a:pt x="21693" y="163796"/>
                    </a:lnTo>
                    <a:lnTo>
                      <a:pt x="23227" y="165700"/>
                    </a:lnTo>
                    <a:lnTo>
                      <a:pt x="24789" y="167538"/>
                    </a:lnTo>
                    <a:lnTo>
                      <a:pt x="26388" y="169385"/>
                    </a:lnTo>
                    <a:lnTo>
                      <a:pt x="28062" y="171148"/>
                    </a:lnTo>
                    <a:lnTo>
                      <a:pt x="29774" y="172883"/>
                    </a:lnTo>
                    <a:lnTo>
                      <a:pt x="31515" y="174590"/>
                    </a:lnTo>
                    <a:lnTo>
                      <a:pt x="33283" y="176259"/>
                    </a:lnTo>
                    <a:lnTo>
                      <a:pt x="35127" y="177853"/>
                    </a:lnTo>
                    <a:lnTo>
                      <a:pt x="36981" y="179410"/>
                    </a:lnTo>
                    <a:lnTo>
                      <a:pt x="38890" y="180939"/>
                    </a:lnTo>
                    <a:lnTo>
                      <a:pt x="40809" y="182430"/>
                    </a:lnTo>
                    <a:lnTo>
                      <a:pt x="42794" y="183855"/>
                    </a:lnTo>
                    <a:lnTo>
                      <a:pt x="44807" y="185243"/>
                    </a:lnTo>
                    <a:lnTo>
                      <a:pt x="46868" y="186594"/>
                    </a:lnTo>
                    <a:lnTo>
                      <a:pt x="48919" y="187879"/>
                    </a:lnTo>
                    <a:lnTo>
                      <a:pt x="51045" y="189126"/>
                    </a:lnTo>
                    <a:lnTo>
                      <a:pt x="53171" y="190307"/>
                    </a:lnTo>
                    <a:lnTo>
                      <a:pt x="55363" y="191461"/>
                    </a:lnTo>
                    <a:lnTo>
                      <a:pt x="57555" y="192568"/>
                    </a:lnTo>
                    <a:lnTo>
                      <a:pt x="59784" y="193609"/>
                    </a:lnTo>
                    <a:lnTo>
                      <a:pt x="62051" y="194574"/>
                    </a:lnTo>
                    <a:lnTo>
                      <a:pt x="64347" y="195522"/>
                    </a:lnTo>
                    <a:lnTo>
                      <a:pt x="66680" y="196422"/>
                    </a:lnTo>
                    <a:lnTo>
                      <a:pt x="69013" y="197219"/>
                    </a:lnTo>
                    <a:lnTo>
                      <a:pt x="71412" y="197979"/>
                    </a:lnTo>
                    <a:lnTo>
                      <a:pt x="73782" y="198710"/>
                    </a:lnTo>
                    <a:lnTo>
                      <a:pt x="76219" y="199367"/>
                    </a:lnTo>
                    <a:lnTo>
                      <a:pt x="78655" y="199957"/>
                    </a:lnTo>
                    <a:lnTo>
                      <a:pt x="81129" y="200483"/>
                    </a:lnTo>
                    <a:lnTo>
                      <a:pt x="83632" y="200970"/>
                    </a:lnTo>
                    <a:lnTo>
                      <a:pt x="86144" y="201383"/>
                    </a:lnTo>
                    <a:lnTo>
                      <a:pt x="88684" y="201730"/>
                    </a:lnTo>
                    <a:lnTo>
                      <a:pt x="91224" y="202039"/>
                    </a:lnTo>
                    <a:lnTo>
                      <a:pt x="93801" y="202255"/>
                    </a:lnTo>
                    <a:lnTo>
                      <a:pt x="96379" y="202424"/>
                    </a:lnTo>
                    <a:lnTo>
                      <a:pt x="98985" y="202527"/>
                    </a:lnTo>
                    <a:lnTo>
                      <a:pt x="101600" y="202565"/>
                    </a:lnTo>
                    <a:lnTo>
                      <a:pt x="104243" y="202527"/>
                    </a:lnTo>
                    <a:lnTo>
                      <a:pt x="106821" y="202424"/>
                    </a:lnTo>
                    <a:lnTo>
                      <a:pt x="109436" y="202255"/>
                    </a:lnTo>
                    <a:lnTo>
                      <a:pt x="112014" y="202039"/>
                    </a:lnTo>
                    <a:lnTo>
                      <a:pt x="114554" y="201730"/>
                    </a:lnTo>
                    <a:lnTo>
                      <a:pt x="117094" y="201383"/>
                    </a:lnTo>
                    <a:lnTo>
                      <a:pt x="119606" y="200970"/>
                    </a:lnTo>
                    <a:lnTo>
                      <a:pt x="122071" y="200483"/>
                    </a:lnTo>
                    <a:lnTo>
                      <a:pt x="124545" y="199957"/>
                    </a:lnTo>
                    <a:lnTo>
                      <a:pt x="126981" y="199367"/>
                    </a:lnTo>
                    <a:lnTo>
                      <a:pt x="129418" y="198710"/>
                    </a:lnTo>
                    <a:lnTo>
                      <a:pt x="131826" y="197979"/>
                    </a:lnTo>
                    <a:lnTo>
                      <a:pt x="134187" y="197219"/>
                    </a:lnTo>
                    <a:lnTo>
                      <a:pt x="136520" y="196422"/>
                    </a:lnTo>
                    <a:lnTo>
                      <a:pt x="138853" y="195522"/>
                    </a:lnTo>
                    <a:lnTo>
                      <a:pt x="141149" y="194574"/>
                    </a:lnTo>
                    <a:lnTo>
                      <a:pt x="143416" y="193609"/>
                    </a:lnTo>
                    <a:lnTo>
                      <a:pt x="145645" y="192568"/>
                    </a:lnTo>
                    <a:lnTo>
                      <a:pt x="147875" y="191461"/>
                    </a:lnTo>
                    <a:lnTo>
                      <a:pt x="150029" y="190307"/>
                    </a:lnTo>
                    <a:lnTo>
                      <a:pt x="152193" y="189126"/>
                    </a:lnTo>
                    <a:lnTo>
                      <a:pt x="154281" y="187879"/>
                    </a:lnTo>
                    <a:lnTo>
                      <a:pt x="156370" y="186594"/>
                    </a:lnTo>
                    <a:lnTo>
                      <a:pt x="158421" y="185243"/>
                    </a:lnTo>
                    <a:lnTo>
                      <a:pt x="160406" y="183855"/>
                    </a:lnTo>
                    <a:lnTo>
                      <a:pt x="162391" y="182430"/>
                    </a:lnTo>
                    <a:lnTo>
                      <a:pt x="164347" y="180939"/>
                    </a:lnTo>
                    <a:lnTo>
                      <a:pt x="166219" y="179410"/>
                    </a:lnTo>
                    <a:lnTo>
                      <a:pt x="168101" y="177853"/>
                    </a:lnTo>
                    <a:lnTo>
                      <a:pt x="169917" y="176259"/>
                    </a:lnTo>
                    <a:lnTo>
                      <a:pt x="171685" y="174590"/>
                    </a:lnTo>
                    <a:lnTo>
                      <a:pt x="173426" y="172883"/>
                    </a:lnTo>
                    <a:lnTo>
                      <a:pt x="175138" y="171148"/>
                    </a:lnTo>
                    <a:lnTo>
                      <a:pt x="176812" y="169385"/>
                    </a:lnTo>
                    <a:lnTo>
                      <a:pt x="178440" y="167538"/>
                    </a:lnTo>
                    <a:lnTo>
                      <a:pt x="180011" y="165700"/>
                    </a:lnTo>
                    <a:lnTo>
                      <a:pt x="181544" y="163796"/>
                    </a:lnTo>
                    <a:lnTo>
                      <a:pt x="183002" y="161883"/>
                    </a:lnTo>
                    <a:lnTo>
                      <a:pt x="184470" y="159904"/>
                    </a:lnTo>
                    <a:lnTo>
                      <a:pt x="185862" y="157888"/>
                    </a:lnTo>
                    <a:lnTo>
                      <a:pt x="187179" y="155843"/>
                    </a:lnTo>
                    <a:lnTo>
                      <a:pt x="188506" y="153799"/>
                    </a:lnTo>
                    <a:lnTo>
                      <a:pt x="189757" y="151679"/>
                    </a:lnTo>
                    <a:lnTo>
                      <a:pt x="190942" y="149560"/>
                    </a:lnTo>
                    <a:lnTo>
                      <a:pt x="192090" y="147375"/>
                    </a:lnTo>
                    <a:lnTo>
                      <a:pt x="193172" y="145190"/>
                    </a:lnTo>
                    <a:lnTo>
                      <a:pt x="194216" y="142967"/>
                    </a:lnTo>
                    <a:lnTo>
                      <a:pt x="195223" y="140679"/>
                    </a:lnTo>
                    <a:lnTo>
                      <a:pt x="196173" y="138419"/>
                    </a:lnTo>
                    <a:lnTo>
                      <a:pt x="197038" y="136093"/>
                    </a:lnTo>
                    <a:lnTo>
                      <a:pt x="197875" y="133767"/>
                    </a:lnTo>
                    <a:lnTo>
                      <a:pt x="198637" y="131376"/>
                    </a:lnTo>
                    <a:lnTo>
                      <a:pt x="199334" y="129012"/>
                    </a:lnTo>
                    <a:lnTo>
                      <a:pt x="200001" y="126584"/>
                    </a:lnTo>
                    <a:lnTo>
                      <a:pt x="200585" y="124155"/>
                    </a:lnTo>
                    <a:lnTo>
                      <a:pt x="201149" y="121689"/>
                    </a:lnTo>
                    <a:lnTo>
                      <a:pt x="201638" y="119194"/>
                    </a:lnTo>
                    <a:lnTo>
                      <a:pt x="202015" y="116690"/>
                    </a:lnTo>
                    <a:lnTo>
                      <a:pt x="202400" y="114158"/>
                    </a:lnTo>
                    <a:lnTo>
                      <a:pt x="202683" y="111626"/>
                    </a:lnTo>
                    <a:lnTo>
                      <a:pt x="202927" y="109056"/>
                    </a:lnTo>
                    <a:lnTo>
                      <a:pt x="203059" y="106487"/>
                    </a:lnTo>
                    <a:lnTo>
                      <a:pt x="203162" y="103880"/>
                    </a:lnTo>
                    <a:lnTo>
                      <a:pt x="203200" y="101282"/>
                    </a:lnTo>
                    <a:lnTo>
                      <a:pt x="203162" y="98647"/>
                    </a:lnTo>
                    <a:lnTo>
                      <a:pt x="203059" y="96077"/>
                    </a:lnTo>
                    <a:lnTo>
                      <a:pt x="202927" y="93470"/>
                    </a:lnTo>
                    <a:lnTo>
                      <a:pt x="202683" y="90901"/>
                    </a:lnTo>
                    <a:lnTo>
                      <a:pt x="202400" y="88368"/>
                    </a:lnTo>
                    <a:lnTo>
                      <a:pt x="202015" y="85836"/>
                    </a:lnTo>
                    <a:lnTo>
                      <a:pt x="201638" y="83332"/>
                    </a:lnTo>
                    <a:lnTo>
                      <a:pt x="201149" y="80875"/>
                    </a:lnTo>
                    <a:lnTo>
                      <a:pt x="200585" y="78409"/>
                    </a:lnTo>
                    <a:lnTo>
                      <a:pt x="200001" y="75943"/>
                    </a:lnTo>
                    <a:lnTo>
                      <a:pt x="199334" y="73551"/>
                    </a:lnTo>
                    <a:lnTo>
                      <a:pt x="198637" y="71150"/>
                    </a:lnTo>
                    <a:lnTo>
                      <a:pt x="197875" y="68797"/>
                    </a:lnTo>
                    <a:lnTo>
                      <a:pt x="197038" y="66433"/>
                    </a:lnTo>
                    <a:lnTo>
                      <a:pt x="196173" y="64145"/>
                    </a:lnTo>
                    <a:lnTo>
                      <a:pt x="195223" y="61857"/>
                    </a:lnTo>
                    <a:lnTo>
                      <a:pt x="194216" y="59597"/>
                    </a:lnTo>
                    <a:lnTo>
                      <a:pt x="193172" y="57374"/>
                    </a:lnTo>
                    <a:lnTo>
                      <a:pt x="192090" y="55152"/>
                    </a:lnTo>
                    <a:lnTo>
                      <a:pt x="190942" y="53004"/>
                    </a:lnTo>
                    <a:lnTo>
                      <a:pt x="189757" y="50847"/>
                    </a:lnTo>
                    <a:lnTo>
                      <a:pt x="188506" y="48765"/>
                    </a:lnTo>
                    <a:lnTo>
                      <a:pt x="187179" y="46683"/>
                    </a:lnTo>
                    <a:lnTo>
                      <a:pt x="185862" y="44629"/>
                    </a:lnTo>
                    <a:lnTo>
                      <a:pt x="184470" y="42660"/>
                    </a:lnTo>
                    <a:lnTo>
                      <a:pt x="183002" y="40681"/>
                    </a:lnTo>
                    <a:lnTo>
                      <a:pt x="181544" y="38731"/>
                    </a:lnTo>
                    <a:lnTo>
                      <a:pt x="180011" y="36863"/>
                    </a:lnTo>
                    <a:lnTo>
                      <a:pt x="178440" y="34989"/>
                    </a:lnTo>
                    <a:lnTo>
                      <a:pt x="176812" y="33179"/>
                    </a:lnTo>
                    <a:lnTo>
                      <a:pt x="175138" y="31416"/>
                    </a:lnTo>
                    <a:lnTo>
                      <a:pt x="173426" y="29643"/>
                    </a:lnTo>
                    <a:lnTo>
                      <a:pt x="171685" y="27973"/>
                    </a:lnTo>
                    <a:lnTo>
                      <a:pt x="169917" y="26305"/>
                    </a:lnTo>
                    <a:lnTo>
                      <a:pt x="168101" y="24682"/>
                    </a:lnTo>
                    <a:lnTo>
                      <a:pt x="166219" y="23116"/>
                    </a:lnTo>
                    <a:lnTo>
                      <a:pt x="164347" y="21588"/>
                    </a:lnTo>
                    <a:lnTo>
                      <a:pt x="162391" y="20097"/>
                    </a:lnTo>
                    <a:lnTo>
                      <a:pt x="160406" y="18671"/>
                    </a:lnTo>
                    <a:lnTo>
                      <a:pt x="158421" y="17283"/>
                    </a:lnTo>
                    <a:lnTo>
                      <a:pt x="156370" y="15933"/>
                    </a:lnTo>
                    <a:lnTo>
                      <a:pt x="154281" y="14648"/>
                    </a:lnTo>
                    <a:lnTo>
                      <a:pt x="152193" y="13401"/>
                    </a:lnTo>
                    <a:lnTo>
                      <a:pt x="150029" y="12219"/>
                    </a:lnTo>
                    <a:lnTo>
                      <a:pt x="147875" y="11075"/>
                    </a:lnTo>
                    <a:lnTo>
                      <a:pt x="145645" y="9996"/>
                    </a:lnTo>
                    <a:lnTo>
                      <a:pt x="143416" y="8955"/>
                    </a:lnTo>
                    <a:lnTo>
                      <a:pt x="141149" y="7952"/>
                    </a:lnTo>
                    <a:lnTo>
                      <a:pt x="138853" y="7005"/>
                    </a:lnTo>
                    <a:lnTo>
                      <a:pt x="136520" y="6142"/>
                    </a:lnTo>
                    <a:lnTo>
                      <a:pt x="134187" y="5307"/>
                    </a:lnTo>
                    <a:lnTo>
                      <a:pt x="131826" y="4548"/>
                    </a:lnTo>
                    <a:lnTo>
                      <a:pt x="129418" y="3816"/>
                    </a:lnTo>
                    <a:lnTo>
                      <a:pt x="126981" y="3188"/>
                    </a:lnTo>
                    <a:lnTo>
                      <a:pt x="124545" y="2607"/>
                    </a:lnTo>
                    <a:lnTo>
                      <a:pt x="122071" y="2044"/>
                    </a:lnTo>
                    <a:lnTo>
                      <a:pt x="119606" y="1556"/>
                    </a:lnTo>
                    <a:lnTo>
                      <a:pt x="117094" y="1144"/>
                    </a:lnTo>
                    <a:lnTo>
                      <a:pt x="114554" y="797"/>
                    </a:lnTo>
                    <a:lnTo>
                      <a:pt x="112014" y="515"/>
                    </a:lnTo>
                    <a:lnTo>
                      <a:pt x="109436" y="271"/>
                    </a:lnTo>
                    <a:lnTo>
                      <a:pt x="106821" y="131"/>
                    </a:lnTo>
                    <a:lnTo>
                      <a:pt x="104243" y="37"/>
                    </a:lnTo>
                    <a:lnTo>
                      <a:pt x="101600" y="0"/>
                    </a:lnTo>
                    <a:close/>
                  </a:path>
                </a:pathLst>
              </a:custGeom>
              <a:solidFill>
                <a:srgbClr val="F6751F"/>
              </a:solidFill>
              <a:ln>
                <a:noFill/>
              </a:ln>
              <a:effectLst/>
            </p:spPr>
            <p:txBody>
              <a:bodyPr vert="horz" wrap="square" lIns="0" tIns="0" rIns="0" bIns="0" numCol="1" spcCol="215900" anchor="ctr"/>
              <a:lstStyle/>
              <a:p>
                <a:pPr/>
              </a:p>
            </p:txBody>
          </p:sp>
          <p:sp>
            <p:nvSpPr>
              <p:cNvPr id="119" name="Google Shape;777;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cAgAAsBUAAPcCAADKFQAAAAAAACYAAAAIAAAA//////////8="/>
                  </a:ext>
                </a:extLst>
              </p:cNvSpPr>
              <p:nvPr/>
            </p:nvSpPr>
            <p:spPr>
              <a:xfrm rot="383110">
                <a:off x="464820" y="3525520"/>
                <a:ext cx="17145" cy="16510"/>
              </a:xfrm>
              <a:custGeom>
                <a:avLst/>
                <a:gdLst/>
                <a:ahLst/>
                <a:cxnLst/>
                <a:rect l="0" t="0" r="17145" b="16510"/>
                <a:pathLst>
                  <a:path w="17145" h="16510">
                    <a:moveTo>
                      <a:pt x="8126" y="0"/>
                    </a:moveTo>
                    <a:lnTo>
                      <a:pt x="7698" y="33"/>
                    </a:lnTo>
                    <a:lnTo>
                      <a:pt x="6844" y="171"/>
                    </a:lnTo>
                    <a:lnTo>
                      <a:pt x="6023" y="379"/>
                    </a:lnTo>
                    <a:lnTo>
                      <a:pt x="5241" y="651"/>
                    </a:lnTo>
                    <a:lnTo>
                      <a:pt x="4454" y="994"/>
                    </a:lnTo>
                    <a:lnTo>
                      <a:pt x="3777" y="1405"/>
                    </a:lnTo>
                    <a:lnTo>
                      <a:pt x="3100" y="1886"/>
                    </a:lnTo>
                    <a:lnTo>
                      <a:pt x="2495" y="2435"/>
                    </a:lnTo>
                    <a:lnTo>
                      <a:pt x="1958" y="3021"/>
                    </a:lnTo>
                    <a:lnTo>
                      <a:pt x="1459" y="3637"/>
                    </a:lnTo>
                    <a:lnTo>
                      <a:pt x="1031" y="4325"/>
                    </a:lnTo>
                    <a:lnTo>
                      <a:pt x="638" y="5045"/>
                    </a:lnTo>
                    <a:lnTo>
                      <a:pt x="355" y="5799"/>
                    </a:lnTo>
                    <a:lnTo>
                      <a:pt x="139" y="6589"/>
                    </a:lnTo>
                    <a:lnTo>
                      <a:pt x="72" y="7001"/>
                    </a:lnTo>
                    <a:lnTo>
                      <a:pt x="34" y="7412"/>
                    </a:lnTo>
                    <a:lnTo>
                      <a:pt x="0" y="7823"/>
                    </a:lnTo>
                    <a:lnTo>
                      <a:pt x="0" y="8682"/>
                    </a:lnTo>
                    <a:lnTo>
                      <a:pt x="34" y="9094"/>
                    </a:lnTo>
                    <a:lnTo>
                      <a:pt x="72" y="9505"/>
                    </a:lnTo>
                    <a:lnTo>
                      <a:pt x="139" y="9921"/>
                    </a:lnTo>
                    <a:lnTo>
                      <a:pt x="355" y="10706"/>
                    </a:lnTo>
                    <a:lnTo>
                      <a:pt x="638" y="11465"/>
                    </a:lnTo>
                    <a:lnTo>
                      <a:pt x="1031" y="12185"/>
                    </a:lnTo>
                    <a:lnTo>
                      <a:pt x="1459" y="12869"/>
                    </a:lnTo>
                    <a:lnTo>
                      <a:pt x="1958" y="13521"/>
                    </a:lnTo>
                    <a:lnTo>
                      <a:pt x="2495" y="14107"/>
                    </a:lnTo>
                    <a:lnTo>
                      <a:pt x="3100" y="14621"/>
                    </a:lnTo>
                    <a:lnTo>
                      <a:pt x="3777" y="15101"/>
                    </a:lnTo>
                    <a:lnTo>
                      <a:pt x="4454" y="15513"/>
                    </a:lnTo>
                    <a:lnTo>
                      <a:pt x="5241" y="15854"/>
                    </a:lnTo>
                    <a:lnTo>
                      <a:pt x="6023" y="16131"/>
                    </a:lnTo>
                    <a:lnTo>
                      <a:pt x="6844" y="16335"/>
                    </a:lnTo>
                    <a:lnTo>
                      <a:pt x="7698" y="16473"/>
                    </a:lnTo>
                    <a:lnTo>
                      <a:pt x="8126" y="16510"/>
                    </a:lnTo>
                    <a:lnTo>
                      <a:pt x="9018" y="16510"/>
                    </a:lnTo>
                    <a:lnTo>
                      <a:pt x="9446" y="16473"/>
                    </a:lnTo>
                    <a:lnTo>
                      <a:pt x="10300" y="16335"/>
                    </a:lnTo>
                    <a:lnTo>
                      <a:pt x="11121" y="16131"/>
                    </a:lnTo>
                    <a:lnTo>
                      <a:pt x="11907" y="15854"/>
                    </a:lnTo>
                    <a:lnTo>
                      <a:pt x="12657" y="15513"/>
                    </a:lnTo>
                    <a:lnTo>
                      <a:pt x="13367" y="15101"/>
                    </a:lnTo>
                    <a:lnTo>
                      <a:pt x="14010" y="14621"/>
                    </a:lnTo>
                    <a:lnTo>
                      <a:pt x="14615" y="14107"/>
                    </a:lnTo>
                    <a:lnTo>
                      <a:pt x="15186" y="13521"/>
                    </a:lnTo>
                    <a:lnTo>
                      <a:pt x="15685" y="12869"/>
                    </a:lnTo>
                    <a:lnTo>
                      <a:pt x="16113" y="12185"/>
                    </a:lnTo>
                    <a:lnTo>
                      <a:pt x="16467" y="11465"/>
                    </a:lnTo>
                    <a:lnTo>
                      <a:pt x="16756" y="10706"/>
                    </a:lnTo>
                    <a:lnTo>
                      <a:pt x="16967" y="9921"/>
                    </a:lnTo>
                    <a:lnTo>
                      <a:pt x="17039" y="9505"/>
                    </a:lnTo>
                    <a:lnTo>
                      <a:pt x="17077" y="9094"/>
                    </a:lnTo>
                    <a:lnTo>
                      <a:pt x="17145" y="8271"/>
                    </a:lnTo>
                    <a:lnTo>
                      <a:pt x="17110" y="7823"/>
                    </a:lnTo>
                    <a:lnTo>
                      <a:pt x="17077" y="7412"/>
                    </a:lnTo>
                    <a:lnTo>
                      <a:pt x="17039" y="7001"/>
                    </a:lnTo>
                    <a:lnTo>
                      <a:pt x="16967" y="6589"/>
                    </a:lnTo>
                    <a:lnTo>
                      <a:pt x="16756" y="5799"/>
                    </a:lnTo>
                    <a:lnTo>
                      <a:pt x="16467" y="5045"/>
                    </a:lnTo>
                    <a:lnTo>
                      <a:pt x="16113" y="4325"/>
                    </a:lnTo>
                    <a:lnTo>
                      <a:pt x="15685" y="3637"/>
                    </a:lnTo>
                    <a:lnTo>
                      <a:pt x="15186" y="3021"/>
                    </a:lnTo>
                    <a:lnTo>
                      <a:pt x="14615" y="2435"/>
                    </a:lnTo>
                    <a:lnTo>
                      <a:pt x="14010" y="1886"/>
                    </a:lnTo>
                    <a:lnTo>
                      <a:pt x="13367" y="1405"/>
                    </a:lnTo>
                    <a:lnTo>
                      <a:pt x="12657" y="994"/>
                    </a:lnTo>
                    <a:lnTo>
                      <a:pt x="11907" y="651"/>
                    </a:lnTo>
                    <a:lnTo>
                      <a:pt x="11121" y="379"/>
                    </a:lnTo>
                    <a:lnTo>
                      <a:pt x="10300" y="171"/>
                    </a:lnTo>
                    <a:lnTo>
                      <a:pt x="9446" y="33"/>
                    </a:lnTo>
                    <a:lnTo>
                      <a:pt x="9018" y="0"/>
                    </a:lnTo>
                    <a:close/>
                  </a:path>
                </a:pathLst>
              </a:custGeom>
              <a:solidFill>
                <a:srgbClr val="DF6310"/>
              </a:solidFill>
              <a:ln>
                <a:noFill/>
              </a:ln>
              <a:effectLst/>
            </p:spPr>
            <p:txBody>
              <a:bodyPr vert="horz" wrap="square" lIns="0" tIns="0" rIns="0" bIns="0" numCol="1" spcCol="215900" anchor="ctr"/>
              <a:lstStyle/>
              <a:p>
                <a:pPr/>
              </a:p>
            </p:txBody>
          </p:sp>
          <p:sp>
            <p:nvSpPr>
              <p:cNvPr id="118" name="Google Shape;779;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kAgAAjRUAAP4CAACnFQAAAAAAACYAAAAIAAAA//////////8="/>
                  </a:ext>
                </a:extLst>
              </p:cNvSpPr>
              <p:nvPr/>
            </p:nvSpPr>
            <p:spPr>
              <a:xfrm rot="383110">
                <a:off x="469900" y="3503295"/>
                <a:ext cx="16510" cy="16510"/>
              </a:xfrm>
              <a:custGeom>
                <a:avLst/>
                <a:gdLst/>
                <a:ahLst/>
                <a:cxnLst/>
                <a:rect l="0" t="0" r="16510" b="16510"/>
                <a:pathLst>
                  <a:path w="16510" h="16510">
                    <a:moveTo>
                      <a:pt x="7860" y="0"/>
                    </a:moveTo>
                    <a:lnTo>
                      <a:pt x="7416" y="33"/>
                    </a:lnTo>
                    <a:lnTo>
                      <a:pt x="7001" y="102"/>
                    </a:lnTo>
                    <a:lnTo>
                      <a:pt x="6589" y="171"/>
                    </a:lnTo>
                    <a:lnTo>
                      <a:pt x="5799" y="379"/>
                    </a:lnTo>
                    <a:lnTo>
                      <a:pt x="5045" y="651"/>
                    </a:lnTo>
                    <a:lnTo>
                      <a:pt x="4325" y="994"/>
                    </a:lnTo>
                    <a:lnTo>
                      <a:pt x="3641" y="1405"/>
                    </a:lnTo>
                    <a:lnTo>
                      <a:pt x="3021" y="1886"/>
                    </a:lnTo>
                    <a:lnTo>
                      <a:pt x="2440" y="2403"/>
                    </a:lnTo>
                    <a:lnTo>
                      <a:pt x="1889" y="2985"/>
                    </a:lnTo>
                    <a:lnTo>
                      <a:pt x="1409" y="3637"/>
                    </a:lnTo>
                    <a:lnTo>
                      <a:pt x="997" y="4325"/>
                    </a:lnTo>
                    <a:lnTo>
                      <a:pt x="651" y="5045"/>
                    </a:lnTo>
                    <a:lnTo>
                      <a:pt x="379" y="5799"/>
                    </a:lnTo>
                    <a:lnTo>
                      <a:pt x="171" y="6589"/>
                    </a:lnTo>
                    <a:lnTo>
                      <a:pt x="106" y="7001"/>
                    </a:lnTo>
                    <a:lnTo>
                      <a:pt x="70" y="7412"/>
                    </a:lnTo>
                    <a:lnTo>
                      <a:pt x="37" y="7823"/>
                    </a:lnTo>
                    <a:lnTo>
                      <a:pt x="0" y="8239"/>
                    </a:lnTo>
                    <a:lnTo>
                      <a:pt x="37" y="8682"/>
                    </a:lnTo>
                    <a:lnTo>
                      <a:pt x="70" y="9094"/>
                    </a:lnTo>
                    <a:lnTo>
                      <a:pt x="106" y="9505"/>
                    </a:lnTo>
                    <a:lnTo>
                      <a:pt x="171" y="9917"/>
                    </a:lnTo>
                    <a:lnTo>
                      <a:pt x="379" y="10706"/>
                    </a:lnTo>
                    <a:lnTo>
                      <a:pt x="651" y="11465"/>
                    </a:lnTo>
                    <a:lnTo>
                      <a:pt x="997" y="12185"/>
                    </a:lnTo>
                    <a:lnTo>
                      <a:pt x="1409" y="12869"/>
                    </a:lnTo>
                    <a:lnTo>
                      <a:pt x="1889" y="13489"/>
                    </a:lnTo>
                    <a:lnTo>
                      <a:pt x="2440" y="14070"/>
                    </a:lnTo>
                    <a:lnTo>
                      <a:pt x="3021" y="14621"/>
                    </a:lnTo>
                    <a:lnTo>
                      <a:pt x="3641" y="15101"/>
                    </a:lnTo>
                    <a:lnTo>
                      <a:pt x="4325" y="15513"/>
                    </a:lnTo>
                    <a:lnTo>
                      <a:pt x="5045" y="15854"/>
                    </a:lnTo>
                    <a:lnTo>
                      <a:pt x="5799" y="16131"/>
                    </a:lnTo>
                    <a:lnTo>
                      <a:pt x="6589" y="16335"/>
                    </a:lnTo>
                    <a:lnTo>
                      <a:pt x="7001" y="16404"/>
                    </a:lnTo>
                    <a:lnTo>
                      <a:pt x="7416" y="16473"/>
                    </a:lnTo>
                    <a:lnTo>
                      <a:pt x="7860" y="16510"/>
                    </a:lnTo>
                    <a:lnTo>
                      <a:pt x="8682" y="16510"/>
                    </a:lnTo>
                    <a:lnTo>
                      <a:pt x="9098" y="16473"/>
                    </a:lnTo>
                    <a:lnTo>
                      <a:pt x="9542" y="16404"/>
                    </a:lnTo>
                    <a:lnTo>
                      <a:pt x="9921" y="16335"/>
                    </a:lnTo>
                    <a:lnTo>
                      <a:pt x="10711" y="16131"/>
                    </a:lnTo>
                    <a:lnTo>
                      <a:pt x="11497" y="15854"/>
                    </a:lnTo>
                    <a:lnTo>
                      <a:pt x="12217" y="15513"/>
                    </a:lnTo>
                    <a:lnTo>
                      <a:pt x="12873" y="15101"/>
                    </a:lnTo>
                    <a:lnTo>
                      <a:pt x="13525" y="14621"/>
                    </a:lnTo>
                    <a:lnTo>
                      <a:pt x="14107" y="14070"/>
                    </a:lnTo>
                    <a:lnTo>
                      <a:pt x="14657" y="13489"/>
                    </a:lnTo>
                    <a:lnTo>
                      <a:pt x="15101" y="12869"/>
                    </a:lnTo>
                    <a:lnTo>
                      <a:pt x="15513" y="12185"/>
                    </a:lnTo>
                    <a:lnTo>
                      <a:pt x="15891" y="11465"/>
                    </a:lnTo>
                    <a:lnTo>
                      <a:pt x="16168" y="10706"/>
                    </a:lnTo>
                    <a:lnTo>
                      <a:pt x="16372" y="9917"/>
                    </a:lnTo>
                    <a:lnTo>
                      <a:pt x="16440" y="9505"/>
                    </a:lnTo>
                    <a:lnTo>
                      <a:pt x="16473" y="9094"/>
                    </a:lnTo>
                    <a:lnTo>
                      <a:pt x="16510" y="8682"/>
                    </a:lnTo>
                    <a:lnTo>
                      <a:pt x="16510" y="7823"/>
                    </a:lnTo>
                    <a:lnTo>
                      <a:pt x="16473" y="7412"/>
                    </a:lnTo>
                    <a:lnTo>
                      <a:pt x="16440" y="7001"/>
                    </a:lnTo>
                    <a:lnTo>
                      <a:pt x="16372" y="6589"/>
                    </a:lnTo>
                    <a:lnTo>
                      <a:pt x="16168" y="5799"/>
                    </a:lnTo>
                    <a:lnTo>
                      <a:pt x="15891" y="5045"/>
                    </a:lnTo>
                    <a:lnTo>
                      <a:pt x="15513" y="4325"/>
                    </a:lnTo>
                    <a:lnTo>
                      <a:pt x="15101" y="3637"/>
                    </a:lnTo>
                    <a:lnTo>
                      <a:pt x="14657" y="2985"/>
                    </a:lnTo>
                    <a:lnTo>
                      <a:pt x="14107" y="2403"/>
                    </a:lnTo>
                    <a:lnTo>
                      <a:pt x="13525" y="1886"/>
                    </a:lnTo>
                    <a:lnTo>
                      <a:pt x="12873" y="1405"/>
                    </a:lnTo>
                    <a:lnTo>
                      <a:pt x="12217" y="994"/>
                    </a:lnTo>
                    <a:lnTo>
                      <a:pt x="11497" y="651"/>
                    </a:lnTo>
                    <a:lnTo>
                      <a:pt x="10711" y="379"/>
                    </a:lnTo>
                    <a:lnTo>
                      <a:pt x="9921" y="171"/>
                    </a:lnTo>
                    <a:lnTo>
                      <a:pt x="9542" y="102"/>
                    </a:lnTo>
                    <a:lnTo>
                      <a:pt x="9098" y="33"/>
                    </a:lnTo>
                    <a:lnTo>
                      <a:pt x="8682" y="0"/>
                    </a:lnTo>
                    <a:close/>
                  </a:path>
                </a:pathLst>
              </a:custGeom>
              <a:solidFill>
                <a:srgbClr val="DF6310"/>
              </a:solidFill>
              <a:ln>
                <a:noFill/>
              </a:ln>
              <a:effectLst/>
            </p:spPr>
            <p:txBody>
              <a:bodyPr vert="horz" wrap="square" lIns="0" tIns="0" rIns="0" bIns="0" numCol="1" spcCol="215900" anchor="ctr"/>
              <a:lstStyle/>
              <a:p>
                <a:pPr/>
              </a:p>
            </p:txBody>
          </p:sp>
          <p:sp>
            <p:nvSpPr>
              <p:cNvPr id="117" name="Google Shape;781;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32MQ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fYxAA////AQAAAAAAAAAAAAAAAAAAAAAAAAAAAAAAAAAAAAAAAAAAAAAAAn9/fwBTU1MDzMzMAMDA/wB/f38AAAAAAAAAAAAAAAAAAAAAAAAAAAAhAAAAGAAAABQAAADyAgAA8hQAAH8DAAA9FQAAAAAAACYAAAAIAAAA//////////8="/>
                  </a:ext>
                </a:extLst>
              </p:cNvSpPr>
              <p:nvPr/>
            </p:nvSpPr>
            <p:spPr>
              <a:xfrm rot="383110">
                <a:off x="478790" y="3404870"/>
                <a:ext cx="89535" cy="47625"/>
              </a:xfrm>
              <a:custGeom>
                <a:avLst/>
                <a:gdLst/>
                <a:ahLst/>
                <a:cxnLst/>
                <a:rect l="0" t="0" r="89535" b="47625"/>
                <a:pathLst>
                  <a:path w="89535" h="47625">
                    <a:moveTo>
                      <a:pt x="53082" y="0"/>
                    </a:moveTo>
                    <a:lnTo>
                      <a:pt x="50952" y="37"/>
                    </a:lnTo>
                    <a:lnTo>
                      <a:pt x="48750" y="174"/>
                    </a:lnTo>
                    <a:lnTo>
                      <a:pt x="46587" y="350"/>
                    </a:lnTo>
                    <a:lnTo>
                      <a:pt x="44415" y="626"/>
                    </a:lnTo>
                    <a:lnTo>
                      <a:pt x="42251" y="1009"/>
                    </a:lnTo>
                    <a:lnTo>
                      <a:pt x="41202" y="1217"/>
                    </a:lnTo>
                    <a:lnTo>
                      <a:pt x="40120" y="1459"/>
                    </a:lnTo>
                    <a:lnTo>
                      <a:pt x="39034" y="1704"/>
                    </a:lnTo>
                    <a:lnTo>
                      <a:pt x="37990" y="1984"/>
                    </a:lnTo>
                    <a:lnTo>
                      <a:pt x="36904" y="2259"/>
                    </a:lnTo>
                    <a:lnTo>
                      <a:pt x="35855" y="2573"/>
                    </a:lnTo>
                    <a:lnTo>
                      <a:pt x="34139" y="3093"/>
                    </a:lnTo>
                    <a:lnTo>
                      <a:pt x="32497" y="3686"/>
                    </a:lnTo>
                    <a:lnTo>
                      <a:pt x="30823" y="4310"/>
                    </a:lnTo>
                    <a:lnTo>
                      <a:pt x="29214" y="5007"/>
                    </a:lnTo>
                    <a:lnTo>
                      <a:pt x="27610" y="5770"/>
                    </a:lnTo>
                    <a:lnTo>
                      <a:pt x="26034" y="6537"/>
                    </a:lnTo>
                    <a:lnTo>
                      <a:pt x="24460" y="7403"/>
                    </a:lnTo>
                    <a:lnTo>
                      <a:pt x="22959" y="8307"/>
                    </a:lnTo>
                    <a:lnTo>
                      <a:pt x="21491" y="9247"/>
                    </a:lnTo>
                    <a:lnTo>
                      <a:pt x="20024" y="10220"/>
                    </a:lnTo>
                    <a:lnTo>
                      <a:pt x="18628" y="11264"/>
                    </a:lnTo>
                    <a:lnTo>
                      <a:pt x="17231" y="12340"/>
                    </a:lnTo>
                    <a:lnTo>
                      <a:pt x="15900" y="13454"/>
                    </a:lnTo>
                    <a:lnTo>
                      <a:pt x="14606" y="14602"/>
                    </a:lnTo>
                    <a:lnTo>
                      <a:pt x="13346" y="15817"/>
                    </a:lnTo>
                    <a:lnTo>
                      <a:pt x="12161" y="17034"/>
                    </a:lnTo>
                    <a:lnTo>
                      <a:pt x="11005" y="18284"/>
                    </a:lnTo>
                    <a:lnTo>
                      <a:pt x="9890" y="19605"/>
                    </a:lnTo>
                    <a:lnTo>
                      <a:pt x="8808" y="20928"/>
                    </a:lnTo>
                    <a:lnTo>
                      <a:pt x="7792" y="22282"/>
                    </a:lnTo>
                    <a:lnTo>
                      <a:pt x="6851" y="23671"/>
                    </a:lnTo>
                    <a:lnTo>
                      <a:pt x="5939" y="25100"/>
                    </a:lnTo>
                    <a:lnTo>
                      <a:pt x="5102" y="26559"/>
                    </a:lnTo>
                    <a:lnTo>
                      <a:pt x="4294" y="28019"/>
                    </a:lnTo>
                    <a:lnTo>
                      <a:pt x="3527" y="29512"/>
                    </a:lnTo>
                    <a:lnTo>
                      <a:pt x="2826" y="31011"/>
                    </a:lnTo>
                    <a:lnTo>
                      <a:pt x="2201" y="32537"/>
                    </a:lnTo>
                    <a:lnTo>
                      <a:pt x="1641" y="34104"/>
                    </a:lnTo>
                    <a:lnTo>
                      <a:pt x="1119" y="35701"/>
                    </a:lnTo>
                    <a:lnTo>
                      <a:pt x="696" y="37299"/>
                    </a:lnTo>
                    <a:lnTo>
                      <a:pt x="489" y="38100"/>
                    </a:lnTo>
                    <a:lnTo>
                      <a:pt x="315" y="38933"/>
                    </a:lnTo>
                    <a:lnTo>
                      <a:pt x="174" y="39766"/>
                    </a:lnTo>
                    <a:lnTo>
                      <a:pt x="33" y="40604"/>
                    </a:lnTo>
                    <a:lnTo>
                      <a:pt x="0" y="41054"/>
                    </a:lnTo>
                    <a:lnTo>
                      <a:pt x="0" y="41925"/>
                    </a:lnTo>
                    <a:lnTo>
                      <a:pt x="70" y="42375"/>
                    </a:lnTo>
                    <a:lnTo>
                      <a:pt x="140" y="42827"/>
                    </a:lnTo>
                    <a:lnTo>
                      <a:pt x="277" y="43277"/>
                    </a:lnTo>
                    <a:lnTo>
                      <a:pt x="418" y="43698"/>
                    </a:lnTo>
                    <a:lnTo>
                      <a:pt x="630" y="44147"/>
                    </a:lnTo>
                    <a:lnTo>
                      <a:pt x="837" y="44531"/>
                    </a:lnTo>
                    <a:lnTo>
                      <a:pt x="1081" y="44915"/>
                    </a:lnTo>
                    <a:lnTo>
                      <a:pt x="1326" y="45294"/>
                    </a:lnTo>
                    <a:lnTo>
                      <a:pt x="1604" y="45607"/>
                    </a:lnTo>
                    <a:lnTo>
                      <a:pt x="1919" y="45922"/>
                    </a:lnTo>
                    <a:lnTo>
                      <a:pt x="2234" y="46198"/>
                    </a:lnTo>
                    <a:lnTo>
                      <a:pt x="2582" y="46478"/>
                    </a:lnTo>
                    <a:lnTo>
                      <a:pt x="2934" y="46721"/>
                    </a:lnTo>
                    <a:lnTo>
                      <a:pt x="3316" y="46928"/>
                    </a:lnTo>
                    <a:lnTo>
                      <a:pt x="3701" y="47104"/>
                    </a:lnTo>
                    <a:lnTo>
                      <a:pt x="4087" y="47241"/>
                    </a:lnTo>
                    <a:lnTo>
                      <a:pt x="4505" y="47382"/>
                    </a:lnTo>
                    <a:lnTo>
                      <a:pt x="4924" y="47483"/>
                    </a:lnTo>
                    <a:lnTo>
                      <a:pt x="5347" y="47554"/>
                    </a:lnTo>
                    <a:lnTo>
                      <a:pt x="5765" y="47587"/>
                    </a:lnTo>
                    <a:lnTo>
                      <a:pt x="6184" y="47625"/>
                    </a:lnTo>
                    <a:lnTo>
                      <a:pt x="6885" y="47587"/>
                    </a:lnTo>
                    <a:lnTo>
                      <a:pt x="7585" y="47450"/>
                    </a:lnTo>
                    <a:lnTo>
                      <a:pt x="8248" y="47278"/>
                    </a:lnTo>
                    <a:lnTo>
                      <a:pt x="8912" y="46998"/>
                    </a:lnTo>
                    <a:lnTo>
                      <a:pt x="9227" y="46862"/>
                    </a:lnTo>
                    <a:lnTo>
                      <a:pt x="10586" y="46165"/>
                    </a:lnTo>
                    <a:lnTo>
                      <a:pt x="11917" y="45468"/>
                    </a:lnTo>
                    <a:lnTo>
                      <a:pt x="14429" y="44114"/>
                    </a:lnTo>
                    <a:lnTo>
                      <a:pt x="19221" y="41471"/>
                    </a:lnTo>
                    <a:lnTo>
                      <a:pt x="21491" y="40183"/>
                    </a:lnTo>
                    <a:lnTo>
                      <a:pt x="23725" y="39003"/>
                    </a:lnTo>
                    <a:lnTo>
                      <a:pt x="28028" y="36710"/>
                    </a:lnTo>
                    <a:lnTo>
                      <a:pt x="30160" y="35668"/>
                    </a:lnTo>
                    <a:lnTo>
                      <a:pt x="32220" y="34656"/>
                    </a:lnTo>
                    <a:lnTo>
                      <a:pt x="34317" y="33683"/>
                    </a:lnTo>
                    <a:lnTo>
                      <a:pt x="36344" y="32746"/>
                    </a:lnTo>
                    <a:lnTo>
                      <a:pt x="38408" y="31875"/>
                    </a:lnTo>
                    <a:lnTo>
                      <a:pt x="40468" y="31011"/>
                    </a:lnTo>
                    <a:lnTo>
                      <a:pt x="42529" y="30244"/>
                    </a:lnTo>
                    <a:lnTo>
                      <a:pt x="44626" y="29478"/>
                    </a:lnTo>
                    <a:lnTo>
                      <a:pt x="46724" y="28749"/>
                    </a:lnTo>
                    <a:lnTo>
                      <a:pt x="48854" y="28052"/>
                    </a:lnTo>
                    <a:lnTo>
                      <a:pt x="51022" y="27463"/>
                    </a:lnTo>
                    <a:lnTo>
                      <a:pt x="53256" y="26872"/>
                    </a:lnTo>
                    <a:lnTo>
                      <a:pt x="55499" y="26350"/>
                    </a:lnTo>
                    <a:lnTo>
                      <a:pt x="57803" y="25863"/>
                    </a:lnTo>
                    <a:lnTo>
                      <a:pt x="60145" y="25413"/>
                    </a:lnTo>
                    <a:lnTo>
                      <a:pt x="62521" y="24959"/>
                    </a:lnTo>
                    <a:lnTo>
                      <a:pt x="64970" y="24575"/>
                    </a:lnTo>
                    <a:lnTo>
                      <a:pt x="67449" y="24196"/>
                    </a:lnTo>
                    <a:lnTo>
                      <a:pt x="69998" y="23845"/>
                    </a:lnTo>
                    <a:lnTo>
                      <a:pt x="72585" y="23536"/>
                    </a:lnTo>
                    <a:lnTo>
                      <a:pt x="77899" y="22941"/>
                    </a:lnTo>
                    <a:lnTo>
                      <a:pt x="80656" y="22665"/>
                    </a:lnTo>
                    <a:lnTo>
                      <a:pt x="82019" y="22491"/>
                    </a:lnTo>
                    <a:lnTo>
                      <a:pt x="83313" y="22282"/>
                    </a:lnTo>
                    <a:lnTo>
                      <a:pt x="84925" y="21969"/>
                    </a:lnTo>
                    <a:lnTo>
                      <a:pt x="85377" y="21865"/>
                    </a:lnTo>
                    <a:lnTo>
                      <a:pt x="85796" y="21724"/>
                    </a:lnTo>
                    <a:lnTo>
                      <a:pt x="86252" y="21552"/>
                    </a:lnTo>
                    <a:lnTo>
                      <a:pt x="86670" y="21345"/>
                    </a:lnTo>
                    <a:lnTo>
                      <a:pt x="87056" y="21065"/>
                    </a:lnTo>
                    <a:lnTo>
                      <a:pt x="87437" y="20789"/>
                    </a:lnTo>
                    <a:lnTo>
                      <a:pt x="87789" y="20476"/>
                    </a:lnTo>
                    <a:lnTo>
                      <a:pt x="88138" y="20127"/>
                    </a:lnTo>
                    <a:lnTo>
                      <a:pt x="88486" y="19676"/>
                    </a:lnTo>
                    <a:lnTo>
                      <a:pt x="88801" y="19188"/>
                    </a:lnTo>
                    <a:lnTo>
                      <a:pt x="89045" y="18668"/>
                    </a:lnTo>
                    <a:lnTo>
                      <a:pt x="89257" y="18146"/>
                    </a:lnTo>
                    <a:lnTo>
                      <a:pt x="89394" y="17625"/>
                    </a:lnTo>
                    <a:lnTo>
                      <a:pt x="89501" y="17067"/>
                    </a:lnTo>
                    <a:lnTo>
                      <a:pt x="89535" y="16549"/>
                    </a:lnTo>
                    <a:lnTo>
                      <a:pt x="89535" y="15991"/>
                    </a:lnTo>
                    <a:lnTo>
                      <a:pt x="89464" y="15434"/>
                    </a:lnTo>
                    <a:lnTo>
                      <a:pt x="89327" y="14915"/>
                    </a:lnTo>
                    <a:lnTo>
                      <a:pt x="89186" y="14391"/>
                    </a:lnTo>
                    <a:lnTo>
                      <a:pt x="88942" y="13870"/>
                    </a:lnTo>
                    <a:lnTo>
                      <a:pt x="88697" y="13385"/>
                    </a:lnTo>
                    <a:lnTo>
                      <a:pt x="88349" y="12930"/>
                    </a:lnTo>
                    <a:lnTo>
                      <a:pt x="87997" y="12481"/>
                    </a:lnTo>
                    <a:lnTo>
                      <a:pt x="87578" y="12098"/>
                    </a:lnTo>
                    <a:lnTo>
                      <a:pt x="86148" y="10880"/>
                    </a:lnTo>
                    <a:lnTo>
                      <a:pt x="84784" y="9804"/>
                    </a:lnTo>
                    <a:lnTo>
                      <a:pt x="83416" y="8830"/>
                    </a:lnTo>
                    <a:lnTo>
                      <a:pt x="82720" y="8378"/>
                    </a:lnTo>
                    <a:lnTo>
                      <a:pt x="81986" y="7927"/>
                    </a:lnTo>
                    <a:lnTo>
                      <a:pt x="80552" y="7057"/>
                    </a:lnTo>
                    <a:lnTo>
                      <a:pt x="79122" y="6257"/>
                    </a:lnTo>
                    <a:lnTo>
                      <a:pt x="77617" y="5494"/>
                    </a:lnTo>
                    <a:lnTo>
                      <a:pt x="76117" y="4797"/>
                    </a:lnTo>
                    <a:lnTo>
                      <a:pt x="74575" y="4136"/>
                    </a:lnTo>
                    <a:lnTo>
                      <a:pt x="73037" y="3547"/>
                    </a:lnTo>
                    <a:lnTo>
                      <a:pt x="71433" y="2989"/>
                    </a:lnTo>
                    <a:lnTo>
                      <a:pt x="69858" y="2471"/>
                    </a:lnTo>
                    <a:lnTo>
                      <a:pt x="68253" y="2017"/>
                    </a:lnTo>
                    <a:lnTo>
                      <a:pt x="66612" y="1600"/>
                    </a:lnTo>
                    <a:lnTo>
                      <a:pt x="64970" y="1217"/>
                    </a:lnTo>
                    <a:lnTo>
                      <a:pt x="63287" y="870"/>
                    </a:lnTo>
                    <a:lnTo>
                      <a:pt x="62065" y="696"/>
                    </a:lnTo>
                    <a:lnTo>
                      <a:pt x="60770" y="487"/>
                    </a:lnTo>
                    <a:lnTo>
                      <a:pt x="59515" y="350"/>
                    </a:lnTo>
                    <a:lnTo>
                      <a:pt x="58255" y="242"/>
                    </a:lnTo>
                    <a:lnTo>
                      <a:pt x="56966" y="141"/>
                    </a:lnTo>
                    <a:lnTo>
                      <a:pt x="55673" y="70"/>
                    </a:lnTo>
                    <a:lnTo>
                      <a:pt x="54375" y="37"/>
                    </a:lnTo>
                    <a:lnTo>
                      <a:pt x="53082" y="0"/>
                    </a:lnTo>
                    <a:close/>
                  </a:path>
                </a:pathLst>
              </a:custGeom>
              <a:solidFill>
                <a:srgbClr val="DF6310"/>
              </a:solidFill>
              <a:ln>
                <a:noFill/>
              </a:ln>
              <a:effectLst/>
            </p:spPr>
            <p:txBody>
              <a:bodyPr vert="horz" wrap="square" lIns="0" tIns="0" rIns="0" bIns="0" numCol="1" spcCol="215900" anchor="ctr"/>
              <a:lstStyle/>
              <a:p>
                <a:pPr/>
              </a:p>
            </p:txBody>
          </p:sp>
        </p:grpSp>
        <p:grpSp>
          <p:nvGrpSpPr>
            <p:cNvPr id="107" name="Google Shape;784;p24"/>
            <p:cNvGrpSpPr>
              <a:extLst>
                <a:ext uri="smNativeData">
                  <pr:smNativeData xmlns:pr="smNativeData" val="SMDATA_7_A8aMYhMAAAAlAAAAAQAAAA8BAAAAkAAAAEgAAACQAAAASAAAAAAAAAAAAAAAAAAAABcAAAAUAAAAAAAAAAAAAAD/fwAA/38AAAAAAAAJAAAABAAAAPn///8MAAAAEAAAAAAAAAAAAAAAAAAAAAAAAAAfAAAAVAAAAAAAAAAAAAAAAAAAAAAAAAAAAAAAAAAAAAAAAAAAAAAAAAAAAAAAAAAAAAAAAAAAAAAAAAAAAAAAAAAAAAAAAAAAAAAAAAAAAAAAAAAAAAAAAAAAACEAAAAYAAAAFAAAAEgAAADZEAAAeAkAAEIgAAAAAAAAJgAAAAgAAAD/////AAAAAA=="/>
                </a:ext>
              </a:extLst>
            </p:cNvGrpSpPr>
            <p:nvPr/>
          </p:nvGrpSpPr>
          <p:grpSpPr>
            <a:xfrm>
              <a:off x="45720" y="2738755"/>
              <a:ext cx="1493520" cy="2505075"/>
              <a:chOff x="45720" y="2738755"/>
              <a:chExt cx="1493520" cy="2505075"/>
            </a:xfrm>
          </p:grpSpPr>
          <p:grpSp>
            <p:nvGrpSpPr>
              <p:cNvPr id="112" name="Google Shape;785;p24"/>
              <p:cNvGrpSpPr>
                <a:extLst>
                  <a:ext uri="smNativeData">
                    <pr:smNativeData xmlns:pr="smNativeData" val="SMDATA_7_A8aMYhMAAAAlAAAAAQAAAA8BAAAAkAAAAEgAAACQAAAASAAAAAAAAAAAAAAAAAAAABcAAAAUAAAAAAAAAAAAAAD/fwAA/38AAAAAAAAJAAAABAAAABAAAAAMAAAAEAAAAAAAAAAAAAAAAAAAAAAAAAAfAAAAVAAAAAAAAAAAAAAAAAAAAAAAAAAAAAAAAAAAAAAAAAAAAAAAAAAAAAAAAAAAAAAAAAAAAAAAAAAAAAAAAAAAAAAAAAAAAAAAAAAAAAAAAAAAAAAAAAAAACEAAAAYAAAAFAAAAKEBAABgEQAA8QgAAK8YAAAAAAAAJgAAAAgAAAD/////AAAAAA=="/>
                  </a:ext>
                </a:extLst>
              </p:cNvGrpSpPr>
              <p:nvPr/>
            </p:nvGrpSpPr>
            <p:grpSpPr>
              <a:xfrm>
                <a:off x="264795" y="2824480"/>
                <a:ext cx="1188720" cy="1188085"/>
                <a:chOff x="264795" y="2824480"/>
                <a:chExt cx="1188720" cy="1188085"/>
              </a:xfrm>
            </p:grpSpPr>
            <p:sp>
              <p:nvSpPr>
                <p:cNvPr id="115" name="Google Shape;786;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ZJ2xAP///whZ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knbEA////AQAAAAAAAAAAAAAAAAAAAAAAAAAAAAAAAAAAAAAAAAAAAAAAAn9/fwBTU1MDzMzMAMDA/wB/f38AAAAAAAAAAAAAAAAAAAAAAAAAAAAhAAAAGAAAABQAAAChAQAAYBEAAPEIAACvGAAAAAAAACYAAAAIAAAA//////////8="/>
                    </a:ext>
                  </a:extLst>
                </p:cNvSpPr>
                <p:nvPr/>
              </p:nvSpPr>
              <p:spPr>
                <a:xfrm flipH="1">
                  <a:off x="264795" y="2824480"/>
                  <a:ext cx="1188720" cy="1188085"/>
                </a:xfrm>
                <a:custGeom>
                  <a:avLst/>
                  <a:gdLst/>
                  <a:ahLst/>
                  <a:cxnLst/>
                  <a:rect l="0" t="0" r="1188720" b="1188085"/>
                  <a:pathLst>
                    <a:path w="1188720" h="1188085">
                      <a:moveTo>
                        <a:pt x="243963" y="306976"/>
                      </a:moveTo>
                      <a:lnTo>
                        <a:pt x="249631" y="307306"/>
                      </a:lnTo>
                      <a:lnTo>
                        <a:pt x="255465" y="307857"/>
                      </a:lnTo>
                      <a:lnTo>
                        <a:pt x="261188" y="308627"/>
                      </a:lnTo>
                      <a:lnTo>
                        <a:pt x="266857" y="309507"/>
                      </a:lnTo>
                      <a:lnTo>
                        <a:pt x="272580" y="310717"/>
                      </a:lnTo>
                      <a:lnTo>
                        <a:pt x="278138" y="312092"/>
                      </a:lnTo>
                      <a:lnTo>
                        <a:pt x="283642" y="313742"/>
                      </a:lnTo>
                      <a:lnTo>
                        <a:pt x="289200" y="315502"/>
                      </a:lnTo>
                      <a:lnTo>
                        <a:pt x="294593" y="317482"/>
                      </a:lnTo>
                      <a:lnTo>
                        <a:pt x="299987" y="319737"/>
                      </a:lnTo>
                      <a:lnTo>
                        <a:pt x="305215" y="322102"/>
                      </a:lnTo>
                      <a:lnTo>
                        <a:pt x="310498" y="324798"/>
                      </a:lnTo>
                      <a:lnTo>
                        <a:pt x="315726" y="327493"/>
                      </a:lnTo>
                      <a:lnTo>
                        <a:pt x="320679" y="330518"/>
                      </a:lnTo>
                      <a:lnTo>
                        <a:pt x="325797" y="333818"/>
                      </a:lnTo>
                      <a:lnTo>
                        <a:pt x="330695" y="337229"/>
                      </a:lnTo>
                      <a:lnTo>
                        <a:pt x="335373" y="340859"/>
                      </a:lnTo>
                      <a:lnTo>
                        <a:pt x="339996" y="344599"/>
                      </a:lnTo>
                      <a:lnTo>
                        <a:pt x="344509" y="348504"/>
                      </a:lnTo>
                      <a:lnTo>
                        <a:pt x="352874" y="356869"/>
                      </a:lnTo>
                      <a:lnTo>
                        <a:pt x="356781" y="361045"/>
                      </a:lnTo>
                      <a:lnTo>
                        <a:pt x="360523" y="365556"/>
                      </a:lnTo>
                      <a:lnTo>
                        <a:pt x="364101" y="370231"/>
                      </a:lnTo>
                      <a:lnTo>
                        <a:pt x="367403" y="374851"/>
                      </a:lnTo>
                      <a:lnTo>
                        <a:pt x="370705" y="379637"/>
                      </a:lnTo>
                      <a:lnTo>
                        <a:pt x="373731" y="384587"/>
                      </a:lnTo>
                      <a:lnTo>
                        <a:pt x="376538" y="389537"/>
                      </a:lnTo>
                      <a:lnTo>
                        <a:pt x="379125" y="394763"/>
                      </a:lnTo>
                      <a:lnTo>
                        <a:pt x="381656" y="399878"/>
                      </a:lnTo>
                      <a:lnTo>
                        <a:pt x="383913" y="405268"/>
                      </a:lnTo>
                      <a:lnTo>
                        <a:pt x="386004" y="410494"/>
                      </a:lnTo>
                      <a:lnTo>
                        <a:pt x="387820" y="416049"/>
                      </a:lnTo>
                      <a:lnTo>
                        <a:pt x="389471" y="421440"/>
                      </a:lnTo>
                      <a:lnTo>
                        <a:pt x="390957" y="427160"/>
                      </a:lnTo>
                      <a:lnTo>
                        <a:pt x="392168" y="432660"/>
                      </a:lnTo>
                      <a:lnTo>
                        <a:pt x="393213" y="438381"/>
                      </a:lnTo>
                      <a:lnTo>
                        <a:pt x="394094" y="444046"/>
                      </a:lnTo>
                      <a:lnTo>
                        <a:pt x="394699" y="449932"/>
                      </a:lnTo>
                      <a:lnTo>
                        <a:pt x="395139" y="455762"/>
                      </a:lnTo>
                      <a:lnTo>
                        <a:pt x="395304" y="461428"/>
                      </a:lnTo>
                      <a:lnTo>
                        <a:pt x="395304" y="467423"/>
                      </a:lnTo>
                      <a:lnTo>
                        <a:pt x="395139" y="473253"/>
                      </a:lnTo>
                      <a:lnTo>
                        <a:pt x="394699" y="479139"/>
                      </a:lnTo>
                      <a:lnTo>
                        <a:pt x="393929" y="485134"/>
                      </a:lnTo>
                      <a:lnTo>
                        <a:pt x="393048" y="490965"/>
                      </a:lnTo>
                      <a:lnTo>
                        <a:pt x="392002" y="496960"/>
                      </a:lnTo>
                      <a:lnTo>
                        <a:pt x="391122" y="500700"/>
                      </a:lnTo>
                      <a:lnTo>
                        <a:pt x="390186" y="504276"/>
                      </a:lnTo>
                      <a:lnTo>
                        <a:pt x="389306" y="507906"/>
                      </a:lnTo>
                      <a:lnTo>
                        <a:pt x="388095" y="511481"/>
                      </a:lnTo>
                      <a:lnTo>
                        <a:pt x="385729" y="518687"/>
                      </a:lnTo>
                      <a:lnTo>
                        <a:pt x="384353" y="522262"/>
                      </a:lnTo>
                      <a:lnTo>
                        <a:pt x="383032" y="525727"/>
                      </a:lnTo>
                      <a:lnTo>
                        <a:pt x="381381" y="529192"/>
                      </a:lnTo>
                      <a:lnTo>
                        <a:pt x="379840" y="532603"/>
                      </a:lnTo>
                      <a:lnTo>
                        <a:pt x="378189" y="535903"/>
                      </a:lnTo>
                      <a:lnTo>
                        <a:pt x="376428" y="539368"/>
                      </a:lnTo>
                      <a:lnTo>
                        <a:pt x="372521" y="545969"/>
                      </a:lnTo>
                      <a:lnTo>
                        <a:pt x="370594" y="549104"/>
                      </a:lnTo>
                      <a:lnTo>
                        <a:pt x="368503" y="552404"/>
                      </a:lnTo>
                      <a:lnTo>
                        <a:pt x="365641" y="556584"/>
                      </a:lnTo>
                      <a:lnTo>
                        <a:pt x="362450" y="560655"/>
                      </a:lnTo>
                      <a:lnTo>
                        <a:pt x="359478" y="564505"/>
                      </a:lnTo>
                      <a:lnTo>
                        <a:pt x="352874" y="571985"/>
                      </a:lnTo>
                      <a:lnTo>
                        <a:pt x="349462" y="575616"/>
                      </a:lnTo>
                      <a:lnTo>
                        <a:pt x="345995" y="578916"/>
                      </a:lnTo>
                      <a:lnTo>
                        <a:pt x="342417" y="582216"/>
                      </a:lnTo>
                      <a:lnTo>
                        <a:pt x="338675" y="585516"/>
                      </a:lnTo>
                      <a:lnTo>
                        <a:pt x="334878" y="588487"/>
                      </a:lnTo>
                      <a:lnTo>
                        <a:pt x="331026" y="591347"/>
                      </a:lnTo>
                      <a:lnTo>
                        <a:pt x="327118" y="594207"/>
                      </a:lnTo>
                      <a:lnTo>
                        <a:pt x="323046" y="596902"/>
                      </a:lnTo>
                      <a:lnTo>
                        <a:pt x="319028" y="599432"/>
                      </a:lnTo>
                      <a:lnTo>
                        <a:pt x="314846" y="601798"/>
                      </a:lnTo>
                      <a:lnTo>
                        <a:pt x="310608" y="604053"/>
                      </a:lnTo>
                      <a:lnTo>
                        <a:pt x="306426" y="606198"/>
                      </a:lnTo>
                      <a:lnTo>
                        <a:pt x="302078" y="608123"/>
                      </a:lnTo>
                      <a:lnTo>
                        <a:pt x="297620" y="610048"/>
                      </a:lnTo>
                      <a:lnTo>
                        <a:pt x="293273" y="611863"/>
                      </a:lnTo>
                      <a:lnTo>
                        <a:pt x="288760" y="613348"/>
                      </a:lnTo>
                      <a:lnTo>
                        <a:pt x="284247" y="614888"/>
                      </a:lnTo>
                      <a:lnTo>
                        <a:pt x="279789" y="616209"/>
                      </a:lnTo>
                      <a:lnTo>
                        <a:pt x="275112" y="617419"/>
                      </a:lnTo>
                      <a:lnTo>
                        <a:pt x="270489" y="618464"/>
                      </a:lnTo>
                      <a:lnTo>
                        <a:pt x="265811" y="619344"/>
                      </a:lnTo>
                      <a:lnTo>
                        <a:pt x="261188" y="620114"/>
                      </a:lnTo>
                      <a:lnTo>
                        <a:pt x="256565" y="620719"/>
                      </a:lnTo>
                      <a:lnTo>
                        <a:pt x="251722" y="621324"/>
                      </a:lnTo>
                      <a:lnTo>
                        <a:pt x="247100" y="621599"/>
                      </a:lnTo>
                      <a:lnTo>
                        <a:pt x="242312" y="621764"/>
                      </a:lnTo>
                      <a:lnTo>
                        <a:pt x="237524" y="621929"/>
                      </a:lnTo>
                      <a:lnTo>
                        <a:pt x="231800" y="621764"/>
                      </a:lnTo>
                      <a:lnTo>
                        <a:pt x="226297" y="621434"/>
                      </a:lnTo>
                      <a:lnTo>
                        <a:pt x="220574" y="620994"/>
                      </a:lnTo>
                      <a:lnTo>
                        <a:pt x="214850" y="620279"/>
                      </a:lnTo>
                      <a:lnTo>
                        <a:pt x="209182" y="619344"/>
                      </a:lnTo>
                      <a:lnTo>
                        <a:pt x="203623" y="618189"/>
                      </a:lnTo>
                      <a:lnTo>
                        <a:pt x="197955" y="616814"/>
                      </a:lnTo>
                      <a:lnTo>
                        <a:pt x="192397" y="615329"/>
                      </a:lnTo>
                      <a:lnTo>
                        <a:pt x="187003" y="613513"/>
                      </a:lnTo>
                      <a:lnTo>
                        <a:pt x="181445" y="611588"/>
                      </a:lnTo>
                      <a:lnTo>
                        <a:pt x="176052" y="609333"/>
                      </a:lnTo>
                      <a:lnTo>
                        <a:pt x="170658" y="606913"/>
                      </a:lnTo>
                      <a:lnTo>
                        <a:pt x="165265" y="604383"/>
                      </a:lnTo>
                      <a:lnTo>
                        <a:pt x="160202" y="601523"/>
                      </a:lnTo>
                      <a:lnTo>
                        <a:pt x="154919" y="598387"/>
                      </a:lnTo>
                      <a:lnTo>
                        <a:pt x="149856" y="595087"/>
                      </a:lnTo>
                      <a:lnTo>
                        <a:pt x="144903" y="591622"/>
                      </a:lnTo>
                      <a:lnTo>
                        <a:pt x="140115" y="588047"/>
                      </a:lnTo>
                      <a:lnTo>
                        <a:pt x="135602" y="584306"/>
                      </a:lnTo>
                      <a:lnTo>
                        <a:pt x="131144" y="580401"/>
                      </a:lnTo>
                      <a:lnTo>
                        <a:pt x="126797" y="576386"/>
                      </a:lnTo>
                      <a:lnTo>
                        <a:pt x="122724" y="572150"/>
                      </a:lnTo>
                      <a:lnTo>
                        <a:pt x="118817" y="567805"/>
                      </a:lnTo>
                      <a:lnTo>
                        <a:pt x="115075" y="563350"/>
                      </a:lnTo>
                      <a:lnTo>
                        <a:pt x="111498" y="558674"/>
                      </a:lnTo>
                      <a:lnTo>
                        <a:pt x="108030" y="554054"/>
                      </a:lnTo>
                      <a:lnTo>
                        <a:pt x="104894" y="549214"/>
                      </a:lnTo>
                      <a:lnTo>
                        <a:pt x="101922" y="544318"/>
                      </a:lnTo>
                      <a:lnTo>
                        <a:pt x="99060" y="539368"/>
                      </a:lnTo>
                      <a:lnTo>
                        <a:pt x="96363" y="534253"/>
                      </a:lnTo>
                      <a:lnTo>
                        <a:pt x="93942" y="529027"/>
                      </a:lnTo>
                      <a:lnTo>
                        <a:pt x="91686" y="523802"/>
                      </a:lnTo>
                      <a:lnTo>
                        <a:pt x="89594" y="518357"/>
                      </a:lnTo>
                      <a:lnTo>
                        <a:pt x="87833" y="512966"/>
                      </a:lnTo>
                      <a:lnTo>
                        <a:pt x="86182" y="507466"/>
                      </a:lnTo>
                      <a:lnTo>
                        <a:pt x="84641" y="501910"/>
                      </a:lnTo>
                      <a:lnTo>
                        <a:pt x="83320" y="496190"/>
                      </a:lnTo>
                      <a:lnTo>
                        <a:pt x="82275" y="490525"/>
                      </a:lnTo>
                      <a:lnTo>
                        <a:pt x="81504" y="484804"/>
                      </a:lnTo>
                      <a:lnTo>
                        <a:pt x="80789" y="478974"/>
                      </a:lnTo>
                      <a:lnTo>
                        <a:pt x="80459" y="473253"/>
                      </a:lnTo>
                      <a:lnTo>
                        <a:pt x="80184" y="467423"/>
                      </a:lnTo>
                      <a:lnTo>
                        <a:pt x="80184" y="461428"/>
                      </a:lnTo>
                      <a:lnTo>
                        <a:pt x="80459" y="455597"/>
                      </a:lnTo>
                      <a:lnTo>
                        <a:pt x="80899" y="449767"/>
                      </a:lnTo>
                      <a:lnTo>
                        <a:pt x="81504" y="443771"/>
                      </a:lnTo>
                      <a:lnTo>
                        <a:pt x="82440" y="437941"/>
                      </a:lnTo>
                      <a:lnTo>
                        <a:pt x="83596" y="431945"/>
                      </a:lnTo>
                      <a:lnTo>
                        <a:pt x="84366" y="428315"/>
                      </a:lnTo>
                      <a:lnTo>
                        <a:pt x="85412" y="424575"/>
                      </a:lnTo>
                      <a:lnTo>
                        <a:pt x="86292" y="421000"/>
                      </a:lnTo>
                      <a:lnTo>
                        <a:pt x="87338" y="417369"/>
                      </a:lnTo>
                      <a:lnTo>
                        <a:pt x="88549" y="413794"/>
                      </a:lnTo>
                      <a:lnTo>
                        <a:pt x="91245" y="406589"/>
                      </a:lnTo>
                      <a:lnTo>
                        <a:pt x="92621" y="403178"/>
                      </a:lnTo>
                      <a:lnTo>
                        <a:pt x="94107" y="399713"/>
                      </a:lnTo>
                      <a:lnTo>
                        <a:pt x="95758" y="396248"/>
                      </a:lnTo>
                      <a:lnTo>
                        <a:pt x="97409" y="393003"/>
                      </a:lnTo>
                      <a:lnTo>
                        <a:pt x="99225" y="389537"/>
                      </a:lnTo>
                      <a:lnTo>
                        <a:pt x="100986" y="386237"/>
                      </a:lnTo>
                      <a:lnTo>
                        <a:pt x="102967" y="382937"/>
                      </a:lnTo>
                      <a:lnTo>
                        <a:pt x="105059" y="379802"/>
                      </a:lnTo>
                      <a:lnTo>
                        <a:pt x="107150" y="376501"/>
                      </a:lnTo>
                      <a:lnTo>
                        <a:pt x="109406" y="373366"/>
                      </a:lnTo>
                      <a:lnTo>
                        <a:pt x="111608" y="370066"/>
                      </a:lnTo>
                      <a:lnTo>
                        <a:pt x="114029" y="367041"/>
                      </a:lnTo>
                      <a:lnTo>
                        <a:pt x="116451" y="363906"/>
                      </a:lnTo>
                      <a:lnTo>
                        <a:pt x="118982" y="361045"/>
                      </a:lnTo>
                      <a:lnTo>
                        <a:pt x="121514" y="358075"/>
                      </a:lnTo>
                      <a:lnTo>
                        <a:pt x="124210" y="355215"/>
                      </a:lnTo>
                      <a:lnTo>
                        <a:pt x="126907" y="352518"/>
                      </a:lnTo>
                      <a:lnTo>
                        <a:pt x="129604" y="349821"/>
                      </a:lnTo>
                      <a:lnTo>
                        <a:pt x="135327" y="344709"/>
                      </a:lnTo>
                      <a:lnTo>
                        <a:pt x="138299" y="342179"/>
                      </a:lnTo>
                      <a:lnTo>
                        <a:pt x="141326" y="339814"/>
                      </a:lnTo>
                      <a:lnTo>
                        <a:pt x="144297" y="337559"/>
                      </a:lnTo>
                      <a:lnTo>
                        <a:pt x="147434" y="335303"/>
                      </a:lnTo>
                      <a:lnTo>
                        <a:pt x="150626" y="333213"/>
                      </a:lnTo>
                      <a:lnTo>
                        <a:pt x="153873" y="331123"/>
                      </a:lnTo>
                      <a:lnTo>
                        <a:pt x="157175" y="328978"/>
                      </a:lnTo>
                      <a:lnTo>
                        <a:pt x="160477" y="327218"/>
                      </a:lnTo>
                      <a:lnTo>
                        <a:pt x="163779" y="325238"/>
                      </a:lnTo>
                      <a:lnTo>
                        <a:pt x="170658" y="321938"/>
                      </a:lnTo>
                      <a:lnTo>
                        <a:pt x="174125" y="320287"/>
                      </a:lnTo>
                      <a:lnTo>
                        <a:pt x="177703" y="318802"/>
                      </a:lnTo>
                      <a:lnTo>
                        <a:pt x="181335" y="317317"/>
                      </a:lnTo>
                      <a:lnTo>
                        <a:pt x="184912" y="316106"/>
                      </a:lnTo>
                      <a:lnTo>
                        <a:pt x="188654" y="314787"/>
                      </a:lnTo>
                      <a:lnTo>
                        <a:pt x="192397" y="313577"/>
                      </a:lnTo>
                      <a:lnTo>
                        <a:pt x="196139" y="312532"/>
                      </a:lnTo>
                      <a:lnTo>
                        <a:pt x="203623" y="310717"/>
                      </a:lnTo>
                      <a:lnTo>
                        <a:pt x="207531" y="309837"/>
                      </a:lnTo>
                      <a:lnTo>
                        <a:pt x="211438" y="309232"/>
                      </a:lnTo>
                      <a:lnTo>
                        <a:pt x="215180" y="308627"/>
                      </a:lnTo>
                      <a:lnTo>
                        <a:pt x="219088" y="308022"/>
                      </a:lnTo>
                      <a:lnTo>
                        <a:pt x="222830" y="307747"/>
                      </a:lnTo>
                      <a:lnTo>
                        <a:pt x="226737" y="307306"/>
                      </a:lnTo>
                      <a:lnTo>
                        <a:pt x="230480" y="307141"/>
                      </a:lnTo>
                      <a:lnTo>
                        <a:pt x="234387" y="306976"/>
                      </a:lnTo>
                      <a:close/>
                      <a:moveTo>
                        <a:pt x="174456" y="698769"/>
                      </a:moveTo>
                      <a:lnTo>
                        <a:pt x="176987" y="698935"/>
                      </a:lnTo>
                      <a:lnTo>
                        <a:pt x="179354" y="699045"/>
                      </a:lnTo>
                      <a:lnTo>
                        <a:pt x="181940" y="699540"/>
                      </a:lnTo>
                      <a:lnTo>
                        <a:pt x="184472" y="699815"/>
                      </a:lnTo>
                      <a:lnTo>
                        <a:pt x="186838" y="700420"/>
                      </a:lnTo>
                      <a:lnTo>
                        <a:pt x="189260" y="701025"/>
                      </a:lnTo>
                      <a:lnTo>
                        <a:pt x="191681" y="701630"/>
                      </a:lnTo>
                      <a:lnTo>
                        <a:pt x="194048" y="702510"/>
                      </a:lnTo>
                      <a:lnTo>
                        <a:pt x="196469" y="703280"/>
                      </a:lnTo>
                      <a:lnTo>
                        <a:pt x="198835" y="704325"/>
                      </a:lnTo>
                      <a:lnTo>
                        <a:pt x="201092" y="705370"/>
                      </a:lnTo>
                      <a:lnTo>
                        <a:pt x="203348" y="706415"/>
                      </a:lnTo>
                      <a:lnTo>
                        <a:pt x="205605" y="707625"/>
                      </a:lnTo>
                      <a:lnTo>
                        <a:pt x="207861" y="708945"/>
                      </a:lnTo>
                      <a:lnTo>
                        <a:pt x="209952" y="710430"/>
                      </a:lnTo>
                      <a:lnTo>
                        <a:pt x="212209" y="711970"/>
                      </a:lnTo>
                      <a:lnTo>
                        <a:pt x="214135" y="713456"/>
                      </a:lnTo>
                      <a:lnTo>
                        <a:pt x="216226" y="715106"/>
                      </a:lnTo>
                      <a:lnTo>
                        <a:pt x="218152" y="716756"/>
                      </a:lnTo>
                      <a:lnTo>
                        <a:pt x="221784" y="720331"/>
                      </a:lnTo>
                      <a:lnTo>
                        <a:pt x="225086" y="724236"/>
                      </a:lnTo>
                      <a:lnTo>
                        <a:pt x="226572" y="726161"/>
                      </a:lnTo>
                      <a:lnTo>
                        <a:pt x="228058" y="728252"/>
                      </a:lnTo>
                      <a:lnTo>
                        <a:pt x="229544" y="730397"/>
                      </a:lnTo>
                      <a:lnTo>
                        <a:pt x="230755" y="732487"/>
                      </a:lnTo>
                      <a:lnTo>
                        <a:pt x="232131" y="734577"/>
                      </a:lnTo>
                      <a:lnTo>
                        <a:pt x="233176" y="736832"/>
                      </a:lnTo>
                      <a:lnTo>
                        <a:pt x="234222" y="739087"/>
                      </a:lnTo>
                      <a:lnTo>
                        <a:pt x="235267" y="741453"/>
                      </a:lnTo>
                      <a:lnTo>
                        <a:pt x="236148" y="743708"/>
                      </a:lnTo>
                      <a:lnTo>
                        <a:pt x="236919" y="746128"/>
                      </a:lnTo>
                      <a:lnTo>
                        <a:pt x="237634" y="748493"/>
                      </a:lnTo>
                      <a:lnTo>
                        <a:pt x="238239" y="750913"/>
                      </a:lnTo>
                      <a:lnTo>
                        <a:pt x="238845" y="753278"/>
                      </a:lnTo>
                      <a:lnTo>
                        <a:pt x="239285" y="755864"/>
                      </a:lnTo>
                      <a:lnTo>
                        <a:pt x="239780" y="758394"/>
                      </a:lnTo>
                      <a:lnTo>
                        <a:pt x="239890" y="760814"/>
                      </a:lnTo>
                      <a:lnTo>
                        <a:pt x="240221" y="763344"/>
                      </a:lnTo>
                      <a:lnTo>
                        <a:pt x="240221" y="770990"/>
                      </a:lnTo>
                      <a:lnTo>
                        <a:pt x="239615" y="776050"/>
                      </a:lnTo>
                      <a:lnTo>
                        <a:pt x="239285" y="778745"/>
                      </a:lnTo>
                      <a:lnTo>
                        <a:pt x="238680" y="781330"/>
                      </a:lnTo>
                      <a:lnTo>
                        <a:pt x="237964" y="784466"/>
                      </a:lnTo>
                      <a:lnTo>
                        <a:pt x="237029" y="787601"/>
                      </a:lnTo>
                      <a:lnTo>
                        <a:pt x="236038" y="790736"/>
                      </a:lnTo>
                      <a:lnTo>
                        <a:pt x="234827" y="793761"/>
                      </a:lnTo>
                      <a:lnTo>
                        <a:pt x="233451" y="796732"/>
                      </a:lnTo>
                      <a:lnTo>
                        <a:pt x="231965" y="799757"/>
                      </a:lnTo>
                      <a:lnTo>
                        <a:pt x="230315" y="802617"/>
                      </a:lnTo>
                      <a:lnTo>
                        <a:pt x="228498" y="805422"/>
                      </a:lnTo>
                      <a:lnTo>
                        <a:pt x="225967" y="808887"/>
                      </a:lnTo>
                      <a:lnTo>
                        <a:pt x="223270" y="812353"/>
                      </a:lnTo>
                      <a:lnTo>
                        <a:pt x="220298" y="815488"/>
                      </a:lnTo>
                      <a:lnTo>
                        <a:pt x="217107" y="818293"/>
                      </a:lnTo>
                      <a:lnTo>
                        <a:pt x="213970" y="821043"/>
                      </a:lnTo>
                      <a:lnTo>
                        <a:pt x="210558" y="823573"/>
                      </a:lnTo>
                      <a:lnTo>
                        <a:pt x="207090" y="825829"/>
                      </a:lnTo>
                      <a:lnTo>
                        <a:pt x="203348" y="827919"/>
                      </a:lnTo>
                      <a:lnTo>
                        <a:pt x="199771" y="829734"/>
                      </a:lnTo>
                      <a:lnTo>
                        <a:pt x="195864" y="831219"/>
                      </a:lnTo>
                      <a:lnTo>
                        <a:pt x="191956" y="832539"/>
                      </a:lnTo>
                      <a:lnTo>
                        <a:pt x="187939" y="833584"/>
                      </a:lnTo>
                      <a:lnTo>
                        <a:pt x="184031" y="834519"/>
                      </a:lnTo>
                      <a:lnTo>
                        <a:pt x="179794" y="835124"/>
                      </a:lnTo>
                      <a:lnTo>
                        <a:pt x="175776" y="835399"/>
                      </a:lnTo>
                      <a:lnTo>
                        <a:pt x="171594" y="835564"/>
                      </a:lnTo>
                      <a:lnTo>
                        <a:pt x="166751" y="835399"/>
                      </a:lnTo>
                      <a:lnTo>
                        <a:pt x="164219" y="835234"/>
                      </a:lnTo>
                      <a:lnTo>
                        <a:pt x="161853" y="834959"/>
                      </a:lnTo>
                      <a:lnTo>
                        <a:pt x="159266" y="834519"/>
                      </a:lnTo>
                      <a:lnTo>
                        <a:pt x="156900" y="834024"/>
                      </a:lnTo>
                      <a:lnTo>
                        <a:pt x="154479" y="833474"/>
                      </a:lnTo>
                      <a:lnTo>
                        <a:pt x="152112" y="832704"/>
                      </a:lnTo>
                      <a:lnTo>
                        <a:pt x="149691" y="831934"/>
                      </a:lnTo>
                      <a:lnTo>
                        <a:pt x="147324" y="831054"/>
                      </a:lnTo>
                      <a:lnTo>
                        <a:pt x="144903" y="830174"/>
                      </a:lnTo>
                      <a:lnTo>
                        <a:pt x="142646" y="829129"/>
                      </a:lnTo>
                      <a:lnTo>
                        <a:pt x="140280" y="827919"/>
                      </a:lnTo>
                      <a:lnTo>
                        <a:pt x="138024" y="826709"/>
                      </a:lnTo>
                      <a:lnTo>
                        <a:pt x="135767" y="825389"/>
                      </a:lnTo>
                      <a:lnTo>
                        <a:pt x="133511" y="824013"/>
                      </a:lnTo>
                      <a:lnTo>
                        <a:pt x="131420" y="822528"/>
                      </a:lnTo>
                      <a:lnTo>
                        <a:pt x="129328" y="820878"/>
                      </a:lnTo>
                      <a:lnTo>
                        <a:pt x="125421" y="817578"/>
                      </a:lnTo>
                      <a:lnTo>
                        <a:pt x="123495" y="815763"/>
                      </a:lnTo>
                      <a:lnTo>
                        <a:pt x="121844" y="814003"/>
                      </a:lnTo>
                      <a:lnTo>
                        <a:pt x="120028" y="812023"/>
                      </a:lnTo>
                      <a:lnTo>
                        <a:pt x="118377" y="810097"/>
                      </a:lnTo>
                      <a:lnTo>
                        <a:pt x="116891" y="808117"/>
                      </a:lnTo>
                      <a:lnTo>
                        <a:pt x="115405" y="806027"/>
                      </a:lnTo>
                      <a:lnTo>
                        <a:pt x="114029" y="804102"/>
                      </a:lnTo>
                      <a:lnTo>
                        <a:pt x="112708" y="801847"/>
                      </a:lnTo>
                      <a:lnTo>
                        <a:pt x="111498" y="799757"/>
                      </a:lnTo>
                      <a:lnTo>
                        <a:pt x="110287" y="797502"/>
                      </a:lnTo>
                      <a:lnTo>
                        <a:pt x="108196" y="792991"/>
                      </a:lnTo>
                      <a:lnTo>
                        <a:pt x="107315" y="790626"/>
                      </a:lnTo>
                      <a:lnTo>
                        <a:pt x="106545" y="788206"/>
                      </a:lnTo>
                      <a:lnTo>
                        <a:pt x="105774" y="785786"/>
                      </a:lnTo>
                      <a:lnTo>
                        <a:pt x="105169" y="783421"/>
                      </a:lnTo>
                      <a:lnTo>
                        <a:pt x="104618" y="781000"/>
                      </a:lnTo>
                      <a:lnTo>
                        <a:pt x="104123" y="778470"/>
                      </a:lnTo>
                      <a:lnTo>
                        <a:pt x="103848" y="776050"/>
                      </a:lnTo>
                      <a:lnTo>
                        <a:pt x="103573" y="773520"/>
                      </a:lnTo>
                      <a:lnTo>
                        <a:pt x="103243" y="768404"/>
                      </a:lnTo>
                      <a:lnTo>
                        <a:pt x="103243" y="765874"/>
                      </a:lnTo>
                      <a:lnTo>
                        <a:pt x="103573" y="760814"/>
                      </a:lnTo>
                      <a:lnTo>
                        <a:pt x="103848" y="758229"/>
                      </a:lnTo>
                      <a:lnTo>
                        <a:pt x="104288" y="755699"/>
                      </a:lnTo>
                      <a:lnTo>
                        <a:pt x="104728" y="753003"/>
                      </a:lnTo>
                      <a:lnTo>
                        <a:pt x="105499" y="749868"/>
                      </a:lnTo>
                      <a:lnTo>
                        <a:pt x="106379" y="746733"/>
                      </a:lnTo>
                      <a:lnTo>
                        <a:pt x="107425" y="743543"/>
                      </a:lnTo>
                      <a:lnTo>
                        <a:pt x="108636" y="740572"/>
                      </a:lnTo>
                      <a:lnTo>
                        <a:pt x="110012" y="737547"/>
                      </a:lnTo>
                      <a:lnTo>
                        <a:pt x="111498" y="734577"/>
                      </a:lnTo>
                      <a:lnTo>
                        <a:pt x="113149" y="731717"/>
                      </a:lnTo>
                      <a:lnTo>
                        <a:pt x="114910" y="729022"/>
                      </a:lnTo>
                      <a:lnTo>
                        <a:pt x="116891" y="726161"/>
                      </a:lnTo>
                      <a:lnTo>
                        <a:pt x="118982" y="723466"/>
                      </a:lnTo>
                      <a:lnTo>
                        <a:pt x="121238" y="720936"/>
                      </a:lnTo>
                      <a:lnTo>
                        <a:pt x="123605" y="718569"/>
                      </a:lnTo>
                      <a:lnTo>
                        <a:pt x="126026" y="716316"/>
                      </a:lnTo>
                      <a:lnTo>
                        <a:pt x="128558" y="714061"/>
                      </a:lnTo>
                      <a:lnTo>
                        <a:pt x="131144" y="711970"/>
                      </a:lnTo>
                      <a:lnTo>
                        <a:pt x="133841" y="710155"/>
                      </a:lnTo>
                      <a:lnTo>
                        <a:pt x="136648" y="708340"/>
                      </a:lnTo>
                      <a:lnTo>
                        <a:pt x="139675" y="706690"/>
                      </a:lnTo>
                      <a:lnTo>
                        <a:pt x="142646" y="705205"/>
                      </a:lnTo>
                      <a:lnTo>
                        <a:pt x="145673" y="703830"/>
                      </a:lnTo>
                      <a:lnTo>
                        <a:pt x="148810" y="702675"/>
                      </a:lnTo>
                      <a:lnTo>
                        <a:pt x="151947" y="701630"/>
                      </a:lnTo>
                      <a:lnTo>
                        <a:pt x="155249" y="700695"/>
                      </a:lnTo>
                      <a:lnTo>
                        <a:pt x="158551" y="699980"/>
                      </a:lnTo>
                      <a:lnTo>
                        <a:pt x="161963" y="699375"/>
                      </a:lnTo>
                      <a:lnTo>
                        <a:pt x="168567" y="698769"/>
                      </a:lnTo>
                      <a:close/>
                      <a:moveTo>
                        <a:pt x="595516" y="0"/>
                      </a:moveTo>
                      <a:lnTo>
                        <a:pt x="581097" y="275"/>
                      </a:lnTo>
                      <a:lnTo>
                        <a:pt x="566733" y="715"/>
                      </a:lnTo>
                      <a:lnTo>
                        <a:pt x="552315" y="1650"/>
                      </a:lnTo>
                      <a:lnTo>
                        <a:pt x="537951" y="2860"/>
                      </a:lnTo>
                      <a:lnTo>
                        <a:pt x="523587" y="4510"/>
                      </a:lnTo>
                      <a:lnTo>
                        <a:pt x="509168" y="6435"/>
                      </a:lnTo>
                      <a:lnTo>
                        <a:pt x="494640" y="8690"/>
                      </a:lnTo>
                      <a:lnTo>
                        <a:pt x="480276" y="11220"/>
                      </a:lnTo>
                      <a:lnTo>
                        <a:pt x="473067" y="12705"/>
                      </a:lnTo>
                      <a:lnTo>
                        <a:pt x="465692" y="14356"/>
                      </a:lnTo>
                      <a:lnTo>
                        <a:pt x="458538" y="16006"/>
                      </a:lnTo>
                      <a:lnTo>
                        <a:pt x="451328" y="17656"/>
                      </a:lnTo>
                      <a:lnTo>
                        <a:pt x="444174" y="19471"/>
                      </a:lnTo>
                      <a:lnTo>
                        <a:pt x="437130" y="21396"/>
                      </a:lnTo>
                      <a:lnTo>
                        <a:pt x="429920" y="23376"/>
                      </a:lnTo>
                      <a:lnTo>
                        <a:pt x="422876" y="25466"/>
                      </a:lnTo>
                      <a:lnTo>
                        <a:pt x="415997" y="27556"/>
                      </a:lnTo>
                      <a:lnTo>
                        <a:pt x="408953" y="29812"/>
                      </a:lnTo>
                      <a:lnTo>
                        <a:pt x="395139" y="34432"/>
                      </a:lnTo>
                      <a:lnTo>
                        <a:pt x="381381" y="39547"/>
                      </a:lnTo>
                      <a:lnTo>
                        <a:pt x="367843" y="44938"/>
                      </a:lnTo>
                      <a:lnTo>
                        <a:pt x="354525" y="50658"/>
                      </a:lnTo>
                      <a:lnTo>
                        <a:pt x="341207" y="56654"/>
                      </a:lnTo>
                      <a:lnTo>
                        <a:pt x="328164" y="62924"/>
                      </a:lnTo>
                      <a:lnTo>
                        <a:pt x="315286" y="69524"/>
                      </a:lnTo>
                      <a:lnTo>
                        <a:pt x="302683" y="76400"/>
                      </a:lnTo>
                      <a:lnTo>
                        <a:pt x="290081" y="83605"/>
                      </a:lnTo>
                      <a:lnTo>
                        <a:pt x="277808" y="91250"/>
                      </a:lnTo>
                      <a:lnTo>
                        <a:pt x="265701" y="99007"/>
                      </a:lnTo>
                      <a:lnTo>
                        <a:pt x="253704" y="107147"/>
                      </a:lnTo>
                      <a:lnTo>
                        <a:pt x="241982" y="115508"/>
                      </a:lnTo>
                      <a:lnTo>
                        <a:pt x="230480" y="124363"/>
                      </a:lnTo>
                      <a:lnTo>
                        <a:pt x="219253" y="133329"/>
                      </a:lnTo>
                      <a:lnTo>
                        <a:pt x="208136" y="142625"/>
                      </a:lnTo>
                      <a:lnTo>
                        <a:pt x="197184" y="152195"/>
                      </a:lnTo>
                      <a:lnTo>
                        <a:pt x="186563" y="161931"/>
                      </a:lnTo>
                      <a:lnTo>
                        <a:pt x="176052" y="172161"/>
                      </a:lnTo>
                      <a:lnTo>
                        <a:pt x="165870" y="182503"/>
                      </a:lnTo>
                      <a:lnTo>
                        <a:pt x="156020" y="193117"/>
                      </a:lnTo>
                      <a:lnTo>
                        <a:pt x="146224" y="204064"/>
                      </a:lnTo>
                      <a:lnTo>
                        <a:pt x="141436" y="209730"/>
                      </a:lnTo>
                      <a:lnTo>
                        <a:pt x="136813" y="215284"/>
                      </a:lnTo>
                      <a:lnTo>
                        <a:pt x="132190" y="221005"/>
                      </a:lnTo>
                      <a:lnTo>
                        <a:pt x="127512" y="226835"/>
                      </a:lnTo>
                      <a:lnTo>
                        <a:pt x="123055" y="232501"/>
                      </a:lnTo>
                      <a:lnTo>
                        <a:pt x="118542" y="238497"/>
                      </a:lnTo>
                      <a:lnTo>
                        <a:pt x="114194" y="244382"/>
                      </a:lnTo>
                      <a:lnTo>
                        <a:pt x="109847" y="250487"/>
                      </a:lnTo>
                      <a:lnTo>
                        <a:pt x="105664" y="256483"/>
                      </a:lnTo>
                      <a:lnTo>
                        <a:pt x="101426" y="262643"/>
                      </a:lnTo>
                      <a:lnTo>
                        <a:pt x="93502" y="274744"/>
                      </a:lnTo>
                      <a:lnTo>
                        <a:pt x="85852" y="286900"/>
                      </a:lnTo>
                      <a:lnTo>
                        <a:pt x="78698" y="299331"/>
                      </a:lnTo>
                      <a:lnTo>
                        <a:pt x="71653" y="311762"/>
                      </a:lnTo>
                      <a:lnTo>
                        <a:pt x="64884" y="324523"/>
                      </a:lnTo>
                      <a:lnTo>
                        <a:pt x="58611" y="337229"/>
                      </a:lnTo>
                      <a:lnTo>
                        <a:pt x="52612" y="350155"/>
                      </a:lnTo>
                      <a:lnTo>
                        <a:pt x="46888" y="363190"/>
                      </a:lnTo>
                      <a:lnTo>
                        <a:pt x="41495" y="376336"/>
                      </a:lnTo>
                      <a:lnTo>
                        <a:pt x="36432" y="389702"/>
                      </a:lnTo>
                      <a:lnTo>
                        <a:pt x="31644" y="403013"/>
                      </a:lnTo>
                      <a:lnTo>
                        <a:pt x="27297" y="416489"/>
                      </a:lnTo>
                      <a:lnTo>
                        <a:pt x="23059" y="430130"/>
                      </a:lnTo>
                      <a:lnTo>
                        <a:pt x="19317" y="443936"/>
                      </a:lnTo>
                      <a:lnTo>
                        <a:pt x="15905" y="457852"/>
                      </a:lnTo>
                      <a:lnTo>
                        <a:pt x="12878" y="471768"/>
                      </a:lnTo>
                      <a:lnTo>
                        <a:pt x="11392" y="479139"/>
                      </a:lnTo>
                      <a:lnTo>
                        <a:pt x="9906" y="486454"/>
                      </a:lnTo>
                      <a:lnTo>
                        <a:pt x="8695" y="493825"/>
                      </a:lnTo>
                      <a:lnTo>
                        <a:pt x="7319" y="501140"/>
                      </a:lnTo>
                      <a:lnTo>
                        <a:pt x="6274" y="508346"/>
                      </a:lnTo>
                      <a:lnTo>
                        <a:pt x="5228" y="515661"/>
                      </a:lnTo>
                      <a:lnTo>
                        <a:pt x="3467" y="530347"/>
                      </a:lnTo>
                      <a:lnTo>
                        <a:pt x="2697" y="537718"/>
                      </a:lnTo>
                      <a:lnTo>
                        <a:pt x="2091" y="545033"/>
                      </a:lnTo>
                      <a:lnTo>
                        <a:pt x="1046" y="559555"/>
                      </a:lnTo>
                      <a:lnTo>
                        <a:pt x="275" y="574241"/>
                      </a:lnTo>
                      <a:lnTo>
                        <a:pt x="0" y="588817"/>
                      </a:lnTo>
                      <a:lnTo>
                        <a:pt x="0" y="603338"/>
                      </a:lnTo>
                      <a:lnTo>
                        <a:pt x="275" y="617694"/>
                      </a:lnTo>
                      <a:lnTo>
                        <a:pt x="1046" y="632270"/>
                      </a:lnTo>
                      <a:lnTo>
                        <a:pt x="2091" y="646626"/>
                      </a:lnTo>
                      <a:lnTo>
                        <a:pt x="3577" y="660872"/>
                      </a:lnTo>
                      <a:lnTo>
                        <a:pt x="5393" y="675118"/>
                      </a:lnTo>
                      <a:lnTo>
                        <a:pt x="7485" y="689309"/>
                      </a:lnTo>
                      <a:lnTo>
                        <a:pt x="9906" y="703390"/>
                      </a:lnTo>
                      <a:lnTo>
                        <a:pt x="12603" y="717471"/>
                      </a:lnTo>
                      <a:lnTo>
                        <a:pt x="15740" y="731442"/>
                      </a:lnTo>
                      <a:lnTo>
                        <a:pt x="19207" y="745193"/>
                      </a:lnTo>
                      <a:lnTo>
                        <a:pt x="22949" y="758999"/>
                      </a:lnTo>
                      <a:lnTo>
                        <a:pt x="27131" y="772640"/>
                      </a:lnTo>
                      <a:lnTo>
                        <a:pt x="31479" y="786281"/>
                      </a:lnTo>
                      <a:lnTo>
                        <a:pt x="36267" y="799592"/>
                      </a:lnTo>
                      <a:lnTo>
                        <a:pt x="41330" y="812903"/>
                      </a:lnTo>
                      <a:lnTo>
                        <a:pt x="46778" y="826104"/>
                      </a:lnTo>
                      <a:lnTo>
                        <a:pt x="52447" y="839140"/>
                      </a:lnTo>
                      <a:lnTo>
                        <a:pt x="58611" y="852010"/>
                      </a:lnTo>
                      <a:lnTo>
                        <a:pt x="64884" y="864771"/>
                      </a:lnTo>
                      <a:lnTo>
                        <a:pt x="71488" y="877367"/>
                      </a:lnTo>
                      <a:lnTo>
                        <a:pt x="78533" y="889798"/>
                      </a:lnTo>
                      <a:lnTo>
                        <a:pt x="85687" y="902064"/>
                      </a:lnTo>
                      <a:lnTo>
                        <a:pt x="93337" y="914220"/>
                      </a:lnTo>
                      <a:lnTo>
                        <a:pt x="97409" y="920490"/>
                      </a:lnTo>
                      <a:lnTo>
                        <a:pt x="101592" y="926651"/>
                      </a:lnTo>
                      <a:lnTo>
                        <a:pt x="105774" y="932921"/>
                      </a:lnTo>
                      <a:lnTo>
                        <a:pt x="110122" y="938917"/>
                      </a:lnTo>
                      <a:lnTo>
                        <a:pt x="114469" y="945077"/>
                      </a:lnTo>
                      <a:lnTo>
                        <a:pt x="118982" y="951073"/>
                      </a:lnTo>
                      <a:lnTo>
                        <a:pt x="123495" y="957068"/>
                      </a:lnTo>
                      <a:lnTo>
                        <a:pt x="128118" y="963063"/>
                      </a:lnTo>
                      <a:lnTo>
                        <a:pt x="132906" y="968894"/>
                      </a:lnTo>
                      <a:lnTo>
                        <a:pt x="137693" y="974559"/>
                      </a:lnTo>
                      <a:lnTo>
                        <a:pt x="142646" y="980445"/>
                      </a:lnTo>
                      <a:lnTo>
                        <a:pt x="147599" y="986110"/>
                      </a:lnTo>
                      <a:lnTo>
                        <a:pt x="152552" y="991830"/>
                      </a:lnTo>
                      <a:lnTo>
                        <a:pt x="157615" y="997331"/>
                      </a:lnTo>
                      <a:lnTo>
                        <a:pt x="162899" y="1002886"/>
                      </a:lnTo>
                      <a:lnTo>
                        <a:pt x="168127" y="1008277"/>
                      </a:lnTo>
                      <a:lnTo>
                        <a:pt x="178913" y="1019063"/>
                      </a:lnTo>
                      <a:lnTo>
                        <a:pt x="184472" y="1024338"/>
                      </a:lnTo>
                      <a:lnTo>
                        <a:pt x="190030" y="1029563"/>
                      </a:lnTo>
                      <a:lnTo>
                        <a:pt x="201367" y="1039739"/>
                      </a:lnTo>
                      <a:lnTo>
                        <a:pt x="207256" y="1044854"/>
                      </a:lnTo>
                      <a:lnTo>
                        <a:pt x="213089" y="1049805"/>
                      </a:lnTo>
                      <a:lnTo>
                        <a:pt x="219088" y="1054755"/>
                      </a:lnTo>
                      <a:lnTo>
                        <a:pt x="225086" y="1059540"/>
                      </a:lnTo>
                      <a:lnTo>
                        <a:pt x="231085" y="1064326"/>
                      </a:lnTo>
                      <a:lnTo>
                        <a:pt x="237359" y="1068946"/>
                      </a:lnTo>
                      <a:lnTo>
                        <a:pt x="243523" y="1073621"/>
                      </a:lnTo>
                      <a:lnTo>
                        <a:pt x="249796" y="1078132"/>
                      </a:lnTo>
                      <a:lnTo>
                        <a:pt x="256235" y="1082587"/>
                      </a:lnTo>
                      <a:lnTo>
                        <a:pt x="262674" y="1087097"/>
                      </a:lnTo>
                      <a:lnTo>
                        <a:pt x="272305" y="1093368"/>
                      </a:lnTo>
                      <a:lnTo>
                        <a:pt x="281881" y="1099363"/>
                      </a:lnTo>
                      <a:lnTo>
                        <a:pt x="291622" y="1105359"/>
                      </a:lnTo>
                      <a:lnTo>
                        <a:pt x="301363" y="1110914"/>
                      </a:lnTo>
                      <a:lnTo>
                        <a:pt x="311214" y="1116469"/>
                      </a:lnTo>
                      <a:lnTo>
                        <a:pt x="321120" y="1121695"/>
                      </a:lnTo>
                      <a:lnTo>
                        <a:pt x="331136" y="1126810"/>
                      </a:lnTo>
                      <a:lnTo>
                        <a:pt x="341207" y="1131595"/>
                      </a:lnTo>
                      <a:lnTo>
                        <a:pt x="351223" y="1136216"/>
                      </a:lnTo>
                      <a:lnTo>
                        <a:pt x="361459" y="1140726"/>
                      </a:lnTo>
                      <a:lnTo>
                        <a:pt x="371640" y="1144906"/>
                      </a:lnTo>
                      <a:lnTo>
                        <a:pt x="381986" y="1148977"/>
                      </a:lnTo>
                      <a:lnTo>
                        <a:pt x="392168" y="1152882"/>
                      </a:lnTo>
                      <a:lnTo>
                        <a:pt x="402514" y="1156457"/>
                      </a:lnTo>
                      <a:lnTo>
                        <a:pt x="412970" y="1159922"/>
                      </a:lnTo>
                      <a:lnTo>
                        <a:pt x="423316" y="1163223"/>
                      </a:lnTo>
                      <a:lnTo>
                        <a:pt x="433828" y="1166193"/>
                      </a:lnTo>
                      <a:lnTo>
                        <a:pt x="444284" y="1169053"/>
                      </a:lnTo>
                      <a:lnTo>
                        <a:pt x="454906" y="1171583"/>
                      </a:lnTo>
                      <a:lnTo>
                        <a:pt x="465417" y="1174169"/>
                      </a:lnTo>
                      <a:lnTo>
                        <a:pt x="476038" y="1176259"/>
                      </a:lnTo>
                      <a:lnTo>
                        <a:pt x="486715" y="1178349"/>
                      </a:lnTo>
                      <a:lnTo>
                        <a:pt x="497171" y="1180109"/>
                      </a:lnTo>
                      <a:lnTo>
                        <a:pt x="507958" y="1181759"/>
                      </a:lnTo>
                      <a:lnTo>
                        <a:pt x="518634" y="1183299"/>
                      </a:lnTo>
                      <a:lnTo>
                        <a:pt x="529256" y="1184509"/>
                      </a:lnTo>
                      <a:lnTo>
                        <a:pt x="539877" y="1185664"/>
                      </a:lnTo>
                      <a:lnTo>
                        <a:pt x="550664" y="1186434"/>
                      </a:lnTo>
                      <a:lnTo>
                        <a:pt x="561340" y="1187149"/>
                      </a:lnTo>
                      <a:lnTo>
                        <a:pt x="571961" y="1187644"/>
                      </a:lnTo>
                      <a:lnTo>
                        <a:pt x="582748" y="1187919"/>
                      </a:lnTo>
                      <a:lnTo>
                        <a:pt x="593369" y="1188085"/>
                      </a:lnTo>
                      <a:lnTo>
                        <a:pt x="603441" y="1187919"/>
                      </a:lnTo>
                      <a:lnTo>
                        <a:pt x="613457" y="1187644"/>
                      </a:lnTo>
                      <a:lnTo>
                        <a:pt x="623363" y="1187314"/>
                      </a:lnTo>
                      <a:lnTo>
                        <a:pt x="633379" y="1186709"/>
                      </a:lnTo>
                      <a:lnTo>
                        <a:pt x="643450" y="1185994"/>
                      </a:lnTo>
                      <a:lnTo>
                        <a:pt x="653356" y="1184949"/>
                      </a:lnTo>
                      <a:lnTo>
                        <a:pt x="663207" y="1183904"/>
                      </a:lnTo>
                      <a:lnTo>
                        <a:pt x="673113" y="1182694"/>
                      </a:lnTo>
                      <a:lnTo>
                        <a:pt x="692870" y="1179669"/>
                      </a:lnTo>
                      <a:lnTo>
                        <a:pt x="702776" y="1177909"/>
                      </a:lnTo>
                      <a:lnTo>
                        <a:pt x="712517" y="1176094"/>
                      </a:lnTo>
                      <a:lnTo>
                        <a:pt x="722257" y="1174003"/>
                      </a:lnTo>
                      <a:lnTo>
                        <a:pt x="731998" y="1171748"/>
                      </a:lnTo>
                      <a:lnTo>
                        <a:pt x="741739" y="1169328"/>
                      </a:lnTo>
                      <a:lnTo>
                        <a:pt x="751315" y="1166798"/>
                      </a:lnTo>
                      <a:lnTo>
                        <a:pt x="758800" y="1164708"/>
                      </a:lnTo>
                      <a:lnTo>
                        <a:pt x="766174" y="1162618"/>
                      </a:lnTo>
                      <a:lnTo>
                        <a:pt x="773494" y="1160363"/>
                      </a:lnTo>
                      <a:lnTo>
                        <a:pt x="780703" y="1157997"/>
                      </a:lnTo>
                      <a:lnTo>
                        <a:pt x="788022" y="1155412"/>
                      </a:lnTo>
                      <a:lnTo>
                        <a:pt x="795232" y="1152882"/>
                      </a:lnTo>
                      <a:lnTo>
                        <a:pt x="802551" y="1150297"/>
                      </a:lnTo>
                      <a:lnTo>
                        <a:pt x="809760" y="1147657"/>
                      </a:lnTo>
                      <a:lnTo>
                        <a:pt x="816805" y="1144796"/>
                      </a:lnTo>
                      <a:lnTo>
                        <a:pt x="824014" y="1141771"/>
                      </a:lnTo>
                      <a:lnTo>
                        <a:pt x="831058" y="1138801"/>
                      </a:lnTo>
                      <a:lnTo>
                        <a:pt x="845147" y="1132476"/>
                      </a:lnTo>
                      <a:lnTo>
                        <a:pt x="852026" y="1129175"/>
                      </a:lnTo>
                      <a:lnTo>
                        <a:pt x="859070" y="1125930"/>
                      </a:lnTo>
                      <a:lnTo>
                        <a:pt x="865950" y="1122300"/>
                      </a:lnTo>
                      <a:lnTo>
                        <a:pt x="872829" y="1118835"/>
                      </a:lnTo>
                      <a:lnTo>
                        <a:pt x="886312" y="1111354"/>
                      </a:lnTo>
                      <a:lnTo>
                        <a:pt x="899850" y="1103598"/>
                      </a:lnTo>
                      <a:lnTo>
                        <a:pt x="906399" y="1099528"/>
                      </a:lnTo>
                      <a:lnTo>
                        <a:pt x="913003" y="1095513"/>
                      </a:lnTo>
                      <a:lnTo>
                        <a:pt x="919607" y="1091278"/>
                      </a:lnTo>
                      <a:lnTo>
                        <a:pt x="932485" y="1082587"/>
                      </a:lnTo>
                      <a:lnTo>
                        <a:pt x="938924" y="1078132"/>
                      </a:lnTo>
                      <a:lnTo>
                        <a:pt x="945253" y="1073456"/>
                      </a:lnTo>
                      <a:lnTo>
                        <a:pt x="951526" y="1068836"/>
                      </a:lnTo>
                      <a:lnTo>
                        <a:pt x="957690" y="1064161"/>
                      </a:lnTo>
                      <a:lnTo>
                        <a:pt x="963964" y="1059210"/>
                      </a:lnTo>
                      <a:lnTo>
                        <a:pt x="969963" y="1054425"/>
                      </a:lnTo>
                      <a:lnTo>
                        <a:pt x="970678" y="1053820"/>
                      </a:lnTo>
                      <a:lnTo>
                        <a:pt x="971283" y="1053380"/>
                      </a:lnTo>
                      <a:lnTo>
                        <a:pt x="979373" y="1046504"/>
                      </a:lnTo>
                      <a:lnTo>
                        <a:pt x="987463" y="1039629"/>
                      </a:lnTo>
                      <a:lnTo>
                        <a:pt x="995443" y="1032423"/>
                      </a:lnTo>
                      <a:lnTo>
                        <a:pt x="1003203" y="1025218"/>
                      </a:lnTo>
                      <a:lnTo>
                        <a:pt x="1010852" y="1017737"/>
                      </a:lnTo>
                      <a:lnTo>
                        <a:pt x="1018502" y="1010257"/>
                      </a:lnTo>
                      <a:lnTo>
                        <a:pt x="1025821" y="1002446"/>
                      </a:lnTo>
                      <a:lnTo>
                        <a:pt x="1033196" y="994526"/>
                      </a:lnTo>
                      <a:lnTo>
                        <a:pt x="1040405" y="986550"/>
                      </a:lnTo>
                      <a:lnTo>
                        <a:pt x="1047560" y="978354"/>
                      </a:lnTo>
                      <a:lnTo>
                        <a:pt x="1054439" y="969939"/>
                      </a:lnTo>
                      <a:lnTo>
                        <a:pt x="1061208" y="961413"/>
                      </a:lnTo>
                      <a:lnTo>
                        <a:pt x="1067977" y="952723"/>
                      </a:lnTo>
                      <a:lnTo>
                        <a:pt x="1074526" y="943867"/>
                      </a:lnTo>
                      <a:lnTo>
                        <a:pt x="1080965" y="934901"/>
                      </a:lnTo>
                      <a:lnTo>
                        <a:pt x="1087128" y="925771"/>
                      </a:lnTo>
                      <a:lnTo>
                        <a:pt x="1095053" y="913780"/>
                      </a:lnTo>
                      <a:lnTo>
                        <a:pt x="1102703" y="901459"/>
                      </a:lnTo>
                      <a:lnTo>
                        <a:pt x="1110077" y="889193"/>
                      </a:lnTo>
                      <a:lnTo>
                        <a:pt x="1116957" y="876597"/>
                      </a:lnTo>
                      <a:lnTo>
                        <a:pt x="1123671" y="864001"/>
                      </a:lnTo>
                      <a:lnTo>
                        <a:pt x="1129999" y="851295"/>
                      </a:lnTo>
                      <a:lnTo>
                        <a:pt x="1135998" y="838259"/>
                      </a:lnTo>
                      <a:lnTo>
                        <a:pt x="1141832" y="825224"/>
                      </a:lnTo>
                      <a:lnTo>
                        <a:pt x="1147225" y="812023"/>
                      </a:lnTo>
                      <a:lnTo>
                        <a:pt x="1152178" y="798822"/>
                      </a:lnTo>
                      <a:lnTo>
                        <a:pt x="1156966" y="785346"/>
                      </a:lnTo>
                      <a:lnTo>
                        <a:pt x="1161423" y="771870"/>
                      </a:lnTo>
                      <a:lnTo>
                        <a:pt x="1165496" y="758229"/>
                      </a:lnTo>
                      <a:lnTo>
                        <a:pt x="1169238" y="744478"/>
                      </a:lnTo>
                      <a:lnTo>
                        <a:pt x="1172705" y="730672"/>
                      </a:lnTo>
                      <a:lnTo>
                        <a:pt x="1175842" y="716756"/>
                      </a:lnTo>
                      <a:lnTo>
                        <a:pt x="1178539" y="702840"/>
                      </a:lnTo>
                      <a:lnTo>
                        <a:pt x="1180960" y="689034"/>
                      </a:lnTo>
                      <a:lnTo>
                        <a:pt x="1183052" y="675118"/>
                      </a:lnTo>
                      <a:lnTo>
                        <a:pt x="1184813" y="661312"/>
                      </a:lnTo>
                      <a:lnTo>
                        <a:pt x="1186188" y="647396"/>
                      </a:lnTo>
                      <a:lnTo>
                        <a:pt x="1187399" y="633590"/>
                      </a:lnTo>
                      <a:lnTo>
                        <a:pt x="1188115" y="619784"/>
                      </a:lnTo>
                      <a:lnTo>
                        <a:pt x="1188555" y="606033"/>
                      </a:lnTo>
                      <a:lnTo>
                        <a:pt x="1188720" y="592227"/>
                      </a:lnTo>
                      <a:lnTo>
                        <a:pt x="1188555" y="578586"/>
                      </a:lnTo>
                      <a:lnTo>
                        <a:pt x="1188005" y="564945"/>
                      </a:lnTo>
                      <a:lnTo>
                        <a:pt x="1187234" y="551359"/>
                      </a:lnTo>
                      <a:lnTo>
                        <a:pt x="1186188" y="537718"/>
                      </a:lnTo>
                      <a:lnTo>
                        <a:pt x="1184703" y="524242"/>
                      </a:lnTo>
                      <a:lnTo>
                        <a:pt x="1182886" y="510711"/>
                      </a:lnTo>
                      <a:lnTo>
                        <a:pt x="1180960" y="497400"/>
                      </a:lnTo>
                      <a:lnTo>
                        <a:pt x="1178539" y="484089"/>
                      </a:lnTo>
                      <a:lnTo>
                        <a:pt x="1176007" y="470723"/>
                      </a:lnTo>
                      <a:lnTo>
                        <a:pt x="1172980" y="457522"/>
                      </a:lnTo>
                      <a:lnTo>
                        <a:pt x="1169678" y="444541"/>
                      </a:lnTo>
                      <a:lnTo>
                        <a:pt x="1166266" y="431505"/>
                      </a:lnTo>
                      <a:lnTo>
                        <a:pt x="1162359" y="418579"/>
                      </a:lnTo>
                      <a:lnTo>
                        <a:pt x="1158287" y="405709"/>
                      </a:lnTo>
                      <a:lnTo>
                        <a:pt x="1153829" y="393003"/>
                      </a:lnTo>
                      <a:lnTo>
                        <a:pt x="1149151" y="380407"/>
                      </a:lnTo>
                      <a:lnTo>
                        <a:pt x="1144198" y="367976"/>
                      </a:lnTo>
                      <a:lnTo>
                        <a:pt x="1138970" y="355545"/>
                      </a:lnTo>
                      <a:lnTo>
                        <a:pt x="1133412" y="343224"/>
                      </a:lnTo>
                      <a:lnTo>
                        <a:pt x="1127578" y="331123"/>
                      </a:lnTo>
                      <a:lnTo>
                        <a:pt x="1121469" y="319131"/>
                      </a:lnTo>
                      <a:lnTo>
                        <a:pt x="1114975" y="307306"/>
                      </a:lnTo>
                      <a:lnTo>
                        <a:pt x="1108426" y="295591"/>
                      </a:lnTo>
                      <a:lnTo>
                        <a:pt x="1104189" y="288549"/>
                      </a:lnTo>
                      <a:lnTo>
                        <a:pt x="1099841" y="281510"/>
                      </a:lnTo>
                      <a:lnTo>
                        <a:pt x="1095549" y="274469"/>
                      </a:lnTo>
                      <a:lnTo>
                        <a:pt x="1091036" y="267594"/>
                      </a:lnTo>
                      <a:lnTo>
                        <a:pt x="1086413" y="260663"/>
                      </a:lnTo>
                      <a:lnTo>
                        <a:pt x="1081735" y="253788"/>
                      </a:lnTo>
                      <a:lnTo>
                        <a:pt x="1076782" y="247077"/>
                      </a:lnTo>
                      <a:lnTo>
                        <a:pt x="1071994" y="240477"/>
                      </a:lnTo>
                      <a:lnTo>
                        <a:pt x="1066876" y="233875"/>
                      </a:lnTo>
                      <a:lnTo>
                        <a:pt x="1061813" y="227276"/>
                      </a:lnTo>
                      <a:lnTo>
                        <a:pt x="1056695" y="220840"/>
                      </a:lnTo>
                      <a:lnTo>
                        <a:pt x="1045909" y="207969"/>
                      </a:lnTo>
                      <a:lnTo>
                        <a:pt x="1040515" y="201644"/>
                      </a:lnTo>
                      <a:lnTo>
                        <a:pt x="1035012" y="195538"/>
                      </a:lnTo>
                      <a:lnTo>
                        <a:pt x="1029288" y="189378"/>
                      </a:lnTo>
                      <a:lnTo>
                        <a:pt x="1023455" y="183218"/>
                      </a:lnTo>
                      <a:lnTo>
                        <a:pt x="1017621" y="177222"/>
                      </a:lnTo>
                      <a:lnTo>
                        <a:pt x="1011623" y="171224"/>
                      </a:lnTo>
                      <a:lnTo>
                        <a:pt x="1005624" y="165396"/>
                      </a:lnTo>
                      <a:lnTo>
                        <a:pt x="999460" y="159731"/>
                      </a:lnTo>
                      <a:lnTo>
                        <a:pt x="993187" y="154011"/>
                      </a:lnTo>
                      <a:lnTo>
                        <a:pt x="986913" y="148290"/>
                      </a:lnTo>
                      <a:lnTo>
                        <a:pt x="980419" y="142789"/>
                      </a:lnTo>
                      <a:lnTo>
                        <a:pt x="973980" y="137399"/>
                      </a:lnTo>
                      <a:lnTo>
                        <a:pt x="967376" y="132008"/>
                      </a:lnTo>
                      <a:lnTo>
                        <a:pt x="960662" y="126619"/>
                      </a:lnTo>
                      <a:lnTo>
                        <a:pt x="953893" y="121503"/>
                      </a:lnTo>
                      <a:lnTo>
                        <a:pt x="947014" y="116278"/>
                      </a:lnTo>
                      <a:lnTo>
                        <a:pt x="940134" y="111327"/>
                      </a:lnTo>
                      <a:lnTo>
                        <a:pt x="933090" y="106212"/>
                      </a:lnTo>
                      <a:lnTo>
                        <a:pt x="925881" y="101427"/>
                      </a:lnTo>
                      <a:lnTo>
                        <a:pt x="915535" y="94551"/>
                      </a:lnTo>
                      <a:lnTo>
                        <a:pt x="903427" y="87016"/>
                      </a:lnTo>
                      <a:lnTo>
                        <a:pt x="891155" y="79700"/>
                      </a:lnTo>
                      <a:lnTo>
                        <a:pt x="878827" y="72825"/>
                      </a:lnTo>
                      <a:lnTo>
                        <a:pt x="866280" y="66059"/>
                      </a:lnTo>
                      <a:lnTo>
                        <a:pt x="853677" y="59789"/>
                      </a:lnTo>
                      <a:lnTo>
                        <a:pt x="840964" y="53793"/>
                      </a:lnTo>
                      <a:lnTo>
                        <a:pt x="828032" y="47963"/>
                      </a:lnTo>
                      <a:lnTo>
                        <a:pt x="815154" y="42518"/>
                      </a:lnTo>
                      <a:lnTo>
                        <a:pt x="802111" y="37622"/>
                      </a:lnTo>
                      <a:lnTo>
                        <a:pt x="788958" y="32837"/>
                      </a:lnTo>
                      <a:lnTo>
                        <a:pt x="775750" y="28327"/>
                      </a:lnTo>
                      <a:lnTo>
                        <a:pt x="762432" y="24256"/>
                      </a:lnTo>
                      <a:lnTo>
                        <a:pt x="748949" y="20351"/>
                      </a:lnTo>
                      <a:lnTo>
                        <a:pt x="735465" y="16941"/>
                      </a:lnTo>
                      <a:lnTo>
                        <a:pt x="721817" y="13805"/>
                      </a:lnTo>
                      <a:lnTo>
                        <a:pt x="708169" y="10945"/>
                      </a:lnTo>
                      <a:lnTo>
                        <a:pt x="694246" y="8415"/>
                      </a:lnTo>
                      <a:lnTo>
                        <a:pt x="680322" y="6160"/>
                      </a:lnTo>
                      <a:lnTo>
                        <a:pt x="666344" y="4345"/>
                      </a:lnTo>
                      <a:lnTo>
                        <a:pt x="652255" y="2860"/>
                      </a:lnTo>
                      <a:lnTo>
                        <a:pt x="638222" y="1650"/>
                      </a:lnTo>
                      <a:lnTo>
                        <a:pt x="623968" y="715"/>
                      </a:lnTo>
                      <a:lnTo>
                        <a:pt x="609714" y="275"/>
                      </a:lnTo>
                      <a:lnTo>
                        <a:pt x="595516" y="0"/>
                      </a:lnTo>
                      <a:close/>
                    </a:path>
                  </a:pathLst>
                </a:custGeom>
                <a:solidFill>
                  <a:srgbClr val="649DB1">
                    <a:alpha val="11000"/>
                  </a:srgbClr>
                </a:solidFill>
                <a:ln>
                  <a:noFill/>
                </a:ln>
                <a:effectLst/>
              </p:spPr>
              <p:txBody>
                <a:bodyPr vert="horz" wrap="square" lIns="0" tIns="0" rIns="0" bIns="0" numCol="1" spcCol="215900" anchor="ctr"/>
                <a:lstStyle/>
                <a:p>
                  <a:pPr/>
                </a:p>
              </p:txBody>
            </p:sp>
            <p:sp>
              <p:nvSpPr>
                <p:cNvPr id="114" name="Google Shape;787;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0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CCBgAAQxMAAHMIAAAzFQAAAAAAACYAAAAIAAAA//////////8="/>
                    </a:ext>
                  </a:extLst>
                </p:cNvSpPr>
                <p:nvPr/>
              </p:nvSpPr>
              <p:spPr>
                <a:xfrm flipH="1">
                  <a:off x="1057910" y="3131185"/>
                  <a:ext cx="315595" cy="314960"/>
                </a:xfrm>
                <a:custGeom>
                  <a:avLst/>
                  <a:gdLst/>
                  <a:ahLst/>
                  <a:cxnLst/>
                  <a:rect l="0" t="0" r="315595" b="314960"/>
                  <a:pathLst>
                    <a:path w="315595" h="314960">
                      <a:moveTo>
                        <a:pt x="154422" y="0"/>
                      </a:moveTo>
                      <a:lnTo>
                        <a:pt x="150521" y="146"/>
                      </a:lnTo>
                      <a:lnTo>
                        <a:pt x="146780" y="292"/>
                      </a:lnTo>
                      <a:lnTo>
                        <a:pt x="142865" y="744"/>
                      </a:lnTo>
                      <a:lnTo>
                        <a:pt x="139110" y="1035"/>
                      </a:lnTo>
                      <a:lnTo>
                        <a:pt x="135223" y="1648"/>
                      </a:lnTo>
                      <a:lnTo>
                        <a:pt x="131454" y="2246"/>
                      </a:lnTo>
                      <a:lnTo>
                        <a:pt x="127552" y="2843"/>
                      </a:lnTo>
                      <a:lnTo>
                        <a:pt x="123651" y="3747"/>
                      </a:lnTo>
                      <a:lnTo>
                        <a:pt x="116156" y="5541"/>
                      </a:lnTo>
                      <a:lnTo>
                        <a:pt x="112416" y="6591"/>
                      </a:lnTo>
                      <a:lnTo>
                        <a:pt x="108646" y="7787"/>
                      </a:lnTo>
                      <a:lnTo>
                        <a:pt x="104906" y="9128"/>
                      </a:lnTo>
                      <a:lnTo>
                        <a:pt x="101297" y="10324"/>
                      </a:lnTo>
                      <a:lnTo>
                        <a:pt x="97688" y="11840"/>
                      </a:lnTo>
                      <a:lnTo>
                        <a:pt x="94108" y="13327"/>
                      </a:lnTo>
                      <a:lnTo>
                        <a:pt x="90645" y="14975"/>
                      </a:lnTo>
                      <a:lnTo>
                        <a:pt x="83749" y="18285"/>
                      </a:lnTo>
                      <a:lnTo>
                        <a:pt x="80447" y="20225"/>
                      </a:lnTo>
                      <a:lnTo>
                        <a:pt x="77130" y="22018"/>
                      </a:lnTo>
                      <a:lnTo>
                        <a:pt x="73843" y="24132"/>
                      </a:lnTo>
                      <a:lnTo>
                        <a:pt x="70541" y="26218"/>
                      </a:lnTo>
                      <a:lnTo>
                        <a:pt x="67385" y="28317"/>
                      </a:lnTo>
                      <a:lnTo>
                        <a:pt x="64229" y="30563"/>
                      </a:lnTo>
                      <a:lnTo>
                        <a:pt x="61234" y="32808"/>
                      </a:lnTo>
                      <a:lnTo>
                        <a:pt x="58224" y="35214"/>
                      </a:lnTo>
                      <a:lnTo>
                        <a:pt x="55229" y="37751"/>
                      </a:lnTo>
                      <a:lnTo>
                        <a:pt x="49530" y="42855"/>
                      </a:lnTo>
                      <a:lnTo>
                        <a:pt x="46827" y="45558"/>
                      </a:lnTo>
                      <a:lnTo>
                        <a:pt x="44123" y="48262"/>
                      </a:lnTo>
                      <a:lnTo>
                        <a:pt x="41421" y="51094"/>
                      </a:lnTo>
                      <a:lnTo>
                        <a:pt x="38864" y="54083"/>
                      </a:lnTo>
                      <a:lnTo>
                        <a:pt x="36322" y="56926"/>
                      </a:lnTo>
                      <a:lnTo>
                        <a:pt x="33926" y="60076"/>
                      </a:lnTo>
                      <a:lnTo>
                        <a:pt x="31515" y="63079"/>
                      </a:lnTo>
                      <a:lnTo>
                        <a:pt x="29265" y="66375"/>
                      </a:lnTo>
                      <a:lnTo>
                        <a:pt x="27015" y="69525"/>
                      </a:lnTo>
                      <a:lnTo>
                        <a:pt x="24911" y="72820"/>
                      </a:lnTo>
                      <a:lnTo>
                        <a:pt x="22807" y="75970"/>
                      </a:lnTo>
                      <a:lnTo>
                        <a:pt x="20864" y="79265"/>
                      </a:lnTo>
                      <a:lnTo>
                        <a:pt x="19067" y="82560"/>
                      </a:lnTo>
                      <a:lnTo>
                        <a:pt x="17270" y="86016"/>
                      </a:lnTo>
                      <a:lnTo>
                        <a:pt x="15619" y="89297"/>
                      </a:lnTo>
                      <a:lnTo>
                        <a:pt x="13968" y="92753"/>
                      </a:lnTo>
                      <a:lnTo>
                        <a:pt x="12463" y="96194"/>
                      </a:lnTo>
                      <a:lnTo>
                        <a:pt x="11118" y="99635"/>
                      </a:lnTo>
                      <a:lnTo>
                        <a:pt x="8401" y="106839"/>
                      </a:lnTo>
                      <a:lnTo>
                        <a:pt x="7203" y="110426"/>
                      </a:lnTo>
                      <a:lnTo>
                        <a:pt x="6151" y="114027"/>
                      </a:lnTo>
                      <a:lnTo>
                        <a:pt x="5259" y="117614"/>
                      </a:lnTo>
                      <a:lnTo>
                        <a:pt x="4207" y="121362"/>
                      </a:lnTo>
                      <a:lnTo>
                        <a:pt x="3462" y="124963"/>
                      </a:lnTo>
                      <a:lnTo>
                        <a:pt x="2250" y="130956"/>
                      </a:lnTo>
                      <a:lnTo>
                        <a:pt x="1358" y="136803"/>
                      </a:lnTo>
                      <a:lnTo>
                        <a:pt x="759" y="142796"/>
                      </a:lnTo>
                      <a:lnTo>
                        <a:pt x="292" y="148629"/>
                      </a:lnTo>
                      <a:lnTo>
                        <a:pt x="0" y="154476"/>
                      </a:lnTo>
                      <a:lnTo>
                        <a:pt x="0" y="160469"/>
                      </a:lnTo>
                      <a:lnTo>
                        <a:pt x="292" y="166316"/>
                      </a:lnTo>
                      <a:lnTo>
                        <a:pt x="613" y="172003"/>
                      </a:lnTo>
                      <a:lnTo>
                        <a:pt x="1358" y="177850"/>
                      </a:lnTo>
                      <a:lnTo>
                        <a:pt x="2103" y="183552"/>
                      </a:lnTo>
                      <a:lnTo>
                        <a:pt x="3155" y="189253"/>
                      </a:lnTo>
                      <a:lnTo>
                        <a:pt x="4500" y="194940"/>
                      </a:lnTo>
                      <a:lnTo>
                        <a:pt x="6005" y="200481"/>
                      </a:lnTo>
                      <a:lnTo>
                        <a:pt x="7656" y="206022"/>
                      </a:lnTo>
                      <a:lnTo>
                        <a:pt x="9453" y="211417"/>
                      </a:lnTo>
                      <a:lnTo>
                        <a:pt x="11557" y="216812"/>
                      </a:lnTo>
                      <a:lnTo>
                        <a:pt x="13807" y="222047"/>
                      </a:lnTo>
                      <a:lnTo>
                        <a:pt x="16218" y="227296"/>
                      </a:lnTo>
                      <a:lnTo>
                        <a:pt x="18921" y="232400"/>
                      </a:lnTo>
                      <a:lnTo>
                        <a:pt x="21770" y="237343"/>
                      </a:lnTo>
                      <a:lnTo>
                        <a:pt x="24765" y="242286"/>
                      </a:lnTo>
                      <a:lnTo>
                        <a:pt x="27921" y="247069"/>
                      </a:lnTo>
                      <a:lnTo>
                        <a:pt x="31369" y="251720"/>
                      </a:lnTo>
                      <a:lnTo>
                        <a:pt x="34978" y="256372"/>
                      </a:lnTo>
                      <a:lnTo>
                        <a:pt x="38718" y="260863"/>
                      </a:lnTo>
                      <a:lnTo>
                        <a:pt x="42618" y="265208"/>
                      </a:lnTo>
                      <a:lnTo>
                        <a:pt x="46667" y="269407"/>
                      </a:lnTo>
                      <a:lnTo>
                        <a:pt x="51035" y="273447"/>
                      </a:lnTo>
                      <a:lnTo>
                        <a:pt x="55535" y="277354"/>
                      </a:lnTo>
                      <a:lnTo>
                        <a:pt x="60036" y="281087"/>
                      </a:lnTo>
                      <a:lnTo>
                        <a:pt x="64843" y="284689"/>
                      </a:lnTo>
                      <a:lnTo>
                        <a:pt x="69780" y="288130"/>
                      </a:lnTo>
                      <a:lnTo>
                        <a:pt x="74880" y="291425"/>
                      </a:lnTo>
                      <a:lnTo>
                        <a:pt x="80140" y="294575"/>
                      </a:lnTo>
                      <a:lnTo>
                        <a:pt x="85239" y="297433"/>
                      </a:lnTo>
                      <a:lnTo>
                        <a:pt x="90645" y="299985"/>
                      </a:lnTo>
                      <a:lnTo>
                        <a:pt x="96037" y="302376"/>
                      </a:lnTo>
                      <a:lnTo>
                        <a:pt x="101457" y="304622"/>
                      </a:lnTo>
                      <a:lnTo>
                        <a:pt x="106995" y="306561"/>
                      </a:lnTo>
                      <a:lnTo>
                        <a:pt x="112416" y="308355"/>
                      </a:lnTo>
                      <a:lnTo>
                        <a:pt x="117953" y="309871"/>
                      </a:lnTo>
                      <a:lnTo>
                        <a:pt x="123651" y="311213"/>
                      </a:lnTo>
                      <a:lnTo>
                        <a:pt x="129204" y="312408"/>
                      </a:lnTo>
                      <a:lnTo>
                        <a:pt x="134902" y="313312"/>
                      </a:lnTo>
                      <a:lnTo>
                        <a:pt x="140615" y="314071"/>
                      </a:lnTo>
                      <a:lnTo>
                        <a:pt x="146313" y="314508"/>
                      </a:lnTo>
                      <a:lnTo>
                        <a:pt x="151880" y="314800"/>
                      </a:lnTo>
                      <a:lnTo>
                        <a:pt x="157578" y="314960"/>
                      </a:lnTo>
                      <a:lnTo>
                        <a:pt x="162370" y="314800"/>
                      </a:lnTo>
                      <a:lnTo>
                        <a:pt x="167177" y="314668"/>
                      </a:lnTo>
                      <a:lnTo>
                        <a:pt x="171838" y="314362"/>
                      </a:lnTo>
                      <a:lnTo>
                        <a:pt x="176645" y="313764"/>
                      </a:lnTo>
                      <a:lnTo>
                        <a:pt x="181277" y="313152"/>
                      </a:lnTo>
                      <a:lnTo>
                        <a:pt x="185938" y="312408"/>
                      </a:lnTo>
                      <a:lnTo>
                        <a:pt x="190584" y="311519"/>
                      </a:lnTo>
                      <a:lnTo>
                        <a:pt x="195245" y="310469"/>
                      </a:lnTo>
                      <a:lnTo>
                        <a:pt x="199891" y="309273"/>
                      </a:lnTo>
                      <a:lnTo>
                        <a:pt x="204391" y="307917"/>
                      </a:lnTo>
                      <a:lnTo>
                        <a:pt x="208891" y="306415"/>
                      </a:lnTo>
                      <a:lnTo>
                        <a:pt x="213391" y="304913"/>
                      </a:lnTo>
                      <a:lnTo>
                        <a:pt x="217760" y="303120"/>
                      </a:lnTo>
                      <a:lnTo>
                        <a:pt x="222260" y="301181"/>
                      </a:lnTo>
                      <a:lnTo>
                        <a:pt x="226600" y="299227"/>
                      </a:lnTo>
                      <a:lnTo>
                        <a:pt x="230808" y="297127"/>
                      </a:lnTo>
                      <a:lnTo>
                        <a:pt x="235015" y="294881"/>
                      </a:lnTo>
                      <a:lnTo>
                        <a:pt x="239209" y="292490"/>
                      </a:lnTo>
                      <a:lnTo>
                        <a:pt x="243256" y="289938"/>
                      </a:lnTo>
                      <a:lnTo>
                        <a:pt x="247318" y="287241"/>
                      </a:lnTo>
                      <a:lnTo>
                        <a:pt x="251204" y="284383"/>
                      </a:lnTo>
                      <a:lnTo>
                        <a:pt x="255120" y="281539"/>
                      </a:lnTo>
                      <a:lnTo>
                        <a:pt x="258875" y="278550"/>
                      </a:lnTo>
                      <a:lnTo>
                        <a:pt x="262615" y="275255"/>
                      </a:lnTo>
                      <a:lnTo>
                        <a:pt x="266224" y="271959"/>
                      </a:lnTo>
                      <a:lnTo>
                        <a:pt x="269673" y="268649"/>
                      </a:lnTo>
                      <a:lnTo>
                        <a:pt x="273121" y="265062"/>
                      </a:lnTo>
                      <a:lnTo>
                        <a:pt x="279739" y="257567"/>
                      </a:lnTo>
                      <a:lnTo>
                        <a:pt x="282720" y="253674"/>
                      </a:lnTo>
                      <a:lnTo>
                        <a:pt x="285876" y="249635"/>
                      </a:lnTo>
                      <a:lnTo>
                        <a:pt x="288740" y="245435"/>
                      </a:lnTo>
                      <a:lnTo>
                        <a:pt x="290829" y="242140"/>
                      </a:lnTo>
                      <a:lnTo>
                        <a:pt x="292787" y="238990"/>
                      </a:lnTo>
                      <a:lnTo>
                        <a:pt x="296688" y="232400"/>
                      </a:lnTo>
                      <a:lnTo>
                        <a:pt x="298485" y="228944"/>
                      </a:lnTo>
                      <a:lnTo>
                        <a:pt x="300136" y="225648"/>
                      </a:lnTo>
                      <a:lnTo>
                        <a:pt x="301626" y="222207"/>
                      </a:lnTo>
                      <a:lnTo>
                        <a:pt x="303292" y="218766"/>
                      </a:lnTo>
                      <a:lnTo>
                        <a:pt x="304636" y="215310"/>
                      </a:lnTo>
                      <a:lnTo>
                        <a:pt x="305995" y="211723"/>
                      </a:lnTo>
                      <a:lnTo>
                        <a:pt x="308391" y="204520"/>
                      </a:lnTo>
                      <a:lnTo>
                        <a:pt x="309589" y="200933"/>
                      </a:lnTo>
                      <a:lnTo>
                        <a:pt x="310495" y="197346"/>
                      </a:lnTo>
                      <a:lnTo>
                        <a:pt x="311387" y="193744"/>
                      </a:lnTo>
                      <a:lnTo>
                        <a:pt x="312292" y="189982"/>
                      </a:lnTo>
                      <a:lnTo>
                        <a:pt x="313344" y="184004"/>
                      </a:lnTo>
                      <a:lnTo>
                        <a:pt x="314236" y="178157"/>
                      </a:lnTo>
                      <a:lnTo>
                        <a:pt x="314995" y="172164"/>
                      </a:lnTo>
                      <a:lnTo>
                        <a:pt x="315434" y="166316"/>
                      </a:lnTo>
                      <a:lnTo>
                        <a:pt x="315595" y="160469"/>
                      </a:lnTo>
                      <a:lnTo>
                        <a:pt x="315595" y="154476"/>
                      </a:lnTo>
                      <a:lnTo>
                        <a:pt x="315434" y="148789"/>
                      </a:lnTo>
                      <a:lnTo>
                        <a:pt x="314995" y="142942"/>
                      </a:lnTo>
                      <a:lnTo>
                        <a:pt x="314396" y="137095"/>
                      </a:lnTo>
                      <a:lnTo>
                        <a:pt x="313505" y="131408"/>
                      </a:lnTo>
                      <a:lnTo>
                        <a:pt x="312439" y="125707"/>
                      </a:lnTo>
                      <a:lnTo>
                        <a:pt x="311255" y="120166"/>
                      </a:lnTo>
                      <a:lnTo>
                        <a:pt x="309736" y="114479"/>
                      </a:lnTo>
                      <a:lnTo>
                        <a:pt x="308085" y="109084"/>
                      </a:lnTo>
                      <a:lnTo>
                        <a:pt x="306287" y="103543"/>
                      </a:lnTo>
                      <a:lnTo>
                        <a:pt x="304183" y="98294"/>
                      </a:lnTo>
                      <a:lnTo>
                        <a:pt x="301948" y="92899"/>
                      </a:lnTo>
                      <a:lnTo>
                        <a:pt x="299376" y="87795"/>
                      </a:lnTo>
                      <a:lnTo>
                        <a:pt x="296834" y="82560"/>
                      </a:lnTo>
                      <a:lnTo>
                        <a:pt x="293985" y="77617"/>
                      </a:lnTo>
                      <a:lnTo>
                        <a:pt x="290990" y="72660"/>
                      </a:lnTo>
                      <a:lnTo>
                        <a:pt x="287688" y="67877"/>
                      </a:lnTo>
                      <a:lnTo>
                        <a:pt x="284386" y="63240"/>
                      </a:lnTo>
                      <a:lnTo>
                        <a:pt x="280777" y="58588"/>
                      </a:lnTo>
                      <a:lnTo>
                        <a:pt x="277022" y="54083"/>
                      </a:lnTo>
                      <a:lnTo>
                        <a:pt x="273121" y="49898"/>
                      </a:lnTo>
                      <a:lnTo>
                        <a:pt x="264719" y="41496"/>
                      </a:lnTo>
                      <a:lnTo>
                        <a:pt x="260219" y="37606"/>
                      </a:lnTo>
                      <a:lnTo>
                        <a:pt x="255573" y="33858"/>
                      </a:lnTo>
                      <a:lnTo>
                        <a:pt x="250912" y="30257"/>
                      </a:lnTo>
                      <a:lnTo>
                        <a:pt x="245974" y="26815"/>
                      </a:lnTo>
                      <a:lnTo>
                        <a:pt x="240860" y="23520"/>
                      </a:lnTo>
                      <a:lnTo>
                        <a:pt x="235907" y="20531"/>
                      </a:lnTo>
                      <a:lnTo>
                        <a:pt x="230647" y="17833"/>
                      </a:lnTo>
                      <a:lnTo>
                        <a:pt x="225402" y="15136"/>
                      </a:lnTo>
                      <a:lnTo>
                        <a:pt x="220156" y="12730"/>
                      </a:lnTo>
                      <a:lnTo>
                        <a:pt x="214750" y="10484"/>
                      </a:lnTo>
                      <a:lnTo>
                        <a:pt x="209344" y="8530"/>
                      </a:lnTo>
                      <a:lnTo>
                        <a:pt x="203792" y="6737"/>
                      </a:lnTo>
                      <a:lnTo>
                        <a:pt x="198240" y="5089"/>
                      </a:lnTo>
                      <a:lnTo>
                        <a:pt x="192688" y="3747"/>
                      </a:lnTo>
                      <a:lnTo>
                        <a:pt x="186990" y="2552"/>
                      </a:lnTo>
                      <a:lnTo>
                        <a:pt x="181277" y="1648"/>
                      </a:lnTo>
                      <a:lnTo>
                        <a:pt x="175578" y="889"/>
                      </a:lnTo>
                      <a:lnTo>
                        <a:pt x="169734" y="292"/>
                      </a:lnTo>
                      <a:lnTo>
                        <a:pt x="164036" y="0"/>
                      </a:lnTo>
                      <a:close/>
                    </a:path>
                  </a:pathLst>
                </a:custGeom>
                <a:solidFill>
                  <a:srgbClr val="FFFFFF">
                    <a:alpha val="48000"/>
                  </a:srgbClr>
                </a:solidFill>
                <a:ln>
                  <a:noFill/>
                </a:ln>
                <a:effectLst/>
              </p:spPr>
              <p:txBody>
                <a:bodyPr vert="horz" wrap="square" lIns="0" tIns="0" rIns="0" bIns="0" numCol="1" spcCol="215900" anchor="ctr"/>
                <a:lstStyle/>
                <a:p>
                  <a:pPr/>
                </a:p>
              </p:txBody>
            </p:sp>
            <p:sp>
              <p:nvSpPr>
                <p:cNvPr id="113" name="Google Shape;788;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AP///wg0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BTU1MDzMzMAMDA/wB/f38AAAAAAAAAAAAAAAAAAAAAAAAAAAAhAAAAGAAAABQAAAB3BwAArBUAAE4IAACEFgAAAAAAACYAAAAIAAAA//////////8="/>
                    </a:ext>
                  </a:extLst>
                </p:cNvSpPr>
                <p:nvPr/>
              </p:nvSpPr>
              <p:spPr>
                <a:xfrm flipH="1">
                  <a:off x="1213485" y="3522980"/>
                  <a:ext cx="136525" cy="137160"/>
                </a:xfrm>
                <a:custGeom>
                  <a:avLst/>
                  <a:gdLst/>
                  <a:ahLst/>
                  <a:cxnLst/>
                  <a:rect l="0" t="0" r="136525" b="137160"/>
                  <a:pathLst>
                    <a:path w="136525" h="137160">
                      <a:moveTo>
                        <a:pt x="65133" y="0"/>
                      </a:moveTo>
                      <a:lnTo>
                        <a:pt x="58554" y="597"/>
                      </a:lnTo>
                      <a:lnTo>
                        <a:pt x="55121" y="1213"/>
                      </a:lnTo>
                      <a:lnTo>
                        <a:pt x="51835" y="1956"/>
                      </a:lnTo>
                      <a:lnTo>
                        <a:pt x="48554" y="2851"/>
                      </a:lnTo>
                      <a:lnTo>
                        <a:pt x="45407" y="3905"/>
                      </a:lnTo>
                      <a:lnTo>
                        <a:pt x="42272" y="5105"/>
                      </a:lnTo>
                      <a:lnTo>
                        <a:pt x="39295" y="6458"/>
                      </a:lnTo>
                      <a:lnTo>
                        <a:pt x="36305" y="7957"/>
                      </a:lnTo>
                      <a:lnTo>
                        <a:pt x="33309" y="9614"/>
                      </a:lnTo>
                      <a:lnTo>
                        <a:pt x="30477" y="11424"/>
                      </a:lnTo>
                      <a:lnTo>
                        <a:pt x="27791" y="13221"/>
                      </a:lnTo>
                      <a:lnTo>
                        <a:pt x="25257" y="15329"/>
                      </a:lnTo>
                      <a:lnTo>
                        <a:pt x="22703" y="17583"/>
                      </a:lnTo>
                      <a:lnTo>
                        <a:pt x="20320" y="19837"/>
                      </a:lnTo>
                      <a:lnTo>
                        <a:pt x="17925" y="22232"/>
                      </a:lnTo>
                      <a:lnTo>
                        <a:pt x="15687" y="24790"/>
                      </a:lnTo>
                      <a:lnTo>
                        <a:pt x="13601" y="27496"/>
                      </a:lnTo>
                      <a:lnTo>
                        <a:pt x="11655" y="30347"/>
                      </a:lnTo>
                      <a:lnTo>
                        <a:pt x="9866" y="33045"/>
                      </a:lnTo>
                      <a:lnTo>
                        <a:pt x="8223" y="35909"/>
                      </a:lnTo>
                      <a:lnTo>
                        <a:pt x="6725" y="38906"/>
                      </a:lnTo>
                      <a:lnTo>
                        <a:pt x="5385" y="41916"/>
                      </a:lnTo>
                      <a:lnTo>
                        <a:pt x="4184" y="44926"/>
                      </a:lnTo>
                      <a:lnTo>
                        <a:pt x="3147" y="48076"/>
                      </a:lnTo>
                      <a:lnTo>
                        <a:pt x="2237" y="51232"/>
                      </a:lnTo>
                      <a:lnTo>
                        <a:pt x="1504" y="54381"/>
                      </a:lnTo>
                      <a:lnTo>
                        <a:pt x="1049" y="57093"/>
                      </a:lnTo>
                      <a:lnTo>
                        <a:pt x="606" y="59646"/>
                      </a:lnTo>
                      <a:lnTo>
                        <a:pt x="309" y="62198"/>
                      </a:lnTo>
                      <a:lnTo>
                        <a:pt x="0" y="67304"/>
                      </a:lnTo>
                      <a:lnTo>
                        <a:pt x="0" y="69856"/>
                      </a:lnTo>
                      <a:lnTo>
                        <a:pt x="309" y="74962"/>
                      </a:lnTo>
                      <a:lnTo>
                        <a:pt x="606" y="77514"/>
                      </a:lnTo>
                      <a:lnTo>
                        <a:pt x="903" y="79927"/>
                      </a:lnTo>
                      <a:lnTo>
                        <a:pt x="1346" y="82480"/>
                      </a:lnTo>
                      <a:lnTo>
                        <a:pt x="1940" y="84874"/>
                      </a:lnTo>
                      <a:lnTo>
                        <a:pt x="2553" y="87287"/>
                      </a:lnTo>
                      <a:lnTo>
                        <a:pt x="3286" y="89681"/>
                      </a:lnTo>
                      <a:lnTo>
                        <a:pt x="4038" y="92094"/>
                      </a:lnTo>
                      <a:lnTo>
                        <a:pt x="4936" y="94488"/>
                      </a:lnTo>
                      <a:lnTo>
                        <a:pt x="7034" y="98997"/>
                      </a:lnTo>
                      <a:lnTo>
                        <a:pt x="8223" y="101251"/>
                      </a:lnTo>
                      <a:lnTo>
                        <a:pt x="9417" y="103359"/>
                      </a:lnTo>
                      <a:lnTo>
                        <a:pt x="10763" y="105613"/>
                      </a:lnTo>
                      <a:lnTo>
                        <a:pt x="12109" y="107563"/>
                      </a:lnTo>
                      <a:lnTo>
                        <a:pt x="13601" y="109665"/>
                      </a:lnTo>
                      <a:lnTo>
                        <a:pt x="15087" y="111614"/>
                      </a:lnTo>
                      <a:lnTo>
                        <a:pt x="16730" y="113570"/>
                      </a:lnTo>
                      <a:lnTo>
                        <a:pt x="18532" y="115526"/>
                      </a:lnTo>
                      <a:lnTo>
                        <a:pt x="20169" y="117323"/>
                      </a:lnTo>
                      <a:lnTo>
                        <a:pt x="22109" y="119132"/>
                      </a:lnTo>
                      <a:lnTo>
                        <a:pt x="25995" y="122441"/>
                      </a:lnTo>
                      <a:lnTo>
                        <a:pt x="28088" y="124085"/>
                      </a:lnTo>
                      <a:lnTo>
                        <a:pt x="30174" y="125590"/>
                      </a:lnTo>
                      <a:lnTo>
                        <a:pt x="32418" y="126949"/>
                      </a:lnTo>
                      <a:lnTo>
                        <a:pt x="34655" y="128289"/>
                      </a:lnTo>
                      <a:lnTo>
                        <a:pt x="36899" y="129502"/>
                      </a:lnTo>
                      <a:lnTo>
                        <a:pt x="39295" y="130702"/>
                      </a:lnTo>
                      <a:lnTo>
                        <a:pt x="41532" y="131756"/>
                      </a:lnTo>
                      <a:lnTo>
                        <a:pt x="43921" y="132652"/>
                      </a:lnTo>
                      <a:lnTo>
                        <a:pt x="46317" y="133553"/>
                      </a:lnTo>
                      <a:lnTo>
                        <a:pt x="48700" y="134309"/>
                      </a:lnTo>
                      <a:lnTo>
                        <a:pt x="51095" y="135052"/>
                      </a:lnTo>
                      <a:lnTo>
                        <a:pt x="53478" y="135649"/>
                      </a:lnTo>
                      <a:lnTo>
                        <a:pt x="55874" y="136106"/>
                      </a:lnTo>
                      <a:lnTo>
                        <a:pt x="58415" y="136563"/>
                      </a:lnTo>
                      <a:lnTo>
                        <a:pt x="60797" y="136862"/>
                      </a:lnTo>
                      <a:lnTo>
                        <a:pt x="63332" y="137001"/>
                      </a:lnTo>
                      <a:lnTo>
                        <a:pt x="68110" y="137160"/>
                      </a:lnTo>
                      <a:lnTo>
                        <a:pt x="72295" y="137001"/>
                      </a:lnTo>
                      <a:lnTo>
                        <a:pt x="76340" y="136703"/>
                      </a:lnTo>
                      <a:lnTo>
                        <a:pt x="80518" y="136106"/>
                      </a:lnTo>
                      <a:lnTo>
                        <a:pt x="84405" y="135204"/>
                      </a:lnTo>
                      <a:lnTo>
                        <a:pt x="88431" y="134150"/>
                      </a:lnTo>
                      <a:lnTo>
                        <a:pt x="92318" y="132798"/>
                      </a:lnTo>
                      <a:lnTo>
                        <a:pt x="96205" y="131299"/>
                      </a:lnTo>
                      <a:lnTo>
                        <a:pt x="99783" y="129502"/>
                      </a:lnTo>
                      <a:lnTo>
                        <a:pt x="103525" y="127394"/>
                      </a:lnTo>
                      <a:lnTo>
                        <a:pt x="106957" y="125139"/>
                      </a:lnTo>
                      <a:lnTo>
                        <a:pt x="110389" y="122587"/>
                      </a:lnTo>
                      <a:lnTo>
                        <a:pt x="113524" y="119875"/>
                      </a:lnTo>
                      <a:lnTo>
                        <a:pt x="116671" y="117024"/>
                      </a:lnTo>
                      <a:lnTo>
                        <a:pt x="119648" y="113868"/>
                      </a:lnTo>
                      <a:lnTo>
                        <a:pt x="122341" y="110420"/>
                      </a:lnTo>
                      <a:lnTo>
                        <a:pt x="124882" y="106966"/>
                      </a:lnTo>
                      <a:lnTo>
                        <a:pt x="126671" y="104115"/>
                      </a:lnTo>
                      <a:lnTo>
                        <a:pt x="128314" y="101251"/>
                      </a:lnTo>
                      <a:lnTo>
                        <a:pt x="129812" y="98254"/>
                      </a:lnTo>
                      <a:lnTo>
                        <a:pt x="131152" y="95244"/>
                      </a:lnTo>
                      <a:lnTo>
                        <a:pt x="132353" y="92234"/>
                      </a:lnTo>
                      <a:lnTo>
                        <a:pt x="133389" y="89084"/>
                      </a:lnTo>
                      <a:lnTo>
                        <a:pt x="134281" y="85928"/>
                      </a:lnTo>
                      <a:lnTo>
                        <a:pt x="135033" y="82779"/>
                      </a:lnTo>
                      <a:lnTo>
                        <a:pt x="135633" y="80226"/>
                      </a:lnTo>
                      <a:lnTo>
                        <a:pt x="135930" y="77514"/>
                      </a:lnTo>
                      <a:lnTo>
                        <a:pt x="136525" y="72409"/>
                      </a:lnTo>
                      <a:lnTo>
                        <a:pt x="136525" y="64751"/>
                      </a:lnTo>
                      <a:lnTo>
                        <a:pt x="136227" y="62198"/>
                      </a:lnTo>
                      <a:lnTo>
                        <a:pt x="136082" y="59785"/>
                      </a:lnTo>
                      <a:lnTo>
                        <a:pt x="135633" y="57233"/>
                      </a:lnTo>
                      <a:lnTo>
                        <a:pt x="135191" y="54680"/>
                      </a:lnTo>
                      <a:lnTo>
                        <a:pt x="134597" y="52286"/>
                      </a:lnTo>
                      <a:lnTo>
                        <a:pt x="133984" y="49873"/>
                      </a:lnTo>
                      <a:lnTo>
                        <a:pt x="133244" y="47479"/>
                      </a:lnTo>
                      <a:lnTo>
                        <a:pt x="132498" y="45066"/>
                      </a:lnTo>
                      <a:lnTo>
                        <a:pt x="131601" y="42818"/>
                      </a:lnTo>
                      <a:lnTo>
                        <a:pt x="130552" y="40418"/>
                      </a:lnTo>
                      <a:lnTo>
                        <a:pt x="129502" y="38164"/>
                      </a:lnTo>
                      <a:lnTo>
                        <a:pt x="128466" y="35909"/>
                      </a:lnTo>
                      <a:lnTo>
                        <a:pt x="127119" y="33801"/>
                      </a:lnTo>
                      <a:lnTo>
                        <a:pt x="125931" y="31706"/>
                      </a:lnTo>
                      <a:lnTo>
                        <a:pt x="124427" y="29597"/>
                      </a:lnTo>
                      <a:lnTo>
                        <a:pt x="122935" y="27496"/>
                      </a:lnTo>
                      <a:lnTo>
                        <a:pt x="121450" y="25546"/>
                      </a:lnTo>
                      <a:lnTo>
                        <a:pt x="118157" y="21634"/>
                      </a:lnTo>
                      <a:lnTo>
                        <a:pt x="114573" y="18050"/>
                      </a:lnTo>
                      <a:lnTo>
                        <a:pt x="112626" y="16370"/>
                      </a:lnTo>
                      <a:lnTo>
                        <a:pt x="110541" y="14719"/>
                      </a:lnTo>
                      <a:lnTo>
                        <a:pt x="108600" y="13221"/>
                      </a:lnTo>
                      <a:lnTo>
                        <a:pt x="106356" y="11722"/>
                      </a:lnTo>
                      <a:lnTo>
                        <a:pt x="104264" y="10211"/>
                      </a:lnTo>
                      <a:lnTo>
                        <a:pt x="102020" y="8871"/>
                      </a:lnTo>
                      <a:lnTo>
                        <a:pt x="99783" y="7658"/>
                      </a:lnTo>
                      <a:lnTo>
                        <a:pt x="97539" y="6617"/>
                      </a:lnTo>
                      <a:lnTo>
                        <a:pt x="95302" y="5563"/>
                      </a:lnTo>
                      <a:lnTo>
                        <a:pt x="92912" y="4509"/>
                      </a:lnTo>
                      <a:lnTo>
                        <a:pt x="90517" y="3766"/>
                      </a:lnTo>
                      <a:lnTo>
                        <a:pt x="88134" y="2851"/>
                      </a:lnTo>
                      <a:lnTo>
                        <a:pt x="85738" y="2254"/>
                      </a:lnTo>
                      <a:lnTo>
                        <a:pt x="83356" y="1651"/>
                      </a:lnTo>
                      <a:lnTo>
                        <a:pt x="80960" y="1054"/>
                      </a:lnTo>
                      <a:lnTo>
                        <a:pt x="78426" y="756"/>
                      </a:lnTo>
                      <a:lnTo>
                        <a:pt x="75885" y="298"/>
                      </a:lnTo>
                      <a:lnTo>
                        <a:pt x="73502" y="159"/>
                      </a:lnTo>
                      <a:lnTo>
                        <a:pt x="70961" y="0"/>
                      </a:lnTo>
                      <a:close/>
                    </a:path>
                  </a:pathLst>
                </a:custGeom>
                <a:solidFill>
                  <a:srgbClr val="FFFFFF">
                    <a:alpha val="48000"/>
                  </a:srgbClr>
                </a:solidFill>
                <a:ln>
                  <a:noFill/>
                </a:ln>
                <a:effectLst/>
              </p:spPr>
              <p:txBody>
                <a:bodyPr vert="horz" wrap="square" lIns="0" tIns="0" rIns="0" bIns="0" numCol="1" spcCol="215900" anchor="ctr"/>
                <a:lstStyle/>
                <a:p>
                  <a:pPr/>
                </a:p>
              </p:txBody>
            </p:sp>
          </p:grpSp>
          <p:sp>
            <p:nvSpPr>
              <p:cNvPr id="111" name="Google Shape;789;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JlZnD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aAQAA2RAAAHgJAAA2GQAAAAAAACYAAAAIAAAA//////////8="/>
                  </a:ext>
                </a:extLst>
              </p:cNvSpPr>
              <p:nvPr/>
            </p:nvSpPr>
            <p:spPr>
              <a:xfrm flipH="1">
                <a:off x="179070" y="2738755"/>
                <a:ext cx="1360170" cy="1359535"/>
              </a:xfrm>
              <a:custGeom>
                <a:avLst/>
                <a:gdLst/>
                <a:ahLst/>
                <a:cxnLst/>
                <a:rect l="0" t="0" r="1360170" b="1359535"/>
                <a:pathLst>
                  <a:path w="1360170" h="1359535">
                    <a:moveTo>
                      <a:pt x="682856" y="85852"/>
                    </a:moveTo>
                    <a:lnTo>
                      <a:pt x="697402" y="85852"/>
                    </a:lnTo>
                    <a:lnTo>
                      <a:pt x="711948" y="86607"/>
                    </a:lnTo>
                    <a:lnTo>
                      <a:pt x="726306" y="87488"/>
                    </a:lnTo>
                    <a:lnTo>
                      <a:pt x="740663" y="88873"/>
                    </a:lnTo>
                    <a:lnTo>
                      <a:pt x="755083" y="90320"/>
                    </a:lnTo>
                    <a:lnTo>
                      <a:pt x="769441" y="92460"/>
                    </a:lnTo>
                    <a:lnTo>
                      <a:pt x="783672" y="94663"/>
                    </a:lnTo>
                    <a:lnTo>
                      <a:pt x="797777" y="97370"/>
                    </a:lnTo>
                    <a:lnTo>
                      <a:pt x="812009" y="100517"/>
                    </a:lnTo>
                    <a:lnTo>
                      <a:pt x="825925" y="103853"/>
                    </a:lnTo>
                    <a:lnTo>
                      <a:pt x="840031" y="107566"/>
                    </a:lnTo>
                    <a:lnTo>
                      <a:pt x="853822" y="111595"/>
                    </a:lnTo>
                    <a:lnTo>
                      <a:pt x="867549" y="116126"/>
                    </a:lnTo>
                    <a:lnTo>
                      <a:pt x="881214" y="120910"/>
                    </a:lnTo>
                    <a:lnTo>
                      <a:pt x="894816" y="126008"/>
                    </a:lnTo>
                    <a:lnTo>
                      <a:pt x="908354" y="131421"/>
                    </a:lnTo>
                    <a:lnTo>
                      <a:pt x="921641" y="137212"/>
                    </a:lnTo>
                    <a:lnTo>
                      <a:pt x="934991" y="143254"/>
                    </a:lnTo>
                    <a:lnTo>
                      <a:pt x="948026" y="149800"/>
                    </a:lnTo>
                    <a:lnTo>
                      <a:pt x="961061" y="156598"/>
                    </a:lnTo>
                    <a:lnTo>
                      <a:pt x="967484" y="160185"/>
                    </a:lnTo>
                    <a:lnTo>
                      <a:pt x="973970" y="163773"/>
                    </a:lnTo>
                    <a:lnTo>
                      <a:pt x="980204" y="167361"/>
                    </a:lnTo>
                    <a:lnTo>
                      <a:pt x="986501" y="171263"/>
                    </a:lnTo>
                    <a:lnTo>
                      <a:pt x="992987" y="174976"/>
                    </a:lnTo>
                    <a:lnTo>
                      <a:pt x="999095" y="179067"/>
                    </a:lnTo>
                    <a:lnTo>
                      <a:pt x="1005392" y="183096"/>
                    </a:lnTo>
                    <a:lnTo>
                      <a:pt x="1011563" y="187124"/>
                    </a:lnTo>
                    <a:lnTo>
                      <a:pt x="1021009" y="193607"/>
                    </a:lnTo>
                    <a:lnTo>
                      <a:pt x="1030140" y="200152"/>
                    </a:lnTo>
                    <a:lnTo>
                      <a:pt x="1039271" y="206888"/>
                    </a:lnTo>
                    <a:lnTo>
                      <a:pt x="1048275" y="213812"/>
                    </a:lnTo>
                    <a:lnTo>
                      <a:pt x="1056965" y="220861"/>
                    </a:lnTo>
                    <a:lnTo>
                      <a:pt x="1065655" y="228035"/>
                    </a:lnTo>
                    <a:lnTo>
                      <a:pt x="1074031" y="235400"/>
                    </a:lnTo>
                    <a:lnTo>
                      <a:pt x="1082280" y="242702"/>
                    </a:lnTo>
                    <a:lnTo>
                      <a:pt x="1090529" y="250381"/>
                    </a:lnTo>
                    <a:lnTo>
                      <a:pt x="1098463" y="258121"/>
                    </a:lnTo>
                    <a:lnTo>
                      <a:pt x="1106209" y="265867"/>
                    </a:lnTo>
                    <a:lnTo>
                      <a:pt x="1113891" y="273857"/>
                    </a:lnTo>
                    <a:lnTo>
                      <a:pt x="1121385" y="281977"/>
                    </a:lnTo>
                    <a:lnTo>
                      <a:pt x="1128689" y="290222"/>
                    </a:lnTo>
                    <a:lnTo>
                      <a:pt x="1135742" y="298594"/>
                    </a:lnTo>
                    <a:lnTo>
                      <a:pt x="1142795" y="307153"/>
                    </a:lnTo>
                    <a:lnTo>
                      <a:pt x="1149533" y="315714"/>
                    </a:lnTo>
                    <a:lnTo>
                      <a:pt x="1156270" y="324399"/>
                    </a:lnTo>
                    <a:lnTo>
                      <a:pt x="1162693" y="333211"/>
                    </a:lnTo>
                    <a:lnTo>
                      <a:pt x="1168991" y="342086"/>
                    </a:lnTo>
                    <a:lnTo>
                      <a:pt x="1175162" y="351024"/>
                    </a:lnTo>
                    <a:lnTo>
                      <a:pt x="1181144" y="360212"/>
                    </a:lnTo>
                    <a:lnTo>
                      <a:pt x="1186811" y="369466"/>
                    </a:lnTo>
                    <a:lnTo>
                      <a:pt x="1192542" y="378781"/>
                    </a:lnTo>
                    <a:lnTo>
                      <a:pt x="1197894" y="388221"/>
                    </a:lnTo>
                    <a:lnTo>
                      <a:pt x="1203184" y="397663"/>
                    </a:lnTo>
                    <a:lnTo>
                      <a:pt x="1208221" y="407231"/>
                    </a:lnTo>
                    <a:lnTo>
                      <a:pt x="1213196" y="416987"/>
                    </a:lnTo>
                    <a:lnTo>
                      <a:pt x="1217856" y="426742"/>
                    </a:lnTo>
                    <a:lnTo>
                      <a:pt x="1222327" y="436435"/>
                    </a:lnTo>
                    <a:lnTo>
                      <a:pt x="1226672" y="446506"/>
                    </a:lnTo>
                    <a:lnTo>
                      <a:pt x="1230891" y="456388"/>
                    </a:lnTo>
                    <a:lnTo>
                      <a:pt x="1234921" y="466584"/>
                    </a:lnTo>
                    <a:lnTo>
                      <a:pt x="1238699" y="476592"/>
                    </a:lnTo>
                    <a:lnTo>
                      <a:pt x="1242289" y="486914"/>
                    </a:lnTo>
                    <a:lnTo>
                      <a:pt x="1245689" y="497111"/>
                    </a:lnTo>
                    <a:lnTo>
                      <a:pt x="1249026" y="507496"/>
                    </a:lnTo>
                    <a:lnTo>
                      <a:pt x="1251986" y="517945"/>
                    </a:lnTo>
                    <a:lnTo>
                      <a:pt x="1254820" y="528456"/>
                    </a:lnTo>
                    <a:lnTo>
                      <a:pt x="1257528" y="538904"/>
                    </a:lnTo>
                    <a:lnTo>
                      <a:pt x="1260109" y="549604"/>
                    </a:lnTo>
                    <a:lnTo>
                      <a:pt x="1262313" y="560178"/>
                    </a:lnTo>
                    <a:lnTo>
                      <a:pt x="1264454" y="570815"/>
                    </a:lnTo>
                    <a:lnTo>
                      <a:pt x="1266218" y="581641"/>
                    </a:lnTo>
                    <a:lnTo>
                      <a:pt x="1268044" y="592404"/>
                    </a:lnTo>
                    <a:lnTo>
                      <a:pt x="1269555" y="603230"/>
                    </a:lnTo>
                    <a:lnTo>
                      <a:pt x="1270751" y="613993"/>
                    </a:lnTo>
                    <a:lnTo>
                      <a:pt x="1271759" y="624945"/>
                    </a:lnTo>
                    <a:lnTo>
                      <a:pt x="1272704" y="635897"/>
                    </a:lnTo>
                    <a:lnTo>
                      <a:pt x="1273396" y="646786"/>
                    </a:lnTo>
                    <a:lnTo>
                      <a:pt x="1273900" y="657926"/>
                    </a:lnTo>
                    <a:lnTo>
                      <a:pt x="1274152" y="668815"/>
                    </a:lnTo>
                    <a:lnTo>
                      <a:pt x="1274341" y="679892"/>
                    </a:lnTo>
                    <a:lnTo>
                      <a:pt x="1274152" y="691034"/>
                    </a:lnTo>
                    <a:lnTo>
                      <a:pt x="1273900" y="702111"/>
                    </a:lnTo>
                    <a:lnTo>
                      <a:pt x="1273270" y="713188"/>
                    </a:lnTo>
                    <a:lnTo>
                      <a:pt x="1272515" y="724455"/>
                    </a:lnTo>
                    <a:lnTo>
                      <a:pt x="1271633" y="735533"/>
                    </a:lnTo>
                    <a:lnTo>
                      <a:pt x="1270437" y="746611"/>
                    </a:lnTo>
                    <a:lnTo>
                      <a:pt x="1269051" y="757814"/>
                    </a:lnTo>
                    <a:lnTo>
                      <a:pt x="1267414" y="768892"/>
                    </a:lnTo>
                    <a:lnTo>
                      <a:pt x="1265651" y="780159"/>
                    </a:lnTo>
                    <a:lnTo>
                      <a:pt x="1263699" y="791235"/>
                    </a:lnTo>
                    <a:lnTo>
                      <a:pt x="1261432" y="802503"/>
                    </a:lnTo>
                    <a:lnTo>
                      <a:pt x="1258283" y="816413"/>
                    </a:lnTo>
                    <a:lnTo>
                      <a:pt x="1254820" y="830197"/>
                    </a:lnTo>
                    <a:lnTo>
                      <a:pt x="1251105" y="843981"/>
                    </a:lnTo>
                    <a:lnTo>
                      <a:pt x="1247074" y="857639"/>
                    </a:lnTo>
                    <a:lnTo>
                      <a:pt x="1242540" y="871109"/>
                    </a:lnTo>
                    <a:lnTo>
                      <a:pt x="1237755" y="884578"/>
                    </a:lnTo>
                    <a:lnTo>
                      <a:pt x="1232843" y="897796"/>
                    </a:lnTo>
                    <a:lnTo>
                      <a:pt x="1227427" y="910951"/>
                    </a:lnTo>
                    <a:lnTo>
                      <a:pt x="1221571" y="923980"/>
                    </a:lnTo>
                    <a:lnTo>
                      <a:pt x="1215589" y="937009"/>
                    </a:lnTo>
                    <a:lnTo>
                      <a:pt x="1209292" y="949786"/>
                    </a:lnTo>
                    <a:lnTo>
                      <a:pt x="1202554" y="962374"/>
                    </a:lnTo>
                    <a:lnTo>
                      <a:pt x="1195690" y="974962"/>
                    </a:lnTo>
                    <a:lnTo>
                      <a:pt x="1188323" y="987236"/>
                    </a:lnTo>
                    <a:lnTo>
                      <a:pt x="1180703" y="999509"/>
                    </a:lnTo>
                    <a:lnTo>
                      <a:pt x="1172769" y="1011468"/>
                    </a:lnTo>
                    <a:lnTo>
                      <a:pt x="1168550" y="1017951"/>
                    </a:lnTo>
                    <a:lnTo>
                      <a:pt x="1164079" y="1024057"/>
                    </a:lnTo>
                    <a:lnTo>
                      <a:pt x="1159734" y="1030351"/>
                    </a:lnTo>
                    <a:lnTo>
                      <a:pt x="1155074" y="1036330"/>
                    </a:lnTo>
                    <a:lnTo>
                      <a:pt x="1150603" y="1042498"/>
                    </a:lnTo>
                    <a:lnTo>
                      <a:pt x="1145943" y="1048478"/>
                    </a:lnTo>
                    <a:lnTo>
                      <a:pt x="1136372" y="1060185"/>
                    </a:lnTo>
                    <a:lnTo>
                      <a:pt x="1126737" y="1071577"/>
                    </a:lnTo>
                    <a:lnTo>
                      <a:pt x="1121636" y="1077116"/>
                    </a:lnTo>
                    <a:lnTo>
                      <a:pt x="1116725" y="1082655"/>
                    </a:lnTo>
                    <a:lnTo>
                      <a:pt x="1106523" y="1093418"/>
                    </a:lnTo>
                    <a:lnTo>
                      <a:pt x="1101297" y="1098831"/>
                    </a:lnTo>
                    <a:lnTo>
                      <a:pt x="1096070" y="1103929"/>
                    </a:lnTo>
                    <a:lnTo>
                      <a:pt x="1090781" y="1109153"/>
                    </a:lnTo>
                    <a:lnTo>
                      <a:pt x="1085428" y="1114126"/>
                    </a:lnTo>
                    <a:lnTo>
                      <a:pt x="1080013" y="1119224"/>
                    </a:lnTo>
                    <a:lnTo>
                      <a:pt x="1074471" y="1124134"/>
                    </a:lnTo>
                    <a:lnTo>
                      <a:pt x="1063388" y="1133764"/>
                    </a:lnTo>
                    <a:lnTo>
                      <a:pt x="1057847" y="1138421"/>
                    </a:lnTo>
                    <a:lnTo>
                      <a:pt x="1052117" y="1143016"/>
                    </a:lnTo>
                    <a:lnTo>
                      <a:pt x="1046449" y="1147548"/>
                    </a:lnTo>
                    <a:lnTo>
                      <a:pt x="1040593" y="1152017"/>
                    </a:lnTo>
                    <a:lnTo>
                      <a:pt x="1034737" y="1156360"/>
                    </a:lnTo>
                    <a:lnTo>
                      <a:pt x="1028943" y="1160703"/>
                    </a:lnTo>
                    <a:lnTo>
                      <a:pt x="1017105" y="1168948"/>
                    </a:lnTo>
                    <a:lnTo>
                      <a:pt x="1005077" y="1177067"/>
                    </a:lnTo>
                    <a:lnTo>
                      <a:pt x="992798" y="1184809"/>
                    </a:lnTo>
                    <a:lnTo>
                      <a:pt x="980519" y="1192362"/>
                    </a:lnTo>
                    <a:lnTo>
                      <a:pt x="967925" y="1199349"/>
                    </a:lnTo>
                    <a:lnTo>
                      <a:pt x="955393" y="1206146"/>
                    </a:lnTo>
                    <a:lnTo>
                      <a:pt x="942484" y="1212692"/>
                    </a:lnTo>
                    <a:lnTo>
                      <a:pt x="929575" y="1218860"/>
                    </a:lnTo>
                    <a:lnTo>
                      <a:pt x="916540" y="1224714"/>
                    </a:lnTo>
                    <a:lnTo>
                      <a:pt x="903254" y="1230253"/>
                    </a:lnTo>
                    <a:lnTo>
                      <a:pt x="889904" y="1235351"/>
                    </a:lnTo>
                    <a:lnTo>
                      <a:pt x="876554" y="1240260"/>
                    </a:lnTo>
                    <a:lnTo>
                      <a:pt x="862952" y="1244792"/>
                    </a:lnTo>
                    <a:lnTo>
                      <a:pt x="849288" y="1248946"/>
                    </a:lnTo>
                    <a:lnTo>
                      <a:pt x="835686" y="1252849"/>
                    </a:lnTo>
                    <a:lnTo>
                      <a:pt x="821895" y="1256436"/>
                    </a:lnTo>
                    <a:lnTo>
                      <a:pt x="807979" y="1259772"/>
                    </a:lnTo>
                    <a:lnTo>
                      <a:pt x="793999" y="1262605"/>
                    </a:lnTo>
                    <a:lnTo>
                      <a:pt x="779957" y="1265122"/>
                    </a:lnTo>
                    <a:lnTo>
                      <a:pt x="765851" y="1267388"/>
                    </a:lnTo>
                    <a:lnTo>
                      <a:pt x="751746" y="1269339"/>
                    </a:lnTo>
                    <a:lnTo>
                      <a:pt x="737514" y="1270850"/>
                    </a:lnTo>
                    <a:lnTo>
                      <a:pt x="723283" y="1272172"/>
                    </a:lnTo>
                    <a:lnTo>
                      <a:pt x="709052" y="1273116"/>
                    </a:lnTo>
                    <a:lnTo>
                      <a:pt x="694820" y="1273556"/>
                    </a:lnTo>
                    <a:lnTo>
                      <a:pt x="680463" y="1273871"/>
                    </a:lnTo>
                    <a:lnTo>
                      <a:pt x="666231" y="1273682"/>
                    </a:lnTo>
                    <a:lnTo>
                      <a:pt x="651811" y="1273116"/>
                    </a:lnTo>
                    <a:lnTo>
                      <a:pt x="637643" y="1272361"/>
                    </a:lnTo>
                    <a:lnTo>
                      <a:pt x="623222" y="1271165"/>
                    </a:lnTo>
                    <a:lnTo>
                      <a:pt x="608991" y="1269654"/>
                    </a:lnTo>
                    <a:lnTo>
                      <a:pt x="594634" y="1267703"/>
                    </a:lnTo>
                    <a:lnTo>
                      <a:pt x="580402" y="1265563"/>
                    </a:lnTo>
                    <a:lnTo>
                      <a:pt x="566171" y="1262919"/>
                    </a:lnTo>
                    <a:lnTo>
                      <a:pt x="552065" y="1260087"/>
                    </a:lnTo>
                    <a:lnTo>
                      <a:pt x="537834" y="1256751"/>
                    </a:lnTo>
                    <a:lnTo>
                      <a:pt x="530781" y="1254989"/>
                    </a:lnTo>
                    <a:lnTo>
                      <a:pt x="523728" y="1253163"/>
                    </a:lnTo>
                    <a:lnTo>
                      <a:pt x="516865" y="1251086"/>
                    </a:lnTo>
                    <a:lnTo>
                      <a:pt x="509812" y="1249135"/>
                    </a:lnTo>
                    <a:lnTo>
                      <a:pt x="502759" y="1246995"/>
                    </a:lnTo>
                    <a:lnTo>
                      <a:pt x="495895" y="1244792"/>
                    </a:lnTo>
                    <a:lnTo>
                      <a:pt x="488843" y="1242400"/>
                    </a:lnTo>
                    <a:lnTo>
                      <a:pt x="481979" y="1239946"/>
                    </a:lnTo>
                    <a:lnTo>
                      <a:pt x="475052" y="1237554"/>
                    </a:lnTo>
                    <a:lnTo>
                      <a:pt x="468188" y="1234910"/>
                    </a:lnTo>
                    <a:lnTo>
                      <a:pt x="461261" y="1232330"/>
                    </a:lnTo>
                    <a:lnTo>
                      <a:pt x="454398" y="1229497"/>
                    </a:lnTo>
                    <a:lnTo>
                      <a:pt x="447660" y="1226665"/>
                    </a:lnTo>
                    <a:lnTo>
                      <a:pt x="440733" y="1223644"/>
                    </a:lnTo>
                    <a:lnTo>
                      <a:pt x="433995" y="1220623"/>
                    </a:lnTo>
                    <a:lnTo>
                      <a:pt x="420519" y="1214329"/>
                    </a:lnTo>
                    <a:lnTo>
                      <a:pt x="413781" y="1211056"/>
                    </a:lnTo>
                    <a:lnTo>
                      <a:pt x="407169" y="1207594"/>
                    </a:lnTo>
                    <a:lnTo>
                      <a:pt x="400432" y="1204195"/>
                    </a:lnTo>
                    <a:lnTo>
                      <a:pt x="393883" y="1200544"/>
                    </a:lnTo>
                    <a:lnTo>
                      <a:pt x="387271" y="1196831"/>
                    </a:lnTo>
                    <a:lnTo>
                      <a:pt x="380848" y="1193054"/>
                    </a:lnTo>
                    <a:lnTo>
                      <a:pt x="374236" y="1189215"/>
                    </a:lnTo>
                    <a:lnTo>
                      <a:pt x="367813" y="1185313"/>
                    </a:lnTo>
                    <a:lnTo>
                      <a:pt x="361327" y="1181221"/>
                    </a:lnTo>
                    <a:lnTo>
                      <a:pt x="354904" y="1177067"/>
                    </a:lnTo>
                    <a:lnTo>
                      <a:pt x="348481" y="1172850"/>
                    </a:lnTo>
                    <a:lnTo>
                      <a:pt x="339161" y="1166430"/>
                    </a:lnTo>
                    <a:lnTo>
                      <a:pt x="329904" y="1159821"/>
                    </a:lnTo>
                    <a:lnTo>
                      <a:pt x="320773" y="1153087"/>
                    </a:lnTo>
                    <a:lnTo>
                      <a:pt x="311895" y="1146163"/>
                    </a:lnTo>
                    <a:lnTo>
                      <a:pt x="303079" y="1139177"/>
                    </a:lnTo>
                    <a:lnTo>
                      <a:pt x="294515" y="1131938"/>
                    </a:lnTo>
                    <a:lnTo>
                      <a:pt x="286014" y="1124637"/>
                    </a:lnTo>
                    <a:lnTo>
                      <a:pt x="277764" y="1117084"/>
                    </a:lnTo>
                    <a:lnTo>
                      <a:pt x="269641" y="1109468"/>
                    </a:lnTo>
                    <a:lnTo>
                      <a:pt x="261707" y="1101852"/>
                    </a:lnTo>
                    <a:lnTo>
                      <a:pt x="253772" y="1093917"/>
                    </a:lnTo>
                    <a:lnTo>
                      <a:pt x="246153" y="1085928"/>
                    </a:lnTo>
                    <a:lnTo>
                      <a:pt x="238785" y="1077872"/>
                    </a:lnTo>
                    <a:lnTo>
                      <a:pt x="231481" y="1069626"/>
                    </a:lnTo>
                    <a:lnTo>
                      <a:pt x="224302" y="1061255"/>
                    </a:lnTo>
                    <a:lnTo>
                      <a:pt x="217249" y="1052821"/>
                    </a:lnTo>
                    <a:lnTo>
                      <a:pt x="210511" y="1044324"/>
                    </a:lnTo>
                    <a:lnTo>
                      <a:pt x="203900" y="1035638"/>
                    </a:lnTo>
                    <a:lnTo>
                      <a:pt x="197288" y="1026763"/>
                    </a:lnTo>
                    <a:lnTo>
                      <a:pt x="190991" y="1017763"/>
                    </a:lnTo>
                    <a:lnTo>
                      <a:pt x="184882" y="1008762"/>
                    </a:lnTo>
                    <a:lnTo>
                      <a:pt x="179026" y="999635"/>
                    </a:lnTo>
                    <a:lnTo>
                      <a:pt x="173170" y="990509"/>
                    </a:lnTo>
                    <a:lnTo>
                      <a:pt x="167628" y="981194"/>
                    </a:lnTo>
                    <a:lnTo>
                      <a:pt x="162087" y="971752"/>
                    </a:lnTo>
                    <a:lnTo>
                      <a:pt x="156860" y="962374"/>
                    </a:lnTo>
                    <a:lnTo>
                      <a:pt x="151760" y="952744"/>
                    </a:lnTo>
                    <a:lnTo>
                      <a:pt x="142188" y="933295"/>
                    </a:lnTo>
                    <a:lnTo>
                      <a:pt x="137654" y="923413"/>
                    </a:lnTo>
                    <a:lnTo>
                      <a:pt x="133309" y="913531"/>
                    </a:lnTo>
                    <a:lnTo>
                      <a:pt x="129153" y="903461"/>
                    </a:lnTo>
                    <a:lnTo>
                      <a:pt x="125123" y="893453"/>
                    </a:lnTo>
                    <a:lnTo>
                      <a:pt x="121345" y="883257"/>
                    </a:lnTo>
                    <a:lnTo>
                      <a:pt x="117755" y="873060"/>
                    </a:lnTo>
                    <a:lnTo>
                      <a:pt x="114292" y="862675"/>
                    </a:lnTo>
                    <a:lnTo>
                      <a:pt x="111144" y="852352"/>
                    </a:lnTo>
                    <a:lnTo>
                      <a:pt x="107995" y="842030"/>
                    </a:lnTo>
                    <a:lnTo>
                      <a:pt x="105161" y="831582"/>
                    </a:lnTo>
                    <a:lnTo>
                      <a:pt x="102454" y="820882"/>
                    </a:lnTo>
                    <a:lnTo>
                      <a:pt x="100061" y="810433"/>
                    </a:lnTo>
                    <a:lnTo>
                      <a:pt x="97857" y="799796"/>
                    </a:lnTo>
                    <a:lnTo>
                      <a:pt x="95716" y="788970"/>
                    </a:lnTo>
                    <a:lnTo>
                      <a:pt x="93764" y="778333"/>
                    </a:lnTo>
                    <a:lnTo>
                      <a:pt x="92126" y="767570"/>
                    </a:lnTo>
                    <a:lnTo>
                      <a:pt x="90615" y="756807"/>
                    </a:lnTo>
                    <a:lnTo>
                      <a:pt x="89293" y="745855"/>
                    </a:lnTo>
                    <a:lnTo>
                      <a:pt x="88222" y="734904"/>
                    </a:lnTo>
                    <a:lnTo>
                      <a:pt x="87341" y="723952"/>
                    </a:lnTo>
                    <a:lnTo>
                      <a:pt x="86585" y="713000"/>
                    </a:lnTo>
                    <a:lnTo>
                      <a:pt x="86144" y="702111"/>
                    </a:lnTo>
                    <a:lnTo>
                      <a:pt x="85829" y="691034"/>
                    </a:lnTo>
                    <a:lnTo>
                      <a:pt x="85829" y="668815"/>
                    </a:lnTo>
                    <a:lnTo>
                      <a:pt x="86270" y="657737"/>
                    </a:lnTo>
                    <a:lnTo>
                      <a:pt x="86774" y="646660"/>
                    </a:lnTo>
                    <a:lnTo>
                      <a:pt x="87466" y="635582"/>
                    </a:lnTo>
                    <a:lnTo>
                      <a:pt x="88537" y="624504"/>
                    </a:lnTo>
                    <a:lnTo>
                      <a:pt x="89607" y="613238"/>
                    </a:lnTo>
                    <a:lnTo>
                      <a:pt x="91119" y="602160"/>
                    </a:lnTo>
                    <a:lnTo>
                      <a:pt x="92567" y="590894"/>
                    </a:lnTo>
                    <a:lnTo>
                      <a:pt x="94393" y="579816"/>
                    </a:lnTo>
                    <a:lnTo>
                      <a:pt x="96471" y="568612"/>
                    </a:lnTo>
                    <a:lnTo>
                      <a:pt x="98738" y="557535"/>
                    </a:lnTo>
                    <a:lnTo>
                      <a:pt x="101698" y="543562"/>
                    </a:lnTo>
                    <a:lnTo>
                      <a:pt x="105161" y="529652"/>
                    </a:lnTo>
                    <a:lnTo>
                      <a:pt x="108940" y="515868"/>
                    </a:lnTo>
                    <a:lnTo>
                      <a:pt x="113096" y="502209"/>
                    </a:lnTo>
                    <a:lnTo>
                      <a:pt x="117441" y="488740"/>
                    </a:lnTo>
                    <a:lnTo>
                      <a:pt x="122226" y="475396"/>
                    </a:lnTo>
                    <a:lnTo>
                      <a:pt x="127327" y="462053"/>
                    </a:lnTo>
                    <a:lnTo>
                      <a:pt x="132743" y="448898"/>
                    </a:lnTo>
                    <a:lnTo>
                      <a:pt x="138410" y="435869"/>
                    </a:lnTo>
                    <a:lnTo>
                      <a:pt x="144455" y="422966"/>
                    </a:lnTo>
                    <a:lnTo>
                      <a:pt x="150689" y="410252"/>
                    </a:lnTo>
                    <a:lnTo>
                      <a:pt x="157427" y="397475"/>
                    </a:lnTo>
                    <a:lnTo>
                      <a:pt x="164480" y="385075"/>
                    </a:lnTo>
                    <a:lnTo>
                      <a:pt x="171721" y="372613"/>
                    </a:lnTo>
                    <a:lnTo>
                      <a:pt x="179341" y="360465"/>
                    </a:lnTo>
                    <a:lnTo>
                      <a:pt x="187275" y="348380"/>
                    </a:lnTo>
                    <a:lnTo>
                      <a:pt x="191494" y="342212"/>
                    </a:lnTo>
                    <a:lnTo>
                      <a:pt x="195650" y="336232"/>
                    </a:lnTo>
                    <a:lnTo>
                      <a:pt x="199995" y="330064"/>
                    </a:lnTo>
                    <a:lnTo>
                      <a:pt x="204340" y="324211"/>
                    </a:lnTo>
                    <a:lnTo>
                      <a:pt x="208874" y="318230"/>
                    </a:lnTo>
                    <a:lnTo>
                      <a:pt x="213345" y="312566"/>
                    </a:lnTo>
                    <a:lnTo>
                      <a:pt x="218005" y="306713"/>
                    </a:lnTo>
                    <a:lnTo>
                      <a:pt x="222602" y="300984"/>
                    </a:lnTo>
                    <a:lnTo>
                      <a:pt x="227262" y="295447"/>
                    </a:lnTo>
                    <a:lnTo>
                      <a:pt x="232048" y="289782"/>
                    </a:lnTo>
                    <a:lnTo>
                      <a:pt x="241808" y="278830"/>
                    </a:lnTo>
                    <a:lnTo>
                      <a:pt x="251694" y="268193"/>
                    </a:lnTo>
                    <a:lnTo>
                      <a:pt x="261896" y="257870"/>
                    </a:lnTo>
                    <a:lnTo>
                      <a:pt x="272349" y="247674"/>
                    </a:lnTo>
                    <a:lnTo>
                      <a:pt x="282991" y="237918"/>
                    </a:lnTo>
                    <a:lnTo>
                      <a:pt x="293948" y="228350"/>
                    </a:lnTo>
                    <a:lnTo>
                      <a:pt x="305031" y="219036"/>
                    </a:lnTo>
                    <a:lnTo>
                      <a:pt x="316240" y="210035"/>
                    </a:lnTo>
                    <a:lnTo>
                      <a:pt x="327826" y="201223"/>
                    </a:lnTo>
                    <a:lnTo>
                      <a:pt x="339476" y="192851"/>
                    </a:lnTo>
                    <a:lnTo>
                      <a:pt x="351440" y="184733"/>
                    </a:lnTo>
                    <a:lnTo>
                      <a:pt x="363594" y="176928"/>
                    </a:lnTo>
                    <a:lnTo>
                      <a:pt x="375873" y="169312"/>
                    </a:lnTo>
                    <a:lnTo>
                      <a:pt x="388467" y="162137"/>
                    </a:lnTo>
                    <a:lnTo>
                      <a:pt x="401061" y="155213"/>
                    </a:lnTo>
                    <a:lnTo>
                      <a:pt x="413907" y="148604"/>
                    </a:lnTo>
                    <a:lnTo>
                      <a:pt x="427005" y="142310"/>
                    </a:lnTo>
                    <a:lnTo>
                      <a:pt x="440292" y="136331"/>
                    </a:lnTo>
                    <a:lnTo>
                      <a:pt x="453642" y="130666"/>
                    </a:lnTo>
                    <a:lnTo>
                      <a:pt x="467118" y="125253"/>
                    </a:lnTo>
                    <a:lnTo>
                      <a:pt x="480908" y="120155"/>
                    </a:lnTo>
                    <a:lnTo>
                      <a:pt x="494699" y="115497"/>
                    </a:lnTo>
                    <a:lnTo>
                      <a:pt x="501752" y="113294"/>
                    </a:lnTo>
                    <a:lnTo>
                      <a:pt x="508615" y="111154"/>
                    </a:lnTo>
                    <a:lnTo>
                      <a:pt x="522847" y="107126"/>
                    </a:lnTo>
                    <a:lnTo>
                      <a:pt x="529900" y="105175"/>
                    </a:lnTo>
                    <a:lnTo>
                      <a:pt x="537078" y="103412"/>
                    </a:lnTo>
                    <a:lnTo>
                      <a:pt x="544257" y="101713"/>
                    </a:lnTo>
                    <a:lnTo>
                      <a:pt x="551436" y="100076"/>
                    </a:lnTo>
                    <a:lnTo>
                      <a:pt x="558803" y="98440"/>
                    </a:lnTo>
                    <a:lnTo>
                      <a:pt x="565982" y="96929"/>
                    </a:lnTo>
                    <a:lnTo>
                      <a:pt x="573349" y="95608"/>
                    </a:lnTo>
                    <a:lnTo>
                      <a:pt x="580654" y="94412"/>
                    </a:lnTo>
                    <a:lnTo>
                      <a:pt x="587896" y="93216"/>
                    </a:lnTo>
                    <a:lnTo>
                      <a:pt x="595200" y="92020"/>
                    </a:lnTo>
                    <a:lnTo>
                      <a:pt x="602568" y="90950"/>
                    </a:lnTo>
                    <a:lnTo>
                      <a:pt x="609873" y="90069"/>
                    </a:lnTo>
                    <a:lnTo>
                      <a:pt x="617240" y="89313"/>
                    </a:lnTo>
                    <a:lnTo>
                      <a:pt x="624419" y="88558"/>
                    </a:lnTo>
                    <a:lnTo>
                      <a:pt x="639091" y="87362"/>
                    </a:lnTo>
                    <a:lnTo>
                      <a:pt x="653637" y="86418"/>
                    </a:lnTo>
                    <a:lnTo>
                      <a:pt x="668309" y="85852"/>
                    </a:lnTo>
                    <a:close/>
                    <a:moveTo>
                      <a:pt x="674921" y="0"/>
                    </a:moveTo>
                    <a:lnTo>
                      <a:pt x="666546" y="125"/>
                    </a:lnTo>
                    <a:lnTo>
                      <a:pt x="658297" y="440"/>
                    </a:lnTo>
                    <a:lnTo>
                      <a:pt x="649922" y="755"/>
                    </a:lnTo>
                    <a:lnTo>
                      <a:pt x="641484" y="1195"/>
                    </a:lnTo>
                    <a:lnTo>
                      <a:pt x="633109" y="1636"/>
                    </a:lnTo>
                    <a:lnTo>
                      <a:pt x="624860" y="2391"/>
                    </a:lnTo>
                    <a:lnTo>
                      <a:pt x="616484" y="3147"/>
                    </a:lnTo>
                    <a:lnTo>
                      <a:pt x="608109" y="3902"/>
                    </a:lnTo>
                    <a:lnTo>
                      <a:pt x="599734" y="4972"/>
                    </a:lnTo>
                    <a:lnTo>
                      <a:pt x="591296" y="5979"/>
                    </a:lnTo>
                    <a:lnTo>
                      <a:pt x="582921" y="7175"/>
                    </a:lnTo>
                    <a:lnTo>
                      <a:pt x="574672" y="8371"/>
                    </a:lnTo>
                    <a:lnTo>
                      <a:pt x="566297" y="9755"/>
                    </a:lnTo>
                    <a:lnTo>
                      <a:pt x="557922" y="11266"/>
                    </a:lnTo>
                    <a:lnTo>
                      <a:pt x="549546" y="12902"/>
                    </a:lnTo>
                    <a:lnTo>
                      <a:pt x="541297" y="14539"/>
                    </a:lnTo>
                    <a:lnTo>
                      <a:pt x="532859" y="16301"/>
                    </a:lnTo>
                    <a:lnTo>
                      <a:pt x="524673" y="18127"/>
                    </a:lnTo>
                    <a:lnTo>
                      <a:pt x="516424" y="20078"/>
                    </a:lnTo>
                    <a:lnTo>
                      <a:pt x="508301" y="22155"/>
                    </a:lnTo>
                    <a:lnTo>
                      <a:pt x="500114" y="24421"/>
                    </a:lnTo>
                    <a:lnTo>
                      <a:pt x="491991" y="26687"/>
                    </a:lnTo>
                    <a:lnTo>
                      <a:pt x="483931" y="29078"/>
                    </a:lnTo>
                    <a:lnTo>
                      <a:pt x="475934" y="31470"/>
                    </a:lnTo>
                    <a:lnTo>
                      <a:pt x="467873" y="33988"/>
                    </a:lnTo>
                    <a:lnTo>
                      <a:pt x="459939" y="36694"/>
                    </a:lnTo>
                    <a:lnTo>
                      <a:pt x="452131" y="39401"/>
                    </a:lnTo>
                    <a:lnTo>
                      <a:pt x="444196" y="42233"/>
                    </a:lnTo>
                    <a:lnTo>
                      <a:pt x="436388" y="45066"/>
                    </a:lnTo>
                    <a:lnTo>
                      <a:pt x="428642" y="48276"/>
                    </a:lnTo>
                    <a:lnTo>
                      <a:pt x="420960" y="51234"/>
                    </a:lnTo>
                    <a:lnTo>
                      <a:pt x="413215" y="54507"/>
                    </a:lnTo>
                    <a:lnTo>
                      <a:pt x="405532" y="57843"/>
                    </a:lnTo>
                    <a:lnTo>
                      <a:pt x="398039" y="61116"/>
                    </a:lnTo>
                    <a:lnTo>
                      <a:pt x="390419" y="64703"/>
                    </a:lnTo>
                    <a:lnTo>
                      <a:pt x="383052" y="68165"/>
                    </a:lnTo>
                    <a:lnTo>
                      <a:pt x="375558" y="71942"/>
                    </a:lnTo>
                    <a:lnTo>
                      <a:pt x="360886" y="79432"/>
                    </a:lnTo>
                    <a:lnTo>
                      <a:pt x="353581" y="83271"/>
                    </a:lnTo>
                    <a:lnTo>
                      <a:pt x="346403" y="87362"/>
                    </a:lnTo>
                    <a:lnTo>
                      <a:pt x="339161" y="91390"/>
                    </a:lnTo>
                    <a:lnTo>
                      <a:pt x="331982" y="95608"/>
                    </a:lnTo>
                    <a:lnTo>
                      <a:pt x="324930" y="99950"/>
                    </a:lnTo>
                    <a:lnTo>
                      <a:pt x="317940" y="104293"/>
                    </a:lnTo>
                    <a:lnTo>
                      <a:pt x="310887" y="108762"/>
                    </a:lnTo>
                    <a:lnTo>
                      <a:pt x="303960" y="113294"/>
                    </a:lnTo>
                    <a:lnTo>
                      <a:pt x="297222" y="117889"/>
                    </a:lnTo>
                    <a:lnTo>
                      <a:pt x="290359" y="122546"/>
                    </a:lnTo>
                    <a:lnTo>
                      <a:pt x="283621" y="127330"/>
                    </a:lnTo>
                    <a:lnTo>
                      <a:pt x="277009" y="132177"/>
                    </a:lnTo>
                    <a:lnTo>
                      <a:pt x="270271" y="137086"/>
                    </a:lnTo>
                    <a:lnTo>
                      <a:pt x="263848" y="142184"/>
                    </a:lnTo>
                    <a:lnTo>
                      <a:pt x="257236" y="147282"/>
                    </a:lnTo>
                    <a:lnTo>
                      <a:pt x="250813" y="152507"/>
                    </a:lnTo>
                    <a:lnTo>
                      <a:pt x="244327" y="157794"/>
                    </a:lnTo>
                    <a:lnTo>
                      <a:pt x="238030" y="163144"/>
                    </a:lnTo>
                    <a:lnTo>
                      <a:pt x="231922" y="168556"/>
                    </a:lnTo>
                    <a:lnTo>
                      <a:pt x="225624" y="174096"/>
                    </a:lnTo>
                    <a:lnTo>
                      <a:pt x="219453" y="179634"/>
                    </a:lnTo>
                    <a:lnTo>
                      <a:pt x="213471" y="185362"/>
                    </a:lnTo>
                    <a:lnTo>
                      <a:pt x="207489" y="191027"/>
                    </a:lnTo>
                    <a:lnTo>
                      <a:pt x="201507" y="196880"/>
                    </a:lnTo>
                    <a:lnTo>
                      <a:pt x="195650" y="202860"/>
                    </a:lnTo>
                    <a:lnTo>
                      <a:pt x="189794" y="208838"/>
                    </a:lnTo>
                    <a:lnTo>
                      <a:pt x="184127" y="214882"/>
                    </a:lnTo>
                    <a:lnTo>
                      <a:pt x="178459" y="220987"/>
                    </a:lnTo>
                    <a:lnTo>
                      <a:pt x="172918" y="227155"/>
                    </a:lnTo>
                    <a:lnTo>
                      <a:pt x="167314" y="233448"/>
                    </a:lnTo>
                    <a:lnTo>
                      <a:pt x="151193" y="252772"/>
                    </a:lnTo>
                    <a:lnTo>
                      <a:pt x="145903" y="259318"/>
                    </a:lnTo>
                    <a:lnTo>
                      <a:pt x="130664" y="279585"/>
                    </a:lnTo>
                    <a:lnTo>
                      <a:pt x="125690" y="286446"/>
                    </a:lnTo>
                    <a:lnTo>
                      <a:pt x="116118" y="300545"/>
                    </a:lnTo>
                    <a:lnTo>
                      <a:pt x="111458" y="307468"/>
                    </a:lnTo>
                    <a:lnTo>
                      <a:pt x="106987" y="314329"/>
                    </a:lnTo>
                    <a:lnTo>
                      <a:pt x="102642" y="321253"/>
                    </a:lnTo>
                    <a:lnTo>
                      <a:pt x="98297" y="328302"/>
                    </a:lnTo>
                    <a:lnTo>
                      <a:pt x="94078" y="335288"/>
                    </a:lnTo>
                    <a:lnTo>
                      <a:pt x="90048" y="342527"/>
                    </a:lnTo>
                    <a:lnTo>
                      <a:pt x="86018" y="349576"/>
                    </a:lnTo>
                    <a:lnTo>
                      <a:pt x="81925" y="356752"/>
                    </a:lnTo>
                    <a:lnTo>
                      <a:pt x="78084" y="363927"/>
                    </a:lnTo>
                    <a:lnTo>
                      <a:pt x="74306" y="371290"/>
                    </a:lnTo>
                    <a:lnTo>
                      <a:pt x="70716" y="378466"/>
                    </a:lnTo>
                    <a:lnTo>
                      <a:pt x="67127" y="385830"/>
                    </a:lnTo>
                    <a:lnTo>
                      <a:pt x="63664" y="393321"/>
                    </a:lnTo>
                    <a:lnTo>
                      <a:pt x="60200" y="400622"/>
                    </a:lnTo>
                    <a:lnTo>
                      <a:pt x="56926" y="408111"/>
                    </a:lnTo>
                    <a:lnTo>
                      <a:pt x="53651" y="415602"/>
                    </a:lnTo>
                    <a:lnTo>
                      <a:pt x="50503" y="423092"/>
                    </a:lnTo>
                    <a:lnTo>
                      <a:pt x="47480" y="430582"/>
                    </a:lnTo>
                    <a:lnTo>
                      <a:pt x="44520" y="438261"/>
                    </a:lnTo>
                    <a:lnTo>
                      <a:pt x="41624" y="445877"/>
                    </a:lnTo>
                    <a:lnTo>
                      <a:pt x="38979" y="453555"/>
                    </a:lnTo>
                    <a:lnTo>
                      <a:pt x="36271" y="461171"/>
                    </a:lnTo>
                    <a:lnTo>
                      <a:pt x="33689" y="468976"/>
                    </a:lnTo>
                    <a:lnTo>
                      <a:pt x="31171" y="476592"/>
                    </a:lnTo>
                    <a:lnTo>
                      <a:pt x="28778" y="484397"/>
                    </a:lnTo>
                    <a:lnTo>
                      <a:pt x="26511" y="492202"/>
                    </a:lnTo>
                    <a:lnTo>
                      <a:pt x="24244" y="500132"/>
                    </a:lnTo>
                    <a:lnTo>
                      <a:pt x="22166" y="507937"/>
                    </a:lnTo>
                    <a:lnTo>
                      <a:pt x="18262" y="523798"/>
                    </a:lnTo>
                    <a:lnTo>
                      <a:pt x="16498" y="531918"/>
                    </a:lnTo>
                    <a:lnTo>
                      <a:pt x="14672" y="539848"/>
                    </a:lnTo>
                    <a:lnTo>
                      <a:pt x="12153" y="552562"/>
                    </a:lnTo>
                    <a:lnTo>
                      <a:pt x="9886" y="565277"/>
                    </a:lnTo>
                    <a:lnTo>
                      <a:pt x="7808" y="578180"/>
                    </a:lnTo>
                    <a:lnTo>
                      <a:pt x="5982" y="590894"/>
                    </a:lnTo>
                    <a:lnTo>
                      <a:pt x="4345" y="603671"/>
                    </a:lnTo>
                    <a:lnTo>
                      <a:pt x="3023" y="616385"/>
                    </a:lnTo>
                    <a:lnTo>
                      <a:pt x="1952" y="629162"/>
                    </a:lnTo>
                    <a:lnTo>
                      <a:pt x="1071" y="641876"/>
                    </a:lnTo>
                    <a:lnTo>
                      <a:pt x="441" y="654590"/>
                    </a:lnTo>
                    <a:lnTo>
                      <a:pt x="126" y="667368"/>
                    </a:lnTo>
                    <a:lnTo>
                      <a:pt x="0" y="679892"/>
                    </a:lnTo>
                    <a:lnTo>
                      <a:pt x="0" y="692670"/>
                    </a:lnTo>
                    <a:lnTo>
                      <a:pt x="441" y="705258"/>
                    </a:lnTo>
                    <a:lnTo>
                      <a:pt x="882" y="717847"/>
                    </a:lnTo>
                    <a:lnTo>
                      <a:pt x="1763" y="730435"/>
                    </a:lnTo>
                    <a:lnTo>
                      <a:pt x="2708" y="742834"/>
                    </a:lnTo>
                    <a:lnTo>
                      <a:pt x="4030" y="755423"/>
                    </a:lnTo>
                    <a:lnTo>
                      <a:pt x="5541" y="767885"/>
                    </a:lnTo>
                    <a:lnTo>
                      <a:pt x="7179" y="780159"/>
                    </a:lnTo>
                    <a:lnTo>
                      <a:pt x="9131" y="792621"/>
                    </a:lnTo>
                    <a:lnTo>
                      <a:pt x="11209" y="804895"/>
                    </a:lnTo>
                    <a:lnTo>
                      <a:pt x="13602" y="817042"/>
                    </a:lnTo>
                    <a:lnTo>
                      <a:pt x="16309" y="829316"/>
                    </a:lnTo>
                    <a:lnTo>
                      <a:pt x="19143" y="841275"/>
                    </a:lnTo>
                    <a:lnTo>
                      <a:pt x="22166" y="853422"/>
                    </a:lnTo>
                    <a:lnTo>
                      <a:pt x="25503" y="865381"/>
                    </a:lnTo>
                    <a:lnTo>
                      <a:pt x="28904" y="877214"/>
                    </a:lnTo>
                    <a:lnTo>
                      <a:pt x="32682" y="889236"/>
                    </a:lnTo>
                    <a:lnTo>
                      <a:pt x="36586" y="900943"/>
                    </a:lnTo>
                    <a:lnTo>
                      <a:pt x="40742" y="912587"/>
                    </a:lnTo>
                    <a:lnTo>
                      <a:pt x="45087" y="924294"/>
                    </a:lnTo>
                    <a:lnTo>
                      <a:pt x="49558" y="935813"/>
                    </a:lnTo>
                    <a:lnTo>
                      <a:pt x="54407" y="947205"/>
                    </a:lnTo>
                    <a:lnTo>
                      <a:pt x="59319" y="958598"/>
                    </a:lnTo>
                    <a:lnTo>
                      <a:pt x="64545" y="969801"/>
                    </a:lnTo>
                    <a:lnTo>
                      <a:pt x="69961" y="981068"/>
                    </a:lnTo>
                    <a:lnTo>
                      <a:pt x="75502" y="992145"/>
                    </a:lnTo>
                    <a:lnTo>
                      <a:pt x="81358" y="1003097"/>
                    </a:lnTo>
                    <a:lnTo>
                      <a:pt x="87341" y="1013860"/>
                    </a:lnTo>
                    <a:lnTo>
                      <a:pt x="93638" y="1024686"/>
                    </a:lnTo>
                    <a:lnTo>
                      <a:pt x="99935" y="1035323"/>
                    </a:lnTo>
                    <a:lnTo>
                      <a:pt x="106673" y="1045960"/>
                    </a:lnTo>
                    <a:lnTo>
                      <a:pt x="113410" y="1056283"/>
                    </a:lnTo>
                    <a:lnTo>
                      <a:pt x="120463" y="1066605"/>
                    </a:lnTo>
                    <a:lnTo>
                      <a:pt x="127642" y="1076802"/>
                    </a:lnTo>
                    <a:lnTo>
                      <a:pt x="135135" y="1086998"/>
                    </a:lnTo>
                    <a:lnTo>
                      <a:pt x="142629" y="1096880"/>
                    </a:lnTo>
                    <a:lnTo>
                      <a:pt x="150437" y="1106762"/>
                    </a:lnTo>
                    <a:lnTo>
                      <a:pt x="158498" y="1116392"/>
                    </a:lnTo>
                    <a:lnTo>
                      <a:pt x="166621" y="1125959"/>
                    </a:lnTo>
                    <a:lnTo>
                      <a:pt x="174996" y="1135400"/>
                    </a:lnTo>
                    <a:lnTo>
                      <a:pt x="183497" y="1144652"/>
                    </a:lnTo>
                    <a:lnTo>
                      <a:pt x="192376" y="1153842"/>
                    </a:lnTo>
                    <a:lnTo>
                      <a:pt x="201192" y="1162843"/>
                    </a:lnTo>
                    <a:lnTo>
                      <a:pt x="210323" y="1171654"/>
                    </a:lnTo>
                    <a:lnTo>
                      <a:pt x="219642" y="1180340"/>
                    </a:lnTo>
                    <a:lnTo>
                      <a:pt x="229214" y="1188900"/>
                    </a:lnTo>
                    <a:lnTo>
                      <a:pt x="238785" y="1197146"/>
                    </a:lnTo>
                    <a:lnTo>
                      <a:pt x="248672" y="1205391"/>
                    </a:lnTo>
                    <a:lnTo>
                      <a:pt x="258747" y="1213447"/>
                    </a:lnTo>
                    <a:lnTo>
                      <a:pt x="268885" y="1221378"/>
                    </a:lnTo>
                    <a:lnTo>
                      <a:pt x="279276" y="1229057"/>
                    </a:lnTo>
                    <a:lnTo>
                      <a:pt x="289918" y="1236673"/>
                    </a:lnTo>
                    <a:lnTo>
                      <a:pt x="300686" y="1244037"/>
                    </a:lnTo>
                    <a:lnTo>
                      <a:pt x="307864" y="1248821"/>
                    </a:lnTo>
                    <a:lnTo>
                      <a:pt x="315232" y="1253604"/>
                    </a:lnTo>
                    <a:lnTo>
                      <a:pt x="322726" y="1258262"/>
                    </a:lnTo>
                    <a:lnTo>
                      <a:pt x="330030" y="1262731"/>
                    </a:lnTo>
                    <a:lnTo>
                      <a:pt x="337524" y="1267262"/>
                    </a:lnTo>
                    <a:lnTo>
                      <a:pt x="345017" y="1271416"/>
                    </a:lnTo>
                    <a:lnTo>
                      <a:pt x="352511" y="1275822"/>
                    </a:lnTo>
                    <a:lnTo>
                      <a:pt x="367813" y="1283879"/>
                    </a:lnTo>
                    <a:lnTo>
                      <a:pt x="375432" y="1287781"/>
                    </a:lnTo>
                    <a:lnTo>
                      <a:pt x="383052" y="1291495"/>
                    </a:lnTo>
                    <a:lnTo>
                      <a:pt x="390734" y="1295271"/>
                    </a:lnTo>
                    <a:lnTo>
                      <a:pt x="398479" y="1298733"/>
                    </a:lnTo>
                    <a:lnTo>
                      <a:pt x="406288" y="1302321"/>
                    </a:lnTo>
                    <a:lnTo>
                      <a:pt x="414096" y="1305594"/>
                    </a:lnTo>
                    <a:lnTo>
                      <a:pt x="421905" y="1308867"/>
                    </a:lnTo>
                    <a:lnTo>
                      <a:pt x="429650" y="1312077"/>
                    </a:lnTo>
                    <a:lnTo>
                      <a:pt x="437584" y="1315224"/>
                    </a:lnTo>
                    <a:lnTo>
                      <a:pt x="445393" y="1318056"/>
                    </a:lnTo>
                    <a:lnTo>
                      <a:pt x="453327" y="1320888"/>
                    </a:lnTo>
                    <a:lnTo>
                      <a:pt x="461261" y="1323721"/>
                    </a:lnTo>
                    <a:lnTo>
                      <a:pt x="477130" y="1328819"/>
                    </a:lnTo>
                    <a:lnTo>
                      <a:pt x="485253" y="1331400"/>
                    </a:lnTo>
                    <a:lnTo>
                      <a:pt x="493188" y="1333603"/>
                    </a:lnTo>
                    <a:lnTo>
                      <a:pt x="501311" y="1335869"/>
                    </a:lnTo>
                    <a:lnTo>
                      <a:pt x="509371" y="1337946"/>
                    </a:lnTo>
                    <a:lnTo>
                      <a:pt x="517305" y="1340086"/>
                    </a:lnTo>
                    <a:lnTo>
                      <a:pt x="525429" y="1342037"/>
                    </a:lnTo>
                    <a:lnTo>
                      <a:pt x="533489" y="1343799"/>
                    </a:lnTo>
                    <a:lnTo>
                      <a:pt x="541738" y="1345624"/>
                    </a:lnTo>
                    <a:lnTo>
                      <a:pt x="549798" y="1347072"/>
                    </a:lnTo>
                    <a:lnTo>
                      <a:pt x="557922" y="1348772"/>
                    </a:lnTo>
                    <a:lnTo>
                      <a:pt x="565982" y="1350093"/>
                    </a:lnTo>
                    <a:lnTo>
                      <a:pt x="574231" y="1351478"/>
                    </a:lnTo>
                    <a:lnTo>
                      <a:pt x="582354" y="1352674"/>
                    </a:lnTo>
                    <a:lnTo>
                      <a:pt x="590603" y="1353870"/>
                    </a:lnTo>
                    <a:lnTo>
                      <a:pt x="598664" y="1354751"/>
                    </a:lnTo>
                    <a:lnTo>
                      <a:pt x="606913" y="1355821"/>
                    </a:lnTo>
                    <a:lnTo>
                      <a:pt x="614973" y="1356576"/>
                    </a:lnTo>
                    <a:lnTo>
                      <a:pt x="623222" y="1357269"/>
                    </a:lnTo>
                    <a:lnTo>
                      <a:pt x="631472" y="1357898"/>
                    </a:lnTo>
                    <a:lnTo>
                      <a:pt x="639532" y="1358464"/>
                    </a:lnTo>
                    <a:lnTo>
                      <a:pt x="647781" y="1358779"/>
                    </a:lnTo>
                    <a:lnTo>
                      <a:pt x="656030" y="1359220"/>
                    </a:lnTo>
                    <a:lnTo>
                      <a:pt x="664279" y="1359409"/>
                    </a:lnTo>
                    <a:lnTo>
                      <a:pt x="672340" y="1359535"/>
                    </a:lnTo>
                    <a:lnTo>
                      <a:pt x="688712" y="1359535"/>
                    </a:lnTo>
                    <a:lnTo>
                      <a:pt x="696961" y="1359409"/>
                    </a:lnTo>
                    <a:lnTo>
                      <a:pt x="705147" y="1359094"/>
                    </a:lnTo>
                    <a:lnTo>
                      <a:pt x="713271" y="1358653"/>
                    </a:lnTo>
                    <a:lnTo>
                      <a:pt x="721520" y="1358213"/>
                    </a:lnTo>
                    <a:lnTo>
                      <a:pt x="729580" y="1357772"/>
                    </a:lnTo>
                    <a:lnTo>
                      <a:pt x="737703" y="1357017"/>
                    </a:lnTo>
                    <a:lnTo>
                      <a:pt x="745952" y="1356262"/>
                    </a:lnTo>
                    <a:lnTo>
                      <a:pt x="754013" y="1355506"/>
                    </a:lnTo>
                    <a:lnTo>
                      <a:pt x="762136" y="1354436"/>
                    </a:lnTo>
                    <a:lnTo>
                      <a:pt x="770196" y="1353429"/>
                    </a:lnTo>
                    <a:lnTo>
                      <a:pt x="778257" y="1352359"/>
                    </a:lnTo>
                    <a:lnTo>
                      <a:pt x="786380" y="1351163"/>
                    </a:lnTo>
                    <a:lnTo>
                      <a:pt x="794440" y="1349779"/>
                    </a:lnTo>
                    <a:lnTo>
                      <a:pt x="802437" y="1348331"/>
                    </a:lnTo>
                    <a:lnTo>
                      <a:pt x="810498" y="1346820"/>
                    </a:lnTo>
                    <a:lnTo>
                      <a:pt x="826366" y="1343484"/>
                    </a:lnTo>
                    <a:lnTo>
                      <a:pt x="834301" y="1341722"/>
                    </a:lnTo>
                    <a:lnTo>
                      <a:pt x="842235" y="1339771"/>
                    </a:lnTo>
                    <a:lnTo>
                      <a:pt x="850169" y="1337820"/>
                    </a:lnTo>
                    <a:lnTo>
                      <a:pt x="858167" y="1335743"/>
                    </a:lnTo>
                    <a:lnTo>
                      <a:pt x="865912" y="1333477"/>
                    </a:lnTo>
                    <a:lnTo>
                      <a:pt x="873846" y="1331211"/>
                    </a:lnTo>
                    <a:lnTo>
                      <a:pt x="881655" y="1328819"/>
                    </a:lnTo>
                    <a:lnTo>
                      <a:pt x="889463" y="1326427"/>
                    </a:lnTo>
                    <a:lnTo>
                      <a:pt x="897208" y="1323910"/>
                    </a:lnTo>
                    <a:lnTo>
                      <a:pt x="904891" y="1321203"/>
                    </a:lnTo>
                    <a:lnTo>
                      <a:pt x="912699" y="1318497"/>
                    </a:lnTo>
                    <a:lnTo>
                      <a:pt x="920319" y="1315664"/>
                    </a:lnTo>
                    <a:lnTo>
                      <a:pt x="927938" y="1312643"/>
                    </a:lnTo>
                    <a:lnTo>
                      <a:pt x="935621" y="1309622"/>
                    </a:lnTo>
                    <a:lnTo>
                      <a:pt x="943051" y="1306475"/>
                    </a:lnTo>
                    <a:lnTo>
                      <a:pt x="950734" y="1303328"/>
                    </a:lnTo>
                    <a:lnTo>
                      <a:pt x="958227" y="1300055"/>
                    </a:lnTo>
                    <a:lnTo>
                      <a:pt x="965532" y="1296593"/>
                    </a:lnTo>
                    <a:lnTo>
                      <a:pt x="973025" y="1293131"/>
                    </a:lnTo>
                    <a:lnTo>
                      <a:pt x="980393" y="1289544"/>
                    </a:lnTo>
                    <a:lnTo>
                      <a:pt x="987698" y="1285956"/>
                    </a:lnTo>
                    <a:lnTo>
                      <a:pt x="995065" y="1282242"/>
                    </a:lnTo>
                    <a:lnTo>
                      <a:pt x="1002433" y="1278340"/>
                    </a:lnTo>
                    <a:lnTo>
                      <a:pt x="1009611" y="1274438"/>
                    </a:lnTo>
                    <a:lnTo>
                      <a:pt x="1016790" y="1270409"/>
                    </a:lnTo>
                    <a:lnTo>
                      <a:pt x="1023969" y="1266318"/>
                    </a:lnTo>
                    <a:lnTo>
                      <a:pt x="1031021" y="1262038"/>
                    </a:lnTo>
                    <a:lnTo>
                      <a:pt x="1038074" y="1257821"/>
                    </a:lnTo>
                    <a:lnTo>
                      <a:pt x="1045127" y="1253478"/>
                    </a:lnTo>
                    <a:lnTo>
                      <a:pt x="1051991" y="1248946"/>
                    </a:lnTo>
                    <a:lnTo>
                      <a:pt x="1058918" y="1244352"/>
                    </a:lnTo>
                    <a:lnTo>
                      <a:pt x="1065781" y="1239694"/>
                    </a:lnTo>
                    <a:lnTo>
                      <a:pt x="1072645" y="1234910"/>
                    </a:lnTo>
                    <a:lnTo>
                      <a:pt x="1079383" y="1230064"/>
                    </a:lnTo>
                    <a:lnTo>
                      <a:pt x="1086184" y="1225155"/>
                    </a:lnTo>
                    <a:lnTo>
                      <a:pt x="1092733" y="1220182"/>
                    </a:lnTo>
                    <a:lnTo>
                      <a:pt x="1099345" y="1215084"/>
                    </a:lnTo>
                    <a:lnTo>
                      <a:pt x="1105957" y="1209860"/>
                    </a:lnTo>
                    <a:lnTo>
                      <a:pt x="1112380" y="1204636"/>
                    </a:lnTo>
                    <a:lnTo>
                      <a:pt x="1118803" y="1199223"/>
                    </a:lnTo>
                    <a:lnTo>
                      <a:pt x="1125100" y="1193810"/>
                    </a:lnTo>
                    <a:lnTo>
                      <a:pt x="1131586" y="1188271"/>
                    </a:lnTo>
                    <a:lnTo>
                      <a:pt x="1137694" y="1182606"/>
                    </a:lnTo>
                    <a:lnTo>
                      <a:pt x="1143991" y="1176878"/>
                    </a:lnTo>
                    <a:lnTo>
                      <a:pt x="1150099" y="1171214"/>
                    </a:lnTo>
                    <a:lnTo>
                      <a:pt x="1156145" y="1165234"/>
                    </a:lnTo>
                    <a:lnTo>
                      <a:pt x="1162127" y="1159192"/>
                    </a:lnTo>
                    <a:lnTo>
                      <a:pt x="1168109" y="1153210"/>
                    </a:lnTo>
                    <a:lnTo>
                      <a:pt x="1173965" y="1147107"/>
                    </a:lnTo>
                    <a:lnTo>
                      <a:pt x="1179759" y="1140813"/>
                    </a:lnTo>
                    <a:lnTo>
                      <a:pt x="1185489" y="1134519"/>
                    </a:lnTo>
                    <a:lnTo>
                      <a:pt x="1191156" y="1128036"/>
                    </a:lnTo>
                    <a:lnTo>
                      <a:pt x="1196887" y="1121616"/>
                    </a:lnTo>
                    <a:lnTo>
                      <a:pt x="1202428" y="1115007"/>
                    </a:lnTo>
                    <a:lnTo>
                      <a:pt x="1207781" y="1108398"/>
                    </a:lnTo>
                    <a:lnTo>
                      <a:pt x="1213196" y="1101663"/>
                    </a:lnTo>
                    <a:lnTo>
                      <a:pt x="1218612" y="1094803"/>
                    </a:lnTo>
                    <a:lnTo>
                      <a:pt x="1223838" y="1087879"/>
                    </a:lnTo>
                    <a:lnTo>
                      <a:pt x="1228939" y="1081019"/>
                    </a:lnTo>
                    <a:lnTo>
                      <a:pt x="1234039" y="1073843"/>
                    </a:lnTo>
                    <a:lnTo>
                      <a:pt x="1239140" y="1066605"/>
                    </a:lnTo>
                    <a:lnTo>
                      <a:pt x="1244052" y="1059430"/>
                    </a:lnTo>
                    <a:lnTo>
                      <a:pt x="1248586" y="1052569"/>
                    </a:lnTo>
                    <a:lnTo>
                      <a:pt x="1253057" y="1045646"/>
                    </a:lnTo>
                    <a:lnTo>
                      <a:pt x="1257402" y="1038596"/>
                    </a:lnTo>
                    <a:lnTo>
                      <a:pt x="1261747" y="1031547"/>
                    </a:lnTo>
                    <a:lnTo>
                      <a:pt x="1270122" y="1017511"/>
                    </a:lnTo>
                    <a:lnTo>
                      <a:pt x="1274152" y="1010272"/>
                    </a:lnTo>
                    <a:lnTo>
                      <a:pt x="1278056" y="1003223"/>
                    </a:lnTo>
                    <a:lnTo>
                      <a:pt x="1281960" y="995922"/>
                    </a:lnTo>
                    <a:lnTo>
                      <a:pt x="1285738" y="988747"/>
                    </a:lnTo>
                    <a:lnTo>
                      <a:pt x="1289454" y="981382"/>
                    </a:lnTo>
                    <a:lnTo>
                      <a:pt x="1293043" y="974018"/>
                    </a:lnTo>
                    <a:lnTo>
                      <a:pt x="1296506" y="966717"/>
                    </a:lnTo>
                    <a:lnTo>
                      <a:pt x="1299970" y="959353"/>
                    </a:lnTo>
                    <a:lnTo>
                      <a:pt x="1303244" y="951863"/>
                    </a:lnTo>
                    <a:lnTo>
                      <a:pt x="1306393" y="944373"/>
                    </a:lnTo>
                    <a:lnTo>
                      <a:pt x="1309541" y="936883"/>
                    </a:lnTo>
                    <a:lnTo>
                      <a:pt x="1312501" y="929393"/>
                    </a:lnTo>
                    <a:lnTo>
                      <a:pt x="1315524" y="921714"/>
                    </a:lnTo>
                    <a:lnTo>
                      <a:pt x="1321191" y="906482"/>
                    </a:lnTo>
                    <a:lnTo>
                      <a:pt x="1323773" y="898803"/>
                    </a:lnTo>
                    <a:lnTo>
                      <a:pt x="1326481" y="890998"/>
                    </a:lnTo>
                    <a:lnTo>
                      <a:pt x="1328873" y="883383"/>
                    </a:lnTo>
                    <a:lnTo>
                      <a:pt x="1331266" y="875578"/>
                    </a:lnTo>
                    <a:lnTo>
                      <a:pt x="1333470" y="867647"/>
                    </a:lnTo>
                    <a:lnTo>
                      <a:pt x="1335737" y="859842"/>
                    </a:lnTo>
                    <a:lnTo>
                      <a:pt x="1337815" y="851912"/>
                    </a:lnTo>
                    <a:lnTo>
                      <a:pt x="1339956" y="844107"/>
                    </a:lnTo>
                    <a:lnTo>
                      <a:pt x="1341908" y="836176"/>
                    </a:lnTo>
                    <a:lnTo>
                      <a:pt x="1343672" y="828120"/>
                    </a:lnTo>
                    <a:lnTo>
                      <a:pt x="1345309" y="820189"/>
                    </a:lnTo>
                    <a:lnTo>
                      <a:pt x="1347891" y="807412"/>
                    </a:lnTo>
                    <a:lnTo>
                      <a:pt x="1350284" y="794509"/>
                    </a:lnTo>
                    <a:lnTo>
                      <a:pt x="1352362" y="781795"/>
                    </a:lnTo>
                    <a:lnTo>
                      <a:pt x="1354188" y="769081"/>
                    </a:lnTo>
                    <a:lnTo>
                      <a:pt x="1355699" y="756304"/>
                    </a:lnTo>
                    <a:lnTo>
                      <a:pt x="1357021" y="743590"/>
                    </a:lnTo>
                    <a:lnTo>
                      <a:pt x="1358218" y="730687"/>
                    </a:lnTo>
                    <a:lnTo>
                      <a:pt x="1358974" y="717972"/>
                    </a:lnTo>
                    <a:lnTo>
                      <a:pt x="1359603" y="705384"/>
                    </a:lnTo>
                    <a:lnTo>
                      <a:pt x="1360044" y="692670"/>
                    </a:lnTo>
                    <a:lnTo>
                      <a:pt x="1360044" y="679892"/>
                    </a:lnTo>
                    <a:lnTo>
                      <a:pt x="1360044" y="667368"/>
                    </a:lnTo>
                    <a:lnTo>
                      <a:pt x="1359729" y="654779"/>
                    </a:lnTo>
                    <a:lnTo>
                      <a:pt x="1359099" y="642191"/>
                    </a:lnTo>
                    <a:lnTo>
                      <a:pt x="1358344" y="629603"/>
                    </a:lnTo>
                    <a:lnTo>
                      <a:pt x="1357336" y="617014"/>
                    </a:lnTo>
                    <a:lnTo>
                      <a:pt x="1356140" y="604552"/>
                    </a:lnTo>
                    <a:lnTo>
                      <a:pt x="1354629" y="592090"/>
                    </a:lnTo>
                    <a:lnTo>
                      <a:pt x="1352802" y="579690"/>
                    </a:lnTo>
                    <a:lnTo>
                      <a:pt x="1350913" y="567417"/>
                    </a:lnTo>
                    <a:lnTo>
                      <a:pt x="1348772" y="555080"/>
                    </a:lnTo>
                    <a:lnTo>
                      <a:pt x="1346379" y="542806"/>
                    </a:lnTo>
                    <a:lnTo>
                      <a:pt x="1343861" y="530722"/>
                    </a:lnTo>
                    <a:lnTo>
                      <a:pt x="1341027" y="518574"/>
                    </a:lnTo>
                    <a:lnTo>
                      <a:pt x="1337815" y="506552"/>
                    </a:lnTo>
                    <a:lnTo>
                      <a:pt x="1334667" y="494593"/>
                    </a:lnTo>
                    <a:lnTo>
                      <a:pt x="1331077" y="482571"/>
                    </a:lnTo>
                    <a:lnTo>
                      <a:pt x="1327488" y="470738"/>
                    </a:lnTo>
                    <a:lnTo>
                      <a:pt x="1323584" y="459094"/>
                    </a:lnTo>
                    <a:lnTo>
                      <a:pt x="1319428" y="447387"/>
                    </a:lnTo>
                    <a:lnTo>
                      <a:pt x="1315083" y="435680"/>
                    </a:lnTo>
                    <a:lnTo>
                      <a:pt x="1310423" y="424162"/>
                    </a:lnTo>
                    <a:lnTo>
                      <a:pt x="1305763" y="412769"/>
                    </a:lnTo>
                    <a:lnTo>
                      <a:pt x="1300663" y="401377"/>
                    </a:lnTo>
                    <a:lnTo>
                      <a:pt x="1295625" y="390173"/>
                    </a:lnTo>
                    <a:lnTo>
                      <a:pt x="1290209" y="378907"/>
                    </a:lnTo>
                    <a:lnTo>
                      <a:pt x="1284542" y="367829"/>
                    </a:lnTo>
                    <a:lnTo>
                      <a:pt x="1278812" y="356877"/>
                    </a:lnTo>
                    <a:lnTo>
                      <a:pt x="1272704" y="345926"/>
                    </a:lnTo>
                    <a:lnTo>
                      <a:pt x="1266532" y="335288"/>
                    </a:lnTo>
                    <a:lnTo>
                      <a:pt x="1260109" y="324526"/>
                    </a:lnTo>
                    <a:lnTo>
                      <a:pt x="1253497" y="314014"/>
                    </a:lnTo>
                    <a:lnTo>
                      <a:pt x="1246634" y="303565"/>
                    </a:lnTo>
                    <a:lnTo>
                      <a:pt x="1239707" y="293369"/>
                    </a:lnTo>
                    <a:lnTo>
                      <a:pt x="1232402" y="283047"/>
                    </a:lnTo>
                    <a:lnTo>
                      <a:pt x="1225035" y="272977"/>
                    </a:lnTo>
                    <a:lnTo>
                      <a:pt x="1217415" y="263095"/>
                    </a:lnTo>
                    <a:lnTo>
                      <a:pt x="1209607" y="253213"/>
                    </a:lnTo>
                    <a:lnTo>
                      <a:pt x="1201672" y="243583"/>
                    </a:lnTo>
                    <a:lnTo>
                      <a:pt x="1193423" y="234016"/>
                    </a:lnTo>
                    <a:lnTo>
                      <a:pt x="1185048" y="224574"/>
                    </a:lnTo>
                    <a:lnTo>
                      <a:pt x="1176484" y="215322"/>
                    </a:lnTo>
                    <a:lnTo>
                      <a:pt x="1167794" y="206133"/>
                    </a:lnTo>
                    <a:lnTo>
                      <a:pt x="1158852" y="197191"/>
                    </a:lnTo>
                    <a:lnTo>
                      <a:pt x="1149659" y="188319"/>
                    </a:lnTo>
                    <a:lnTo>
                      <a:pt x="1140402" y="179634"/>
                    </a:lnTo>
                    <a:lnTo>
                      <a:pt x="1130956" y="171137"/>
                    </a:lnTo>
                    <a:lnTo>
                      <a:pt x="1121196" y="162703"/>
                    </a:lnTo>
                    <a:lnTo>
                      <a:pt x="1111498" y="154647"/>
                    </a:lnTo>
                    <a:lnTo>
                      <a:pt x="1101423" y="146527"/>
                    </a:lnTo>
                    <a:lnTo>
                      <a:pt x="1091096" y="138597"/>
                    </a:lnTo>
                    <a:lnTo>
                      <a:pt x="1080768" y="130981"/>
                    </a:lnTo>
                    <a:lnTo>
                      <a:pt x="1070252" y="123302"/>
                    </a:lnTo>
                    <a:lnTo>
                      <a:pt x="1059484" y="115938"/>
                    </a:lnTo>
                    <a:lnTo>
                      <a:pt x="1052432" y="111343"/>
                    </a:lnTo>
                    <a:lnTo>
                      <a:pt x="1045253" y="106685"/>
                    </a:lnTo>
                    <a:lnTo>
                      <a:pt x="1038074" y="102153"/>
                    </a:lnTo>
                    <a:lnTo>
                      <a:pt x="1030896" y="97685"/>
                    </a:lnTo>
                    <a:lnTo>
                      <a:pt x="1023654" y="93342"/>
                    </a:lnTo>
                    <a:lnTo>
                      <a:pt x="1016349" y="89125"/>
                    </a:lnTo>
                    <a:lnTo>
                      <a:pt x="1008982" y="85096"/>
                    </a:lnTo>
                    <a:lnTo>
                      <a:pt x="1001677" y="81068"/>
                    </a:lnTo>
                    <a:lnTo>
                      <a:pt x="994184" y="77040"/>
                    </a:lnTo>
                    <a:lnTo>
                      <a:pt x="986816" y="73263"/>
                    </a:lnTo>
                    <a:lnTo>
                      <a:pt x="979322" y="69487"/>
                    </a:lnTo>
                    <a:lnTo>
                      <a:pt x="971703" y="65773"/>
                    </a:lnTo>
                    <a:lnTo>
                      <a:pt x="964209" y="62312"/>
                    </a:lnTo>
                    <a:lnTo>
                      <a:pt x="956590" y="58850"/>
                    </a:lnTo>
                    <a:lnTo>
                      <a:pt x="948907" y="55451"/>
                    </a:lnTo>
                    <a:lnTo>
                      <a:pt x="941288" y="52115"/>
                    </a:lnTo>
                    <a:lnTo>
                      <a:pt x="933669" y="48968"/>
                    </a:lnTo>
                    <a:lnTo>
                      <a:pt x="925860" y="46010"/>
                    </a:lnTo>
                    <a:lnTo>
                      <a:pt x="918241" y="42989"/>
                    </a:lnTo>
                    <a:lnTo>
                      <a:pt x="910432" y="40156"/>
                    </a:lnTo>
                    <a:lnTo>
                      <a:pt x="902498" y="37324"/>
                    </a:lnTo>
                    <a:lnTo>
                      <a:pt x="894690" y="34617"/>
                    </a:lnTo>
                    <a:lnTo>
                      <a:pt x="886881" y="32037"/>
                    </a:lnTo>
                    <a:lnTo>
                      <a:pt x="878947" y="29645"/>
                    </a:lnTo>
                    <a:lnTo>
                      <a:pt x="863078" y="24861"/>
                    </a:lnTo>
                    <a:lnTo>
                      <a:pt x="855144" y="22784"/>
                    </a:lnTo>
                    <a:lnTo>
                      <a:pt x="847084" y="20707"/>
                    </a:lnTo>
                    <a:lnTo>
                      <a:pt x="839086" y="18756"/>
                    </a:lnTo>
                    <a:lnTo>
                      <a:pt x="831026" y="16805"/>
                    </a:lnTo>
                    <a:lnTo>
                      <a:pt x="822903" y="14980"/>
                    </a:lnTo>
                    <a:lnTo>
                      <a:pt x="814843" y="13343"/>
                    </a:lnTo>
                    <a:lnTo>
                      <a:pt x="806719" y="11707"/>
                    </a:lnTo>
                    <a:lnTo>
                      <a:pt x="798659" y="10196"/>
                    </a:lnTo>
                    <a:lnTo>
                      <a:pt x="790410" y="8811"/>
                    </a:lnTo>
                    <a:lnTo>
                      <a:pt x="782350" y="7615"/>
                    </a:lnTo>
                    <a:lnTo>
                      <a:pt x="774100" y="6420"/>
                    </a:lnTo>
                    <a:lnTo>
                      <a:pt x="765977" y="5224"/>
                    </a:lnTo>
                    <a:lnTo>
                      <a:pt x="757791" y="4342"/>
                    </a:lnTo>
                    <a:lnTo>
                      <a:pt x="749542" y="3461"/>
                    </a:lnTo>
                    <a:lnTo>
                      <a:pt x="741293" y="2706"/>
                    </a:lnTo>
                    <a:lnTo>
                      <a:pt x="733043" y="1951"/>
                    </a:lnTo>
                    <a:lnTo>
                      <a:pt x="724794" y="1321"/>
                    </a:lnTo>
                    <a:lnTo>
                      <a:pt x="716419" y="881"/>
                    </a:lnTo>
                    <a:lnTo>
                      <a:pt x="708170" y="440"/>
                    </a:lnTo>
                    <a:lnTo>
                      <a:pt x="699921" y="314"/>
                    </a:lnTo>
                    <a:lnTo>
                      <a:pt x="691546" y="0"/>
                    </a:lnTo>
                    <a:close/>
                  </a:path>
                </a:pathLst>
              </a:custGeom>
              <a:solidFill>
                <a:schemeClr val="accent1"/>
              </a:solidFill>
              <a:ln>
                <a:noFill/>
              </a:ln>
              <a:effectLst/>
            </p:spPr>
            <p:txBody>
              <a:bodyPr vert="horz" wrap="square" lIns="0" tIns="0" rIns="0" bIns="0" numCol="1" spcCol="215900" anchor="ctr"/>
              <a:lstStyle/>
              <a:p>
                <a:pPr/>
              </a:p>
            </p:txBody>
          </p:sp>
          <p:sp>
            <p:nvSpPr>
              <p:cNvPr id="110" name="Google Shape;790;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RXqMDf///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FeowG////AQAAAAAAAAAAAAAAAAAAAAAAAAAAAAAAAAAAAAAAAAAAAAAAAn9/fwBTU1MDzMzMAMDA/wB/f38AAAAAAAAAAAAAAAAAAAAAAAAAAAAhAAAAGAAAABQAAABIAAAAMxkAAMsDAACiHwAAAAAAACYAAAAIAAAA//////////8="/>
                  </a:ext>
                </a:extLst>
              </p:cNvSpPr>
              <p:nvPr/>
            </p:nvSpPr>
            <p:spPr>
              <a:xfrm flipH="1">
                <a:off x="45720" y="4096385"/>
                <a:ext cx="570865" cy="1045845"/>
              </a:xfrm>
              <a:custGeom>
                <a:avLst/>
                <a:gdLst/>
                <a:ahLst/>
                <a:cxnLst/>
                <a:rect l="0" t="0" r="570865" b="1045845"/>
                <a:pathLst>
                  <a:path w="570865" h="1045845">
                    <a:moveTo>
                      <a:pt x="148900" y="0"/>
                    </a:moveTo>
                    <a:lnTo>
                      <a:pt x="0" y="66527"/>
                    </a:lnTo>
                    <a:lnTo>
                      <a:pt x="414775" y="997426"/>
                    </a:lnTo>
                    <a:lnTo>
                      <a:pt x="416572" y="1001348"/>
                    </a:lnTo>
                    <a:lnTo>
                      <a:pt x="418528" y="1004931"/>
                    </a:lnTo>
                    <a:lnTo>
                      <a:pt x="423021" y="1011806"/>
                    </a:lnTo>
                    <a:lnTo>
                      <a:pt x="425426" y="1015147"/>
                    </a:lnTo>
                    <a:lnTo>
                      <a:pt x="428122" y="1018149"/>
                    </a:lnTo>
                    <a:lnTo>
                      <a:pt x="430818" y="1021103"/>
                    </a:lnTo>
                    <a:lnTo>
                      <a:pt x="433645" y="1023814"/>
                    </a:lnTo>
                    <a:lnTo>
                      <a:pt x="436500" y="1026525"/>
                    </a:lnTo>
                    <a:lnTo>
                      <a:pt x="439645" y="1029043"/>
                    </a:lnTo>
                    <a:lnTo>
                      <a:pt x="442790" y="1031319"/>
                    </a:lnTo>
                    <a:lnTo>
                      <a:pt x="446093" y="1033401"/>
                    </a:lnTo>
                    <a:lnTo>
                      <a:pt x="449529" y="1035483"/>
                    </a:lnTo>
                    <a:lnTo>
                      <a:pt x="452991" y="1037323"/>
                    </a:lnTo>
                    <a:lnTo>
                      <a:pt x="456427" y="1038969"/>
                    </a:lnTo>
                    <a:lnTo>
                      <a:pt x="460154" y="1040470"/>
                    </a:lnTo>
                    <a:lnTo>
                      <a:pt x="463774" y="1041826"/>
                    </a:lnTo>
                    <a:lnTo>
                      <a:pt x="467501" y="1042843"/>
                    </a:lnTo>
                    <a:lnTo>
                      <a:pt x="471412" y="1043908"/>
                    </a:lnTo>
                    <a:lnTo>
                      <a:pt x="475165" y="1044634"/>
                    </a:lnTo>
                    <a:lnTo>
                      <a:pt x="479024" y="1045263"/>
                    </a:lnTo>
                    <a:lnTo>
                      <a:pt x="482935" y="1045699"/>
                    </a:lnTo>
                    <a:lnTo>
                      <a:pt x="486979" y="1045845"/>
                    </a:lnTo>
                    <a:lnTo>
                      <a:pt x="490864" y="1045845"/>
                    </a:lnTo>
                    <a:lnTo>
                      <a:pt x="494934" y="1045699"/>
                    </a:lnTo>
                    <a:lnTo>
                      <a:pt x="498819" y="1045263"/>
                    </a:lnTo>
                    <a:lnTo>
                      <a:pt x="502863" y="1044779"/>
                    </a:lnTo>
                    <a:lnTo>
                      <a:pt x="506906" y="1043908"/>
                    </a:lnTo>
                    <a:lnTo>
                      <a:pt x="510792" y="1042988"/>
                    </a:lnTo>
                    <a:lnTo>
                      <a:pt x="514703" y="1041826"/>
                    </a:lnTo>
                    <a:lnTo>
                      <a:pt x="518588" y="1040470"/>
                    </a:lnTo>
                    <a:lnTo>
                      <a:pt x="522473" y="1038824"/>
                    </a:lnTo>
                    <a:lnTo>
                      <a:pt x="526385" y="1037032"/>
                    </a:lnTo>
                    <a:lnTo>
                      <a:pt x="529979" y="1035047"/>
                    </a:lnTo>
                    <a:lnTo>
                      <a:pt x="536850" y="1030544"/>
                    </a:lnTo>
                    <a:lnTo>
                      <a:pt x="540154" y="1028172"/>
                    </a:lnTo>
                    <a:lnTo>
                      <a:pt x="543141" y="1025605"/>
                    </a:lnTo>
                    <a:lnTo>
                      <a:pt x="546153" y="1022749"/>
                    </a:lnTo>
                    <a:lnTo>
                      <a:pt x="548849" y="1019940"/>
                    </a:lnTo>
                    <a:lnTo>
                      <a:pt x="551545" y="1017084"/>
                    </a:lnTo>
                    <a:lnTo>
                      <a:pt x="554082" y="1013937"/>
                    </a:lnTo>
                    <a:lnTo>
                      <a:pt x="556329" y="1010789"/>
                    </a:lnTo>
                    <a:lnTo>
                      <a:pt x="558443" y="1007497"/>
                    </a:lnTo>
                    <a:lnTo>
                      <a:pt x="560531" y="1004011"/>
                    </a:lnTo>
                    <a:lnTo>
                      <a:pt x="562328" y="1000573"/>
                    </a:lnTo>
                    <a:lnTo>
                      <a:pt x="563967" y="997135"/>
                    </a:lnTo>
                    <a:lnTo>
                      <a:pt x="565473" y="993407"/>
                    </a:lnTo>
                    <a:lnTo>
                      <a:pt x="566821" y="989824"/>
                    </a:lnTo>
                    <a:lnTo>
                      <a:pt x="567852" y="986047"/>
                    </a:lnTo>
                    <a:lnTo>
                      <a:pt x="568909" y="982174"/>
                    </a:lnTo>
                    <a:lnTo>
                      <a:pt x="569675" y="978397"/>
                    </a:lnTo>
                    <a:lnTo>
                      <a:pt x="570257" y="974524"/>
                    </a:lnTo>
                    <a:lnTo>
                      <a:pt x="570574" y="970602"/>
                    </a:lnTo>
                    <a:lnTo>
                      <a:pt x="570865" y="966583"/>
                    </a:lnTo>
                    <a:lnTo>
                      <a:pt x="570865" y="962661"/>
                    </a:lnTo>
                    <a:lnTo>
                      <a:pt x="570706" y="958642"/>
                    </a:lnTo>
                    <a:lnTo>
                      <a:pt x="570257" y="954720"/>
                    </a:lnTo>
                    <a:lnTo>
                      <a:pt x="569807" y="950702"/>
                    </a:lnTo>
                    <a:lnTo>
                      <a:pt x="568909" y="946780"/>
                    </a:lnTo>
                    <a:lnTo>
                      <a:pt x="568010" y="942761"/>
                    </a:lnTo>
                    <a:lnTo>
                      <a:pt x="566821" y="938839"/>
                    </a:lnTo>
                    <a:lnTo>
                      <a:pt x="565473" y="934966"/>
                    </a:lnTo>
                    <a:lnTo>
                      <a:pt x="563834" y="931044"/>
                    </a:lnTo>
                    <a:lnTo>
                      <a:pt x="148900" y="0"/>
                    </a:lnTo>
                    <a:close/>
                  </a:path>
                </a:pathLst>
              </a:custGeom>
              <a:solidFill>
                <a:schemeClr val="accent2"/>
              </a:solidFill>
              <a:ln>
                <a:noFill/>
              </a:ln>
              <a:effectLst/>
            </p:spPr>
            <p:txBody>
              <a:bodyPr vert="horz" wrap="square" lIns="0" tIns="0" rIns="0" bIns="0" numCol="1" spcCol="215900" anchor="ctr"/>
              <a:lstStyle/>
              <a:p>
                <a:pPr/>
              </a:p>
            </p:txBody>
          </p:sp>
          <p:sp>
            <p:nvSpPr>
              <p:cNvPr id="109" name="Google Shape;791;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ZmZmAP///whZ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mZmYA////AQAAAAAAAAAAAAAAAAAAAAAAAAAAAAAAAAAAAAAAAAAAAAAAAn9/fwBTU1MDzMzMAMDA/wB/f38AAAAAAAAAAAAAAAAAAAAAAAAAAAAhAAAAGAAAABQAAABIAAAAWxUAAHgJAABCIAAAAAAAACYAAAAIAAAA//////////8="/>
                  </a:ext>
                </a:extLst>
              </p:cNvSpPr>
              <p:nvPr/>
            </p:nvSpPr>
            <p:spPr>
              <a:xfrm flipH="1">
                <a:off x="45720" y="3471545"/>
                <a:ext cx="1493520" cy="1772285"/>
              </a:xfrm>
              <a:custGeom>
                <a:avLst/>
                <a:gdLst/>
                <a:ahLst/>
                <a:cxnLst/>
                <a:rect l="0" t="0" r="1493520" b="1772285"/>
                <a:pathLst>
                  <a:path w="1493520" h="1772285">
                    <a:moveTo>
                      <a:pt x="1798" y="0"/>
                    </a:moveTo>
                    <a:lnTo>
                      <a:pt x="1037" y="11240"/>
                    </a:lnTo>
                    <a:lnTo>
                      <a:pt x="415" y="22645"/>
                    </a:lnTo>
                    <a:lnTo>
                      <a:pt x="138" y="33886"/>
                    </a:lnTo>
                    <a:lnTo>
                      <a:pt x="0" y="45127"/>
                    </a:lnTo>
                    <a:lnTo>
                      <a:pt x="0" y="56368"/>
                    </a:lnTo>
                    <a:lnTo>
                      <a:pt x="138" y="67609"/>
                    </a:lnTo>
                    <a:lnTo>
                      <a:pt x="622" y="78850"/>
                    </a:lnTo>
                    <a:lnTo>
                      <a:pt x="1037" y="89927"/>
                    </a:lnTo>
                    <a:lnTo>
                      <a:pt x="1798" y="101167"/>
                    </a:lnTo>
                    <a:lnTo>
                      <a:pt x="2697" y="112244"/>
                    </a:lnTo>
                    <a:lnTo>
                      <a:pt x="3872" y="123321"/>
                    </a:lnTo>
                    <a:lnTo>
                      <a:pt x="5117" y="134398"/>
                    </a:lnTo>
                    <a:lnTo>
                      <a:pt x="6569" y="145310"/>
                    </a:lnTo>
                    <a:lnTo>
                      <a:pt x="8228" y="156305"/>
                    </a:lnTo>
                    <a:lnTo>
                      <a:pt x="10026" y="167218"/>
                    </a:lnTo>
                    <a:lnTo>
                      <a:pt x="12100" y="178131"/>
                    </a:lnTo>
                    <a:lnTo>
                      <a:pt x="14244" y="189125"/>
                    </a:lnTo>
                    <a:lnTo>
                      <a:pt x="16664" y="199874"/>
                    </a:lnTo>
                    <a:lnTo>
                      <a:pt x="19153" y="210540"/>
                    </a:lnTo>
                    <a:lnTo>
                      <a:pt x="21850" y="221289"/>
                    </a:lnTo>
                    <a:lnTo>
                      <a:pt x="24685" y="231956"/>
                    </a:lnTo>
                    <a:lnTo>
                      <a:pt x="27727" y="242540"/>
                    </a:lnTo>
                    <a:lnTo>
                      <a:pt x="31046" y="253042"/>
                    </a:lnTo>
                    <a:lnTo>
                      <a:pt x="34434" y="263545"/>
                    </a:lnTo>
                    <a:lnTo>
                      <a:pt x="37891" y="274047"/>
                    </a:lnTo>
                    <a:lnTo>
                      <a:pt x="41625" y="284386"/>
                    </a:lnTo>
                    <a:lnTo>
                      <a:pt x="45566" y="294724"/>
                    </a:lnTo>
                    <a:lnTo>
                      <a:pt x="49577" y="304898"/>
                    </a:lnTo>
                    <a:lnTo>
                      <a:pt x="53933" y="315072"/>
                    </a:lnTo>
                    <a:lnTo>
                      <a:pt x="58289" y="325165"/>
                    </a:lnTo>
                    <a:lnTo>
                      <a:pt x="62783" y="335175"/>
                    </a:lnTo>
                    <a:lnTo>
                      <a:pt x="67554" y="345185"/>
                    </a:lnTo>
                    <a:lnTo>
                      <a:pt x="72394" y="355113"/>
                    </a:lnTo>
                    <a:lnTo>
                      <a:pt x="77442" y="364794"/>
                    </a:lnTo>
                    <a:lnTo>
                      <a:pt x="82697" y="374559"/>
                    </a:lnTo>
                    <a:lnTo>
                      <a:pt x="88090" y="384159"/>
                    </a:lnTo>
                    <a:lnTo>
                      <a:pt x="93622" y="393758"/>
                    </a:lnTo>
                    <a:lnTo>
                      <a:pt x="99361" y="403194"/>
                    </a:lnTo>
                    <a:lnTo>
                      <a:pt x="105169" y="412630"/>
                    </a:lnTo>
                    <a:lnTo>
                      <a:pt x="111184" y="421902"/>
                    </a:lnTo>
                    <a:lnTo>
                      <a:pt x="117338" y="431090"/>
                    </a:lnTo>
                    <a:lnTo>
                      <a:pt x="123630" y="440199"/>
                    </a:lnTo>
                    <a:lnTo>
                      <a:pt x="130061" y="449141"/>
                    </a:lnTo>
                    <a:lnTo>
                      <a:pt x="136768" y="458167"/>
                    </a:lnTo>
                    <a:lnTo>
                      <a:pt x="143544" y="467028"/>
                    </a:lnTo>
                    <a:lnTo>
                      <a:pt x="150458" y="475727"/>
                    </a:lnTo>
                    <a:lnTo>
                      <a:pt x="157442" y="484260"/>
                    </a:lnTo>
                    <a:lnTo>
                      <a:pt x="164840" y="492793"/>
                    </a:lnTo>
                    <a:lnTo>
                      <a:pt x="172170" y="501162"/>
                    </a:lnTo>
                    <a:lnTo>
                      <a:pt x="179637" y="509367"/>
                    </a:lnTo>
                    <a:lnTo>
                      <a:pt x="187451" y="517654"/>
                    </a:lnTo>
                    <a:lnTo>
                      <a:pt x="195195" y="525777"/>
                    </a:lnTo>
                    <a:lnTo>
                      <a:pt x="203146" y="533728"/>
                    </a:lnTo>
                    <a:lnTo>
                      <a:pt x="211375" y="541449"/>
                    </a:lnTo>
                    <a:lnTo>
                      <a:pt x="219672" y="549080"/>
                    </a:lnTo>
                    <a:lnTo>
                      <a:pt x="228038" y="556792"/>
                    </a:lnTo>
                    <a:lnTo>
                      <a:pt x="236612" y="564259"/>
                    </a:lnTo>
                    <a:lnTo>
                      <a:pt x="245255" y="571561"/>
                    </a:lnTo>
                    <a:lnTo>
                      <a:pt x="254106" y="578782"/>
                    </a:lnTo>
                    <a:lnTo>
                      <a:pt x="263095" y="585838"/>
                    </a:lnTo>
                    <a:lnTo>
                      <a:pt x="272222" y="592894"/>
                    </a:lnTo>
                    <a:lnTo>
                      <a:pt x="281556" y="599623"/>
                    </a:lnTo>
                    <a:lnTo>
                      <a:pt x="290960" y="606351"/>
                    </a:lnTo>
                    <a:lnTo>
                      <a:pt x="300571" y="612751"/>
                    </a:lnTo>
                    <a:lnTo>
                      <a:pt x="311496" y="619971"/>
                    </a:lnTo>
                    <a:lnTo>
                      <a:pt x="322421" y="627027"/>
                    </a:lnTo>
                    <a:lnTo>
                      <a:pt x="333553" y="633755"/>
                    </a:lnTo>
                    <a:lnTo>
                      <a:pt x="344754" y="640237"/>
                    </a:lnTo>
                    <a:lnTo>
                      <a:pt x="356025" y="646473"/>
                    </a:lnTo>
                    <a:lnTo>
                      <a:pt x="367364" y="652463"/>
                    </a:lnTo>
                    <a:lnTo>
                      <a:pt x="378773" y="658371"/>
                    </a:lnTo>
                    <a:lnTo>
                      <a:pt x="390182" y="663868"/>
                    </a:lnTo>
                    <a:lnTo>
                      <a:pt x="401868" y="669119"/>
                    </a:lnTo>
                    <a:lnTo>
                      <a:pt x="413415" y="674206"/>
                    </a:lnTo>
                    <a:lnTo>
                      <a:pt x="425031" y="678965"/>
                    </a:lnTo>
                    <a:lnTo>
                      <a:pt x="436785" y="683642"/>
                    </a:lnTo>
                    <a:lnTo>
                      <a:pt x="448609" y="687991"/>
                    </a:lnTo>
                    <a:lnTo>
                      <a:pt x="460433" y="692175"/>
                    </a:lnTo>
                    <a:lnTo>
                      <a:pt x="472257" y="696114"/>
                    </a:lnTo>
                    <a:lnTo>
                      <a:pt x="484288" y="699806"/>
                    </a:lnTo>
                    <a:lnTo>
                      <a:pt x="496250" y="703252"/>
                    </a:lnTo>
                    <a:lnTo>
                      <a:pt x="508212" y="706616"/>
                    </a:lnTo>
                    <a:lnTo>
                      <a:pt x="520243" y="709570"/>
                    </a:lnTo>
                    <a:lnTo>
                      <a:pt x="532343" y="712442"/>
                    </a:lnTo>
                    <a:lnTo>
                      <a:pt x="544513" y="714985"/>
                    </a:lnTo>
                    <a:lnTo>
                      <a:pt x="556613" y="717201"/>
                    </a:lnTo>
                    <a:lnTo>
                      <a:pt x="568782" y="719334"/>
                    </a:lnTo>
                    <a:lnTo>
                      <a:pt x="580882" y="721303"/>
                    </a:lnTo>
                    <a:lnTo>
                      <a:pt x="593190" y="722944"/>
                    </a:lnTo>
                    <a:lnTo>
                      <a:pt x="605290" y="724257"/>
                    </a:lnTo>
                    <a:lnTo>
                      <a:pt x="617598" y="725570"/>
                    </a:lnTo>
                    <a:lnTo>
                      <a:pt x="629768" y="726472"/>
                    </a:lnTo>
                    <a:lnTo>
                      <a:pt x="642006" y="727293"/>
                    </a:lnTo>
                    <a:lnTo>
                      <a:pt x="654176" y="727867"/>
                    </a:lnTo>
                    <a:lnTo>
                      <a:pt x="666483" y="728113"/>
                    </a:lnTo>
                    <a:lnTo>
                      <a:pt x="678722" y="728277"/>
                    </a:lnTo>
                    <a:lnTo>
                      <a:pt x="693588" y="728113"/>
                    </a:lnTo>
                    <a:lnTo>
                      <a:pt x="708523" y="727703"/>
                    </a:lnTo>
                    <a:lnTo>
                      <a:pt x="723527" y="726800"/>
                    </a:lnTo>
                    <a:lnTo>
                      <a:pt x="738394" y="725734"/>
                    </a:lnTo>
                    <a:lnTo>
                      <a:pt x="753190" y="724257"/>
                    </a:lnTo>
                    <a:lnTo>
                      <a:pt x="768056" y="722452"/>
                    </a:lnTo>
                    <a:lnTo>
                      <a:pt x="782715" y="720401"/>
                    </a:lnTo>
                    <a:lnTo>
                      <a:pt x="797581" y="717939"/>
                    </a:lnTo>
                    <a:lnTo>
                      <a:pt x="812101" y="715149"/>
                    </a:lnTo>
                    <a:lnTo>
                      <a:pt x="826760" y="712113"/>
                    </a:lnTo>
                    <a:lnTo>
                      <a:pt x="841280" y="708667"/>
                    </a:lnTo>
                    <a:lnTo>
                      <a:pt x="855663" y="705057"/>
                    </a:lnTo>
                    <a:lnTo>
                      <a:pt x="870045" y="701037"/>
                    </a:lnTo>
                    <a:lnTo>
                      <a:pt x="884288" y="696688"/>
                    </a:lnTo>
                    <a:lnTo>
                      <a:pt x="898532" y="692011"/>
                    </a:lnTo>
                    <a:lnTo>
                      <a:pt x="912638" y="687088"/>
                    </a:lnTo>
                    <a:lnTo>
                      <a:pt x="953640" y="779066"/>
                    </a:lnTo>
                    <a:lnTo>
                      <a:pt x="922525" y="793015"/>
                    </a:lnTo>
                    <a:lnTo>
                      <a:pt x="1337392" y="1723875"/>
                    </a:lnTo>
                    <a:lnTo>
                      <a:pt x="1338775" y="1726583"/>
                    </a:lnTo>
                    <a:lnTo>
                      <a:pt x="1340088" y="1729454"/>
                    </a:lnTo>
                    <a:lnTo>
                      <a:pt x="1341610" y="1731998"/>
                    </a:lnTo>
                    <a:lnTo>
                      <a:pt x="1343269" y="1734705"/>
                    </a:lnTo>
                    <a:lnTo>
                      <a:pt x="1344859" y="1737249"/>
                    </a:lnTo>
                    <a:lnTo>
                      <a:pt x="1346657" y="1739629"/>
                    </a:lnTo>
                    <a:lnTo>
                      <a:pt x="1348455" y="1741844"/>
                    </a:lnTo>
                    <a:lnTo>
                      <a:pt x="1350460" y="1744223"/>
                    </a:lnTo>
                    <a:lnTo>
                      <a:pt x="1352396" y="1746357"/>
                    </a:lnTo>
                    <a:lnTo>
                      <a:pt x="1354471" y="1748490"/>
                    </a:lnTo>
                    <a:lnTo>
                      <a:pt x="1356545" y="1750541"/>
                    </a:lnTo>
                    <a:lnTo>
                      <a:pt x="1358688" y="1752510"/>
                    </a:lnTo>
                    <a:lnTo>
                      <a:pt x="1360901" y="1754315"/>
                    </a:lnTo>
                    <a:lnTo>
                      <a:pt x="1363321" y="1756121"/>
                    </a:lnTo>
                    <a:lnTo>
                      <a:pt x="1365741" y="1757762"/>
                    </a:lnTo>
                    <a:lnTo>
                      <a:pt x="1368092" y="1759403"/>
                    </a:lnTo>
                    <a:lnTo>
                      <a:pt x="1370512" y="1760880"/>
                    </a:lnTo>
                    <a:lnTo>
                      <a:pt x="1373070" y="1762438"/>
                    </a:lnTo>
                    <a:lnTo>
                      <a:pt x="1375629" y="1763751"/>
                    </a:lnTo>
                    <a:lnTo>
                      <a:pt x="1378325" y="1764982"/>
                    </a:lnTo>
                    <a:lnTo>
                      <a:pt x="1380815" y="1766131"/>
                    </a:lnTo>
                    <a:lnTo>
                      <a:pt x="1383511" y="1767197"/>
                    </a:lnTo>
                    <a:lnTo>
                      <a:pt x="1386208" y="1768100"/>
                    </a:lnTo>
                    <a:lnTo>
                      <a:pt x="1389112" y="1769002"/>
                    </a:lnTo>
                    <a:lnTo>
                      <a:pt x="1391809" y="1769741"/>
                    </a:lnTo>
                    <a:lnTo>
                      <a:pt x="1397478" y="1770972"/>
                    </a:lnTo>
                    <a:lnTo>
                      <a:pt x="1400313" y="1771382"/>
                    </a:lnTo>
                    <a:lnTo>
                      <a:pt x="1403287" y="1771710"/>
                    </a:lnTo>
                    <a:lnTo>
                      <a:pt x="1406191" y="1771956"/>
                    </a:lnTo>
                    <a:lnTo>
                      <a:pt x="1409025" y="1772120"/>
                    </a:lnTo>
                    <a:lnTo>
                      <a:pt x="1411999" y="1772285"/>
                    </a:lnTo>
                    <a:lnTo>
                      <a:pt x="1416217" y="1772120"/>
                    </a:lnTo>
                    <a:lnTo>
                      <a:pt x="1420434" y="1771792"/>
                    </a:lnTo>
                    <a:lnTo>
                      <a:pt x="1424445" y="1771218"/>
                    </a:lnTo>
                    <a:lnTo>
                      <a:pt x="1428663" y="1770479"/>
                    </a:lnTo>
                    <a:lnTo>
                      <a:pt x="1432811" y="1769413"/>
                    </a:lnTo>
                    <a:lnTo>
                      <a:pt x="1437029" y="1768264"/>
                    </a:lnTo>
                    <a:lnTo>
                      <a:pt x="1441109" y="1766869"/>
                    </a:lnTo>
                    <a:lnTo>
                      <a:pt x="1445119" y="1765064"/>
                    </a:lnTo>
                    <a:lnTo>
                      <a:pt x="1448991" y="1763259"/>
                    </a:lnTo>
                    <a:lnTo>
                      <a:pt x="1452656" y="1761372"/>
                    </a:lnTo>
                    <a:lnTo>
                      <a:pt x="1456044" y="1759239"/>
                    </a:lnTo>
                    <a:lnTo>
                      <a:pt x="1459501" y="1757023"/>
                    </a:lnTo>
                    <a:lnTo>
                      <a:pt x="1462820" y="1754480"/>
                    </a:lnTo>
                    <a:lnTo>
                      <a:pt x="1465793" y="1751936"/>
                    </a:lnTo>
                    <a:lnTo>
                      <a:pt x="1468766" y="1749228"/>
                    </a:lnTo>
                    <a:lnTo>
                      <a:pt x="1471532" y="1746357"/>
                    </a:lnTo>
                    <a:lnTo>
                      <a:pt x="1474160" y="1743403"/>
                    </a:lnTo>
                    <a:lnTo>
                      <a:pt x="1476718" y="1740367"/>
                    </a:lnTo>
                    <a:lnTo>
                      <a:pt x="1479000" y="1737085"/>
                    </a:lnTo>
                    <a:lnTo>
                      <a:pt x="1481074" y="1733803"/>
                    </a:lnTo>
                    <a:lnTo>
                      <a:pt x="1483148" y="1730439"/>
                    </a:lnTo>
                    <a:lnTo>
                      <a:pt x="1485015" y="1727075"/>
                    </a:lnTo>
                    <a:lnTo>
                      <a:pt x="1486606" y="1723465"/>
                    </a:lnTo>
                    <a:lnTo>
                      <a:pt x="1488127" y="1719854"/>
                    </a:lnTo>
                    <a:lnTo>
                      <a:pt x="1489510" y="1716080"/>
                    </a:lnTo>
                    <a:lnTo>
                      <a:pt x="1490547" y="1712388"/>
                    </a:lnTo>
                    <a:lnTo>
                      <a:pt x="1491584" y="1708614"/>
                    </a:lnTo>
                    <a:lnTo>
                      <a:pt x="1492345" y="1704757"/>
                    </a:lnTo>
                    <a:lnTo>
                      <a:pt x="1492898" y="1700819"/>
                    </a:lnTo>
                    <a:lnTo>
                      <a:pt x="1493520" y="1693024"/>
                    </a:lnTo>
                    <a:lnTo>
                      <a:pt x="1493520" y="1689004"/>
                    </a:lnTo>
                    <a:lnTo>
                      <a:pt x="1493382" y="1685065"/>
                    </a:lnTo>
                    <a:lnTo>
                      <a:pt x="1492898" y="1681045"/>
                    </a:lnTo>
                    <a:lnTo>
                      <a:pt x="1492483" y="1677188"/>
                    </a:lnTo>
                    <a:lnTo>
                      <a:pt x="1491584" y="1673086"/>
                    </a:lnTo>
                    <a:lnTo>
                      <a:pt x="1490685" y="1669229"/>
                    </a:lnTo>
                    <a:lnTo>
                      <a:pt x="1489510" y="1665127"/>
                    </a:lnTo>
                    <a:lnTo>
                      <a:pt x="1488127" y="1661271"/>
                    </a:lnTo>
                    <a:lnTo>
                      <a:pt x="1486467" y="1657332"/>
                    </a:lnTo>
                    <a:lnTo>
                      <a:pt x="1477478" y="1637476"/>
                    </a:lnTo>
                    <a:lnTo>
                      <a:pt x="1474505" y="1641496"/>
                    </a:lnTo>
                    <a:lnTo>
                      <a:pt x="1471048" y="1645271"/>
                    </a:lnTo>
                    <a:lnTo>
                      <a:pt x="1467314" y="1648799"/>
                    </a:lnTo>
                    <a:lnTo>
                      <a:pt x="1463373" y="1652245"/>
                    </a:lnTo>
                    <a:lnTo>
                      <a:pt x="1459363" y="1655445"/>
                    </a:lnTo>
                    <a:lnTo>
                      <a:pt x="1454868" y="1658235"/>
                    </a:lnTo>
                    <a:lnTo>
                      <a:pt x="1450374" y="1660942"/>
                    </a:lnTo>
                    <a:lnTo>
                      <a:pt x="1445395" y="1663404"/>
                    </a:lnTo>
                    <a:lnTo>
                      <a:pt x="1445257" y="1663404"/>
                    </a:lnTo>
                    <a:lnTo>
                      <a:pt x="1445119" y="1663486"/>
                    </a:lnTo>
                    <a:lnTo>
                      <a:pt x="1441109" y="1665127"/>
                    </a:lnTo>
                    <a:lnTo>
                      <a:pt x="1437029" y="1666686"/>
                    </a:lnTo>
                    <a:lnTo>
                      <a:pt x="1432811" y="1667835"/>
                    </a:lnTo>
                    <a:lnTo>
                      <a:pt x="1428663" y="1668901"/>
                    </a:lnTo>
                    <a:lnTo>
                      <a:pt x="1424445" y="1669640"/>
                    </a:lnTo>
                    <a:lnTo>
                      <a:pt x="1420434" y="1670132"/>
                    </a:lnTo>
                    <a:lnTo>
                      <a:pt x="1416217" y="1670378"/>
                    </a:lnTo>
                    <a:lnTo>
                      <a:pt x="1411999" y="1670542"/>
                    </a:lnTo>
                    <a:lnTo>
                      <a:pt x="1409025" y="1670542"/>
                    </a:lnTo>
                    <a:lnTo>
                      <a:pt x="1406191" y="1670378"/>
                    </a:lnTo>
                    <a:lnTo>
                      <a:pt x="1403287" y="1670132"/>
                    </a:lnTo>
                    <a:lnTo>
                      <a:pt x="1400313" y="1669804"/>
                    </a:lnTo>
                    <a:lnTo>
                      <a:pt x="1397478" y="1669394"/>
                    </a:lnTo>
                    <a:lnTo>
                      <a:pt x="1394643" y="1668737"/>
                    </a:lnTo>
                    <a:lnTo>
                      <a:pt x="1391809" y="1667999"/>
                    </a:lnTo>
                    <a:lnTo>
                      <a:pt x="1389112" y="1667260"/>
                    </a:lnTo>
                    <a:lnTo>
                      <a:pt x="1386208" y="1666358"/>
                    </a:lnTo>
                    <a:lnTo>
                      <a:pt x="1383511" y="1665455"/>
                    </a:lnTo>
                    <a:lnTo>
                      <a:pt x="1380815" y="1664388"/>
                    </a:lnTo>
                    <a:lnTo>
                      <a:pt x="1378325" y="1663240"/>
                    </a:lnTo>
                    <a:lnTo>
                      <a:pt x="1375629" y="1662009"/>
                    </a:lnTo>
                    <a:lnTo>
                      <a:pt x="1370512" y="1659301"/>
                    </a:lnTo>
                    <a:lnTo>
                      <a:pt x="1368092" y="1657824"/>
                    </a:lnTo>
                    <a:lnTo>
                      <a:pt x="1365741" y="1656183"/>
                    </a:lnTo>
                    <a:lnTo>
                      <a:pt x="1363321" y="1654542"/>
                    </a:lnTo>
                    <a:lnTo>
                      <a:pt x="1360901" y="1652737"/>
                    </a:lnTo>
                    <a:lnTo>
                      <a:pt x="1358688" y="1650932"/>
                    </a:lnTo>
                    <a:lnTo>
                      <a:pt x="1356545" y="1648963"/>
                    </a:lnTo>
                    <a:lnTo>
                      <a:pt x="1354471" y="1646912"/>
                    </a:lnTo>
                    <a:lnTo>
                      <a:pt x="1352396" y="1644778"/>
                    </a:lnTo>
                    <a:lnTo>
                      <a:pt x="1348455" y="1640266"/>
                    </a:lnTo>
                    <a:lnTo>
                      <a:pt x="1346657" y="1637886"/>
                    </a:lnTo>
                    <a:lnTo>
                      <a:pt x="1344859" y="1635507"/>
                    </a:lnTo>
                    <a:lnTo>
                      <a:pt x="1343269" y="1632963"/>
                    </a:lnTo>
                    <a:lnTo>
                      <a:pt x="1341610" y="1630420"/>
                    </a:lnTo>
                    <a:lnTo>
                      <a:pt x="1340088" y="1627712"/>
                    </a:lnTo>
                    <a:lnTo>
                      <a:pt x="1338775" y="1625004"/>
                    </a:lnTo>
                    <a:lnTo>
                      <a:pt x="1337392" y="1622133"/>
                    </a:lnTo>
                    <a:lnTo>
                      <a:pt x="922525" y="691437"/>
                    </a:lnTo>
                    <a:lnTo>
                      <a:pt x="953640" y="677488"/>
                    </a:lnTo>
                    <a:lnTo>
                      <a:pt x="933450" y="632443"/>
                    </a:lnTo>
                    <a:lnTo>
                      <a:pt x="912638" y="585674"/>
                    </a:lnTo>
                    <a:lnTo>
                      <a:pt x="898532" y="590597"/>
                    </a:lnTo>
                    <a:lnTo>
                      <a:pt x="884427" y="595274"/>
                    </a:lnTo>
                    <a:lnTo>
                      <a:pt x="870183" y="599458"/>
                    </a:lnTo>
                    <a:lnTo>
                      <a:pt x="855801" y="603479"/>
                    </a:lnTo>
                    <a:lnTo>
                      <a:pt x="841280" y="607253"/>
                    </a:lnTo>
                    <a:lnTo>
                      <a:pt x="826898" y="610535"/>
                    </a:lnTo>
                    <a:lnTo>
                      <a:pt x="812240" y="613653"/>
                    </a:lnTo>
                    <a:lnTo>
                      <a:pt x="797719" y="616361"/>
                    </a:lnTo>
                    <a:lnTo>
                      <a:pt x="782853" y="618740"/>
                    </a:lnTo>
                    <a:lnTo>
                      <a:pt x="768195" y="620874"/>
                    </a:lnTo>
                    <a:lnTo>
                      <a:pt x="753329" y="622679"/>
                    </a:lnTo>
                    <a:lnTo>
                      <a:pt x="738532" y="624156"/>
                    </a:lnTo>
                    <a:lnTo>
                      <a:pt x="723666" y="625222"/>
                    </a:lnTo>
                    <a:lnTo>
                      <a:pt x="708869" y="626125"/>
                    </a:lnTo>
                    <a:lnTo>
                      <a:pt x="693865" y="626535"/>
                    </a:lnTo>
                    <a:lnTo>
                      <a:pt x="678860" y="626699"/>
                    </a:lnTo>
                    <a:lnTo>
                      <a:pt x="667382" y="626699"/>
                    </a:lnTo>
                    <a:lnTo>
                      <a:pt x="655835" y="626453"/>
                    </a:lnTo>
                    <a:lnTo>
                      <a:pt x="644150" y="625797"/>
                    </a:lnTo>
                    <a:lnTo>
                      <a:pt x="632603" y="625222"/>
                    </a:lnTo>
                    <a:lnTo>
                      <a:pt x="621055" y="624320"/>
                    </a:lnTo>
                    <a:lnTo>
                      <a:pt x="609508" y="623171"/>
                    </a:lnTo>
                    <a:lnTo>
                      <a:pt x="597823" y="621940"/>
                    </a:lnTo>
                    <a:lnTo>
                      <a:pt x="586276" y="620463"/>
                    </a:lnTo>
                    <a:lnTo>
                      <a:pt x="574729" y="618740"/>
                    </a:lnTo>
                    <a:lnTo>
                      <a:pt x="563251" y="616853"/>
                    </a:lnTo>
                    <a:lnTo>
                      <a:pt x="551842" y="614720"/>
                    </a:lnTo>
                    <a:lnTo>
                      <a:pt x="540295" y="612504"/>
                    </a:lnTo>
                    <a:lnTo>
                      <a:pt x="528886" y="609961"/>
                    </a:lnTo>
                    <a:lnTo>
                      <a:pt x="517339" y="607253"/>
                    </a:lnTo>
                    <a:lnTo>
                      <a:pt x="505999" y="604382"/>
                    </a:lnTo>
                    <a:lnTo>
                      <a:pt x="494590" y="601264"/>
                    </a:lnTo>
                    <a:lnTo>
                      <a:pt x="483389" y="597982"/>
                    </a:lnTo>
                    <a:lnTo>
                      <a:pt x="471980" y="594535"/>
                    </a:lnTo>
                    <a:lnTo>
                      <a:pt x="460709" y="590761"/>
                    </a:lnTo>
                    <a:lnTo>
                      <a:pt x="449508" y="586741"/>
                    </a:lnTo>
                    <a:lnTo>
                      <a:pt x="438376" y="582638"/>
                    </a:lnTo>
                    <a:lnTo>
                      <a:pt x="427313" y="578290"/>
                    </a:lnTo>
                    <a:lnTo>
                      <a:pt x="416250" y="573859"/>
                    </a:lnTo>
                    <a:lnTo>
                      <a:pt x="405117" y="569018"/>
                    </a:lnTo>
                    <a:lnTo>
                      <a:pt x="394192" y="564095"/>
                    </a:lnTo>
                    <a:lnTo>
                      <a:pt x="383268" y="558844"/>
                    </a:lnTo>
                    <a:lnTo>
                      <a:pt x="372481" y="553428"/>
                    </a:lnTo>
                    <a:lnTo>
                      <a:pt x="361695" y="547931"/>
                    </a:lnTo>
                    <a:lnTo>
                      <a:pt x="351046" y="542105"/>
                    </a:lnTo>
                    <a:lnTo>
                      <a:pt x="340398" y="536116"/>
                    </a:lnTo>
                    <a:lnTo>
                      <a:pt x="329750" y="529798"/>
                    </a:lnTo>
                    <a:lnTo>
                      <a:pt x="319309" y="523479"/>
                    </a:lnTo>
                    <a:lnTo>
                      <a:pt x="309836" y="517326"/>
                    </a:lnTo>
                    <a:lnTo>
                      <a:pt x="300571" y="511171"/>
                    </a:lnTo>
                    <a:lnTo>
                      <a:pt x="292204" y="505510"/>
                    </a:lnTo>
                    <a:lnTo>
                      <a:pt x="283769" y="499684"/>
                    </a:lnTo>
                    <a:lnTo>
                      <a:pt x="283769" y="499521"/>
                    </a:lnTo>
                    <a:lnTo>
                      <a:pt x="283492" y="499357"/>
                    </a:lnTo>
                    <a:lnTo>
                      <a:pt x="283216" y="499193"/>
                    </a:lnTo>
                    <a:lnTo>
                      <a:pt x="283008" y="498947"/>
                    </a:lnTo>
                    <a:lnTo>
                      <a:pt x="282870" y="498947"/>
                    </a:lnTo>
                    <a:lnTo>
                      <a:pt x="282732" y="498783"/>
                    </a:lnTo>
                    <a:lnTo>
                      <a:pt x="282593" y="498783"/>
                    </a:lnTo>
                    <a:lnTo>
                      <a:pt x="267312" y="487378"/>
                    </a:lnTo>
                    <a:lnTo>
                      <a:pt x="259776" y="481552"/>
                    </a:lnTo>
                    <a:lnTo>
                      <a:pt x="252308" y="475727"/>
                    </a:lnTo>
                    <a:lnTo>
                      <a:pt x="245117" y="469737"/>
                    </a:lnTo>
                    <a:lnTo>
                      <a:pt x="237788" y="463746"/>
                    </a:lnTo>
                    <a:lnTo>
                      <a:pt x="230735" y="457430"/>
                    </a:lnTo>
                    <a:lnTo>
                      <a:pt x="223682" y="451276"/>
                    </a:lnTo>
                    <a:lnTo>
                      <a:pt x="216837" y="444876"/>
                    </a:lnTo>
                    <a:lnTo>
                      <a:pt x="209923" y="438558"/>
                    </a:lnTo>
                    <a:lnTo>
                      <a:pt x="203146" y="431994"/>
                    </a:lnTo>
                    <a:lnTo>
                      <a:pt x="196578" y="425348"/>
                    </a:lnTo>
                    <a:lnTo>
                      <a:pt x="190009" y="418779"/>
                    </a:lnTo>
                    <a:lnTo>
                      <a:pt x="183509" y="412056"/>
                    </a:lnTo>
                    <a:lnTo>
                      <a:pt x="177217" y="405163"/>
                    </a:lnTo>
                    <a:lnTo>
                      <a:pt x="171133" y="398271"/>
                    </a:lnTo>
                    <a:lnTo>
                      <a:pt x="164979" y="391379"/>
                    </a:lnTo>
                    <a:lnTo>
                      <a:pt x="158963" y="384323"/>
                    </a:lnTo>
                    <a:lnTo>
                      <a:pt x="152948" y="377102"/>
                    </a:lnTo>
                    <a:lnTo>
                      <a:pt x="147139" y="369882"/>
                    </a:lnTo>
                    <a:lnTo>
                      <a:pt x="141470" y="362744"/>
                    </a:lnTo>
                    <a:lnTo>
                      <a:pt x="135869" y="355359"/>
                    </a:lnTo>
                    <a:lnTo>
                      <a:pt x="130337" y="348057"/>
                    </a:lnTo>
                    <a:lnTo>
                      <a:pt x="124944" y="340590"/>
                    </a:lnTo>
                    <a:lnTo>
                      <a:pt x="119689" y="333041"/>
                    </a:lnTo>
                    <a:lnTo>
                      <a:pt x="114503" y="325411"/>
                    </a:lnTo>
                    <a:lnTo>
                      <a:pt x="109525" y="317780"/>
                    </a:lnTo>
                    <a:lnTo>
                      <a:pt x="104546" y="309985"/>
                    </a:lnTo>
                    <a:lnTo>
                      <a:pt x="99637" y="302191"/>
                    </a:lnTo>
                    <a:lnTo>
                      <a:pt x="95004" y="294396"/>
                    </a:lnTo>
                    <a:lnTo>
                      <a:pt x="90372" y="286437"/>
                    </a:lnTo>
                    <a:lnTo>
                      <a:pt x="85670" y="278560"/>
                    </a:lnTo>
                    <a:lnTo>
                      <a:pt x="81383" y="270601"/>
                    </a:lnTo>
                    <a:lnTo>
                      <a:pt x="77027" y="262478"/>
                    </a:lnTo>
                    <a:lnTo>
                      <a:pt x="72809" y="254437"/>
                    </a:lnTo>
                    <a:lnTo>
                      <a:pt x="68799" y="246150"/>
                    </a:lnTo>
                    <a:lnTo>
                      <a:pt x="64857" y="237944"/>
                    </a:lnTo>
                    <a:lnTo>
                      <a:pt x="60985" y="229658"/>
                    </a:lnTo>
                    <a:lnTo>
                      <a:pt x="57252" y="221289"/>
                    </a:lnTo>
                    <a:lnTo>
                      <a:pt x="53656" y="212920"/>
                    </a:lnTo>
                    <a:lnTo>
                      <a:pt x="50061" y="204551"/>
                    </a:lnTo>
                    <a:lnTo>
                      <a:pt x="46603" y="195935"/>
                    </a:lnTo>
                    <a:lnTo>
                      <a:pt x="43423" y="187402"/>
                    </a:lnTo>
                    <a:lnTo>
                      <a:pt x="40173" y="178869"/>
                    </a:lnTo>
                    <a:lnTo>
                      <a:pt x="37131" y="170336"/>
                    </a:lnTo>
                    <a:lnTo>
                      <a:pt x="34157" y="161638"/>
                    </a:lnTo>
                    <a:lnTo>
                      <a:pt x="31461" y="152941"/>
                    </a:lnTo>
                    <a:lnTo>
                      <a:pt x="28764" y="144326"/>
                    </a:lnTo>
                    <a:lnTo>
                      <a:pt x="26067" y="135464"/>
                    </a:lnTo>
                    <a:lnTo>
                      <a:pt x="23647" y="126603"/>
                    </a:lnTo>
                    <a:lnTo>
                      <a:pt x="21296" y="117742"/>
                    </a:lnTo>
                    <a:lnTo>
                      <a:pt x="19015" y="108962"/>
                    </a:lnTo>
                    <a:lnTo>
                      <a:pt x="16940" y="99937"/>
                    </a:lnTo>
                    <a:lnTo>
                      <a:pt x="15004" y="91075"/>
                    </a:lnTo>
                    <a:lnTo>
                      <a:pt x="12999" y="82132"/>
                    </a:lnTo>
                    <a:lnTo>
                      <a:pt x="11409" y="73106"/>
                    </a:lnTo>
                    <a:lnTo>
                      <a:pt x="9749" y="63999"/>
                    </a:lnTo>
                    <a:lnTo>
                      <a:pt x="8228" y="54973"/>
                    </a:lnTo>
                    <a:lnTo>
                      <a:pt x="6914" y="45866"/>
                    </a:lnTo>
                    <a:lnTo>
                      <a:pt x="5532" y="36676"/>
                    </a:lnTo>
                    <a:lnTo>
                      <a:pt x="4494" y="27568"/>
                    </a:lnTo>
                    <a:lnTo>
                      <a:pt x="3457" y="18461"/>
                    </a:lnTo>
                    <a:lnTo>
                      <a:pt x="2558" y="9271"/>
                    </a:lnTo>
                    <a:lnTo>
                      <a:pt x="1798" y="0"/>
                    </a:lnTo>
                    <a:close/>
                  </a:path>
                </a:pathLst>
              </a:custGeom>
              <a:solidFill>
                <a:srgbClr val="666666">
                  <a:alpha val="11000"/>
                </a:srgbClr>
              </a:solidFill>
              <a:ln>
                <a:noFill/>
              </a:ln>
              <a:effectLst/>
            </p:spPr>
            <p:txBody>
              <a:bodyPr vert="horz" wrap="square" lIns="0" tIns="0" rIns="0" bIns="0" numCol="1" spcCol="215900" anchor="ctr"/>
              <a:lstStyle/>
              <a:p>
                <a:pPr/>
              </a:p>
            </p:txBody>
          </p:sp>
          <p:sp>
            <p:nvSpPr>
              <p:cNvPr id="108" name="Google Shape;792;p24"/>
              <p:cNvSpPr>
                <a:extLst>
                  <a:ext uri="smNativeData">
                    <pr:smNativeData xmlns:pr="smNativeData" val="SMDATA_13_A8aMYhMAAAAlAAAACwAAAA0AAAAAAAAAAAAAAAAAAAAAAAAAAAAAAAABAAAAAAAAAAEAAABQAAAAAAAAAAAA4D8AAAAAAADgPwAAAAAAAOA/AAAAAAAA4D8AAAAAAADgPwAAAAAAAOA/AAAAAAAA4D8AAAAAAADgPwAAAAAAAOA/AAAAAAAA4D8CAAAAjAAAAAEAAAAAAAAAZmZmAP///whZ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mZmYA////AQAAAAAAAAAAAAAAAAAAAAAAAAAAAAAAAAAAAAAAAAAAAAAAAn9/fwBTU1MDzMzMAMDA/wB/f38AAAAAAAAAAAAAAAAAAAAAAAAAAAAhAAAAGAAAABQAAAAaAQAAVxUAAFIDAAA4GQAAAAAAACYAAAAIAAAA//////////8="/>
                  </a:ext>
                </a:extLst>
              </p:cNvSpPr>
              <p:nvPr/>
            </p:nvSpPr>
            <p:spPr>
              <a:xfrm flipH="1">
                <a:off x="179070" y="3469005"/>
                <a:ext cx="360680" cy="630555"/>
              </a:xfrm>
              <a:custGeom>
                <a:avLst/>
                <a:gdLst/>
                <a:ahLst/>
                <a:cxnLst/>
                <a:rect l="0" t="0" r="360680" b="630555"/>
                <a:pathLst>
                  <a:path w="360680" h="630555">
                    <a:moveTo>
                      <a:pt x="358893" y="0"/>
                    </a:moveTo>
                    <a:lnTo>
                      <a:pt x="357992" y="11093"/>
                    </a:lnTo>
                    <a:lnTo>
                      <a:pt x="356789" y="22011"/>
                    </a:lnTo>
                    <a:lnTo>
                      <a:pt x="355437" y="33133"/>
                    </a:lnTo>
                    <a:lnTo>
                      <a:pt x="354084" y="44197"/>
                    </a:lnTo>
                    <a:lnTo>
                      <a:pt x="352448" y="55436"/>
                    </a:lnTo>
                    <a:lnTo>
                      <a:pt x="350494" y="66529"/>
                    </a:lnTo>
                    <a:lnTo>
                      <a:pt x="348540" y="77622"/>
                    </a:lnTo>
                    <a:lnTo>
                      <a:pt x="346303" y="88714"/>
                    </a:lnTo>
                    <a:lnTo>
                      <a:pt x="346153" y="89007"/>
                    </a:lnTo>
                    <a:lnTo>
                      <a:pt x="346153" y="89297"/>
                    </a:lnTo>
                    <a:lnTo>
                      <a:pt x="346002" y="89766"/>
                    </a:lnTo>
                    <a:lnTo>
                      <a:pt x="346002" y="90204"/>
                    </a:lnTo>
                    <a:lnTo>
                      <a:pt x="343448" y="101589"/>
                    </a:lnTo>
                    <a:lnTo>
                      <a:pt x="340742" y="112828"/>
                    </a:lnTo>
                    <a:lnTo>
                      <a:pt x="337904" y="123921"/>
                    </a:lnTo>
                    <a:lnTo>
                      <a:pt x="334915" y="135013"/>
                    </a:lnTo>
                    <a:lnTo>
                      <a:pt x="331609" y="146107"/>
                    </a:lnTo>
                    <a:lnTo>
                      <a:pt x="328169" y="157025"/>
                    </a:lnTo>
                    <a:lnTo>
                      <a:pt x="324579" y="167972"/>
                    </a:lnTo>
                    <a:lnTo>
                      <a:pt x="320822" y="178919"/>
                    </a:lnTo>
                    <a:lnTo>
                      <a:pt x="316781" y="189721"/>
                    </a:lnTo>
                    <a:lnTo>
                      <a:pt x="312740" y="200347"/>
                    </a:lnTo>
                    <a:lnTo>
                      <a:pt x="308381" y="210973"/>
                    </a:lnTo>
                    <a:lnTo>
                      <a:pt x="303739" y="221628"/>
                    </a:lnTo>
                    <a:lnTo>
                      <a:pt x="299097" y="232108"/>
                    </a:lnTo>
                    <a:lnTo>
                      <a:pt x="294155" y="242617"/>
                    </a:lnTo>
                    <a:lnTo>
                      <a:pt x="289062" y="252922"/>
                    </a:lnTo>
                    <a:lnTo>
                      <a:pt x="283818" y="263139"/>
                    </a:lnTo>
                    <a:lnTo>
                      <a:pt x="279460" y="271664"/>
                    </a:lnTo>
                    <a:lnTo>
                      <a:pt x="274818" y="280071"/>
                    </a:lnTo>
                    <a:lnTo>
                      <a:pt x="265233" y="296536"/>
                    </a:lnTo>
                    <a:lnTo>
                      <a:pt x="260274" y="304797"/>
                    </a:lnTo>
                    <a:lnTo>
                      <a:pt x="255181" y="312883"/>
                    </a:lnTo>
                    <a:lnTo>
                      <a:pt x="249938" y="320970"/>
                    </a:lnTo>
                    <a:lnTo>
                      <a:pt x="244695" y="329055"/>
                    </a:lnTo>
                    <a:lnTo>
                      <a:pt x="238550" y="338047"/>
                    </a:lnTo>
                    <a:lnTo>
                      <a:pt x="232271" y="346746"/>
                    </a:lnTo>
                    <a:lnTo>
                      <a:pt x="225959" y="355445"/>
                    </a:lnTo>
                    <a:lnTo>
                      <a:pt x="219514" y="363970"/>
                    </a:lnTo>
                    <a:lnTo>
                      <a:pt x="212935" y="372377"/>
                    </a:lnTo>
                    <a:lnTo>
                      <a:pt x="206339" y="380610"/>
                    </a:lnTo>
                    <a:lnTo>
                      <a:pt x="199593" y="388871"/>
                    </a:lnTo>
                    <a:lnTo>
                      <a:pt x="192697" y="396782"/>
                    </a:lnTo>
                    <a:lnTo>
                      <a:pt x="185667" y="404722"/>
                    </a:lnTo>
                    <a:lnTo>
                      <a:pt x="178620" y="412517"/>
                    </a:lnTo>
                    <a:lnTo>
                      <a:pt x="171423" y="420019"/>
                    </a:lnTo>
                    <a:lnTo>
                      <a:pt x="164076" y="427668"/>
                    </a:lnTo>
                    <a:lnTo>
                      <a:pt x="156746" y="434998"/>
                    </a:lnTo>
                    <a:lnTo>
                      <a:pt x="149248" y="442205"/>
                    </a:lnTo>
                    <a:lnTo>
                      <a:pt x="141600" y="449241"/>
                    </a:lnTo>
                    <a:lnTo>
                      <a:pt x="133953" y="456276"/>
                    </a:lnTo>
                    <a:lnTo>
                      <a:pt x="126171" y="463166"/>
                    </a:lnTo>
                    <a:lnTo>
                      <a:pt x="118373" y="469763"/>
                    </a:lnTo>
                    <a:lnTo>
                      <a:pt x="110425" y="476360"/>
                    </a:lnTo>
                    <a:lnTo>
                      <a:pt x="102343" y="482812"/>
                    </a:lnTo>
                    <a:lnTo>
                      <a:pt x="94261" y="489088"/>
                    </a:lnTo>
                    <a:lnTo>
                      <a:pt x="86012" y="495248"/>
                    </a:lnTo>
                    <a:lnTo>
                      <a:pt x="77763" y="501378"/>
                    </a:lnTo>
                    <a:lnTo>
                      <a:pt x="69364" y="507246"/>
                    </a:lnTo>
                    <a:lnTo>
                      <a:pt x="60998" y="513084"/>
                    </a:lnTo>
                    <a:lnTo>
                      <a:pt x="52449" y="518631"/>
                    </a:lnTo>
                    <a:lnTo>
                      <a:pt x="43899" y="524178"/>
                    </a:lnTo>
                    <a:lnTo>
                      <a:pt x="35216" y="529549"/>
                    </a:lnTo>
                    <a:lnTo>
                      <a:pt x="26517" y="534804"/>
                    </a:lnTo>
                    <a:lnTo>
                      <a:pt x="17834" y="539912"/>
                    </a:lnTo>
                    <a:lnTo>
                      <a:pt x="8984" y="544846"/>
                    </a:lnTo>
                    <a:lnTo>
                      <a:pt x="0" y="549633"/>
                    </a:lnTo>
                    <a:lnTo>
                      <a:pt x="36101" y="630555"/>
                    </a:lnTo>
                    <a:lnTo>
                      <a:pt x="43599" y="625913"/>
                    </a:lnTo>
                    <a:lnTo>
                      <a:pt x="51096" y="621125"/>
                    </a:lnTo>
                    <a:lnTo>
                      <a:pt x="58594" y="616163"/>
                    </a:lnTo>
                    <a:lnTo>
                      <a:pt x="65924" y="611229"/>
                    </a:lnTo>
                    <a:lnTo>
                      <a:pt x="73271" y="606120"/>
                    </a:lnTo>
                    <a:lnTo>
                      <a:pt x="80468" y="600895"/>
                    </a:lnTo>
                    <a:lnTo>
                      <a:pt x="87649" y="595640"/>
                    </a:lnTo>
                    <a:lnTo>
                      <a:pt x="94845" y="590240"/>
                    </a:lnTo>
                    <a:lnTo>
                      <a:pt x="101892" y="584693"/>
                    </a:lnTo>
                    <a:lnTo>
                      <a:pt x="108939" y="579176"/>
                    </a:lnTo>
                    <a:lnTo>
                      <a:pt x="115835" y="573454"/>
                    </a:lnTo>
                    <a:lnTo>
                      <a:pt x="122715" y="567616"/>
                    </a:lnTo>
                    <a:lnTo>
                      <a:pt x="129628" y="561777"/>
                    </a:lnTo>
                    <a:lnTo>
                      <a:pt x="136357" y="555793"/>
                    </a:lnTo>
                    <a:lnTo>
                      <a:pt x="142953" y="549633"/>
                    </a:lnTo>
                    <a:lnTo>
                      <a:pt x="149532" y="543503"/>
                    </a:lnTo>
                    <a:lnTo>
                      <a:pt x="156144" y="537197"/>
                    </a:lnTo>
                    <a:lnTo>
                      <a:pt x="162590" y="530751"/>
                    </a:lnTo>
                    <a:lnTo>
                      <a:pt x="168868" y="524323"/>
                    </a:lnTo>
                    <a:lnTo>
                      <a:pt x="175314" y="517580"/>
                    </a:lnTo>
                    <a:lnTo>
                      <a:pt x="181459" y="510983"/>
                    </a:lnTo>
                    <a:lnTo>
                      <a:pt x="187604" y="504093"/>
                    </a:lnTo>
                    <a:lnTo>
                      <a:pt x="193749" y="497204"/>
                    </a:lnTo>
                    <a:lnTo>
                      <a:pt x="199743" y="490285"/>
                    </a:lnTo>
                    <a:lnTo>
                      <a:pt x="205588" y="483104"/>
                    </a:lnTo>
                    <a:lnTo>
                      <a:pt x="211432" y="475923"/>
                    </a:lnTo>
                    <a:lnTo>
                      <a:pt x="217126" y="468712"/>
                    </a:lnTo>
                    <a:lnTo>
                      <a:pt x="222820" y="461239"/>
                    </a:lnTo>
                    <a:lnTo>
                      <a:pt x="228364" y="453736"/>
                    </a:lnTo>
                    <a:lnTo>
                      <a:pt x="233908" y="446234"/>
                    </a:lnTo>
                    <a:lnTo>
                      <a:pt x="239318" y="438440"/>
                    </a:lnTo>
                    <a:lnTo>
                      <a:pt x="244695" y="430645"/>
                    </a:lnTo>
                    <a:lnTo>
                      <a:pt x="249203" y="423902"/>
                    </a:lnTo>
                    <a:lnTo>
                      <a:pt x="253695" y="416866"/>
                    </a:lnTo>
                    <a:lnTo>
                      <a:pt x="258036" y="409977"/>
                    </a:lnTo>
                    <a:lnTo>
                      <a:pt x="262378" y="402942"/>
                    </a:lnTo>
                    <a:lnTo>
                      <a:pt x="266586" y="395906"/>
                    </a:lnTo>
                    <a:lnTo>
                      <a:pt x="270777" y="388696"/>
                    </a:lnTo>
                    <a:lnTo>
                      <a:pt x="274818" y="381660"/>
                    </a:lnTo>
                    <a:lnTo>
                      <a:pt x="278725" y="374479"/>
                    </a:lnTo>
                    <a:lnTo>
                      <a:pt x="282616" y="367269"/>
                    </a:lnTo>
                    <a:lnTo>
                      <a:pt x="286357" y="359941"/>
                    </a:lnTo>
                    <a:lnTo>
                      <a:pt x="290097" y="352731"/>
                    </a:lnTo>
                    <a:lnTo>
                      <a:pt x="293704" y="345404"/>
                    </a:lnTo>
                    <a:lnTo>
                      <a:pt x="297144" y="338047"/>
                    </a:lnTo>
                    <a:lnTo>
                      <a:pt x="300600" y="330545"/>
                    </a:lnTo>
                    <a:lnTo>
                      <a:pt x="303890" y="323217"/>
                    </a:lnTo>
                    <a:lnTo>
                      <a:pt x="307029" y="315743"/>
                    </a:lnTo>
                    <a:lnTo>
                      <a:pt x="310185" y="308066"/>
                    </a:lnTo>
                    <a:lnTo>
                      <a:pt x="313174" y="300593"/>
                    </a:lnTo>
                    <a:lnTo>
                      <a:pt x="316179" y="292945"/>
                    </a:lnTo>
                    <a:lnTo>
                      <a:pt x="319018" y="285472"/>
                    </a:lnTo>
                    <a:lnTo>
                      <a:pt x="321874" y="277823"/>
                    </a:lnTo>
                    <a:lnTo>
                      <a:pt x="324412" y="270029"/>
                    </a:lnTo>
                    <a:lnTo>
                      <a:pt x="327117" y="262380"/>
                    </a:lnTo>
                    <a:lnTo>
                      <a:pt x="329505" y="254586"/>
                    </a:lnTo>
                    <a:lnTo>
                      <a:pt x="331909" y="246792"/>
                    </a:lnTo>
                    <a:lnTo>
                      <a:pt x="334163" y="238997"/>
                    </a:lnTo>
                    <a:lnTo>
                      <a:pt x="336401" y="231057"/>
                    </a:lnTo>
                    <a:lnTo>
                      <a:pt x="338505" y="223263"/>
                    </a:lnTo>
                    <a:lnTo>
                      <a:pt x="340609" y="215322"/>
                    </a:lnTo>
                    <a:lnTo>
                      <a:pt x="342546" y="207382"/>
                    </a:lnTo>
                    <a:lnTo>
                      <a:pt x="344349" y="199442"/>
                    </a:lnTo>
                    <a:lnTo>
                      <a:pt x="346002" y="191355"/>
                    </a:lnTo>
                    <a:lnTo>
                      <a:pt x="348407" y="179357"/>
                    </a:lnTo>
                    <a:lnTo>
                      <a:pt x="350644" y="167388"/>
                    </a:lnTo>
                    <a:lnTo>
                      <a:pt x="352581" y="155244"/>
                    </a:lnTo>
                    <a:lnTo>
                      <a:pt x="354385" y="143244"/>
                    </a:lnTo>
                    <a:lnTo>
                      <a:pt x="355888" y="131278"/>
                    </a:lnTo>
                    <a:lnTo>
                      <a:pt x="357240" y="119278"/>
                    </a:lnTo>
                    <a:lnTo>
                      <a:pt x="358292" y="107281"/>
                    </a:lnTo>
                    <a:lnTo>
                      <a:pt x="359177" y="95137"/>
                    </a:lnTo>
                    <a:lnTo>
                      <a:pt x="359945" y="83169"/>
                    </a:lnTo>
                    <a:lnTo>
                      <a:pt x="360379" y="71345"/>
                    </a:lnTo>
                    <a:lnTo>
                      <a:pt x="360680" y="59348"/>
                    </a:lnTo>
                    <a:lnTo>
                      <a:pt x="360680" y="47350"/>
                    </a:lnTo>
                    <a:lnTo>
                      <a:pt x="360530" y="35497"/>
                    </a:lnTo>
                    <a:lnTo>
                      <a:pt x="360246" y="23675"/>
                    </a:lnTo>
                    <a:lnTo>
                      <a:pt x="359645" y="11676"/>
                    </a:lnTo>
                    <a:lnTo>
                      <a:pt x="358893" y="0"/>
                    </a:lnTo>
                    <a:close/>
                  </a:path>
                </a:pathLst>
              </a:custGeom>
              <a:solidFill>
                <a:srgbClr val="666666">
                  <a:alpha val="11000"/>
                </a:srgbClr>
              </a:solidFill>
              <a:ln>
                <a:noFill/>
              </a:ln>
              <a:effectLst/>
            </p:spPr>
            <p:txBody>
              <a:bodyPr vert="horz" wrap="square" lIns="0" tIns="0" rIns="0" bIns="0" numCol="1" spcCol="215900" anchor="ctr"/>
              <a:lstStyle/>
              <a:p>
                <a:pPr/>
              </a:p>
            </p:txBody>
          </p:sp>
        </p:grpSp>
      </p:grpSp>
      <p:pic>
        <p:nvPicPr>
          <p:cNvPr id="196" name="IMG_0326.jpeg" descr="IMG_0326.jpeg"/>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cCsAANwZAACrNwAAuB8AABAAAAAmAAAACAAAAP//////////"/>
              </a:ext>
            </a:extLst>
          </p:cNvPicPr>
          <p:nvPr/>
        </p:nvPicPr>
        <p:blipFill>
          <a:blip r:embed="rId2"/>
          <a:stretch>
            <a:fillRect/>
          </a:stretch>
        </p:blipFill>
        <p:spPr>
          <a:xfrm>
            <a:off x="7061200" y="4203700"/>
            <a:ext cx="1988185" cy="952500"/>
          </a:xfrm>
          <a:prstGeom prst="rect">
            <a:avLst/>
          </a:prstGeom>
          <a:noFill/>
          <a:ln>
            <a:noFill/>
          </a:ln>
          <a:effectLst/>
        </p:spPr>
      </p:pic>
      <p:sp>
        <p:nvSpPr>
          <p:cNvPr id="197" name="خط1"/>
          <p:cNvSpPr>
            <a:extLst>
              <a:ext uri="smNativeData">
                <pr:smNativeData xmlns:pr="smNativeData" val="SMDATA_13_A8aMYhMAAAAlAAAACg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DSEgAA3Q8AANISAAC4FQAAEAAAACYAAAAIAAAA//////////8="/>
              </a:ext>
            </a:extLst>
          </p:cNvSpPr>
          <p:nvPr/>
        </p:nvSpPr>
        <p:spPr>
          <a:xfrm>
            <a:off x="3059430" y="2578735"/>
            <a:ext cx="0" cy="951865"/>
          </a:xfrm>
          <a:prstGeom prst="line">
            <a:avLst/>
          </a:prstGeom>
          <a:noFill/>
          <a:ln w="9525" cap="flat" cmpd="sng" algn="ctr">
            <a:solidFill>
              <a:srgbClr val="666666"/>
            </a:solidFill>
            <a:prstDash val="solid"/>
            <a:headEnd type="none"/>
            <a:tailEnd type="oval" w="med" len="med"/>
          </a:ln>
          <a:effectLst/>
        </p:spPr>
        <p:txBody>
          <a:bodyPr vert="horz" wrap="square" lIns="0" tIns="0" rIns="0" bIns="0" numCol="1" spcCol="215900" anchor="t"/>
          <a:lstStyle/>
          <a:p>
            <a:pPr/>
          </a:p>
        </p:txBody>
      </p:sp>
      <p:grpSp>
        <p:nvGrpSpPr>
          <p:cNvPr id="198" name="Google Shape;442;p22"/>
          <p:cNvGrpSpPr>
            <a:extLst>
              <a:ext uri="smNativeData">
                <pr:smNativeData xmlns:pr="smNativeData" val="SMDATA_7_A8aMYhMAAAAlAAAAAQAAAA8BAAAAkAAAAEgAAACQAAAASAAAAAAAAAAAAAAAAAAAABcAAAAUAAAAAAAAAAAAAAD/fwAA/38AAAAAAAAJAAAABAAAABYLAAAMAAAAEAAAAAAAAAAAAAAAAAAAAAAAAAAfAAAAVAAAAAAAAAAAAAAAAAAAAAAAAAAAAAAAAAAAAAAAAAAAAAAAAAAAAAAAAAAAAAAAAAAAAAAAAAAAAAAAAAAAAAAAAAAAAAAAAAAAAAAAAAAAAAAAAAAAACEAAAAYAAAAFAAAAJoPAACiFQAA5xMAAO8ZAAAQAAAAJgAAAAgAAAD/////AAAAAA=="/>
              </a:ext>
            </a:extLst>
          </p:cNvGrpSpPr>
          <p:nvPr/>
        </p:nvGrpSpPr>
        <p:grpSpPr>
          <a:xfrm>
            <a:off x="2536190" y="3516630"/>
            <a:ext cx="699135" cy="699135"/>
            <a:chOff x="2536190" y="3516630"/>
            <a:chExt cx="699135" cy="699135"/>
          </a:xfrm>
        </p:grpSpPr>
        <p:sp>
          <p:nvSpPr>
            <p:cNvPr id="200" name="بيضاوي1"/>
            <p:cNvSpPr>
              <a:extLst>
                <a:ext uri="smNativeData">
                  <pr:smNativeData xmlns:pr="smNativeData" val="SMDATA_13_A8aMYhMAAAAlAAAAZgAAAA0AAAAAAAAAAAAAAAAAAAAAAAAAAAAAAAABAAAAAAAAAAEAAABQAAAAAAAAAAAA8D8AAAAAAADwPwAAAAAAAOA/AAAAAAAA4D8AAAAAAADgPwAAAAAAAOA/AAAAAAAA4D8AAAAAAADgPwAAAAAAAOA/AAAAAAAA4D8CAAAAjAAAAAEAAAAAAAAAZJ2x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knbEA////AQAAAAAAAAAAAAAAAAAAAAAAAAAAAAAAAAAAAAAAAAAAAAAAAn9/fwBTU1MDzMzMAMDA/wB/f38AAAAAAAAAAAAAAAAAAAAAAAAAAAAhAAAAGAAAABQAAACaDwAAohUAAOcTAADvGQAAAAAAACYAAAAIAAAA//////////8="/>
                </a:ext>
              </a:extLst>
            </p:cNvSpPr>
            <p:nvPr/>
          </p:nvSpPr>
          <p:spPr>
            <a:xfrm>
              <a:off x="2536190" y="3516630"/>
              <a:ext cx="699135" cy="699135"/>
            </a:xfrm>
            <a:prstGeom prst="ellipse">
              <a:avLst/>
            </a:prstGeom>
            <a:solidFill>
              <a:srgbClr val="649DB1"/>
            </a:solidFill>
            <a:ln>
              <a:noFill/>
            </a:ln>
            <a:effectLst/>
          </p:spPr>
          <p:txBody>
            <a:bodyPr vert="horz" wrap="square" lIns="0" tIns="0" rIns="0" bIns="0" numCol="1" spcCol="215900" anchor="ctr"/>
            <a:lstStyle/>
            <a:p>
              <a:pPr algn="ctr">
                <a:defRPr sz="1800" b="1">
                  <a:solidFill>
                    <a:srgbClr val="FFFFFF"/>
                  </a:solidFill>
                  <a:latin typeface="Fira Sans Extra Condensed" pitchFamily="0" charset="0"/>
                  <a:ea typeface="Fira Sans Extra Condensed" pitchFamily="0" charset="0"/>
                  <a:cs typeface="Fira Sans Extra Condensed" pitchFamily="0" charset="0"/>
                </a:defRPr>
              </a:pPr>
            </a:p>
          </p:txBody>
        </p:sp>
        <p:sp>
          <p:nvSpPr>
            <p:cNvPr id="199" name="04"/>
            <p:cNvSpPr>
              <a:extLst>
                <a:ext uri="smNativeData">
                  <pr:smNativeData xmlns:pr="smNativeData" val="SMDATA_13_A8aMYhMAAAAlAAAAZAAAAA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A7EAAAXBYAAEYTAAA1GQAAAAAAACYAAAAIAAAA//////////8="/>
                </a:ext>
              </a:extLst>
            </p:cNvSpPr>
            <p:nvPr/>
          </p:nvSpPr>
          <p:spPr>
            <a:xfrm>
              <a:off x="2638425" y="3634740"/>
              <a:ext cx="494665" cy="462915"/>
            </a:xfrm>
            <a:prstGeom prst="rect">
              <a:avLst/>
            </a:prstGeom>
            <a:noFill/>
            <a:ln>
              <a:noFill/>
            </a:ln>
            <a:effectLst/>
          </p:spPr>
          <p:txBody>
            <a:bodyPr vert="horz" wrap="square" lIns="91440" tIns="91440" rIns="91440" bIns="91440" numCol="1" spcCol="215900" anchor="ctr"/>
            <a:lstStyle>
              <a:lvl1pPr algn="ctr">
                <a:defRPr sz="1800" b="1">
                  <a:solidFill>
                    <a:srgbClr val="FFFFFF"/>
                  </a:solidFill>
                  <a:latin typeface="Fira Sans Extra Condensed" pitchFamily="0" charset="0"/>
                  <a:ea typeface="Arial" pitchFamily="2" charset="0"/>
                  <a:cs typeface="Arial" pitchFamily="2" charset="0"/>
                </a:defRPr>
              </a:lvl1pPr>
            </a:lstStyle>
            <a:p>
              <a:pPr/>
              <a:r>
                <a:t>05</a:t>
              </a:r>
            </a:p>
          </p:txBody>
        </p:sp>
      </p:grpSp>
      <p:sp>
        <p:nvSpPr>
          <p:cNvPr id="201" name="DNA based test"/>
          <p:cNvSpPr>
            <a:extLst>
              <a:ext uri="smNativeData">
                <pr:smNativeData xmlns:pr="smNativeData" val="SMDATA_13_A8aMY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CmFAAA8xYAAIwhAAALGgAAEAAAACYAAAAIAAAA//////////8="/>
              </a:ext>
            </a:extLst>
          </p:cNvSpPr>
          <p:nvPr/>
        </p:nvSpPr>
        <p:spPr>
          <a:xfrm>
            <a:off x="3356610" y="3730625"/>
            <a:ext cx="2096770" cy="502920"/>
          </a:xfrm>
          <a:prstGeom prst="rect">
            <a:avLst/>
          </a:prstGeom>
          <a:noFill/>
          <a:ln>
            <a:noFill/>
          </a:ln>
          <a:effectLst/>
        </p:spPr>
        <p:txBody>
          <a:bodyPr vert="horz" wrap="square" lIns="0" tIns="0" rIns="0" bIns="0" numCol="1" spcCol="215900" anchor="t"/>
          <a:lstStyle>
            <a:lvl1pPr>
              <a:defRPr sz="1900" b="1"/>
            </a:lvl1pPr>
          </a:lstStyle>
          <a:p>
            <a:pPr/>
            <a:r>
              <a:t>Endoscopy</a:t>
            </a:r>
          </a:p>
        </p:txBody>
      </p:sp>
      <p:sp>
        <p:nvSpPr>
          <p:cNvPr id="202" name="Google Shape;446;p22"/>
          <p:cNvSpPr>
            <a:extLst>
              <a:ext uri="smNativeData">
                <pr:smNativeData xmlns:pr="smNativeData" val="SMDATA_13_A8aMYhMAAAAlAAAACg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GZmZgAPAAAAAQAAACMAAAAjAAAAIwAAAB4AAAAAAAAAZAAAAGQAAAAE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ZmZmAH9/fwBTU1MDzMzMAMDA/wB/f38AAAAAAAAAAAAAAAAAAAAAAAAAAAAhAAAAGAAAABQAAADNHQAAzg4AAM4pAADODgAAEAAAACYAAAAIAAAA//////////8="/>
              </a:ext>
            </a:extLst>
          </p:cNvSpPr>
          <p:nvPr/>
        </p:nvSpPr>
        <p:spPr>
          <a:xfrm>
            <a:off x="4844415" y="2406650"/>
            <a:ext cx="1951355" cy="0"/>
          </a:xfrm>
          <a:prstGeom prst="line">
            <a:avLst/>
          </a:prstGeom>
          <a:noFill/>
          <a:ln w="9525" cap="flat" cmpd="sng" algn="ctr">
            <a:solidFill>
              <a:srgbClr val="666666"/>
            </a:solidFill>
            <a:prstDash val="solid"/>
            <a:headEnd type="none"/>
            <a:tailEnd type="oval" w="med" len="med"/>
          </a:ln>
          <a:effectLst/>
        </p:spPr>
        <p:txBody>
          <a:bodyPr vert="horz" wrap="square" lIns="0" tIns="0" rIns="0" bIns="0" numCol="1" spcCol="215900" anchor="t"/>
          <a:lstStyle/>
          <a:p>
            <a:pPr/>
          </a:p>
        </p:txBody>
      </p:sp>
      <p:grpSp>
        <p:nvGrpSpPr>
          <p:cNvPr id="203" name="Google Shape;442;p22"/>
          <p:cNvGrpSpPr>
            <a:extLst>
              <a:ext uri="smNativeData">
                <pr:smNativeData xmlns:pr="smNativeData" val="SMDATA_7_A8aMYhMAAAAlAAAAAQAAAA8BAAAAkAAAAEgAAACQAAAASAAAAAAAAAAAAAAAAAAAABcAAAAUAAAAAAAAAAAAAAD/fwAA/38AAAAAAAAJAAAABAAAAAcAAAAMAAAAEAAAAAAAAAAAAAAAAAAAAAAAAAAfAAAAVAAAAAAAAAAAAAAAAAAAAAAAAAAAAAAAAAAAAAAAAAAAAAAAAAAAAAAAAAAAAAAAAAAAAAAAAAAAAAAAAAAAAAAAAAAAAAAAAAAAAAAAAAAAAAAAAAAAACEAAAAYAAAAFAAAAAAoAAC9DAAAXiwAABwRAAAQAAAAJgAAAAgAAAD/////AAAAAA=="/>
              </a:ext>
            </a:extLst>
          </p:cNvGrpSpPr>
          <p:nvPr/>
        </p:nvGrpSpPr>
        <p:grpSpPr>
          <a:xfrm>
            <a:off x="6502400" y="2070735"/>
            <a:ext cx="709930" cy="710565"/>
            <a:chOff x="6502400" y="2070735"/>
            <a:chExt cx="709930" cy="710565"/>
          </a:xfrm>
        </p:grpSpPr>
        <p:sp>
          <p:nvSpPr>
            <p:cNvPr id="205" name="Circle"/>
            <p:cNvSpPr>
              <a:extLst>
                <a:ext uri="smNativeData">
                  <pr:smNativeData xmlns:pr="smNativeData" val="SMDATA_13_A8aMYhMAAAAlAAAAZgAAAA0AAAAAAAAAAAAAAAAAAAAAAAAAAAAAAAABAAAAAAAAAAEAAABQAAAAAAAAAAAA8D8AAAAAAADwPwAAAAAAAOA/AAAAAAAA4D8AAAAAAADgPwAAAAAAAOA/AAAAAAAA4D8AAAAAAADgPwAAAAAAAOA/AAAAAAAA4D8CAAAAjAAAAAEAAAAAAAAAZJ2x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QAMAAAAEAAAAAAAAAAAAAAAAAAAAAAAAAAeAAAAaAAAAAAAAAAAAAAAAAAAAAAAAAAAAAAAECcAABAnAAAAAAAAAAAAAAAAAAAAAAAAAAAAAAAAAAAAAAAAAAAAABQAAAAAAAAAwMD/AAAAAABkAAAAMgAAAAAAAABkAAAAAAAAAH9/fwAKAAAAHwAAAFQAAABknbEA////AQAAAAAAAAAAAAAAAAAAAAAAAAAAAAAAAAAAAAAAAAAAAAAAAn9/fwBTU1MDzMzMAMDA/wB/f38AAAAAAAAAAAAAAAAAAAAAAAAAAAAhAAAAGAAAABQAAAAAKAAAvQwAAF4sAAAcEQAAAAAAACYAAAAIAAAA//////////8="/>
                </a:ext>
              </a:extLst>
            </p:cNvSpPr>
            <p:nvPr/>
          </p:nvSpPr>
          <p:spPr>
            <a:xfrm>
              <a:off x="6502400" y="2070735"/>
              <a:ext cx="709930" cy="710565"/>
            </a:xfrm>
            <a:prstGeom prst="ellipse">
              <a:avLst/>
            </a:prstGeom>
            <a:solidFill>
              <a:srgbClr val="649DB1"/>
            </a:solidFill>
            <a:ln>
              <a:noFill/>
            </a:ln>
            <a:effectLst/>
          </p:spPr>
          <p:txBody>
            <a:bodyPr vert="horz" wrap="square" lIns="0" tIns="0" rIns="0" bIns="0" numCol="1" spcCol="215900" anchor="ctr"/>
            <a:lstStyle/>
            <a:p>
              <a:pPr algn="ctr">
                <a:defRPr sz="1800" b="1">
                  <a:solidFill>
                    <a:srgbClr val="FFFFFF"/>
                  </a:solidFill>
                  <a:latin typeface="Fira Sans Extra Condensed" pitchFamily="0" charset="0"/>
                  <a:ea typeface="Fira Sans Extra Condensed" pitchFamily="0" charset="0"/>
                  <a:cs typeface="Fira Sans Extra Condensed" pitchFamily="0" charset="0"/>
                </a:defRPr>
              </a:pPr>
            </a:p>
          </p:txBody>
        </p:sp>
        <p:sp>
          <p:nvSpPr>
            <p:cNvPr id="204" name="03"/>
            <p:cNvSpPr>
              <a:extLst>
                <a:ext uri="smNativeData">
                  <pr:smNativeData xmlns:pr="smNativeData" val="SMDATA_13_A8aMYhMAAAAlAAAAZAAAAA0AAAAAkAAAAJAAAACQAAAAkAAAAAAAAAAB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mVmcF////AQAAAAAAAAAAAAAAAAAAAAAAAAAAAAAAAAAAAAAAAAAAAAAAAn9/fwBTU1MDzMzMAMDA/wB/f38AAAAAAAAAAAAAAAAAAAAAAAAAAAAhAAAAGAAAABQAAACkKAAAew0AALorAABfEAAAAAAAACYAAAAIAAAA//////////8="/>
                </a:ext>
              </a:extLst>
            </p:cNvSpPr>
            <p:nvPr/>
          </p:nvSpPr>
          <p:spPr>
            <a:xfrm>
              <a:off x="6606540" y="2191385"/>
              <a:ext cx="501650" cy="469900"/>
            </a:xfrm>
            <a:prstGeom prst="rect">
              <a:avLst/>
            </a:prstGeom>
            <a:noFill/>
            <a:ln>
              <a:noFill/>
            </a:ln>
            <a:effectLst/>
          </p:spPr>
          <p:txBody>
            <a:bodyPr vert="horz" wrap="square" lIns="91440" tIns="91440" rIns="91440" bIns="91440" numCol="1" spcCol="215900" anchor="ctr"/>
            <a:lstStyle>
              <a:lvl1pPr algn="ctr">
                <a:defRPr sz="1800" b="1">
                  <a:solidFill>
                    <a:srgbClr val="FFFFFF"/>
                  </a:solidFill>
                  <a:latin typeface="Fira Sans Extra Condensed" pitchFamily="0" charset="0"/>
                  <a:ea typeface="Arial" pitchFamily="2" charset="0"/>
                  <a:cs typeface="Arial" pitchFamily="2" charset="0"/>
                </a:defRPr>
              </a:lvl1pPr>
            </a:lstStyle>
            <a:p>
              <a:pPr/>
              <a:r>
                <a:t>03</a:t>
              </a:r>
            </a:p>
          </p:txBody>
        </p:sp>
      </p:grpSp>
      <p:sp>
        <p:nvSpPr>
          <p:cNvPr id="206" name="Endoscopy"/>
          <p:cNvSpPr>
            <a:extLst>
              <a:ext uri="smNativeData">
                <pr:smNativeData xmlns:pr="smNativeData" val="SMDATA_13_A8aMY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CVLAAArw0AAJ43AAAZEgAAEAAAACYAAAAIAAAA//////////8="/>
              </a:ext>
            </a:extLst>
          </p:cNvSpPr>
          <p:nvPr/>
        </p:nvSpPr>
        <p:spPr>
          <a:xfrm>
            <a:off x="7247255" y="2224405"/>
            <a:ext cx="1793875" cy="717550"/>
          </a:xfrm>
          <a:prstGeom prst="rect">
            <a:avLst/>
          </a:prstGeom>
          <a:noFill/>
          <a:ln>
            <a:noFill/>
          </a:ln>
          <a:effectLst/>
        </p:spPr>
        <p:txBody>
          <a:bodyPr vert="horz" wrap="square" lIns="0" tIns="0" rIns="0" bIns="0" numCol="1" spcCol="215900" anchor="t"/>
          <a:lstStyle>
            <a:lvl1pPr>
              <a:defRPr sz="1900" b="1"/>
            </a:lvl1pPr>
          </a:lstStyle>
          <a:p>
            <a:pPr/>
            <a:r>
              <a:rPr sz="2000"/>
              <a:t>DNA based test</a:t>
            </a:r>
            <a:endParaRPr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2">
                                            <p:bg/>
                                          </p:spTgt>
                                        </p:tgtEl>
                                        <p:attrNameLst>
                                          <p:attrName>style.visibility</p:attrName>
                                        </p:attrNameLst>
                                      </p:cBhvr>
                                      <p:to>
                                        <p:strVal val="visible"/>
                                      </p:to>
                                    </p:set>
                                    <p:anim calcmode="lin" valueType="num">
                                      <p:cBhvr>
                                        <p:cTn id="7" dur="1000" fill="hold"/>
                                        <p:tgtEl>
                                          <p:spTgt spid="2">
                                            <p:bg/>
                                          </p:spTgt>
                                        </p:tgtEl>
                                        <p:attrNameLst>
                                          <p:attrName>ppt_x</p:attrName>
                                        </p:attrNameLst>
                                      </p:cBhvr>
                                      <p:tavLst>
                                        <p:tav tm="0">
                                          <p:val>
                                            <p:strVal val="#ppt_x"/>
                                          </p:val>
                                        </p:tav>
                                        <p:tav tm="100000">
                                          <p:val>
                                            <p:strVal val="#ppt_x"/>
                                          </p:val>
                                        </p:tav>
                                      </p:tavLst>
                                    </p:anim>
                                    <p:anim calcmode="lin" valueType="num">
                                      <p:cBhvr>
                                        <p:cTn id="8" dur="1000" fill="hold"/>
                                        <p:tgtEl>
                                          <p:spTgt spid="2">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p:cTn id="11" dur="1000" fill="hold"/>
                                        <p:tgtEl>
                                          <p:spTgt spid="2">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2">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fill="hold" grpId="0" nodeType="clickEffect">
                                  <p:stCondLst>
                                    <p:cond delay="0"/>
                                  </p:stCondLst>
                                  <p:childTnLst>
                                    <p:set>
                                      <p:cBhvr>
                                        <p:cTn id="28" dur="1" fill="hold">
                                          <p:stCondLst>
                                            <p:cond delay="0"/>
                                          </p:stCondLst>
                                        </p:cTn>
                                        <p:tgtEl>
                                          <p:spTgt spid="203"/>
                                        </p:tgtEl>
                                        <p:attrNameLst>
                                          <p:attrName>style.visibility</p:attrName>
                                        </p:attrNameLst>
                                      </p:cBhvr>
                                      <p:to>
                                        <p:strVal val="visible"/>
                                      </p:to>
                                    </p:set>
                                    <p:anim calcmode="lin" valueType="num">
                                      <p:cBhvr>
                                        <p:cTn id="29" dur="1000" fill="hold"/>
                                        <p:tgtEl>
                                          <p:spTgt spid="203"/>
                                        </p:tgtEl>
                                        <p:attrNameLst>
                                          <p:attrName>ppt_x</p:attrName>
                                        </p:attrNameLst>
                                      </p:cBhvr>
                                      <p:tavLst>
                                        <p:tav tm="0">
                                          <p:val>
                                            <p:strVal val="#ppt_x"/>
                                          </p:val>
                                        </p:tav>
                                        <p:tav tm="100000">
                                          <p:val>
                                            <p:strVal val="#ppt_x"/>
                                          </p:val>
                                        </p:tav>
                                      </p:tavLst>
                                    </p:anim>
                                    <p:anim calcmode="lin" valueType="num">
                                      <p:cBhvr>
                                        <p:cTn id="30" dur="1000" fill="hold"/>
                                        <p:tgtEl>
                                          <p:spTgt spid="203"/>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grpId="0" nodeType="clickEffect">
                                  <p:stCondLst>
                                    <p:cond delay="0"/>
                                  </p:stCondLst>
                                  <p:iterate type="lt">
                                    <p:tmAbs val="0"/>
                                  </p:iterate>
                                  <p:childTnLst>
                                    <p:set>
                                      <p:cBhvr>
                                        <p:cTn id="34" dur="1" fill="hold">
                                          <p:stCondLst>
                                            <p:cond delay="0"/>
                                          </p:stCondLst>
                                        </p:cTn>
                                        <p:tgtEl>
                                          <p:spTgt spid="206">
                                            <p:bg/>
                                          </p:spTgt>
                                        </p:tgtEl>
                                        <p:attrNameLst>
                                          <p:attrName>style.visibility</p:attrName>
                                        </p:attrNameLst>
                                      </p:cBhvr>
                                      <p:to>
                                        <p:strVal val="visible"/>
                                      </p:to>
                                    </p:set>
                                    <p:anim calcmode="lin" valueType="num">
                                      <p:cBhvr>
                                        <p:cTn id="35" dur="1000" fill="hold"/>
                                        <p:tgtEl>
                                          <p:spTgt spid="206">
                                            <p:bg/>
                                          </p:spTgt>
                                        </p:tgtEl>
                                        <p:attrNameLst>
                                          <p:attrName>ppt_x</p:attrName>
                                        </p:attrNameLst>
                                      </p:cBhvr>
                                      <p:tavLst>
                                        <p:tav tm="0">
                                          <p:val>
                                            <p:strVal val="#ppt_x"/>
                                          </p:val>
                                        </p:tav>
                                        <p:tav tm="100000">
                                          <p:val>
                                            <p:strVal val="#ppt_x"/>
                                          </p:val>
                                        </p:tav>
                                      </p:tavLst>
                                    </p:anim>
                                    <p:anim calcmode="lin" valueType="num">
                                      <p:cBhvr>
                                        <p:cTn id="36" dur="1000" fill="hold"/>
                                        <p:tgtEl>
                                          <p:spTgt spid="206">
                                            <p:bg/>
                                          </p:spTgt>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iterate type="lt">
                                    <p:tmAbs val="0"/>
                                  </p:iterate>
                                  <p:childTnLst>
                                    <p:set>
                                      <p:cBhvr>
                                        <p:cTn id="38" dur="1" fill="hold">
                                          <p:stCondLst>
                                            <p:cond delay="0"/>
                                          </p:stCondLst>
                                        </p:cTn>
                                        <p:tgtEl>
                                          <p:spTgt spid="206">
                                            <p:txEl>
                                              <p:charRg st="4294967295" end="4294967295"/>
                                            </p:txEl>
                                          </p:spTgt>
                                        </p:tgtEl>
                                        <p:attrNameLst>
                                          <p:attrName>style.visibility</p:attrName>
                                        </p:attrNameLst>
                                      </p:cBhvr>
                                      <p:to>
                                        <p:strVal val="visible"/>
                                      </p:to>
                                    </p:set>
                                    <p:anim calcmode="lin" valueType="num">
                                      <p:cBhvr>
                                        <p:cTn id="39" dur="1000" fill="hold"/>
                                        <p:tgtEl>
                                          <p:spTgt spid="206">
                                            <p:txEl>
                                              <p:charRg st="4294967295" end="4294967295"/>
                                            </p:txEl>
                                          </p:spTgt>
                                        </p:tgtEl>
                                        <p:attrNameLst>
                                          <p:attrName>ppt_x</p:attrName>
                                        </p:attrNameLst>
                                      </p:cBhvr>
                                      <p:tavLst>
                                        <p:tav tm="0">
                                          <p:val>
                                            <p:strVal val="#ppt_x"/>
                                          </p:val>
                                        </p:tav>
                                        <p:tav tm="100000">
                                          <p:val>
                                            <p:strVal val="#ppt_x"/>
                                          </p:val>
                                        </p:tav>
                                      </p:tavLst>
                                    </p:anim>
                                    <p:anim calcmode="lin" valueType="num">
                                      <p:cBhvr>
                                        <p:cTn id="40" dur="1000" fill="hold"/>
                                        <p:tgtEl>
                                          <p:spTgt spid="206">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1"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1" fill="hold" grpId="0" nodeType="clickEffect">
                                  <p:stCondLst>
                                    <p:cond delay="0"/>
                                  </p:stCondLst>
                                  <p:childTnLst>
                                    <p:set>
                                      <p:cBhvr>
                                        <p:cTn id="50" dur="1" fill="hold">
                                          <p:stCondLst>
                                            <p:cond delay="0"/>
                                          </p:stCondLst>
                                        </p:cTn>
                                        <p:tgtEl>
                                          <p:spTgt spid="198"/>
                                        </p:tgtEl>
                                        <p:attrNameLst>
                                          <p:attrName>style.visibility</p:attrName>
                                        </p:attrNameLst>
                                      </p:cBhvr>
                                      <p:to>
                                        <p:strVal val="visible"/>
                                      </p:to>
                                    </p:set>
                                    <p:anim calcmode="lin" valueType="num">
                                      <p:cBhvr>
                                        <p:cTn id="51" dur="1000" fill="hold"/>
                                        <p:tgtEl>
                                          <p:spTgt spid="198"/>
                                        </p:tgtEl>
                                        <p:attrNameLst>
                                          <p:attrName>ppt_x</p:attrName>
                                        </p:attrNameLst>
                                      </p:cBhvr>
                                      <p:tavLst>
                                        <p:tav tm="0">
                                          <p:val>
                                            <p:strVal val="#ppt_x"/>
                                          </p:val>
                                        </p:tav>
                                        <p:tav tm="100000">
                                          <p:val>
                                            <p:strVal val="#ppt_x"/>
                                          </p:val>
                                        </p:tav>
                                      </p:tavLst>
                                    </p:anim>
                                    <p:anim calcmode="lin" valueType="num">
                                      <p:cBhvr>
                                        <p:cTn id="52" dur="1000" fill="hold"/>
                                        <p:tgtEl>
                                          <p:spTgt spid="198"/>
                                        </p:tgtEl>
                                        <p:attrNameLst>
                                          <p:attrName>ppt_y</p:attrName>
                                        </p:attrNameLst>
                                      </p:cBhvr>
                                      <p:tavLst>
                                        <p:tav tm="0">
                                          <p:val>
                                            <p:strVal val="0-#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1" fill="hold" grpId="0" nodeType="clickEffect">
                                  <p:stCondLst>
                                    <p:cond delay="0"/>
                                  </p:stCondLst>
                                  <p:iterate type="lt">
                                    <p:tmAbs val="0"/>
                                  </p:iterate>
                                  <p:childTnLst>
                                    <p:set>
                                      <p:cBhvr>
                                        <p:cTn id="56" dur="1" fill="hold">
                                          <p:stCondLst>
                                            <p:cond delay="0"/>
                                          </p:stCondLst>
                                        </p:cTn>
                                        <p:tgtEl>
                                          <p:spTgt spid="201">
                                            <p:bg/>
                                          </p:spTgt>
                                        </p:tgtEl>
                                        <p:attrNameLst>
                                          <p:attrName>style.visibility</p:attrName>
                                        </p:attrNameLst>
                                      </p:cBhvr>
                                      <p:to>
                                        <p:strVal val="visible"/>
                                      </p:to>
                                    </p:set>
                                    <p:anim calcmode="lin" valueType="num">
                                      <p:cBhvr>
                                        <p:cTn id="57" dur="1000" fill="hold"/>
                                        <p:tgtEl>
                                          <p:spTgt spid="201">
                                            <p:bg/>
                                          </p:spTgt>
                                        </p:tgtEl>
                                        <p:attrNameLst>
                                          <p:attrName>ppt_x</p:attrName>
                                        </p:attrNameLst>
                                      </p:cBhvr>
                                      <p:tavLst>
                                        <p:tav tm="0">
                                          <p:val>
                                            <p:strVal val="#ppt_x"/>
                                          </p:val>
                                        </p:tav>
                                        <p:tav tm="100000">
                                          <p:val>
                                            <p:strVal val="#ppt_x"/>
                                          </p:val>
                                        </p:tav>
                                      </p:tavLst>
                                    </p:anim>
                                    <p:anim calcmode="lin" valueType="num">
                                      <p:cBhvr>
                                        <p:cTn id="58" dur="1000" fill="hold"/>
                                        <p:tgtEl>
                                          <p:spTgt spid="201">
                                            <p:bg/>
                                          </p:spTgt>
                                        </p:tgtEl>
                                        <p:attrNameLst>
                                          <p:attrName>ppt_y</p:attrName>
                                        </p:attrNameLst>
                                      </p:cBhvr>
                                      <p:tavLst>
                                        <p:tav tm="0">
                                          <p:val>
                                            <p:strVal val="0-#ppt_h/2"/>
                                          </p:val>
                                        </p:tav>
                                        <p:tav tm="100000">
                                          <p:val>
                                            <p:strVal val="#ppt_y"/>
                                          </p:val>
                                        </p:tav>
                                      </p:tavLst>
                                    </p:anim>
                                  </p:childTnLst>
                                </p:cTn>
                              </p:par>
                              <p:par>
                                <p:cTn id="59" presetID="2" presetClass="entr" presetSubtype="1" fill="hold" grpId="0" nodeType="withEffect">
                                  <p:stCondLst>
                                    <p:cond delay="0"/>
                                  </p:stCondLst>
                                  <p:iterate type="lt">
                                    <p:tmAbs val="0"/>
                                  </p:iterate>
                                  <p:childTnLst>
                                    <p:set>
                                      <p:cBhvr>
                                        <p:cTn id="60" dur="1" fill="hold">
                                          <p:stCondLst>
                                            <p:cond delay="0"/>
                                          </p:stCondLst>
                                        </p:cTn>
                                        <p:tgtEl>
                                          <p:spTgt spid="201">
                                            <p:txEl>
                                              <p:charRg st="4294967295" end="4294967295"/>
                                            </p:txEl>
                                          </p:spTgt>
                                        </p:tgtEl>
                                        <p:attrNameLst>
                                          <p:attrName>style.visibility</p:attrName>
                                        </p:attrNameLst>
                                      </p:cBhvr>
                                      <p:to>
                                        <p:strVal val="visible"/>
                                      </p:to>
                                    </p:set>
                                    <p:anim calcmode="lin" valueType="num">
                                      <p:cBhvr>
                                        <p:cTn id="61" dur="1000" fill="hold"/>
                                        <p:tgtEl>
                                          <p:spTgt spid="201">
                                            <p:txEl>
                                              <p:charRg st="4294967295" end="4294967295"/>
                                            </p:txEl>
                                          </p:spTgt>
                                        </p:tgtEl>
                                        <p:attrNameLst>
                                          <p:attrName>ppt_x</p:attrName>
                                        </p:attrNameLst>
                                      </p:cBhvr>
                                      <p:tavLst>
                                        <p:tav tm="0">
                                          <p:val>
                                            <p:strVal val="#ppt_x"/>
                                          </p:val>
                                        </p:tav>
                                        <p:tav tm="100000">
                                          <p:val>
                                            <p:strVal val="#ppt_x"/>
                                          </p:val>
                                        </p:tav>
                                      </p:tavLst>
                                    </p:anim>
                                    <p:anim calcmode="lin" valueType="num">
                                      <p:cBhvr>
                                        <p:cTn id="62" dur="1000" fill="hold"/>
                                        <p:tgtEl>
                                          <p:spTgt spid="201">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P spid="10" grpId="0" animBg="1" advAuto="0"/>
      <p:bldP spid="17" grpId="0" animBg="1" advAuto="0"/>
      <p:bldP spid="198" grpId="0" animBg="1" advAuto="0"/>
      <p:bldP spid="201" grpId="0" animBg="1" advAuto="0"/>
      <p:bldP spid="203" grpId="0" animBg="1" advAuto="0"/>
      <p:bldP spid="206" grpId="0" animBg="1" advAuto="0"/>
    </p:bldLst>
    <p:extLst>
      <p:ext uri="smNativeData">
        <pr:smNativeData xmlns:pr="smNativeData" val="A8aMYgsAAAAFAAAA/v///wEAAAACAAAAAQAAAAAAAAAAAAAAAAAAAAkAAAD/////AQAAAAIAAAABAAAAAAAAAAAAAAAAAAAADwAAAP3///8BAAAAAgAAAAEAAAAAAAAAAAAAAAAAAAAVAAAA/f///wEAAAACAAAAAQAAAAAAAAAAAAAAAAAAABsAAAD9////AQAAAAIAAAABAAAAAAAAAAAAAAAAAAAAIQAAAP7///8BAAAAAgAAAAEAAAAAAAAAAAAAAAAAAAAlAAAA/////wEAAAACAAAAAQAAAAAAAAAAAAAAAAAAACsAAAD9////AQAAAAIAAAABAAAAAAAAAAAAAAAAAAAAMQAAAP3///8BAAAAAgAAAAEAAAAAAAAAAAAAAAAAAAA3AAAA/v///wEAAAACAAAAAQAAAAAAAAAAAAAAAAAAADsAAAD/////AQAAAAIAAAABAAAAAAAAAAAAAAAAAAAA"/>
      </p:ext>
    </p:extLst>
  </p:timing>
</p:sld>
</file>

<file path=ppt/slides/slide8.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Google Shape;334;p20"/>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Mvw/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y/D/AH9/fwBTU1MDzMzMAMDA/wB/f38AAAAAAAAAAAAAAAAAAAAAAAAAAAAhAAAAGAAAABQAAADDAQAAtwAAAGM0AABdBAAAEAAAACYAAAAIAAAAAYAAAP8fAAA="/>
              </a:ext>
            </a:extLst>
          </p:cNvSpPr>
          <p:nvPr>
            <p:ph type="title"/>
          </p:nvPr>
        </p:nvSpPr>
        <p:spPr>
          <a:xfrm>
            <a:off x="286385" y="116205"/>
            <a:ext cx="8229600" cy="593090"/>
          </a:xfrm>
          <a:solidFill>
            <a:srgbClr val="FFC5AB"/>
          </a:solidFill>
          <a:ln w="25400" cap="flat" cmpd="sng" algn="ctr">
            <a:solidFill>
              <a:srgbClr val="CBF0FF"/>
            </a:solidFill>
            <a:prstDash val="solid"/>
            <a:headEnd type="none"/>
            <a:tailEnd type="none"/>
          </a:ln>
        </p:spPr>
        <p:txBody>
          <a:bodyPr/>
          <a:lstStyle>
            <a:lvl1pPr algn="l">
              <a:defRPr sz="2100">
                <a:latin typeface="Arial" pitchFamily="2" charset="0"/>
                <a:ea typeface="Fira Sans Extra Condensed" pitchFamily="0" charset="0"/>
                <a:cs typeface="Fira Sans Extra Condensed" pitchFamily="0" charset="0"/>
              </a:defRPr>
            </a:lvl1pPr>
          </a:lstStyle>
          <a:p>
            <a:pPr/>
            <a:r>
              <a:rPr sz="2400"/>
              <a:t>How can antibiotic cause c.diff diarrhea </a:t>
            </a:r>
            <a:endParaRPr sz="2000"/>
          </a:p>
        </p:txBody>
      </p:sp>
      <p:pic>
        <p:nvPicPr>
          <p:cNvPr id="3" name="IMG_0564.png" descr="IMG_0564.png"/>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6wcAAAgFAAAhLAAACx8AABAAAAAmAAAACAAAAP//////////"/>
              </a:ext>
            </a:extLst>
          </p:cNvPicPr>
          <p:nvPr/>
        </p:nvPicPr>
        <p:blipFill>
          <a:blip r:embed="rId2"/>
          <a:stretch>
            <a:fillRect/>
          </a:stretch>
        </p:blipFill>
        <p:spPr>
          <a:xfrm>
            <a:off x="1287145" y="817880"/>
            <a:ext cx="5886450" cy="4228465"/>
          </a:xfrm>
          <a:prstGeom prst="rect">
            <a:avLst/>
          </a:prstGeom>
          <a:noFill/>
          <a:ln>
            <a:noFill/>
          </a:ln>
          <a:effectLst/>
        </p:spPr>
      </p:pic>
      <p:pic>
        <p:nvPicPr>
          <p:cNvPr id="4" name="صورة1"/>
          <p:cNvPicPr>
            <a:picLocks noChangeAspect="1"/>
            <a:extLst>
              <a:ext uri="smNativeData">
                <pr:smNativeData xmlns:pr="smNativeData" val="SMDATA_15_A8aMYhMAAAAlAAAAEQAAAC8B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QABDAAAABAAAAAo3EKXI8zjPwAAAAAAAPA/HgAAAGgAAAAAAAAAAAAAAAAAAAAAAAAAAAAAABAnAAAQJwAAAAAAAAAAAAAAAAAAAAAAAAAAAAAAAAAAAAAAAAAAAAAUAAAAAAAAAMDA/wAAAAAAZAAAADIAAAAAAAAAZAAAAAAAAAB/f38ACgAAAB8AAABUAAAAJlZnBf///wEAAAAAAAAAAAAAAAAAAAAAAAAAAAAAAAAAAAAAAAAAAAAAAAJ/f38AU1NTA8zMzADAwP8Af39/AAAAAAAAAAAAAAAAAP///wAAAAAAIQAAABgAAAAUAAAAYCsAAIMWAAAtNwAA5h4AABAAAAAmAAAACAAAAP//////////"/>
              </a:ext>
            </a:extLst>
          </p:cNvPicPr>
          <p:nvPr/>
        </p:nvPicPr>
        <p:blipFill>
          <a:blip r:embed="rId3"/>
          <a:stretch>
            <a:fillRect/>
          </a:stretch>
        </p:blipFill>
        <p:spPr>
          <a:xfrm>
            <a:off x="7051040" y="3659505"/>
            <a:ext cx="1918335" cy="1363345"/>
          </a:xfrm>
          <a:prstGeom prst="rect">
            <a:avLst/>
          </a:prstGeom>
          <a:noFill/>
          <a:ln>
            <a:noFill/>
          </a:ln>
          <a:effectLst/>
        </p:spPr>
      </p:pic>
    </p:spTree>
  </p:cSld>
  <p:clrMapOvr>
    <a:masterClrMapping/>
  </p:clrMapOvr>
  <p:transition spd="med" p14:dur="1500">
    <p:fade/>
    <p:extLst>
      <p:ext uri="smNativeData">
        <pr:smNativeData xmlns:pr="smNativeData" val="A8aMYgAAAADcBQ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2">
                                            <p:bg/>
                                          </p:spTgt>
                                        </p:tgtEl>
                                        <p:attrNameLst>
                                          <p:attrName>style.visibility</p:attrName>
                                        </p:attrNameLst>
                                      </p:cBhvr>
                                      <p:to>
                                        <p:strVal val="visible"/>
                                      </p:to>
                                    </p:set>
                                    <p:anim calcmode="lin" valueType="num">
                                      <p:cBhvr>
                                        <p:cTn id="7" dur="1000" fill="hold"/>
                                        <p:tgtEl>
                                          <p:spTgt spid="2">
                                            <p:bg/>
                                          </p:spTgt>
                                        </p:tgtEl>
                                        <p:attrNameLst>
                                          <p:attrName>ppt_x</p:attrName>
                                        </p:attrNameLst>
                                      </p:cBhvr>
                                      <p:tavLst>
                                        <p:tav tm="0">
                                          <p:val>
                                            <p:strVal val="#ppt_x"/>
                                          </p:val>
                                        </p:tav>
                                        <p:tav tm="100000">
                                          <p:val>
                                            <p:strVal val="#ppt_x"/>
                                          </p:val>
                                        </p:tav>
                                      </p:tavLst>
                                    </p:anim>
                                    <p:anim calcmode="lin" valueType="num">
                                      <p:cBhvr>
                                        <p:cTn id="8" dur="1000" fill="hold"/>
                                        <p:tgtEl>
                                          <p:spTgt spid="2">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p:cTn id="11" dur="1000" fill="hold"/>
                                        <p:tgtEl>
                                          <p:spTgt spid="2">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2">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extLst>
      <p:ext uri="smNativeData">
        <pr:smNativeData xmlns:pr="smNativeData" val="A8aMYgMAAAAFAAAA/v///wEAAAACAAAAAQAAAAAAAAAAAAAAAAAAAAkAAAD/////AQAAAAIAAAABAAAAAAAAAAAAAAAAAAAADwAAAP3///8BAAAAAgAAAAEAAAAAAAAAAAAAAAAAAAA="/>
      </p:ext>
    </p:extLst>
  </p:timing>
</p:sld>
</file>

<file path=ppt/slides/slide9.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Google Shape;385;p21"/>
          <p:cNvSpPr>
            <a:spLocks noGrp="1" noChangeArrowheads="1"/>
            <a:extLst>
              <a:ext uri="smNativeData">
                <pr:smNativeData xmlns:pr="smNativeData" val="SMDATA_13_A8aMYhMAAAAlAAAAZAAAAA0AAAAAkAAAAJAAAACQAAAAkAAAAAAAAAABAAAAAAAAAAEAAABQAAAAAAAAAAAA4D8AAAAAAADgPwAAAAAAAOA/AAAAAAAA4D8AAAAAAADgPwAAAAAAAOA/AAAAAAAA4D8AAAAAAADgPwAAAAAAAOA/AAAAAAAA4D8CAAAAjAAAAAEAAAAAAAAA/8WrAP///wgAAAAAAAAAAAAAAAAAAAAAAAAAAAAAAAAAAAAAeAAAAAEAAABAAAAAAAAAAAAAAABaAAAAAAAAAAAAAAAAAAAAAAAAAAAAAAAAAAAAAAAAAAAAAAAAAAAAAAAAAAAAAAAAAAAAAAAAAAAAAAAAAAAAAAAAAAAAAAAAAAAAFAAAADwAAAABAAAAAAAAAP/FqwAo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asA////AQAAAAAAAAAAAAAAAAAAAAAAAAAAAAAAAAAAAAAAAAAA/8WrAH9/fwBTU1MDzMzMAMDA/wB/f38AAAAAAAAAAAAAAAAAAAAAAAAAAAAhAAAAGAAAABQAAABbAgAAagEAAFIyAADbBAAAEAAAACYAAAAIAAAAAYAAAP8fAAA="/>
              </a:ext>
            </a:extLst>
          </p:cNvSpPr>
          <p:nvPr>
            <p:ph type="title"/>
          </p:nvPr>
        </p:nvSpPr>
        <p:spPr>
          <a:xfrm>
            <a:off x="382905" y="229870"/>
            <a:ext cx="7797165" cy="559435"/>
          </a:xfrm>
          <a:solidFill>
            <a:srgbClr val="FFC5AB"/>
          </a:solidFill>
          <a:ln w="25400" cap="flat" cmpd="sng" algn="ctr">
            <a:solidFill>
              <a:srgbClr val="FFC5AB"/>
            </a:solidFill>
            <a:prstDash val="solid"/>
            <a:headEnd type="none"/>
            <a:tailEnd type="none"/>
          </a:ln>
        </p:spPr>
        <p:txBody>
          <a:bodyPr/>
          <a:lstStyle>
            <a:lvl1pPr algn="l" defTabSz="713105">
              <a:tabLst/>
              <a:defRPr sz="2025">
                <a:latin typeface="Arial" pitchFamily="2" charset="0"/>
                <a:ea typeface="Fira Sans Extra Condensed" pitchFamily="0" charset="0"/>
                <a:cs typeface="Fira Sans Extra Condensed" pitchFamily="0" charset="0"/>
              </a:defRPr>
            </a:lvl1pPr>
          </a:lstStyle>
          <a:p>
            <a:pPr/>
            <a:r>
              <a:rPr sz="2400"/>
              <a:t>example of patients get c.diff by antibiotic </a:t>
            </a:r>
            <a:endParaRPr sz="2400"/>
          </a:p>
        </p:txBody>
      </p:sp>
      <p:sp>
        <p:nvSpPr>
          <p:cNvPr id="3" name="Google Shape;413;p21"/>
          <p:cNvSpPr>
            <a:extLst>
              <a:ext uri="smNativeData">
                <pr:smNativeData xmlns:pr="smNativeData" val="SMDATA_13_A8aMYhMAAAAlAAAAZAAAAA0AAAAAAAAAAAAAAAAAAAAAAAAAAAAAAAABAAAAAAAAAAEAAABQAAAAAAAAAAAA4D8AAAAAAADgPwAAAAAAAOA/AAAAAAAA4D8AAAAAAADgPwAAAAAAAOA/AAAAAAAA4D8AAAAAAADgPwAAAAAAAOA/AAAAAAAA4D8CAAAAjAAAAAEAAAAAAAAA9nUfAP///whL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QAMAAAAEAAAAAAAAAAAAAAAAAAAAAAAAAAeAAAAaAAAAAAAAAAAAAAAAAAAAAAAAAAAAAAAECcAABAnAAAAAAAAAAAAAAAAAAAAAAAAAAAAAAAAAAAAAAAAAAAAABQAAAAAAAAAwMD/AAAAAABkAAAAMgAAAAAAAABkAAAAAAAAAH9/fwAKAAAAHwAAAFQAAAD2dR8A////AQAAAAAAAAAAAAAAAAAAAAAAAAAAAAAAAAAAAAAAAAAAAAAAAH9/fwBTU1MDzMzMAMDA/wB/f38AAAAAAAAAAAAAAAAAAAAAAAAAAAAhAAAAGAAAABQAAADJFAAANRYAAD8hAACMHQAAEAAAACYAAAAIAAAA//////////8="/>
              </a:ext>
            </a:extLst>
          </p:cNvSpPr>
          <p:nvPr/>
        </p:nvSpPr>
        <p:spPr>
          <a:xfrm>
            <a:off x="3378835" y="3609975"/>
            <a:ext cx="2025650" cy="1193165"/>
          </a:xfrm>
          <a:prstGeom prst="rect">
            <a:avLst/>
          </a:prstGeom>
          <a:solidFill>
            <a:srgbClr val="F6751F">
              <a:alpha val="25000"/>
            </a:srgbClr>
          </a:solidFill>
          <a:ln>
            <a:noFill/>
          </a:ln>
          <a:effectLst/>
        </p:spPr>
        <p:txBody>
          <a:bodyPr vert="horz" wrap="square" lIns="0" tIns="0" rIns="0" bIns="0" numCol="1" spcCol="215900" anchor="ctr"/>
          <a:lstStyle/>
          <a:p>
            <a:pPr/>
          </a:p>
        </p:txBody>
      </p:sp>
      <p:sp>
        <p:nvSpPr>
          <p:cNvPr id="4" name="Google Shape;414;p21"/>
          <p:cNvSpPr>
            <a:extLst>
              <a:ext uri="smNativeData">
                <pr:smNativeData xmlns:pr="smNativeData" val="SMDATA_13_A8aMYhMAAAAlAAAAZAAAAA0AAAAAkAAAAJAAAACQAAAAk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DlFAAALxcAACMhAACSHAAAEAAAACYAAAAIAAAA//////////8="/>
              </a:ext>
            </a:extLst>
          </p:cNvSpPr>
          <p:nvPr/>
        </p:nvSpPr>
        <p:spPr>
          <a:xfrm>
            <a:off x="3396615" y="3768725"/>
            <a:ext cx="1990090" cy="875665"/>
          </a:xfrm>
          <a:prstGeom prst="rect">
            <a:avLst/>
          </a:prstGeom>
          <a:noFill/>
          <a:ln>
            <a:noFill/>
          </a:ln>
          <a:effectLst/>
        </p:spPr>
        <p:txBody>
          <a:bodyPr vert="horz" wrap="square" lIns="91440" tIns="91440" rIns="91440" bIns="91440" numCol="1" spcCol="215900" anchor="ctr"/>
          <a:lstStyle/>
          <a:p>
            <a:pPr algn="ctr">
              <a:defRPr sz="1600" b="1">
                <a:latin typeface="Roboto" pitchFamily="0" charset="0"/>
                <a:ea typeface="Roboto" pitchFamily="0" charset="0"/>
                <a:cs typeface="Roboto" pitchFamily="0" charset="0"/>
              </a:defRPr>
            </a:pPr>
            <a:r>
              <a:t>Infection in the throat </a:t>
            </a:r>
          </a:p>
          <a:p>
            <a:pPr algn="ctr">
              <a:defRPr sz="1600" b="1">
                <a:latin typeface="Roboto" pitchFamily="0" charset="0"/>
                <a:ea typeface="Roboto" pitchFamily="0" charset="0"/>
                <a:cs typeface="Roboto" pitchFamily="0" charset="0"/>
              </a:defRPr>
            </a:pPr>
            <a:r>
              <a:t>Amoxicillin </a:t>
            </a:r>
          </a:p>
        </p:txBody>
      </p:sp>
      <p:sp>
        <p:nvSpPr>
          <p:cNvPr id="5" name="Google Shape;418;p21"/>
          <p:cNvSpPr>
            <a:extLst>
              <a:ext uri="smNativeData">
                <pr:smNativeData xmlns:pr="smNativeData" val="SMDATA_13_A8aMYhMAAAAlAAAAZAAAAA0AAAAAAAAAAAAAAAAAAAAAAAAAAAAAAAABAAAAAAAAAAEAAABQAAAAAAAAAAAA4D8AAAAAAADgPwAAAAAAAOA/AAAAAAAA4D8AAAAAAADgPwAAAAAAAOA/AAAAAAAA4D8AAAAAAADgPwAAAAAAAOA/AAAAAAAA4D8CAAAAjAAAAAEAAAAAAAAAZJ2xAP///whL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knbEA////AQAAAAAAAAAAAAAAAAAAAAAAAAAAAAAAAAAAAAAAAAAAAAAAAH9/fwBTU1MDzMzMAMDA/wB/f38AAAAAAAAAAAAAAAAAAAAAAAAAAAAhAAAAGAAAABQAAADPJgAA8hUAACAzAADNHAAAEAAAACYAAAAIAAAA//////////8="/>
              </a:ext>
            </a:extLst>
          </p:cNvSpPr>
          <p:nvPr/>
        </p:nvSpPr>
        <p:spPr>
          <a:xfrm>
            <a:off x="6308725" y="3567430"/>
            <a:ext cx="2002155" cy="1114425"/>
          </a:xfrm>
          <a:prstGeom prst="rect">
            <a:avLst/>
          </a:prstGeom>
          <a:solidFill>
            <a:srgbClr val="649DB1">
              <a:alpha val="25000"/>
            </a:srgbClr>
          </a:solidFill>
          <a:ln>
            <a:noFill/>
          </a:ln>
          <a:effectLst/>
        </p:spPr>
        <p:txBody>
          <a:bodyPr vert="horz" wrap="square" lIns="0" tIns="0" rIns="0" bIns="0" numCol="1" spcCol="215900" anchor="ctr"/>
          <a:lstStyle/>
          <a:p>
            <a:pPr/>
          </a:p>
        </p:txBody>
      </p:sp>
      <p:sp>
        <p:nvSpPr>
          <p:cNvPr id="6" name="Google Shape;416;p21"/>
          <p:cNvSpPr>
            <a:extLst>
              <a:ext uri="smNativeData">
                <pr:smNativeData xmlns:pr="smNativeData" val="SMDATA_13_A8aMYhMAAAAlAAAAZAAAAE0AAAAAkAAAAJAAAACQAAAAk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BfAgAA7BcAAAcQAAAsHAAAECAAACYAAAAIAAAA//////////8="/>
              </a:ext>
            </a:extLst>
          </p:cNvSpPr>
          <p:nvPr/>
        </p:nvSpPr>
        <p:spPr>
          <a:xfrm>
            <a:off x="385445" y="3888740"/>
            <a:ext cx="2219960" cy="690880"/>
          </a:xfrm>
          <a:prstGeom prst="rect">
            <a:avLst/>
          </a:prstGeom>
          <a:noFill/>
          <a:ln>
            <a:noFill/>
          </a:ln>
          <a:effectLst/>
        </p:spPr>
        <p:txBody>
          <a:bodyPr vert="horz" wrap="square" lIns="91440" tIns="91440" rIns="91440" bIns="91440" numCol="1" spcCol="215900" anchor="ctr"/>
          <a:lstStyle/>
          <a:p>
            <a:pPr algn="ctr">
              <a:defRPr sz="1700">
                <a:latin typeface="Roboto" pitchFamily="0" charset="0"/>
                <a:ea typeface="Roboto" pitchFamily="0" charset="0"/>
                <a:cs typeface="Roboto" pitchFamily="0" charset="0"/>
              </a:defRPr>
            </a:pPr>
            <a:r>
              <a:t> </a:t>
            </a:r>
            <a:r>
              <a:rPr b="1"/>
              <a:t>abscess in a tooth</a:t>
            </a:r>
            <a:endParaRPr b="1"/>
          </a:p>
          <a:p>
            <a:pPr algn="ctr">
              <a:defRPr sz="1700" b="1">
                <a:latin typeface="Roboto" pitchFamily="0" charset="0"/>
                <a:ea typeface="Roboto" pitchFamily="0" charset="0"/>
                <a:cs typeface="Roboto" pitchFamily="0" charset="0"/>
              </a:defRPr>
            </a:pPr>
            <a:r>
              <a:t>Clindamycin</a:t>
            </a:r>
          </a:p>
        </p:txBody>
      </p:sp>
      <p:sp>
        <p:nvSpPr>
          <p:cNvPr id="7" name="Google Shape;418;p21"/>
          <p:cNvSpPr>
            <a:extLst>
              <a:ext uri="smNativeData">
                <pr:smNativeData xmlns:pr="smNativeData" val="SMDATA_13_A8aMYhMAAAAlAAAAZAAAAA0AAAAAAAAAAAAAAAAAAAAAAAAAAAAAAAABAAAAAAAAAAEAAABQAAAAAAAAAAAA4D8AAAAAAADgPwAAAAAAAOA/AAAAAAAA4D8AAAAAAADgPwAAAAAAAOA/AAAAAAAA4D8AAAAAAADgPwAAAAAAAOA/AAAAAAAA4D8CAAAAjAAAAAEAAAAAAAAAZJ2xAP///whL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knbEA////AQAAAAAAAAAAAAAAAAAAAAAAAAAAAAAAAAAAAAAAAAAAAAAAAH9/fwBTU1MDzMzMAMDA/wB/f38AAAAAAAAAAAAAAAAAAAAAAAAAAAAhAAAAGAAAABQAAADNAgAASBYAALkPAAB6HQAAEAAAACYAAAAIAAAA//////////8="/>
              </a:ext>
            </a:extLst>
          </p:cNvSpPr>
          <p:nvPr/>
        </p:nvSpPr>
        <p:spPr>
          <a:xfrm>
            <a:off x="455295" y="3622040"/>
            <a:ext cx="2100580" cy="1169670"/>
          </a:xfrm>
          <a:prstGeom prst="rect">
            <a:avLst/>
          </a:prstGeom>
          <a:solidFill>
            <a:srgbClr val="649DB1">
              <a:alpha val="25000"/>
            </a:srgbClr>
          </a:solidFill>
          <a:ln>
            <a:noFill/>
          </a:ln>
          <a:effectLst/>
        </p:spPr>
        <p:txBody>
          <a:bodyPr vert="horz" wrap="square" lIns="0" tIns="0" rIns="0" bIns="0" numCol="1" spcCol="215900" anchor="ctr"/>
          <a:lstStyle/>
          <a:p>
            <a:pPr/>
          </a:p>
        </p:txBody>
      </p:sp>
      <p:sp>
        <p:nvSpPr>
          <p:cNvPr id="8" name="Infection in the kidney…"/>
          <p:cNvSpPr>
            <a:extLst>
              <a:ext uri="smNativeData">
                <pr:smNativeData xmlns:pr="smNativeData" val="SMDATA_13_A8aMY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BTU1MDzMzMAMDA/wB/f38AAAAAAAAAAAAAAAAAAAAAAAAAAAAhAAAAGAAAABQAAABCKAAADRcAAK0xAACyGwAAECAAACYAAAAIAAAA//////////8="/>
              </a:ext>
            </a:extLst>
          </p:cNvSpPr>
          <p:nvPr/>
        </p:nvSpPr>
        <p:spPr>
          <a:xfrm>
            <a:off x="6544310" y="3747135"/>
            <a:ext cx="1530985" cy="755015"/>
          </a:xfrm>
          <a:prstGeom prst="rect">
            <a:avLst/>
          </a:prstGeom>
          <a:noFill/>
          <a:ln>
            <a:noFill/>
          </a:ln>
          <a:effectLst/>
        </p:spPr>
        <p:txBody>
          <a:bodyPr vert="horz" wrap="square" lIns="0" tIns="0" rIns="0" bIns="0" numCol="1" spcCol="215900" anchor="t"/>
          <a:lstStyle/>
          <a:p>
            <a:pPr>
              <a:defRPr sz="1700" b="1"/>
            </a:pPr>
            <a:r>
              <a:t>Infection in the kidney </a:t>
            </a:r>
          </a:p>
          <a:p>
            <a:pPr>
              <a:defRPr sz="1700" b="1"/>
            </a:pPr>
            <a:r>
              <a:t>Ciprofloxacin</a:t>
            </a:r>
          </a:p>
        </p:txBody>
      </p:sp>
      <p:pic>
        <p:nvPicPr>
          <p:cNvPr id="9" name="IMG_3813.jpeg" descr="IMG_3813.jpeg"/>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QAB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TwIAAGQIAAA3EAAAtBIAABAAAAAmAAAACAAAAP//////////"/>
              </a:ext>
            </a:extLst>
          </p:cNvPicPr>
          <p:nvPr/>
        </p:nvPicPr>
        <p:blipFill>
          <a:blip r:embed="rId2"/>
          <a:stretch>
            <a:fillRect/>
          </a:stretch>
        </p:blipFill>
        <p:spPr>
          <a:xfrm>
            <a:off x="375285" y="1363980"/>
            <a:ext cx="2260600" cy="1676400"/>
          </a:xfrm>
          <a:prstGeom prst="rect">
            <a:avLst/>
          </a:prstGeom>
          <a:noFill/>
          <a:ln>
            <a:noFill/>
          </a:ln>
          <a:effectLst/>
        </p:spPr>
      </p:pic>
      <p:pic>
        <p:nvPicPr>
          <p:cNvPr id="10" name="IMG_3816.jpeg" descr="IMG_3816.jpeg"/>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LycAACgIAADVNAAATBIAABAAAAAmAAAACAAAAP//////////"/>
              </a:ext>
            </a:extLst>
          </p:cNvPicPr>
          <p:nvPr/>
        </p:nvPicPr>
        <p:blipFill>
          <a:blip r:embed="rId3"/>
          <a:stretch>
            <a:fillRect/>
          </a:stretch>
        </p:blipFill>
        <p:spPr>
          <a:xfrm>
            <a:off x="6369685" y="1325880"/>
            <a:ext cx="2218690" cy="1648460"/>
          </a:xfrm>
          <a:prstGeom prst="rect">
            <a:avLst/>
          </a:prstGeom>
          <a:noFill/>
          <a:ln>
            <a:noFill/>
          </a:ln>
          <a:effectLst/>
        </p:spPr>
      </p:pic>
      <p:pic>
        <p:nvPicPr>
          <p:cNvPr id="11" name="IMG_3818.jpeg" descr="IMG_3818.jpeg"/>
          <p:cNvPicPr>
            <a:picLocks noChangeAspect="1"/>
            <a:extLst>
              <a:ext uri="smNativeData">
                <pr:smNativeData xmlns:pr="smNativeData" val="SMDATA_15_A8aMYhMAAAAlAAAAEQAAAC0AAAAAkAAAAEgAAACQAAAASAAAAAAAAAAAAAAAAAAAAAEAAABQAAAAAAAAAAAA4D8AAAAAAADgPwAAAAAAAOA/AAAAAAAA4D8AAAAAAADgPwAAAAAAAOA/AAAAAAAA4D8AAAAAAADgPwAAAAAAAOA/AAAAAAAA4D8CAAAAjAAAAAAAAAAAAAAAJlZn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JlZnBf///wEAAAAAAAAAAAAAAAAAAAAAAAAAAAAAAAAAAAAAAAAAAAAAAAJ/f38AU1NTA8zMzADAwP8Af39/AAAAAAAAAAAAAAAAAP///wAAAAAAIQAAABgAAAAUAAAA3BQAAOoHAABkIwAAihIAABAAAAAmAAAACAAAAP//////////"/>
              </a:ext>
            </a:extLst>
          </p:cNvPicPr>
          <p:nvPr/>
        </p:nvPicPr>
        <p:blipFill>
          <a:blip r:embed="rId4"/>
          <a:stretch>
            <a:fillRect/>
          </a:stretch>
        </p:blipFill>
        <p:spPr>
          <a:xfrm>
            <a:off x="3390900" y="1286510"/>
            <a:ext cx="2362200" cy="1727200"/>
          </a:xfrm>
          <a:prstGeom prst="rect">
            <a:avLst/>
          </a:prstGeom>
          <a:noFill/>
          <a:ln>
            <a:noFill/>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Abs val="0"/>
                                  </p:iterate>
                                  <p:childTnLst>
                                    <p:set>
                                      <p:cBhvr>
                                        <p:cTn id="6" dur="1" fill="hold">
                                          <p:stCondLst>
                                            <p:cond delay="0"/>
                                          </p:stCondLst>
                                        </p:cTn>
                                        <p:tgtEl>
                                          <p:spTgt spid="2">
                                            <p:bg/>
                                          </p:spTgt>
                                        </p:tgtEl>
                                        <p:attrNameLst>
                                          <p:attrName>style.visibility</p:attrName>
                                        </p:attrNameLst>
                                      </p:cBhvr>
                                      <p:to>
                                        <p:strVal val="visible"/>
                                      </p:to>
                                    </p:set>
                                    <p:anim calcmode="lin" valueType="num">
                                      <p:cBhvr>
                                        <p:cTn id="7" dur="1000" fill="hold"/>
                                        <p:tgtEl>
                                          <p:spTgt spid="2">
                                            <p:bg/>
                                          </p:spTgt>
                                        </p:tgtEl>
                                        <p:attrNameLst>
                                          <p:attrName>ppt_x</p:attrName>
                                        </p:attrNameLst>
                                      </p:cBhvr>
                                      <p:tavLst>
                                        <p:tav tm="0">
                                          <p:val>
                                            <p:strVal val="#ppt_x"/>
                                          </p:val>
                                        </p:tav>
                                        <p:tav tm="100000">
                                          <p:val>
                                            <p:strVal val="#ppt_x"/>
                                          </p:val>
                                        </p:tav>
                                      </p:tavLst>
                                    </p:anim>
                                    <p:anim calcmode="lin" valueType="num">
                                      <p:cBhvr>
                                        <p:cTn id="8" dur="1000" fill="hold"/>
                                        <p:tgtEl>
                                          <p:spTgt spid="2">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type="lt">
                                    <p:tmAbs val="0"/>
                                  </p:iterate>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p:cTn id="11" dur="1000" fill="hold"/>
                                        <p:tgtEl>
                                          <p:spTgt spid="2">
                                            <p:txEl>
                                              <p:charRg st="4294967295" end="4294967295"/>
                                            </p:txEl>
                                          </p:spTgt>
                                        </p:tgtEl>
                                        <p:attrNameLst>
                                          <p:attrName>ppt_x</p:attrName>
                                        </p:attrNameLst>
                                      </p:cBhvr>
                                      <p:tavLst>
                                        <p:tav tm="0">
                                          <p:val>
                                            <p:strVal val="#ppt_x"/>
                                          </p:val>
                                        </p:tav>
                                        <p:tav tm="100000">
                                          <p:val>
                                            <p:strVal val="#ppt_x"/>
                                          </p:val>
                                        </p:tav>
                                      </p:tavLst>
                                    </p:anim>
                                    <p:anim calcmode="lin" valueType="num">
                                      <p:cBhvr>
                                        <p:cTn id="12" dur="1000" fill="hold"/>
                                        <p:tgtEl>
                                          <p:spTgt spid="2">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9" grpId="0" animBg="1" advAuto="0"/>
      <p:bldP spid="10" grpId="0" animBg="1" advAuto="0"/>
      <p:bldP spid="11" grpId="0" animBg="1" advAuto="0"/>
    </p:bldLst>
    <p:extLst>
      <p:ext uri="smNativeData">
        <pr:smNativeData xmlns:pr="smNativeData" val="A8aMYgUAAAAFAAAA/v///wEAAAACAAAAAQAAAAAAAAAAAAAAAAAAAAkAAAD/////AQAAAAIAAAABAAAAAAAAAAAAAAAAAAAADwAAAP3///8BAAAAAgAAAAEAAAAAAAAAAAAAAAAAAAAVAAAA/f///wEAAAACAAAAAQAAAAAAAAAAAAAAAAAAABsAAAD9////AQAAAAIAAAABAAAAAAAAAAAAAAAAAAAA"/>
      </p:ext>
    </p:extLst>
  </p:timing>
</p:sld>
</file>

<file path=ppt/theme/theme1.xml><?xml version="1.0" encoding="utf-8"?>
<a:theme xmlns:a="http://schemas.openxmlformats.org/drawingml/2006/main" name="Presentation">
  <a:themeElements>
    <a:clrScheme name="Presentation 1">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fontScheme name="Presentation">
      <a:majorFont>
        <a:latin typeface="Fira Sans Extra Condensed"/>
        <a:ea typeface="Fira Sans Extra Condensed"/>
        <a:cs typeface="Fira Sans Extra Condensed"/>
      </a:majorFont>
      <a:minorFont>
        <a:latin typeface="Roboto"/>
        <a:ea typeface="Roboto"/>
        <a:cs typeface="Roboto"/>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a:noFill/>
        </a:ln>
        <a:effectLst>
          <a:outerShdw blurRad="38100" dist="19685" dir="5400000" algn="tl">
            <a:srgbClr val="000000">
              <a:alpha val="38000"/>
            </a:srgbClr>
          </a:outerShdw>
        </a:effectLst>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3">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9">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
  <a:themeElements>
    <a:clrScheme name="Presentation 1">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fontScheme name="Presentation">
      <a:majorFont>
        <a:latin typeface="Fira Sans Extra Condensed"/>
        <a:ea typeface="Fira Sans Extra Condensed"/>
        <a:cs typeface="Fira Sans Extra Condensed"/>
      </a:majorFont>
      <a:minorFont>
        <a:latin typeface="Roboto"/>
        <a:ea typeface="Roboto"/>
        <a:cs typeface="Roboto"/>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a:noFill/>
        </a:ln>
        <a:effectLst>
          <a:outerShdw blurRad="38100" dist="19685" dir="5400000" algn="tl">
            <a:srgbClr val="000000">
              <a:alpha val="38000"/>
            </a:srgbClr>
          </a:outerShdw>
        </a:effectLst>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2">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3">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4">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6">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8">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
      <a:clrScheme name="Presentation 9">
        <a:dk1>
          <a:srgbClr val="000000"/>
        </a:dk1>
        <a:lt1>
          <a:srgbClr val="FFFFFF"/>
        </a:lt1>
        <a:dk2>
          <a:srgbClr val="A7A7A7"/>
        </a:dk2>
        <a:lt2>
          <a:srgbClr val="535353"/>
        </a:lt2>
        <a:accent1>
          <a:srgbClr val="265667"/>
        </a:accent1>
        <a:accent2>
          <a:srgbClr val="457A8C"/>
        </a:accent2>
        <a:accent3>
          <a:srgbClr val="649DB1"/>
        </a:accent3>
        <a:accent4>
          <a:srgbClr val="F6751F"/>
        </a:accent4>
        <a:accent5>
          <a:srgbClr val="DF6310"/>
        </a:accent5>
        <a:accent6>
          <a:srgbClr val="C75100"/>
        </a:accent6>
        <a:hlink>
          <a:srgbClr val="0000FF"/>
        </a:hlink>
        <a:folHlink>
          <a:srgbClr val="FF00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PIXEL-PC</cp:lastModifiedBy>
  <cp:revision>0</cp:revision>
  <dcterms:created xsi:type="dcterms:W3CDTF">2022-05-23T23:16:13Z</dcterms:created>
  <dcterms:modified xsi:type="dcterms:W3CDTF">2022-05-24T11:48:19Z</dcterms:modified>
</cp:coreProperties>
</file>