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14"/>
  </p:notesMasterIdLst>
  <p:sldIdLst>
    <p:sldId id="256" r:id="rId2"/>
    <p:sldId id="258" r:id="rId3"/>
    <p:sldId id="259" r:id="rId4"/>
    <p:sldId id="286" r:id="rId5"/>
    <p:sldId id="261" r:id="rId6"/>
    <p:sldId id="263" r:id="rId7"/>
    <p:sldId id="265" r:id="rId8"/>
    <p:sldId id="281" r:id="rId9"/>
    <p:sldId id="284" r:id="rId10"/>
    <p:sldId id="272" r:id="rId11"/>
    <p:sldId id="285" r:id="rId12"/>
    <p:sldId id="283" r:id="rId13"/>
  </p:sldIdLst>
  <p:sldSz cx="9144000" cy="5143500" type="screen16x9"/>
  <p:notesSz cx="6858000" cy="9144000"/>
  <p:embeddedFontLst>
    <p:embeddedFont>
      <p:font typeface="Commissioner ExtraBold" charset="0"/>
      <p:bold r:id="rId15"/>
    </p:embeddedFont>
    <p:embeddedFont>
      <p:font typeface="Syne" panose="020B0604020202020204" charset="0"/>
      <p:regular r:id="rId16"/>
      <p:bold r:id="rId17"/>
    </p:embeddedFont>
    <p:embeddedFont>
      <p:font typeface="Barlow SemiBold" panose="020B0604020202020204" charset="0"/>
      <p:regular r:id="rId18"/>
      <p:bold r:id="rId19"/>
      <p:italic r:id="rId20"/>
      <p:boldItalic r:id="rId21"/>
    </p:embeddedFont>
    <p:embeddedFont>
      <p:font typeface="Commissioner" panose="020B0604020202020204" charset="0"/>
      <p:regular r:id="rId22"/>
      <p:bold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584EBF-1F5C-48F7-8A7B-CD1EDC82E5A8}">
  <a:tblStyle styleId="{6E584EBF-1F5C-48F7-8A7B-CD1EDC82E5A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40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ba kambraki" userId="7600fa401e695868" providerId="LiveId" clId="{57A22185-09EF-43D0-8FB8-DC90204D1239}"/>
    <pc:docChg chg="undo redo custSel addSld delSld modSld sldOrd">
      <pc:chgData name="Heba kambraki" userId="7600fa401e695868" providerId="LiveId" clId="{57A22185-09EF-43D0-8FB8-DC90204D1239}" dt="2023-01-04T10:35:54.756" v="1181" actId="255"/>
      <pc:docMkLst>
        <pc:docMk/>
      </pc:docMkLst>
      <pc:sldChg chg="addSp modSp mod">
        <pc:chgData name="Heba kambraki" userId="7600fa401e695868" providerId="LiveId" clId="{57A22185-09EF-43D0-8FB8-DC90204D1239}" dt="2023-01-04T10:27:21.923" v="1130" actId="1076"/>
        <pc:sldMkLst>
          <pc:docMk/>
          <pc:sldMk cId="0" sldId="256"/>
        </pc:sldMkLst>
        <pc:spChg chg="add mod">
          <ac:chgData name="Heba kambraki" userId="7600fa401e695868" providerId="LiveId" clId="{57A22185-09EF-43D0-8FB8-DC90204D1239}" dt="2023-01-04T10:27:21.923" v="1130" actId="1076"/>
          <ac:spMkLst>
            <pc:docMk/>
            <pc:sldMk cId="0" sldId="256"/>
            <ac:spMk id="6" creationId="{C0CC43F5-0285-6E9A-E04F-7D3CEE9A615A}"/>
          </ac:spMkLst>
        </pc:spChg>
        <pc:spChg chg="mod">
          <ac:chgData name="Heba kambraki" userId="7600fa401e695868" providerId="LiveId" clId="{57A22185-09EF-43D0-8FB8-DC90204D1239}" dt="2023-01-04T09:57:37.286" v="759" actId="14100"/>
          <ac:spMkLst>
            <pc:docMk/>
            <pc:sldMk cId="0" sldId="256"/>
            <ac:spMk id="296" creationId="{00000000-0000-0000-0000-000000000000}"/>
          </ac:spMkLst>
        </pc:spChg>
        <pc:spChg chg="mod">
          <ac:chgData name="Heba kambraki" userId="7600fa401e695868" providerId="LiveId" clId="{57A22185-09EF-43D0-8FB8-DC90204D1239}" dt="2023-01-04T09:28:35.043" v="241" actId="1076"/>
          <ac:spMkLst>
            <pc:docMk/>
            <pc:sldMk cId="0" sldId="256"/>
            <ac:spMk id="297" creationId="{00000000-0000-0000-0000-000000000000}"/>
          </ac:spMkLst>
        </pc:spChg>
        <pc:spChg chg="mod">
          <ac:chgData name="Heba kambraki" userId="7600fa401e695868" providerId="LiveId" clId="{57A22185-09EF-43D0-8FB8-DC90204D1239}" dt="2023-01-04T09:29:06.596" v="250" actId="14100"/>
          <ac:spMkLst>
            <pc:docMk/>
            <pc:sldMk cId="0" sldId="256"/>
            <ac:spMk id="298" creationId="{00000000-0000-0000-0000-000000000000}"/>
          </ac:spMkLst>
        </pc:spChg>
        <pc:picChg chg="add mod">
          <ac:chgData name="Heba kambraki" userId="7600fa401e695868" providerId="LiveId" clId="{57A22185-09EF-43D0-8FB8-DC90204D1239}" dt="2023-01-04T09:57:49.532" v="760" actId="1076"/>
          <ac:picMkLst>
            <pc:docMk/>
            <pc:sldMk cId="0" sldId="256"/>
            <ac:picMk id="3" creationId="{813F937E-85E8-47CC-35A7-C6BACCCC4924}"/>
          </ac:picMkLst>
        </pc:picChg>
        <pc:picChg chg="add mod">
          <ac:chgData name="Heba kambraki" userId="7600fa401e695868" providerId="LiveId" clId="{57A22185-09EF-43D0-8FB8-DC90204D1239}" dt="2023-01-04T10:27:05.357" v="1128" actId="1076"/>
          <ac:picMkLst>
            <pc:docMk/>
            <pc:sldMk cId="0" sldId="256"/>
            <ac:picMk id="5" creationId="{0999B9D3-857D-4051-A237-AF5F37CE150F}"/>
          </ac:picMkLst>
        </pc:picChg>
      </pc:sldChg>
      <pc:sldChg chg="addSp delSp modSp mod">
        <pc:chgData name="Heba kambraki" userId="7600fa401e695868" providerId="LiveId" clId="{57A22185-09EF-43D0-8FB8-DC90204D1239}" dt="2023-01-04T10:35:54.756" v="1181" actId="255"/>
        <pc:sldMkLst>
          <pc:docMk/>
          <pc:sldMk cId="0" sldId="258"/>
        </pc:sldMkLst>
        <pc:spChg chg="add del mod">
          <ac:chgData name="Heba kambraki" userId="7600fa401e695868" providerId="LiveId" clId="{57A22185-09EF-43D0-8FB8-DC90204D1239}" dt="2023-01-04T09:40:41.895" v="408" actId="478"/>
          <ac:spMkLst>
            <pc:docMk/>
            <pc:sldMk cId="0" sldId="258"/>
            <ac:spMk id="3" creationId="{91909623-76E5-8F51-0033-070334F430A7}"/>
          </ac:spMkLst>
        </pc:spChg>
        <pc:spChg chg="add del mod">
          <ac:chgData name="Heba kambraki" userId="7600fa401e695868" providerId="LiveId" clId="{57A22185-09EF-43D0-8FB8-DC90204D1239}" dt="2023-01-04T09:40:35.892" v="406" actId="478"/>
          <ac:spMkLst>
            <pc:docMk/>
            <pc:sldMk cId="0" sldId="258"/>
            <ac:spMk id="5" creationId="{10B59FFB-097E-18F4-6969-0CCB7A8B9767}"/>
          </ac:spMkLst>
        </pc:spChg>
        <pc:spChg chg="add del mod">
          <ac:chgData name="Heba kambraki" userId="7600fa401e695868" providerId="LiveId" clId="{57A22185-09EF-43D0-8FB8-DC90204D1239}" dt="2023-01-04T09:40:44.883" v="409" actId="478"/>
          <ac:spMkLst>
            <pc:docMk/>
            <pc:sldMk cId="0" sldId="258"/>
            <ac:spMk id="7" creationId="{064EC44F-E75A-3B75-6C4C-893D604B1065}"/>
          </ac:spMkLst>
        </pc:spChg>
        <pc:spChg chg="add del mod">
          <ac:chgData name="Heba kambraki" userId="7600fa401e695868" providerId="LiveId" clId="{57A22185-09EF-43D0-8FB8-DC90204D1239}" dt="2023-01-04T09:40:31" v="405" actId="478"/>
          <ac:spMkLst>
            <pc:docMk/>
            <pc:sldMk cId="0" sldId="258"/>
            <ac:spMk id="9" creationId="{A1C303C0-A6DC-8706-F610-5AA0FDC8734E}"/>
          </ac:spMkLst>
        </pc:spChg>
        <pc:spChg chg="add mod">
          <ac:chgData name="Heba kambraki" userId="7600fa401e695868" providerId="LiveId" clId="{57A22185-09EF-43D0-8FB8-DC90204D1239}" dt="2023-01-04T09:43:44.886" v="483" actId="1076"/>
          <ac:spMkLst>
            <pc:docMk/>
            <pc:sldMk cId="0" sldId="258"/>
            <ac:spMk id="10" creationId="{957BED51-BDA6-F662-CCCA-1184B440E86E}"/>
          </ac:spMkLst>
        </pc:spChg>
        <pc:spChg chg="add mod">
          <ac:chgData name="Heba kambraki" userId="7600fa401e695868" providerId="LiveId" clId="{57A22185-09EF-43D0-8FB8-DC90204D1239}" dt="2023-01-04T09:50:02.831" v="579" actId="1076"/>
          <ac:spMkLst>
            <pc:docMk/>
            <pc:sldMk cId="0" sldId="258"/>
            <ac:spMk id="11" creationId="{870C039B-9677-2462-FFF7-FD8EF3838D60}"/>
          </ac:spMkLst>
        </pc:spChg>
        <pc:spChg chg="add mod">
          <ac:chgData name="Heba kambraki" userId="7600fa401e695868" providerId="LiveId" clId="{57A22185-09EF-43D0-8FB8-DC90204D1239}" dt="2023-01-04T09:44:38.520" v="496" actId="1076"/>
          <ac:spMkLst>
            <pc:docMk/>
            <pc:sldMk cId="0" sldId="258"/>
            <ac:spMk id="12" creationId="{B08498A4-4F53-B03B-3204-1B655EEC149D}"/>
          </ac:spMkLst>
        </pc:spChg>
        <pc:spChg chg="add mod">
          <ac:chgData name="Heba kambraki" userId="7600fa401e695868" providerId="LiveId" clId="{57A22185-09EF-43D0-8FB8-DC90204D1239}" dt="2023-01-04T09:47:16.239" v="518" actId="1076"/>
          <ac:spMkLst>
            <pc:docMk/>
            <pc:sldMk cId="0" sldId="258"/>
            <ac:spMk id="13" creationId="{BB6D88B2-4983-BE4C-7F2D-C5001C3ADB98}"/>
          </ac:spMkLst>
        </pc:spChg>
        <pc:spChg chg="add mod">
          <ac:chgData name="Heba kambraki" userId="7600fa401e695868" providerId="LiveId" clId="{57A22185-09EF-43D0-8FB8-DC90204D1239}" dt="2023-01-04T09:48:43.899" v="560" actId="14100"/>
          <ac:spMkLst>
            <pc:docMk/>
            <pc:sldMk cId="0" sldId="258"/>
            <ac:spMk id="14" creationId="{0D135641-7167-B118-0B37-90AB6EC67179}"/>
          </ac:spMkLst>
        </pc:spChg>
        <pc:spChg chg="add mod">
          <ac:chgData name="Heba kambraki" userId="7600fa401e695868" providerId="LiveId" clId="{57A22185-09EF-43D0-8FB8-DC90204D1239}" dt="2023-01-04T09:50:08.777" v="580" actId="14100"/>
          <ac:spMkLst>
            <pc:docMk/>
            <pc:sldMk cId="0" sldId="258"/>
            <ac:spMk id="15" creationId="{6A234650-DD4D-C3C2-1157-89497A4E6167}"/>
          </ac:spMkLst>
        </pc:spChg>
        <pc:spChg chg="add mod">
          <ac:chgData name="Heba kambraki" userId="7600fa401e695868" providerId="LiveId" clId="{57A22185-09EF-43D0-8FB8-DC90204D1239}" dt="2023-01-04T09:49:10.844" v="567" actId="20577"/>
          <ac:spMkLst>
            <pc:docMk/>
            <pc:sldMk cId="0" sldId="258"/>
            <ac:spMk id="16" creationId="{E1639645-73EA-65F4-2B78-F15802699598}"/>
          </ac:spMkLst>
        </pc:spChg>
        <pc:spChg chg="add del mod">
          <ac:chgData name="Heba kambraki" userId="7600fa401e695868" providerId="LiveId" clId="{57A22185-09EF-43D0-8FB8-DC90204D1239}" dt="2023-01-04T09:49:47.977" v="577" actId="20577"/>
          <ac:spMkLst>
            <pc:docMk/>
            <pc:sldMk cId="0" sldId="258"/>
            <ac:spMk id="17" creationId="{E9B07046-F071-FBF2-D602-C8E2C9A8B5BB}"/>
          </ac:spMkLst>
        </pc:spChg>
        <pc:spChg chg="add mod">
          <ac:chgData name="Heba kambraki" userId="7600fa401e695868" providerId="LiveId" clId="{57A22185-09EF-43D0-8FB8-DC90204D1239}" dt="2023-01-04T09:49:54.391" v="578" actId="1076"/>
          <ac:spMkLst>
            <pc:docMk/>
            <pc:sldMk cId="0" sldId="258"/>
            <ac:spMk id="18" creationId="{84AEAFF0-0283-D435-29B7-6742C7E6EA36}"/>
          </ac:spMkLst>
        </pc:spChg>
        <pc:spChg chg="add del mod">
          <ac:chgData name="Heba kambraki" userId="7600fa401e695868" providerId="LiveId" clId="{57A22185-09EF-43D0-8FB8-DC90204D1239}" dt="2023-01-04T10:28:23.430" v="1136"/>
          <ac:spMkLst>
            <pc:docMk/>
            <pc:sldMk cId="0" sldId="258"/>
            <ac:spMk id="19" creationId="{4784C793-47B7-0CE3-69E6-F06EC5B0F6F5}"/>
          </ac:spMkLst>
        </pc:spChg>
        <pc:spChg chg="add mod">
          <ac:chgData name="Heba kambraki" userId="7600fa401e695868" providerId="LiveId" clId="{57A22185-09EF-43D0-8FB8-DC90204D1239}" dt="2023-01-04T10:35:54.756" v="1181" actId="255"/>
          <ac:spMkLst>
            <pc:docMk/>
            <pc:sldMk cId="0" sldId="258"/>
            <ac:spMk id="20" creationId="{60852152-B2EC-AC39-7585-EE203E394164}"/>
          </ac:spMkLst>
        </pc:spChg>
        <pc:spChg chg="mod">
          <ac:chgData name="Heba kambraki" userId="7600fa401e695868" providerId="LiveId" clId="{57A22185-09EF-43D0-8FB8-DC90204D1239}" dt="2023-01-04T09:46:31.628" v="513" actId="1076"/>
          <ac:spMkLst>
            <pc:docMk/>
            <pc:sldMk cId="0" sldId="258"/>
            <ac:spMk id="309" creationId="{00000000-0000-0000-0000-000000000000}"/>
          </ac:spMkLst>
        </pc:spChg>
        <pc:spChg chg="mod">
          <ac:chgData name="Heba kambraki" userId="7600fa401e695868" providerId="LiveId" clId="{57A22185-09EF-43D0-8FB8-DC90204D1239}" dt="2023-01-04T09:44:05.935" v="489" actId="1076"/>
          <ac:spMkLst>
            <pc:docMk/>
            <pc:sldMk cId="0" sldId="258"/>
            <ac:spMk id="310" creationId="{00000000-0000-0000-0000-000000000000}"/>
          </ac:spMkLst>
        </pc:spChg>
        <pc:spChg chg="mod">
          <ac:chgData name="Heba kambraki" userId="7600fa401e695868" providerId="LiveId" clId="{57A22185-09EF-43D0-8FB8-DC90204D1239}" dt="2023-01-04T09:43:35.922" v="480" actId="1076"/>
          <ac:spMkLst>
            <pc:docMk/>
            <pc:sldMk cId="0" sldId="258"/>
            <ac:spMk id="311" creationId="{00000000-0000-0000-0000-000000000000}"/>
          </ac:spMkLst>
        </pc:spChg>
        <pc:spChg chg="mod">
          <ac:chgData name="Heba kambraki" userId="7600fa401e695868" providerId="LiveId" clId="{57A22185-09EF-43D0-8FB8-DC90204D1239}" dt="2023-01-04T09:43:21.043" v="476" actId="1076"/>
          <ac:spMkLst>
            <pc:docMk/>
            <pc:sldMk cId="0" sldId="258"/>
            <ac:spMk id="312" creationId="{00000000-0000-0000-0000-000000000000}"/>
          </ac:spMkLst>
        </pc:spChg>
        <pc:spChg chg="mod">
          <ac:chgData name="Heba kambraki" userId="7600fa401e695868" providerId="LiveId" clId="{57A22185-09EF-43D0-8FB8-DC90204D1239}" dt="2023-01-04T09:44:31.690" v="494" actId="1076"/>
          <ac:spMkLst>
            <pc:docMk/>
            <pc:sldMk cId="0" sldId="258"/>
            <ac:spMk id="313" creationId="{00000000-0000-0000-0000-000000000000}"/>
          </ac:spMkLst>
        </pc:spChg>
        <pc:spChg chg="mod">
          <ac:chgData name="Heba kambraki" userId="7600fa401e695868" providerId="LiveId" clId="{57A22185-09EF-43D0-8FB8-DC90204D1239}" dt="2023-01-04T09:43:51.760" v="485" actId="1076"/>
          <ac:spMkLst>
            <pc:docMk/>
            <pc:sldMk cId="0" sldId="258"/>
            <ac:spMk id="314" creationId="{00000000-0000-0000-0000-000000000000}"/>
          </ac:spMkLst>
        </pc:spChg>
        <pc:spChg chg="mod">
          <ac:chgData name="Heba kambraki" userId="7600fa401e695868" providerId="LiveId" clId="{57A22185-09EF-43D0-8FB8-DC90204D1239}" dt="2023-01-04T09:43:32.446" v="479" actId="1076"/>
          <ac:spMkLst>
            <pc:docMk/>
            <pc:sldMk cId="0" sldId="258"/>
            <ac:spMk id="315" creationId="{00000000-0000-0000-0000-000000000000}"/>
          </ac:spMkLst>
        </pc:spChg>
        <pc:spChg chg="mod">
          <ac:chgData name="Heba kambraki" userId="7600fa401e695868" providerId="LiveId" clId="{57A22185-09EF-43D0-8FB8-DC90204D1239}" dt="2023-01-04T09:43:13.633" v="474" actId="1076"/>
          <ac:spMkLst>
            <pc:docMk/>
            <pc:sldMk cId="0" sldId="258"/>
            <ac:spMk id="316" creationId="{00000000-0000-0000-0000-000000000000}"/>
          </ac:spMkLst>
        </pc:spChg>
        <pc:spChg chg="mod">
          <ac:chgData name="Heba kambraki" userId="7600fa401e695868" providerId="LiveId" clId="{57A22185-09EF-43D0-8FB8-DC90204D1239}" dt="2023-01-04T09:43:24.691" v="477" actId="1076"/>
          <ac:spMkLst>
            <pc:docMk/>
            <pc:sldMk cId="0" sldId="258"/>
            <ac:spMk id="318" creationId="{00000000-0000-0000-0000-000000000000}"/>
          </ac:spMkLst>
        </pc:spChg>
        <pc:spChg chg="del mod">
          <ac:chgData name="Heba kambraki" userId="7600fa401e695868" providerId="LiveId" clId="{57A22185-09EF-43D0-8FB8-DC90204D1239}" dt="2023-01-04T09:40:02.727" v="395" actId="478"/>
          <ac:spMkLst>
            <pc:docMk/>
            <pc:sldMk cId="0" sldId="258"/>
            <ac:spMk id="319" creationId="{00000000-0000-0000-0000-000000000000}"/>
          </ac:spMkLst>
        </pc:spChg>
        <pc:spChg chg="mod">
          <ac:chgData name="Heba kambraki" userId="7600fa401e695868" providerId="LiveId" clId="{57A22185-09EF-43D0-8FB8-DC90204D1239}" dt="2023-01-04T09:43:19.041" v="475" actId="1076"/>
          <ac:spMkLst>
            <pc:docMk/>
            <pc:sldMk cId="0" sldId="258"/>
            <ac:spMk id="320" creationId="{00000000-0000-0000-0000-000000000000}"/>
          </ac:spMkLst>
        </pc:spChg>
        <pc:spChg chg="mod">
          <ac:chgData name="Heba kambraki" userId="7600fa401e695868" providerId="LiveId" clId="{57A22185-09EF-43D0-8FB8-DC90204D1239}" dt="2023-01-04T09:43:38.959" v="481" actId="1076"/>
          <ac:spMkLst>
            <pc:docMk/>
            <pc:sldMk cId="0" sldId="258"/>
            <ac:spMk id="321" creationId="{00000000-0000-0000-0000-000000000000}"/>
          </ac:spMkLst>
        </pc:spChg>
        <pc:spChg chg="del mod">
          <ac:chgData name="Heba kambraki" userId="7600fa401e695868" providerId="LiveId" clId="{57A22185-09EF-43D0-8FB8-DC90204D1239}" dt="2023-01-04T09:40:07.822" v="398" actId="478"/>
          <ac:spMkLst>
            <pc:docMk/>
            <pc:sldMk cId="0" sldId="258"/>
            <ac:spMk id="322" creationId="{00000000-0000-0000-0000-000000000000}"/>
          </ac:spMkLst>
        </pc:spChg>
        <pc:spChg chg="mod">
          <ac:chgData name="Heba kambraki" userId="7600fa401e695868" providerId="LiveId" clId="{57A22185-09EF-43D0-8FB8-DC90204D1239}" dt="2023-01-04T09:49:00.563" v="564" actId="20577"/>
          <ac:spMkLst>
            <pc:docMk/>
            <pc:sldMk cId="0" sldId="258"/>
            <ac:spMk id="323" creationId="{00000000-0000-0000-0000-000000000000}"/>
          </ac:spMkLst>
        </pc:spChg>
        <pc:spChg chg="mod">
          <ac:chgData name="Heba kambraki" userId="7600fa401e695868" providerId="LiveId" clId="{57A22185-09EF-43D0-8FB8-DC90204D1239}" dt="2023-01-04T09:47:34.391" v="520" actId="14100"/>
          <ac:spMkLst>
            <pc:docMk/>
            <pc:sldMk cId="0" sldId="258"/>
            <ac:spMk id="324" creationId="{00000000-0000-0000-0000-000000000000}"/>
          </ac:spMkLst>
        </pc:spChg>
        <pc:spChg chg="del mod">
          <ac:chgData name="Heba kambraki" userId="7600fa401e695868" providerId="LiveId" clId="{57A22185-09EF-43D0-8FB8-DC90204D1239}" dt="2023-01-04T09:40:14.007" v="400" actId="478"/>
          <ac:spMkLst>
            <pc:docMk/>
            <pc:sldMk cId="0" sldId="258"/>
            <ac:spMk id="325" creationId="{00000000-0000-0000-0000-000000000000}"/>
          </ac:spMkLst>
        </pc:spChg>
        <pc:spChg chg="mod">
          <ac:chgData name="Heba kambraki" userId="7600fa401e695868" providerId="LiveId" clId="{57A22185-09EF-43D0-8FB8-DC90204D1239}" dt="2023-01-04T09:48:56.366" v="562" actId="20577"/>
          <ac:spMkLst>
            <pc:docMk/>
            <pc:sldMk cId="0" sldId="258"/>
            <ac:spMk id="326" creationId="{00000000-0000-0000-0000-000000000000}"/>
          </ac:spMkLst>
        </pc:spChg>
        <pc:spChg chg="mod">
          <ac:chgData name="Heba kambraki" userId="7600fa401e695868" providerId="LiveId" clId="{57A22185-09EF-43D0-8FB8-DC90204D1239}" dt="2023-01-04T09:48:17.243" v="543" actId="1076"/>
          <ac:spMkLst>
            <pc:docMk/>
            <pc:sldMk cId="0" sldId="258"/>
            <ac:spMk id="327" creationId="{00000000-0000-0000-0000-000000000000}"/>
          </ac:spMkLst>
        </pc:spChg>
        <pc:spChg chg="del mod">
          <ac:chgData name="Heba kambraki" userId="7600fa401e695868" providerId="LiveId" clId="{57A22185-09EF-43D0-8FB8-DC90204D1239}" dt="2023-01-04T09:40:20.458" v="403" actId="478"/>
          <ac:spMkLst>
            <pc:docMk/>
            <pc:sldMk cId="0" sldId="258"/>
            <ac:spMk id="328" creationId="{00000000-0000-0000-0000-000000000000}"/>
          </ac:spMkLst>
        </pc:spChg>
      </pc:sldChg>
      <pc:sldChg chg="addSp delSp modSp mod">
        <pc:chgData name="Heba kambraki" userId="7600fa401e695868" providerId="LiveId" clId="{57A22185-09EF-43D0-8FB8-DC90204D1239}" dt="2023-01-04T10:34:37.076" v="1173" actId="255"/>
        <pc:sldMkLst>
          <pc:docMk/>
          <pc:sldMk cId="0" sldId="259"/>
        </pc:sldMkLst>
        <pc:spChg chg="add mod">
          <ac:chgData name="Heba kambraki" userId="7600fa401e695868" providerId="LiveId" clId="{57A22185-09EF-43D0-8FB8-DC90204D1239}" dt="2023-01-04T10:05:30.309" v="854" actId="113"/>
          <ac:spMkLst>
            <pc:docMk/>
            <pc:sldMk cId="0" sldId="259"/>
            <ac:spMk id="3" creationId="{5D34052D-98E4-753F-E04E-ADBD4DDA4E6F}"/>
          </ac:spMkLst>
        </pc:spChg>
        <pc:spChg chg="add mod">
          <ac:chgData name="Heba kambraki" userId="7600fa401e695868" providerId="LiveId" clId="{57A22185-09EF-43D0-8FB8-DC90204D1239}" dt="2023-01-04T10:34:37.076" v="1173" actId="255"/>
          <ac:spMkLst>
            <pc:docMk/>
            <pc:sldMk cId="0" sldId="259"/>
            <ac:spMk id="4" creationId="{1A7F55D5-618E-E019-7F9E-539D34E03513}"/>
          </ac:spMkLst>
        </pc:spChg>
        <pc:spChg chg="del mod">
          <ac:chgData name="Heba kambraki" userId="7600fa401e695868" providerId="LiveId" clId="{57A22185-09EF-43D0-8FB8-DC90204D1239}" dt="2023-01-04T09:10:40.938" v="1" actId="478"/>
          <ac:spMkLst>
            <pc:docMk/>
            <pc:sldMk cId="0" sldId="259"/>
            <ac:spMk id="335" creationId="{00000000-0000-0000-0000-000000000000}"/>
          </ac:spMkLst>
        </pc:spChg>
        <pc:grpChg chg="del">
          <ac:chgData name="Heba kambraki" userId="7600fa401e695868" providerId="LiveId" clId="{57A22185-09EF-43D0-8FB8-DC90204D1239}" dt="2023-01-04T09:27:35.126" v="204" actId="478"/>
          <ac:grpSpMkLst>
            <pc:docMk/>
            <pc:sldMk cId="0" sldId="259"/>
            <ac:grpSpMk id="337" creationId="{00000000-0000-0000-0000-000000000000}"/>
          </ac:grpSpMkLst>
        </pc:grpChg>
      </pc:sldChg>
      <pc:sldChg chg="addSp delSp modSp add del mod ord">
        <pc:chgData name="Heba kambraki" userId="7600fa401e695868" providerId="LiveId" clId="{57A22185-09EF-43D0-8FB8-DC90204D1239}" dt="2023-01-04T09:58:47.089" v="764" actId="2696"/>
        <pc:sldMkLst>
          <pc:docMk/>
          <pc:sldMk cId="0" sldId="260"/>
        </pc:sldMkLst>
        <pc:spChg chg="add del mod">
          <ac:chgData name="Heba kambraki" userId="7600fa401e695868" providerId="LiveId" clId="{57A22185-09EF-43D0-8FB8-DC90204D1239}" dt="2023-01-04T09:27:44.749" v="207" actId="478"/>
          <ac:spMkLst>
            <pc:docMk/>
            <pc:sldMk cId="0" sldId="260"/>
            <ac:spMk id="3" creationId="{DE63B769-9E15-5FEB-6BAC-DE57A9E4739B}"/>
          </ac:spMkLst>
        </pc:spChg>
        <pc:spChg chg="mod">
          <ac:chgData name="Heba kambraki" userId="7600fa401e695868" providerId="LiveId" clId="{57A22185-09EF-43D0-8FB8-DC90204D1239}" dt="2023-01-04T09:28:11.252" v="239" actId="20577"/>
          <ac:spMkLst>
            <pc:docMk/>
            <pc:sldMk cId="0" sldId="260"/>
            <ac:spMk id="353" creationId="{00000000-0000-0000-0000-000000000000}"/>
          </ac:spMkLst>
        </pc:spChg>
        <pc:spChg chg="del mod">
          <ac:chgData name="Heba kambraki" userId="7600fa401e695868" providerId="LiveId" clId="{57A22185-09EF-43D0-8FB8-DC90204D1239}" dt="2023-01-04T09:27:41.828" v="206" actId="478"/>
          <ac:spMkLst>
            <pc:docMk/>
            <pc:sldMk cId="0" sldId="260"/>
            <ac:spMk id="354" creationId="{00000000-0000-0000-0000-000000000000}"/>
          </ac:spMkLst>
        </pc:spChg>
      </pc:sldChg>
      <pc:sldChg chg="addSp delSp modSp mod">
        <pc:chgData name="Heba kambraki" userId="7600fa401e695868" providerId="LiveId" clId="{57A22185-09EF-43D0-8FB8-DC90204D1239}" dt="2023-01-04T10:34:09.027" v="1172" actId="255"/>
        <pc:sldMkLst>
          <pc:docMk/>
          <pc:sldMk cId="0" sldId="261"/>
        </pc:sldMkLst>
        <pc:spChg chg="add del mod">
          <ac:chgData name="Heba kambraki" userId="7600fa401e695868" providerId="LiveId" clId="{57A22185-09EF-43D0-8FB8-DC90204D1239}" dt="2023-01-04T09:24:03.525" v="167" actId="478"/>
          <ac:spMkLst>
            <pc:docMk/>
            <pc:sldMk cId="0" sldId="261"/>
            <ac:spMk id="3" creationId="{B752B479-10E5-8C8E-61C8-4209702CF538}"/>
          </ac:spMkLst>
        </pc:spChg>
        <pc:spChg chg="add mod">
          <ac:chgData name="Heba kambraki" userId="7600fa401e695868" providerId="LiveId" clId="{57A22185-09EF-43D0-8FB8-DC90204D1239}" dt="2023-01-04T09:26:16.269" v="179" actId="20577"/>
          <ac:spMkLst>
            <pc:docMk/>
            <pc:sldMk cId="0" sldId="261"/>
            <ac:spMk id="5" creationId="{99A06A83-684D-ECF0-88A2-C8049BE16CCB}"/>
          </ac:spMkLst>
        </pc:spChg>
        <pc:spChg chg="add mod">
          <ac:chgData name="Heba kambraki" userId="7600fa401e695868" providerId="LiveId" clId="{57A22185-09EF-43D0-8FB8-DC90204D1239}" dt="2023-01-04T10:34:09.027" v="1172" actId="255"/>
          <ac:spMkLst>
            <pc:docMk/>
            <pc:sldMk cId="0" sldId="261"/>
            <ac:spMk id="6" creationId="{F9AA1BB5-CF7B-5F08-F585-7A0FE95911BC}"/>
          </ac:spMkLst>
        </pc:spChg>
        <pc:spChg chg="mod">
          <ac:chgData name="Heba kambraki" userId="7600fa401e695868" providerId="LiveId" clId="{57A22185-09EF-43D0-8FB8-DC90204D1239}" dt="2023-01-04T09:17:12.909" v="93" actId="20577"/>
          <ac:spMkLst>
            <pc:docMk/>
            <pc:sldMk cId="0" sldId="261"/>
            <ac:spMk id="360" creationId="{00000000-0000-0000-0000-000000000000}"/>
          </ac:spMkLst>
        </pc:spChg>
        <pc:spChg chg="del mod">
          <ac:chgData name="Heba kambraki" userId="7600fa401e695868" providerId="LiveId" clId="{57A22185-09EF-43D0-8FB8-DC90204D1239}" dt="2023-01-04T09:13:56.134" v="38" actId="478"/>
          <ac:spMkLst>
            <pc:docMk/>
            <pc:sldMk cId="0" sldId="261"/>
            <ac:spMk id="361" creationId="{00000000-0000-0000-0000-000000000000}"/>
          </ac:spMkLst>
        </pc:spChg>
      </pc:sldChg>
      <pc:sldChg chg="addSp delSp modSp mod">
        <pc:chgData name="Heba kambraki" userId="7600fa401e695868" providerId="LiveId" clId="{57A22185-09EF-43D0-8FB8-DC90204D1239}" dt="2023-01-04T10:33:40.295" v="1171" actId="255"/>
        <pc:sldMkLst>
          <pc:docMk/>
          <pc:sldMk cId="0" sldId="263"/>
        </pc:sldMkLst>
        <pc:spChg chg="add del mod">
          <ac:chgData name="Heba kambraki" userId="7600fa401e695868" providerId="LiveId" clId="{57A22185-09EF-43D0-8FB8-DC90204D1239}" dt="2023-01-04T09:23:20.461" v="161" actId="478"/>
          <ac:spMkLst>
            <pc:docMk/>
            <pc:sldMk cId="0" sldId="263"/>
            <ac:spMk id="3" creationId="{8046E126-43BF-89B4-97D0-79EAE8D0A5B8}"/>
          </ac:spMkLst>
        </pc:spChg>
        <pc:spChg chg="add mod">
          <ac:chgData name="Heba kambraki" userId="7600fa401e695868" providerId="LiveId" clId="{57A22185-09EF-43D0-8FB8-DC90204D1239}" dt="2023-01-04T09:23:47.913" v="165" actId="14100"/>
          <ac:spMkLst>
            <pc:docMk/>
            <pc:sldMk cId="0" sldId="263"/>
            <ac:spMk id="5" creationId="{BE0992CE-9439-07BE-39C9-12913013283F}"/>
          </ac:spMkLst>
        </pc:spChg>
        <pc:spChg chg="add mod">
          <ac:chgData name="Heba kambraki" userId="7600fa401e695868" providerId="LiveId" clId="{57A22185-09EF-43D0-8FB8-DC90204D1239}" dt="2023-01-04T10:33:40.295" v="1171" actId="255"/>
          <ac:spMkLst>
            <pc:docMk/>
            <pc:sldMk cId="0" sldId="263"/>
            <ac:spMk id="6" creationId="{A407FD69-B4C3-6954-8A57-60C854083B5E}"/>
          </ac:spMkLst>
        </pc:spChg>
        <pc:spChg chg="mod">
          <ac:chgData name="Heba kambraki" userId="7600fa401e695868" providerId="LiveId" clId="{57A22185-09EF-43D0-8FB8-DC90204D1239}" dt="2023-01-04T09:17:07.003" v="91" actId="20577"/>
          <ac:spMkLst>
            <pc:docMk/>
            <pc:sldMk cId="0" sldId="263"/>
            <ac:spMk id="383" creationId="{00000000-0000-0000-0000-000000000000}"/>
          </ac:spMkLst>
        </pc:spChg>
        <pc:spChg chg="del mod">
          <ac:chgData name="Heba kambraki" userId="7600fa401e695868" providerId="LiveId" clId="{57A22185-09EF-43D0-8FB8-DC90204D1239}" dt="2023-01-04T09:17:24.752" v="95" actId="478"/>
          <ac:spMkLst>
            <pc:docMk/>
            <pc:sldMk cId="0" sldId="263"/>
            <ac:spMk id="384" creationId="{00000000-0000-0000-0000-000000000000}"/>
          </ac:spMkLst>
        </pc:spChg>
      </pc:sldChg>
      <pc:sldChg chg="addSp delSp modSp mod">
        <pc:chgData name="Heba kambraki" userId="7600fa401e695868" providerId="LiveId" clId="{57A22185-09EF-43D0-8FB8-DC90204D1239}" dt="2023-01-04T10:33:23.019" v="1170" actId="255"/>
        <pc:sldMkLst>
          <pc:docMk/>
          <pc:sldMk cId="0" sldId="265"/>
        </pc:sldMkLst>
        <pc:spChg chg="add mod">
          <ac:chgData name="Heba kambraki" userId="7600fa401e695868" providerId="LiveId" clId="{57A22185-09EF-43D0-8FB8-DC90204D1239}" dt="2023-01-04T09:22:40.545" v="158" actId="14100"/>
          <ac:spMkLst>
            <pc:docMk/>
            <pc:sldMk cId="0" sldId="265"/>
            <ac:spMk id="3" creationId="{40535203-26EA-37F9-50F6-3338BA13865D}"/>
          </ac:spMkLst>
        </pc:spChg>
        <pc:spChg chg="add mod">
          <ac:chgData name="Heba kambraki" userId="7600fa401e695868" providerId="LiveId" clId="{57A22185-09EF-43D0-8FB8-DC90204D1239}" dt="2023-01-04T10:33:23.019" v="1170" actId="255"/>
          <ac:spMkLst>
            <pc:docMk/>
            <pc:sldMk cId="0" sldId="265"/>
            <ac:spMk id="4" creationId="{E086639F-BAFD-0032-642B-5C543C6D82D0}"/>
          </ac:spMkLst>
        </pc:spChg>
        <pc:spChg chg="mod">
          <ac:chgData name="Heba kambraki" userId="7600fa401e695868" providerId="LiveId" clId="{57A22185-09EF-43D0-8FB8-DC90204D1239}" dt="2023-01-04T09:21:23.253" v="150" actId="14100"/>
          <ac:spMkLst>
            <pc:docMk/>
            <pc:sldMk cId="0" sldId="265"/>
            <ac:spMk id="403" creationId="{00000000-0000-0000-0000-000000000000}"/>
          </ac:spMkLst>
        </pc:spChg>
        <pc:spChg chg="del">
          <ac:chgData name="Heba kambraki" userId="7600fa401e695868" providerId="LiveId" clId="{57A22185-09EF-43D0-8FB8-DC90204D1239}" dt="2023-01-04T09:21:29.033" v="151" actId="478"/>
          <ac:spMkLst>
            <pc:docMk/>
            <pc:sldMk cId="0" sldId="265"/>
            <ac:spMk id="404" creationId="{00000000-0000-0000-0000-000000000000}"/>
          </ac:spMkLst>
        </pc:spChg>
      </pc:sldChg>
      <pc:sldChg chg="addSp delSp modSp mod ord">
        <pc:chgData name="Heba kambraki" userId="7600fa401e695868" providerId="LiveId" clId="{57A22185-09EF-43D0-8FB8-DC90204D1239}" dt="2023-01-04T10:31:45.512" v="1164" actId="255"/>
        <pc:sldMkLst>
          <pc:docMk/>
          <pc:sldMk cId="0" sldId="272"/>
        </pc:sldMkLst>
        <pc:spChg chg="add del mod">
          <ac:chgData name="Heba kambraki" userId="7600fa401e695868" providerId="LiveId" clId="{57A22185-09EF-43D0-8FB8-DC90204D1239}" dt="2023-01-04T09:38:04.628" v="371" actId="478"/>
          <ac:spMkLst>
            <pc:docMk/>
            <pc:sldMk cId="0" sldId="272"/>
            <ac:spMk id="3" creationId="{4B2D1B33-D400-D03F-580F-32F2FDBEBF6A}"/>
          </ac:spMkLst>
        </pc:spChg>
        <pc:spChg chg="add del mod">
          <ac:chgData name="Heba kambraki" userId="7600fa401e695868" providerId="LiveId" clId="{57A22185-09EF-43D0-8FB8-DC90204D1239}" dt="2023-01-04T09:38:15.321" v="376" actId="478"/>
          <ac:spMkLst>
            <pc:docMk/>
            <pc:sldMk cId="0" sldId="272"/>
            <ac:spMk id="5" creationId="{3D8472D0-A960-C9C5-37AE-443B6A15275F}"/>
          </ac:spMkLst>
        </pc:spChg>
        <pc:spChg chg="add del mod">
          <ac:chgData name="Heba kambraki" userId="7600fa401e695868" providerId="LiveId" clId="{57A22185-09EF-43D0-8FB8-DC90204D1239}" dt="2023-01-04T09:38:30.616" v="381" actId="478"/>
          <ac:spMkLst>
            <pc:docMk/>
            <pc:sldMk cId="0" sldId="272"/>
            <ac:spMk id="7" creationId="{4AD71F9D-B967-A42A-B5DD-0F603D9A7A83}"/>
          </ac:spMkLst>
        </pc:spChg>
        <pc:spChg chg="add mod">
          <ac:chgData name="Heba kambraki" userId="7600fa401e695868" providerId="LiveId" clId="{57A22185-09EF-43D0-8FB8-DC90204D1239}" dt="2023-01-04T10:11:27.941" v="1091" actId="113"/>
          <ac:spMkLst>
            <pc:docMk/>
            <pc:sldMk cId="0" sldId="272"/>
            <ac:spMk id="9" creationId="{30704750-7CB1-5E9E-6D48-5BB77B0EE922}"/>
          </ac:spMkLst>
        </pc:spChg>
        <pc:spChg chg="add del mod">
          <ac:chgData name="Heba kambraki" userId="7600fa401e695868" providerId="LiveId" clId="{57A22185-09EF-43D0-8FB8-DC90204D1239}" dt="2023-01-04T10:31:45.512" v="1164" actId="255"/>
          <ac:spMkLst>
            <pc:docMk/>
            <pc:sldMk cId="0" sldId="272"/>
            <ac:spMk id="10" creationId="{803F0885-DAE0-938C-0ED5-48EEE255FA4C}"/>
          </ac:spMkLst>
        </pc:spChg>
        <pc:spChg chg="del">
          <ac:chgData name="Heba kambraki" userId="7600fa401e695868" providerId="LiveId" clId="{57A22185-09EF-43D0-8FB8-DC90204D1239}" dt="2023-01-04T09:38:06.861" v="372" actId="478"/>
          <ac:spMkLst>
            <pc:docMk/>
            <pc:sldMk cId="0" sldId="272"/>
            <ac:spMk id="550" creationId="{00000000-0000-0000-0000-000000000000}"/>
          </ac:spMkLst>
        </pc:spChg>
        <pc:spChg chg="del">
          <ac:chgData name="Heba kambraki" userId="7600fa401e695868" providerId="LiveId" clId="{57A22185-09EF-43D0-8FB8-DC90204D1239}" dt="2023-01-04T09:38:25.450" v="378" actId="478"/>
          <ac:spMkLst>
            <pc:docMk/>
            <pc:sldMk cId="0" sldId="272"/>
            <ac:spMk id="551" creationId="{00000000-0000-0000-0000-000000000000}"/>
          </ac:spMkLst>
        </pc:spChg>
        <pc:spChg chg="del mod">
          <ac:chgData name="Heba kambraki" userId="7600fa401e695868" providerId="LiveId" clId="{57A22185-09EF-43D0-8FB8-DC90204D1239}" dt="2023-01-04T09:39:30.726" v="389" actId="478"/>
          <ac:spMkLst>
            <pc:docMk/>
            <pc:sldMk cId="0" sldId="272"/>
            <ac:spMk id="552" creationId="{00000000-0000-0000-0000-000000000000}"/>
          </ac:spMkLst>
        </pc:spChg>
        <pc:spChg chg="mod">
          <ac:chgData name="Heba kambraki" userId="7600fa401e695868" providerId="LiveId" clId="{57A22185-09EF-43D0-8FB8-DC90204D1239}" dt="2023-01-04T09:39:04.294" v="384" actId="14100"/>
          <ac:spMkLst>
            <pc:docMk/>
            <pc:sldMk cId="0" sldId="272"/>
            <ac:spMk id="553" creationId="{00000000-0000-0000-0000-000000000000}"/>
          </ac:spMkLst>
        </pc:spChg>
        <pc:spChg chg="del mod">
          <ac:chgData name="Heba kambraki" userId="7600fa401e695868" providerId="LiveId" clId="{57A22185-09EF-43D0-8FB8-DC90204D1239}" dt="2023-01-04T09:38:28.797" v="380" actId="478"/>
          <ac:spMkLst>
            <pc:docMk/>
            <pc:sldMk cId="0" sldId="272"/>
            <ac:spMk id="554" creationId="{00000000-0000-0000-0000-000000000000}"/>
          </ac:spMkLst>
        </pc:spChg>
        <pc:spChg chg="del mod">
          <ac:chgData name="Heba kambraki" userId="7600fa401e695868" providerId="LiveId" clId="{57A22185-09EF-43D0-8FB8-DC90204D1239}" dt="2023-01-04T09:38:10.578" v="374" actId="478"/>
          <ac:spMkLst>
            <pc:docMk/>
            <pc:sldMk cId="0" sldId="272"/>
            <ac:spMk id="555" creationId="{00000000-0000-0000-0000-000000000000}"/>
          </ac:spMkLst>
        </pc:spChg>
        <pc:spChg chg="del mod">
          <ac:chgData name="Heba kambraki" userId="7600fa401e695868" providerId="LiveId" clId="{57A22185-09EF-43D0-8FB8-DC90204D1239}" dt="2023-01-04T09:37:59.918" v="369" actId="478"/>
          <ac:spMkLst>
            <pc:docMk/>
            <pc:sldMk cId="0" sldId="272"/>
            <ac:spMk id="556" creationId="{00000000-0000-0000-0000-000000000000}"/>
          </ac:spMkLst>
        </pc:spChg>
      </pc:sldChg>
      <pc:sldChg chg="addSp delSp modSp mod">
        <pc:chgData name="Heba kambraki" userId="7600fa401e695868" providerId="LiveId" clId="{57A22185-09EF-43D0-8FB8-DC90204D1239}" dt="2023-01-04T10:33:00.759" v="1169" actId="255"/>
        <pc:sldMkLst>
          <pc:docMk/>
          <pc:sldMk cId="0" sldId="281"/>
        </pc:sldMkLst>
        <pc:spChg chg="add mod">
          <ac:chgData name="Heba kambraki" userId="7600fa401e695868" providerId="LiveId" clId="{57A22185-09EF-43D0-8FB8-DC90204D1239}" dt="2023-01-04T09:33:34.270" v="277" actId="12"/>
          <ac:spMkLst>
            <pc:docMk/>
            <pc:sldMk cId="0" sldId="281"/>
            <ac:spMk id="3" creationId="{014527D1-44AF-4217-CD63-D41D4645E668}"/>
          </ac:spMkLst>
        </pc:spChg>
        <pc:spChg chg="add mod">
          <ac:chgData name="Heba kambraki" userId="7600fa401e695868" providerId="LiveId" clId="{57A22185-09EF-43D0-8FB8-DC90204D1239}" dt="2023-01-04T10:33:00.759" v="1169" actId="255"/>
          <ac:spMkLst>
            <pc:docMk/>
            <pc:sldMk cId="0" sldId="281"/>
            <ac:spMk id="4" creationId="{5349C9F4-A35C-405F-D863-4FB3893DC4F6}"/>
          </ac:spMkLst>
        </pc:spChg>
        <pc:spChg chg="mod">
          <ac:chgData name="Heba kambraki" userId="7600fa401e695868" providerId="LiveId" clId="{57A22185-09EF-43D0-8FB8-DC90204D1239}" dt="2023-01-04T09:35:29.636" v="315" actId="14100"/>
          <ac:spMkLst>
            <pc:docMk/>
            <pc:sldMk cId="0" sldId="281"/>
            <ac:spMk id="905" creationId="{00000000-0000-0000-0000-000000000000}"/>
          </ac:spMkLst>
        </pc:spChg>
        <pc:spChg chg="del mod">
          <ac:chgData name="Heba kambraki" userId="7600fa401e695868" providerId="LiveId" clId="{57A22185-09EF-43D0-8FB8-DC90204D1239}" dt="2023-01-04T09:32:09.811" v="272" actId="478"/>
          <ac:spMkLst>
            <pc:docMk/>
            <pc:sldMk cId="0" sldId="281"/>
            <ac:spMk id="906" creationId="{00000000-0000-0000-0000-000000000000}"/>
          </ac:spMkLst>
        </pc:spChg>
      </pc:sldChg>
      <pc:sldChg chg="modSp mod">
        <pc:chgData name="Heba kambraki" userId="7600fa401e695868" providerId="LiveId" clId="{57A22185-09EF-43D0-8FB8-DC90204D1239}" dt="2023-01-04T09:27:15.977" v="203" actId="20577"/>
        <pc:sldMkLst>
          <pc:docMk/>
          <pc:sldMk cId="0" sldId="283"/>
        </pc:sldMkLst>
        <pc:spChg chg="mod">
          <ac:chgData name="Heba kambraki" userId="7600fa401e695868" providerId="LiveId" clId="{57A22185-09EF-43D0-8FB8-DC90204D1239}" dt="2023-01-04T09:27:15.977" v="203" actId="20577"/>
          <ac:spMkLst>
            <pc:docMk/>
            <pc:sldMk cId="0" sldId="283"/>
            <ac:spMk id="991" creationId="{00000000-0000-0000-0000-000000000000}"/>
          </ac:spMkLst>
        </pc:spChg>
      </pc:sldChg>
      <pc:sldChg chg="addSp delSp modSp add del mod ord">
        <pc:chgData name="Heba kambraki" userId="7600fa401e695868" providerId="LiveId" clId="{57A22185-09EF-43D0-8FB8-DC90204D1239}" dt="2023-01-04T10:32:09.724" v="1167" actId="255"/>
        <pc:sldMkLst>
          <pc:docMk/>
          <pc:sldMk cId="1746387453" sldId="284"/>
        </pc:sldMkLst>
        <pc:spChg chg="del mod">
          <ac:chgData name="Heba kambraki" userId="7600fa401e695868" providerId="LiveId" clId="{57A22185-09EF-43D0-8FB8-DC90204D1239}" dt="2023-01-04T10:06:29.445" v="855" actId="478"/>
          <ac:spMkLst>
            <pc:docMk/>
            <pc:sldMk cId="1746387453" sldId="284"/>
            <ac:spMk id="3" creationId="{5D34052D-98E4-753F-E04E-ADBD4DDA4E6F}"/>
          </ac:spMkLst>
        </pc:spChg>
        <pc:spChg chg="add mod">
          <ac:chgData name="Heba kambraki" userId="7600fa401e695868" providerId="LiveId" clId="{57A22185-09EF-43D0-8FB8-DC90204D1239}" dt="2023-01-04T10:07:04.138" v="862" actId="14100"/>
          <ac:spMkLst>
            <pc:docMk/>
            <pc:sldMk cId="1746387453" sldId="284"/>
            <ac:spMk id="4" creationId="{EB896036-405E-F30C-2D6F-BD25726CB215}"/>
          </ac:spMkLst>
        </pc:spChg>
        <pc:spChg chg="add del mod">
          <ac:chgData name="Heba kambraki" userId="7600fa401e695868" providerId="LiveId" clId="{57A22185-09EF-43D0-8FB8-DC90204D1239}" dt="2023-01-04T10:29:38.900" v="1153"/>
          <ac:spMkLst>
            <pc:docMk/>
            <pc:sldMk cId="1746387453" sldId="284"/>
            <ac:spMk id="5" creationId="{BE558B9C-3A47-8E53-5162-8F98E65B6E1E}"/>
          </ac:spMkLst>
        </pc:spChg>
        <pc:spChg chg="add mod">
          <ac:chgData name="Heba kambraki" userId="7600fa401e695868" providerId="LiveId" clId="{57A22185-09EF-43D0-8FB8-DC90204D1239}" dt="2023-01-04T10:32:09.724" v="1167" actId="255"/>
          <ac:spMkLst>
            <pc:docMk/>
            <pc:sldMk cId="1746387453" sldId="284"/>
            <ac:spMk id="6" creationId="{01CE926E-DC47-EF56-CB09-2873C2D41C1F}"/>
          </ac:spMkLst>
        </pc:spChg>
        <pc:spChg chg="mod">
          <ac:chgData name="Heba kambraki" userId="7600fa401e695868" providerId="LiveId" clId="{57A22185-09EF-43D0-8FB8-DC90204D1239}" dt="2023-01-04T09:36:55.157" v="345" actId="14100"/>
          <ac:spMkLst>
            <pc:docMk/>
            <pc:sldMk cId="1746387453" sldId="284"/>
            <ac:spMk id="334" creationId="{00000000-0000-0000-0000-000000000000}"/>
          </ac:spMkLst>
        </pc:spChg>
      </pc:sldChg>
      <pc:sldChg chg="addSp delSp modSp add mod ord">
        <pc:chgData name="Heba kambraki" userId="7600fa401e695868" providerId="LiveId" clId="{57A22185-09EF-43D0-8FB8-DC90204D1239}" dt="2023-01-04T10:30:33.476" v="1159" actId="255"/>
        <pc:sldMkLst>
          <pc:docMk/>
          <pc:sldMk cId="797789635" sldId="285"/>
        </pc:sldMkLst>
        <pc:spChg chg="mod">
          <ac:chgData name="Heba kambraki" userId="7600fa401e695868" providerId="LiveId" clId="{57A22185-09EF-43D0-8FB8-DC90204D1239}" dt="2023-01-04T10:26:50.941" v="1127" actId="313"/>
          <ac:spMkLst>
            <pc:docMk/>
            <pc:sldMk cId="797789635" sldId="285"/>
            <ac:spMk id="3" creationId="{40535203-26EA-37F9-50F6-3338BA13865D}"/>
          </ac:spMkLst>
        </pc:spChg>
        <pc:spChg chg="add del">
          <ac:chgData name="Heba kambraki" userId="7600fa401e695868" providerId="LiveId" clId="{57A22185-09EF-43D0-8FB8-DC90204D1239}" dt="2023-01-04T10:19:04.878" v="1097" actId="22"/>
          <ac:spMkLst>
            <pc:docMk/>
            <pc:sldMk cId="797789635" sldId="285"/>
            <ac:spMk id="4" creationId="{602AEA18-AC3E-658A-0087-1C515323F110}"/>
          </ac:spMkLst>
        </pc:spChg>
        <pc:spChg chg="add mod">
          <ac:chgData name="Heba kambraki" userId="7600fa401e695868" providerId="LiveId" clId="{57A22185-09EF-43D0-8FB8-DC90204D1239}" dt="2023-01-04T10:30:33.476" v="1159" actId="255"/>
          <ac:spMkLst>
            <pc:docMk/>
            <pc:sldMk cId="797789635" sldId="285"/>
            <ac:spMk id="5" creationId="{9FCD96B6-F3C9-98A9-AF83-42BED9FA7C8F}"/>
          </ac:spMkLst>
        </pc:spChg>
        <pc:spChg chg="mod">
          <ac:chgData name="Heba kambraki" userId="7600fa401e695868" providerId="LiveId" clId="{57A22185-09EF-43D0-8FB8-DC90204D1239}" dt="2023-01-04T10:23:03.280" v="1122" actId="14100"/>
          <ac:spMkLst>
            <pc:docMk/>
            <pc:sldMk cId="797789635" sldId="285"/>
            <ac:spMk id="403" creationId="{00000000-0000-0000-0000-000000000000}"/>
          </ac:spMkLst>
        </pc:spChg>
      </pc:sldChg>
      <pc:sldChg chg="del">
        <pc:chgData name="Heba kambraki" userId="7600fa401e695868" providerId="LiveId" clId="{57A22185-09EF-43D0-8FB8-DC90204D1239}" dt="2023-01-04T09:26:53.427" v="180" actId="2696"/>
        <pc:sldMkLst>
          <pc:docMk/>
          <pc:sldMk cId="0" sldId="291"/>
        </pc:sldMkLst>
      </pc:sldChg>
      <pc:sldMasterChg chg="addSldLayout delSldLayout">
        <pc:chgData name="Heba kambraki" userId="7600fa401e695868" providerId="LiveId" clId="{57A22185-09EF-43D0-8FB8-DC90204D1239}" dt="2023-01-04T09:58:47.089" v="764" actId="2696"/>
        <pc:sldMasterMkLst>
          <pc:docMk/>
          <pc:sldMasterMk cId="0" sldId="2147483682"/>
        </pc:sldMasterMkLst>
        <pc:sldLayoutChg chg="add del">
          <pc:chgData name="Heba kambraki" userId="7600fa401e695868" providerId="LiveId" clId="{57A22185-09EF-43D0-8FB8-DC90204D1239}" dt="2023-01-04T09:58:47.089" v="764" actId="2696"/>
          <pc:sldLayoutMkLst>
            <pc:docMk/>
            <pc:sldMasterMk cId="0" sldId="2147483682"/>
            <pc:sldLayoutMk cId="0" sldId="2147483649"/>
          </pc:sldLayoutMkLst>
        </pc:sldLayoutChg>
        <pc:sldLayoutChg chg="del">
          <pc:chgData name="Heba kambraki" userId="7600fa401e695868" providerId="LiveId" clId="{57A22185-09EF-43D0-8FB8-DC90204D1239}" dt="2023-01-04T09:31:01.501" v="270" actId="2696"/>
          <pc:sldLayoutMkLst>
            <pc:docMk/>
            <pc:sldMasterMk cId="0" sldId="2147483682"/>
            <pc:sldLayoutMk cId="0" sldId="2147483660"/>
          </pc:sldLayoutMkLst>
        </pc:sldLayoutChg>
        <pc:sldLayoutChg chg="del">
          <pc:chgData name="Heba kambraki" userId="7600fa401e695868" providerId="LiveId" clId="{57A22185-09EF-43D0-8FB8-DC90204D1239}" dt="2023-01-04T09:26:53.427" v="180" actId="2696"/>
          <pc:sldLayoutMkLst>
            <pc:docMk/>
            <pc:sldMasterMk cId="0" sldId="2147483682"/>
            <pc:sldLayoutMk cId="0" sldId="214748367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ge710ee6ade_0_4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8" name="Google Shape;548;ge710ee6ade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e710ee6ade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e710ee6ade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0122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7"/>
        <p:cNvGrpSpPr/>
        <p:nvPr/>
      </p:nvGrpSpPr>
      <p:grpSpPr>
        <a:xfrm>
          <a:off x="0" y="0"/>
          <a:ext cx="0" cy="0"/>
          <a:chOff x="0" y="0"/>
          <a:chExt cx="0" cy="0"/>
        </a:xfrm>
      </p:grpSpPr>
      <p:sp>
        <p:nvSpPr>
          <p:cNvPr id="988" name="Google Shape;988;ge710ee6ade_0_8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9" name="Google Shape;989;ge710ee6ade_0_8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e710ee6ade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e710ee6ade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811cd5716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811cd5716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811cd5716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811cd5716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09220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e710ee6ade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e710ee6ade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e710ee6ade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e710ee6ade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e710ee6ade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e710ee6ade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1"/>
        <p:cNvGrpSpPr/>
        <p:nvPr/>
      </p:nvGrpSpPr>
      <p:grpSpPr>
        <a:xfrm>
          <a:off x="0" y="0"/>
          <a:ext cx="0" cy="0"/>
          <a:chOff x="0" y="0"/>
          <a:chExt cx="0" cy="0"/>
        </a:xfrm>
      </p:grpSpPr>
      <p:sp>
        <p:nvSpPr>
          <p:cNvPr id="902" name="Google Shape;902;ge710ee6ade_0_7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3" name="Google Shape;903;ge710ee6ade_0_7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811cd5716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811cd5716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17399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730625" y="4473225"/>
            <a:ext cx="4115987" cy="769394"/>
          </a:xfrm>
          <a:custGeom>
            <a:avLst/>
            <a:gdLst/>
            <a:ahLst/>
            <a:cxnLst/>
            <a:rect l="l" t="t" r="r" b="b"/>
            <a:pathLst>
              <a:path w="85129" h="15913" extrusionOk="0">
                <a:moveTo>
                  <a:pt x="81192" y="11976"/>
                </a:moveTo>
                <a:cubicBezTo>
                  <a:pt x="76022" y="6973"/>
                  <a:pt x="68016" y="4037"/>
                  <a:pt x="61511" y="7073"/>
                </a:cubicBezTo>
                <a:cubicBezTo>
                  <a:pt x="58643" y="8407"/>
                  <a:pt x="56207" y="10575"/>
                  <a:pt x="53005" y="11075"/>
                </a:cubicBezTo>
                <a:cubicBezTo>
                  <a:pt x="51437" y="11342"/>
                  <a:pt x="49803" y="11242"/>
                  <a:pt x="48202" y="10975"/>
                </a:cubicBezTo>
                <a:cubicBezTo>
                  <a:pt x="46434" y="10608"/>
                  <a:pt x="44666" y="10008"/>
                  <a:pt x="43031" y="9241"/>
                </a:cubicBezTo>
                <a:cubicBezTo>
                  <a:pt x="38795" y="7239"/>
                  <a:pt x="34992" y="4304"/>
                  <a:pt x="30689" y="2403"/>
                </a:cubicBezTo>
                <a:cubicBezTo>
                  <a:pt x="26353" y="568"/>
                  <a:pt x="21016" y="1"/>
                  <a:pt x="17180" y="2803"/>
                </a:cubicBezTo>
                <a:cubicBezTo>
                  <a:pt x="15745" y="3870"/>
                  <a:pt x="14611" y="5338"/>
                  <a:pt x="13143" y="6405"/>
                </a:cubicBezTo>
                <a:cubicBezTo>
                  <a:pt x="10942" y="8040"/>
                  <a:pt x="8140" y="8640"/>
                  <a:pt x="5671" y="9741"/>
                </a:cubicBezTo>
                <a:cubicBezTo>
                  <a:pt x="3336" y="10842"/>
                  <a:pt x="1335" y="13210"/>
                  <a:pt x="1" y="15912"/>
                </a:cubicBezTo>
                <a:lnTo>
                  <a:pt x="44032" y="15912"/>
                </a:lnTo>
                <a:lnTo>
                  <a:pt x="85128" y="15912"/>
                </a:lnTo>
                <a:cubicBezTo>
                  <a:pt x="83727" y="14678"/>
                  <a:pt x="82526" y="13244"/>
                  <a:pt x="81192" y="1197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6965275" y="-156625"/>
            <a:ext cx="2453450" cy="1580500"/>
          </a:xfrm>
          <a:custGeom>
            <a:avLst/>
            <a:gdLst/>
            <a:ahLst/>
            <a:cxnLst/>
            <a:rect l="l" t="t" r="r" b="b"/>
            <a:pathLst>
              <a:path w="98138" h="63220" extrusionOk="0">
                <a:moveTo>
                  <a:pt x="2536" y="0"/>
                </a:moveTo>
                <a:cubicBezTo>
                  <a:pt x="768" y="2535"/>
                  <a:pt x="1" y="5704"/>
                  <a:pt x="535" y="8740"/>
                </a:cubicBezTo>
                <a:cubicBezTo>
                  <a:pt x="2036" y="17146"/>
                  <a:pt x="12410" y="20982"/>
                  <a:pt x="15879" y="28721"/>
                </a:cubicBezTo>
                <a:cubicBezTo>
                  <a:pt x="17914" y="33257"/>
                  <a:pt x="17280" y="38561"/>
                  <a:pt x="16513" y="43465"/>
                </a:cubicBezTo>
                <a:cubicBezTo>
                  <a:pt x="16079" y="46100"/>
                  <a:pt x="15612" y="48869"/>
                  <a:pt x="16446" y="51437"/>
                </a:cubicBezTo>
                <a:cubicBezTo>
                  <a:pt x="17046" y="53238"/>
                  <a:pt x="18181" y="54739"/>
                  <a:pt x="19448" y="56107"/>
                </a:cubicBezTo>
                <a:cubicBezTo>
                  <a:pt x="23932" y="60782"/>
                  <a:pt x="30436" y="63219"/>
                  <a:pt x="36910" y="63219"/>
                </a:cubicBezTo>
                <a:cubicBezTo>
                  <a:pt x="41754" y="63219"/>
                  <a:pt x="46583" y="61855"/>
                  <a:pt x="50537" y="59042"/>
                </a:cubicBezTo>
                <a:cubicBezTo>
                  <a:pt x="56375" y="54873"/>
                  <a:pt x="60044" y="48301"/>
                  <a:pt x="65548" y="43732"/>
                </a:cubicBezTo>
                <a:cubicBezTo>
                  <a:pt x="70526" y="39593"/>
                  <a:pt x="76988" y="37341"/>
                  <a:pt x="83454" y="37341"/>
                </a:cubicBezTo>
                <a:cubicBezTo>
                  <a:pt x="84180" y="37341"/>
                  <a:pt x="84905" y="37370"/>
                  <a:pt x="85629" y="37427"/>
                </a:cubicBezTo>
                <a:cubicBezTo>
                  <a:pt x="89591" y="37744"/>
                  <a:pt x="93614" y="38905"/>
                  <a:pt x="97525" y="38905"/>
                </a:cubicBezTo>
                <a:cubicBezTo>
                  <a:pt x="97730" y="38905"/>
                  <a:pt x="97934" y="38901"/>
                  <a:pt x="98138" y="38895"/>
                </a:cubicBezTo>
                <a:lnTo>
                  <a:pt x="981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6836925" y="-539850"/>
            <a:ext cx="3075550" cy="1928900"/>
          </a:xfrm>
          <a:custGeom>
            <a:avLst/>
            <a:gdLst/>
            <a:ahLst/>
            <a:cxnLst/>
            <a:rect l="l" t="t" r="r" b="b"/>
            <a:pathLst>
              <a:path w="123022" h="77156" extrusionOk="0">
                <a:moveTo>
                  <a:pt x="5338" y="334"/>
                </a:moveTo>
                <a:cubicBezTo>
                  <a:pt x="0" y="9707"/>
                  <a:pt x="4504" y="20548"/>
                  <a:pt x="12242" y="26986"/>
                </a:cubicBezTo>
                <a:cubicBezTo>
                  <a:pt x="16345" y="30355"/>
                  <a:pt x="21582" y="31990"/>
                  <a:pt x="25519" y="35626"/>
                </a:cubicBezTo>
                <a:cubicBezTo>
                  <a:pt x="30622" y="40363"/>
                  <a:pt x="29121" y="47801"/>
                  <a:pt x="27754" y="53806"/>
                </a:cubicBezTo>
                <a:cubicBezTo>
                  <a:pt x="26586" y="58876"/>
                  <a:pt x="25585" y="64380"/>
                  <a:pt x="28521" y="69083"/>
                </a:cubicBezTo>
                <a:cubicBezTo>
                  <a:pt x="31089" y="73253"/>
                  <a:pt x="36526" y="75421"/>
                  <a:pt x="41130" y="76088"/>
                </a:cubicBezTo>
                <a:cubicBezTo>
                  <a:pt x="46600" y="76889"/>
                  <a:pt x="51537" y="74254"/>
                  <a:pt x="55907" y="71351"/>
                </a:cubicBezTo>
                <a:cubicBezTo>
                  <a:pt x="60977" y="67982"/>
                  <a:pt x="65614" y="63913"/>
                  <a:pt x="71451" y="61845"/>
                </a:cubicBezTo>
                <a:cubicBezTo>
                  <a:pt x="76121" y="60177"/>
                  <a:pt x="81225" y="60143"/>
                  <a:pt x="86095" y="60577"/>
                </a:cubicBezTo>
                <a:cubicBezTo>
                  <a:pt x="91466" y="61077"/>
                  <a:pt x="97103" y="62145"/>
                  <a:pt x="102007" y="64413"/>
                </a:cubicBezTo>
                <a:cubicBezTo>
                  <a:pt x="109412" y="67849"/>
                  <a:pt x="114315" y="75221"/>
                  <a:pt x="122488" y="77056"/>
                </a:cubicBezTo>
                <a:cubicBezTo>
                  <a:pt x="122855" y="77156"/>
                  <a:pt x="123022" y="76555"/>
                  <a:pt x="122655" y="76488"/>
                </a:cubicBezTo>
                <a:cubicBezTo>
                  <a:pt x="117184" y="75254"/>
                  <a:pt x="113014" y="71418"/>
                  <a:pt x="108745" y="68082"/>
                </a:cubicBezTo>
                <a:cubicBezTo>
                  <a:pt x="104342" y="64680"/>
                  <a:pt x="99772" y="62545"/>
                  <a:pt x="94334" y="61344"/>
                </a:cubicBezTo>
                <a:cubicBezTo>
                  <a:pt x="88497" y="60043"/>
                  <a:pt x="82393" y="59343"/>
                  <a:pt x="76422" y="60077"/>
                </a:cubicBezTo>
                <a:cubicBezTo>
                  <a:pt x="70751" y="60811"/>
                  <a:pt x="65947" y="63546"/>
                  <a:pt x="61378" y="66748"/>
                </a:cubicBezTo>
                <a:cubicBezTo>
                  <a:pt x="56441" y="70217"/>
                  <a:pt x="51571" y="74354"/>
                  <a:pt x="45466" y="75488"/>
                </a:cubicBezTo>
                <a:cubicBezTo>
                  <a:pt x="39295" y="76655"/>
                  <a:pt x="31423" y="73320"/>
                  <a:pt x="28421" y="67716"/>
                </a:cubicBezTo>
                <a:cubicBezTo>
                  <a:pt x="25252" y="61811"/>
                  <a:pt x="28621" y="54239"/>
                  <a:pt x="29521" y="48168"/>
                </a:cubicBezTo>
                <a:cubicBezTo>
                  <a:pt x="30189" y="43398"/>
                  <a:pt x="29388" y="38695"/>
                  <a:pt x="25919" y="35192"/>
                </a:cubicBezTo>
                <a:cubicBezTo>
                  <a:pt x="23717" y="32991"/>
                  <a:pt x="20749" y="31556"/>
                  <a:pt x="18047" y="30122"/>
                </a:cubicBezTo>
                <a:cubicBezTo>
                  <a:pt x="14778" y="28321"/>
                  <a:pt x="11842" y="26152"/>
                  <a:pt x="9340" y="23384"/>
                </a:cubicBezTo>
                <a:cubicBezTo>
                  <a:pt x="3736" y="17313"/>
                  <a:pt x="1602" y="8106"/>
                  <a:pt x="5871" y="701"/>
                </a:cubicBezTo>
                <a:cubicBezTo>
                  <a:pt x="6071" y="301"/>
                  <a:pt x="5538" y="0"/>
                  <a:pt x="5338" y="33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3995726">
            <a:off x="-130622" y="3655115"/>
            <a:ext cx="2199510" cy="1987525"/>
          </a:xfrm>
          <a:custGeom>
            <a:avLst/>
            <a:gdLst/>
            <a:ahLst/>
            <a:cxnLst/>
            <a:rect l="l" t="t" r="r" b="b"/>
            <a:pathLst>
              <a:path w="69217" h="62546" extrusionOk="0">
                <a:moveTo>
                  <a:pt x="68549" y="368"/>
                </a:moveTo>
                <a:cubicBezTo>
                  <a:pt x="68015" y="5004"/>
                  <a:pt x="65680" y="9007"/>
                  <a:pt x="62211" y="12043"/>
                </a:cubicBezTo>
                <a:cubicBezTo>
                  <a:pt x="58542" y="15312"/>
                  <a:pt x="54005" y="16446"/>
                  <a:pt x="49202" y="16313"/>
                </a:cubicBezTo>
                <a:cubicBezTo>
                  <a:pt x="44932" y="16179"/>
                  <a:pt x="41163" y="16413"/>
                  <a:pt x="38327" y="19948"/>
                </a:cubicBezTo>
                <a:cubicBezTo>
                  <a:pt x="35592" y="23284"/>
                  <a:pt x="35559" y="27821"/>
                  <a:pt x="35259" y="31857"/>
                </a:cubicBezTo>
                <a:cubicBezTo>
                  <a:pt x="34825" y="37328"/>
                  <a:pt x="32824" y="41564"/>
                  <a:pt x="27553" y="43766"/>
                </a:cubicBezTo>
                <a:cubicBezTo>
                  <a:pt x="23550" y="45433"/>
                  <a:pt x="19080" y="45433"/>
                  <a:pt x="14844" y="45667"/>
                </a:cubicBezTo>
                <a:cubicBezTo>
                  <a:pt x="11141" y="45867"/>
                  <a:pt x="7305" y="46501"/>
                  <a:pt x="4470" y="49136"/>
                </a:cubicBezTo>
                <a:cubicBezTo>
                  <a:pt x="1201" y="52172"/>
                  <a:pt x="467" y="57942"/>
                  <a:pt x="33" y="62145"/>
                </a:cubicBezTo>
                <a:cubicBezTo>
                  <a:pt x="0" y="62546"/>
                  <a:pt x="634" y="62546"/>
                  <a:pt x="667" y="62145"/>
                </a:cubicBezTo>
                <a:cubicBezTo>
                  <a:pt x="1234" y="56541"/>
                  <a:pt x="2469" y="49803"/>
                  <a:pt x="8239" y="47468"/>
                </a:cubicBezTo>
                <a:cubicBezTo>
                  <a:pt x="12342" y="45800"/>
                  <a:pt x="17079" y="46367"/>
                  <a:pt x="21382" y="45867"/>
                </a:cubicBezTo>
                <a:cubicBezTo>
                  <a:pt x="24751" y="45500"/>
                  <a:pt x="28520" y="44633"/>
                  <a:pt x="31222" y="42398"/>
                </a:cubicBezTo>
                <a:cubicBezTo>
                  <a:pt x="34525" y="39696"/>
                  <a:pt x="35492" y="35993"/>
                  <a:pt x="35859" y="31857"/>
                </a:cubicBezTo>
                <a:cubicBezTo>
                  <a:pt x="36326" y="26720"/>
                  <a:pt x="36493" y="21016"/>
                  <a:pt x="41396" y="17980"/>
                </a:cubicBezTo>
                <a:cubicBezTo>
                  <a:pt x="43698" y="16613"/>
                  <a:pt x="46667" y="16813"/>
                  <a:pt x="49202" y="16880"/>
                </a:cubicBezTo>
                <a:cubicBezTo>
                  <a:pt x="51337" y="16946"/>
                  <a:pt x="53372" y="16846"/>
                  <a:pt x="55440" y="16313"/>
                </a:cubicBezTo>
                <a:cubicBezTo>
                  <a:pt x="62745" y="14478"/>
                  <a:pt x="68349" y="7706"/>
                  <a:pt x="69183" y="334"/>
                </a:cubicBezTo>
                <a:cubicBezTo>
                  <a:pt x="69216" y="1"/>
                  <a:pt x="68582" y="1"/>
                  <a:pt x="68549" y="36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644234">
            <a:off x="6088289" y="3622766"/>
            <a:ext cx="3520410" cy="1799358"/>
          </a:xfrm>
          <a:custGeom>
            <a:avLst/>
            <a:gdLst/>
            <a:ahLst/>
            <a:cxnLst/>
            <a:rect l="l" t="t" r="r" b="b"/>
            <a:pathLst>
              <a:path w="48102" h="24585" extrusionOk="0">
                <a:moveTo>
                  <a:pt x="46834" y="4870"/>
                </a:moveTo>
                <a:cubicBezTo>
                  <a:pt x="45533" y="1835"/>
                  <a:pt x="41997" y="0"/>
                  <a:pt x="38762" y="601"/>
                </a:cubicBezTo>
                <a:cubicBezTo>
                  <a:pt x="35626" y="1168"/>
                  <a:pt x="33358" y="3536"/>
                  <a:pt x="31023" y="5838"/>
                </a:cubicBezTo>
                <a:cubicBezTo>
                  <a:pt x="29121" y="7706"/>
                  <a:pt x="27153" y="9540"/>
                  <a:pt x="24652" y="10308"/>
                </a:cubicBezTo>
                <a:cubicBezTo>
                  <a:pt x="19314" y="11875"/>
                  <a:pt x="13544" y="7939"/>
                  <a:pt x="8173" y="9273"/>
                </a:cubicBezTo>
                <a:cubicBezTo>
                  <a:pt x="4671" y="10141"/>
                  <a:pt x="2202" y="13043"/>
                  <a:pt x="968" y="16512"/>
                </a:cubicBezTo>
                <a:cubicBezTo>
                  <a:pt x="368" y="18146"/>
                  <a:pt x="34" y="19881"/>
                  <a:pt x="1" y="21582"/>
                </a:cubicBezTo>
                <a:cubicBezTo>
                  <a:pt x="1" y="22583"/>
                  <a:pt x="34" y="23584"/>
                  <a:pt x="268" y="24584"/>
                </a:cubicBezTo>
                <a:lnTo>
                  <a:pt x="7439" y="24584"/>
                </a:lnTo>
                <a:lnTo>
                  <a:pt x="37194" y="24584"/>
                </a:lnTo>
                <a:cubicBezTo>
                  <a:pt x="37928" y="23384"/>
                  <a:pt x="38795" y="22216"/>
                  <a:pt x="39696" y="21149"/>
                </a:cubicBezTo>
                <a:cubicBezTo>
                  <a:pt x="41764" y="18747"/>
                  <a:pt x="44032" y="16545"/>
                  <a:pt x="45667" y="13843"/>
                </a:cubicBezTo>
                <a:cubicBezTo>
                  <a:pt x="47268" y="11175"/>
                  <a:pt x="48102" y="7772"/>
                  <a:pt x="46834" y="487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98250" y="-738525"/>
            <a:ext cx="3075543" cy="2222829"/>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430479">
            <a:off x="48915" y="-222860"/>
            <a:ext cx="2155859" cy="1948081"/>
          </a:xfrm>
          <a:custGeom>
            <a:avLst/>
            <a:gdLst/>
            <a:ahLst/>
            <a:cxnLst/>
            <a:rect l="l" t="t" r="r" b="b"/>
            <a:pathLst>
              <a:path w="69217" h="62546" extrusionOk="0">
                <a:moveTo>
                  <a:pt x="68549" y="368"/>
                </a:moveTo>
                <a:cubicBezTo>
                  <a:pt x="68015" y="5004"/>
                  <a:pt x="65680" y="9007"/>
                  <a:pt x="62211" y="12043"/>
                </a:cubicBezTo>
                <a:cubicBezTo>
                  <a:pt x="58542" y="15312"/>
                  <a:pt x="54005" y="16446"/>
                  <a:pt x="49202" y="16313"/>
                </a:cubicBezTo>
                <a:cubicBezTo>
                  <a:pt x="44932" y="16179"/>
                  <a:pt x="41163" y="16413"/>
                  <a:pt x="38327" y="19948"/>
                </a:cubicBezTo>
                <a:cubicBezTo>
                  <a:pt x="35592" y="23284"/>
                  <a:pt x="35559" y="27821"/>
                  <a:pt x="35259" y="31857"/>
                </a:cubicBezTo>
                <a:cubicBezTo>
                  <a:pt x="34825" y="37328"/>
                  <a:pt x="32824" y="41564"/>
                  <a:pt x="27553" y="43766"/>
                </a:cubicBezTo>
                <a:cubicBezTo>
                  <a:pt x="23550" y="45433"/>
                  <a:pt x="19080" y="45433"/>
                  <a:pt x="14844" y="45667"/>
                </a:cubicBezTo>
                <a:cubicBezTo>
                  <a:pt x="11141" y="45867"/>
                  <a:pt x="7305" y="46501"/>
                  <a:pt x="4470" y="49136"/>
                </a:cubicBezTo>
                <a:cubicBezTo>
                  <a:pt x="1201" y="52172"/>
                  <a:pt x="467" y="57942"/>
                  <a:pt x="33" y="62145"/>
                </a:cubicBezTo>
                <a:cubicBezTo>
                  <a:pt x="0" y="62546"/>
                  <a:pt x="634" y="62546"/>
                  <a:pt x="667" y="62145"/>
                </a:cubicBezTo>
                <a:cubicBezTo>
                  <a:pt x="1234" y="56541"/>
                  <a:pt x="2469" y="49803"/>
                  <a:pt x="8239" y="47468"/>
                </a:cubicBezTo>
                <a:cubicBezTo>
                  <a:pt x="12342" y="45800"/>
                  <a:pt x="17079" y="46367"/>
                  <a:pt x="21382" y="45867"/>
                </a:cubicBezTo>
                <a:cubicBezTo>
                  <a:pt x="24751" y="45500"/>
                  <a:pt x="28520" y="44633"/>
                  <a:pt x="31222" y="42398"/>
                </a:cubicBezTo>
                <a:cubicBezTo>
                  <a:pt x="34525" y="39696"/>
                  <a:pt x="35492" y="35993"/>
                  <a:pt x="35859" y="31857"/>
                </a:cubicBezTo>
                <a:cubicBezTo>
                  <a:pt x="36326" y="26720"/>
                  <a:pt x="36493" y="21016"/>
                  <a:pt x="41396" y="17980"/>
                </a:cubicBezTo>
                <a:cubicBezTo>
                  <a:pt x="43698" y="16613"/>
                  <a:pt x="46667" y="16813"/>
                  <a:pt x="49202" y="16880"/>
                </a:cubicBezTo>
                <a:cubicBezTo>
                  <a:pt x="51337" y="16946"/>
                  <a:pt x="53372" y="16846"/>
                  <a:pt x="55440" y="16313"/>
                </a:cubicBezTo>
                <a:cubicBezTo>
                  <a:pt x="62745" y="14478"/>
                  <a:pt x="68349" y="7706"/>
                  <a:pt x="69183" y="334"/>
                </a:cubicBezTo>
                <a:cubicBezTo>
                  <a:pt x="69216" y="1"/>
                  <a:pt x="68582" y="1"/>
                  <a:pt x="68549" y="36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098900" y="3115900"/>
            <a:ext cx="2290125" cy="2206451"/>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txBox="1">
            <a:spLocks noGrp="1"/>
          </p:cNvSpPr>
          <p:nvPr>
            <p:ph type="ctrTitle"/>
          </p:nvPr>
        </p:nvSpPr>
        <p:spPr>
          <a:xfrm>
            <a:off x="1597000" y="1369050"/>
            <a:ext cx="5115900" cy="1917600"/>
          </a:xfrm>
          <a:prstGeom prst="rect">
            <a:avLst/>
          </a:prstGeom>
        </p:spPr>
        <p:txBody>
          <a:bodyPr spcFirstLastPara="1" wrap="square" lIns="0" tIns="0" rIns="0" bIns="0" anchor="t" anchorCtr="0">
            <a:noAutofit/>
          </a:bodyPr>
          <a:lstStyle>
            <a:lvl1pPr marL="0" marR="0" lvl="0" indent="0" algn="l" rtl="0">
              <a:lnSpc>
                <a:spcPct val="90000"/>
              </a:lnSpc>
              <a:spcBef>
                <a:spcPts val="0"/>
              </a:spcBef>
              <a:spcAft>
                <a:spcPts val="0"/>
              </a:spcAft>
              <a:buSzPts val="5200"/>
              <a:buFont typeface="Commissioner"/>
              <a:buNone/>
              <a:defRPr sz="5000">
                <a:latin typeface="Commissioner ExtraBold"/>
                <a:ea typeface="Commissioner ExtraBold"/>
                <a:cs typeface="Commissioner ExtraBold"/>
                <a:sym typeface="Commissioner ExtraBold"/>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8" name="Google Shape;18;p2"/>
          <p:cNvSpPr txBox="1">
            <a:spLocks noGrp="1"/>
          </p:cNvSpPr>
          <p:nvPr>
            <p:ph type="subTitle" idx="1"/>
          </p:nvPr>
        </p:nvSpPr>
        <p:spPr>
          <a:xfrm>
            <a:off x="1762900" y="3607600"/>
            <a:ext cx="3563100" cy="294900"/>
          </a:xfrm>
          <a:prstGeom prst="rect">
            <a:avLst/>
          </a:prstGeom>
        </p:spPr>
        <p:txBody>
          <a:bodyPr spcFirstLastPara="1" wrap="square" lIns="0" tIns="0" rIns="0" bIns="0" anchor="t" anchorCtr="0">
            <a:noAutofit/>
          </a:bodyPr>
          <a:lstStyle>
            <a:lvl1pPr lvl="0">
              <a:lnSpc>
                <a:spcPct val="100000"/>
              </a:lnSpc>
              <a:spcBef>
                <a:spcPts val="0"/>
              </a:spcBef>
              <a:spcAft>
                <a:spcPts val="0"/>
              </a:spcAft>
              <a:buSzPts val="1600"/>
              <a:buNone/>
              <a:defRPr sz="16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2">
  <p:cSld name="CUSTOM_10">
    <p:spTree>
      <p:nvGrpSpPr>
        <p:cNvPr id="1" name="Shape 187"/>
        <p:cNvGrpSpPr/>
        <p:nvPr/>
      </p:nvGrpSpPr>
      <p:grpSpPr>
        <a:xfrm>
          <a:off x="0" y="0"/>
          <a:ext cx="0" cy="0"/>
          <a:chOff x="0" y="0"/>
          <a:chExt cx="0" cy="0"/>
        </a:xfrm>
      </p:grpSpPr>
      <p:sp>
        <p:nvSpPr>
          <p:cNvPr id="188" name="Google Shape;188;p25"/>
          <p:cNvSpPr/>
          <p:nvPr/>
        </p:nvSpPr>
        <p:spPr>
          <a:xfrm>
            <a:off x="-36275" y="-110175"/>
            <a:ext cx="3335727" cy="1438753"/>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5"/>
          <p:cNvSpPr/>
          <p:nvPr/>
        </p:nvSpPr>
        <p:spPr>
          <a:xfrm rot="10800000">
            <a:off x="5840450" y="3807400"/>
            <a:ext cx="3335727" cy="1438753"/>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5"/>
          <p:cNvSpPr/>
          <p:nvPr/>
        </p:nvSpPr>
        <p:spPr>
          <a:xfrm>
            <a:off x="6993300" y="4737250"/>
            <a:ext cx="2249125" cy="487025"/>
          </a:xfrm>
          <a:custGeom>
            <a:avLst/>
            <a:gdLst/>
            <a:ahLst/>
            <a:cxnLst/>
            <a:rect l="l" t="t" r="r" b="b"/>
            <a:pathLst>
              <a:path w="89965" h="19481" extrusionOk="0">
                <a:moveTo>
                  <a:pt x="734" y="17279"/>
                </a:moveTo>
                <a:cubicBezTo>
                  <a:pt x="4237" y="9807"/>
                  <a:pt x="10208" y="2335"/>
                  <a:pt x="19314" y="2902"/>
                </a:cubicBezTo>
                <a:cubicBezTo>
                  <a:pt x="24285" y="3169"/>
                  <a:pt x="28854" y="5938"/>
                  <a:pt x="33291" y="7973"/>
                </a:cubicBezTo>
                <a:cubicBezTo>
                  <a:pt x="37160" y="9774"/>
                  <a:pt x="41263" y="11075"/>
                  <a:pt x="45500" y="11375"/>
                </a:cubicBezTo>
                <a:cubicBezTo>
                  <a:pt x="49336" y="11742"/>
                  <a:pt x="52972" y="10808"/>
                  <a:pt x="56341" y="8973"/>
                </a:cubicBezTo>
                <a:cubicBezTo>
                  <a:pt x="60010" y="7005"/>
                  <a:pt x="63179" y="4203"/>
                  <a:pt x="67215" y="3036"/>
                </a:cubicBezTo>
                <a:cubicBezTo>
                  <a:pt x="77823" y="0"/>
                  <a:pt x="84961" y="11475"/>
                  <a:pt x="89198" y="19147"/>
                </a:cubicBezTo>
                <a:cubicBezTo>
                  <a:pt x="89398" y="19481"/>
                  <a:pt x="89965" y="19181"/>
                  <a:pt x="89731" y="18814"/>
                </a:cubicBezTo>
                <a:cubicBezTo>
                  <a:pt x="85628" y="11308"/>
                  <a:pt x="80491" y="2936"/>
                  <a:pt x="71051" y="2035"/>
                </a:cubicBezTo>
                <a:cubicBezTo>
                  <a:pt x="66882" y="1668"/>
                  <a:pt x="63146" y="3936"/>
                  <a:pt x="59810" y="6038"/>
                </a:cubicBezTo>
                <a:cubicBezTo>
                  <a:pt x="55273" y="8973"/>
                  <a:pt x="51037" y="10975"/>
                  <a:pt x="45533" y="10708"/>
                </a:cubicBezTo>
                <a:cubicBezTo>
                  <a:pt x="40163" y="10441"/>
                  <a:pt x="35159" y="8139"/>
                  <a:pt x="30356" y="5838"/>
                </a:cubicBezTo>
                <a:cubicBezTo>
                  <a:pt x="26186" y="3870"/>
                  <a:pt x="21950" y="2002"/>
                  <a:pt x="17246" y="2168"/>
                </a:cubicBezTo>
                <a:cubicBezTo>
                  <a:pt x="9007" y="2469"/>
                  <a:pt x="3403" y="10174"/>
                  <a:pt x="234" y="16879"/>
                </a:cubicBezTo>
                <a:cubicBezTo>
                  <a:pt x="1" y="17346"/>
                  <a:pt x="568" y="17646"/>
                  <a:pt x="734" y="1727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5"/>
          <p:cNvSpPr/>
          <p:nvPr/>
        </p:nvSpPr>
        <p:spPr>
          <a:xfrm rot="10800000">
            <a:off x="-194050" y="-110175"/>
            <a:ext cx="2249125" cy="487025"/>
          </a:xfrm>
          <a:custGeom>
            <a:avLst/>
            <a:gdLst/>
            <a:ahLst/>
            <a:cxnLst/>
            <a:rect l="l" t="t" r="r" b="b"/>
            <a:pathLst>
              <a:path w="89965" h="19481" extrusionOk="0">
                <a:moveTo>
                  <a:pt x="734" y="17279"/>
                </a:moveTo>
                <a:cubicBezTo>
                  <a:pt x="4237" y="9807"/>
                  <a:pt x="10208" y="2335"/>
                  <a:pt x="19314" y="2902"/>
                </a:cubicBezTo>
                <a:cubicBezTo>
                  <a:pt x="24285" y="3169"/>
                  <a:pt x="28854" y="5938"/>
                  <a:pt x="33291" y="7973"/>
                </a:cubicBezTo>
                <a:cubicBezTo>
                  <a:pt x="37160" y="9774"/>
                  <a:pt x="41263" y="11075"/>
                  <a:pt x="45500" y="11375"/>
                </a:cubicBezTo>
                <a:cubicBezTo>
                  <a:pt x="49336" y="11742"/>
                  <a:pt x="52972" y="10808"/>
                  <a:pt x="56341" y="8973"/>
                </a:cubicBezTo>
                <a:cubicBezTo>
                  <a:pt x="60010" y="7005"/>
                  <a:pt x="63179" y="4203"/>
                  <a:pt x="67215" y="3036"/>
                </a:cubicBezTo>
                <a:cubicBezTo>
                  <a:pt x="77823" y="0"/>
                  <a:pt x="84961" y="11475"/>
                  <a:pt x="89198" y="19147"/>
                </a:cubicBezTo>
                <a:cubicBezTo>
                  <a:pt x="89398" y="19481"/>
                  <a:pt x="89965" y="19181"/>
                  <a:pt x="89731" y="18814"/>
                </a:cubicBezTo>
                <a:cubicBezTo>
                  <a:pt x="85628" y="11308"/>
                  <a:pt x="80491" y="2936"/>
                  <a:pt x="71051" y="2035"/>
                </a:cubicBezTo>
                <a:cubicBezTo>
                  <a:pt x="66882" y="1668"/>
                  <a:pt x="63146" y="3936"/>
                  <a:pt x="59810" y="6038"/>
                </a:cubicBezTo>
                <a:cubicBezTo>
                  <a:pt x="55273" y="8973"/>
                  <a:pt x="51037" y="10975"/>
                  <a:pt x="45533" y="10708"/>
                </a:cubicBezTo>
                <a:cubicBezTo>
                  <a:pt x="40163" y="10441"/>
                  <a:pt x="35159" y="8139"/>
                  <a:pt x="30356" y="5838"/>
                </a:cubicBezTo>
                <a:cubicBezTo>
                  <a:pt x="26186" y="3870"/>
                  <a:pt x="21950" y="2002"/>
                  <a:pt x="17246" y="2168"/>
                </a:cubicBezTo>
                <a:cubicBezTo>
                  <a:pt x="9007" y="2469"/>
                  <a:pt x="3403" y="10174"/>
                  <a:pt x="234" y="16879"/>
                </a:cubicBezTo>
                <a:cubicBezTo>
                  <a:pt x="1" y="17346"/>
                  <a:pt x="568" y="17646"/>
                  <a:pt x="734" y="1727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5"/>
          <p:cNvSpPr txBox="1">
            <a:spLocks noGrp="1"/>
          </p:cNvSpPr>
          <p:nvPr>
            <p:ph type="title"/>
          </p:nvPr>
        </p:nvSpPr>
        <p:spPr>
          <a:xfrm>
            <a:off x="1244419" y="3203938"/>
            <a:ext cx="2990100" cy="276300"/>
          </a:xfrm>
          <a:prstGeom prst="rect">
            <a:avLst/>
          </a:prstGeom>
        </p:spPr>
        <p:txBody>
          <a:bodyPr spcFirstLastPara="1" wrap="square" lIns="0" tIns="0" rIns="0" bIns="0" anchor="t" anchorCtr="0">
            <a:noAutofit/>
          </a:bodyPr>
          <a:lstStyle>
            <a:lvl1pPr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3" name="Google Shape;193;p25"/>
          <p:cNvSpPr txBox="1">
            <a:spLocks noGrp="1"/>
          </p:cNvSpPr>
          <p:nvPr>
            <p:ph type="subTitle" idx="1"/>
          </p:nvPr>
        </p:nvSpPr>
        <p:spPr>
          <a:xfrm>
            <a:off x="1242319" y="1948625"/>
            <a:ext cx="2994300" cy="1055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94" name="Google Shape;194;p25"/>
          <p:cNvSpPr txBox="1">
            <a:spLocks noGrp="1"/>
          </p:cNvSpPr>
          <p:nvPr>
            <p:ph type="title" idx="2"/>
          </p:nvPr>
        </p:nvSpPr>
        <p:spPr>
          <a:xfrm>
            <a:off x="4911581" y="3203938"/>
            <a:ext cx="2990100" cy="276300"/>
          </a:xfrm>
          <a:prstGeom prst="rect">
            <a:avLst/>
          </a:prstGeom>
        </p:spPr>
        <p:txBody>
          <a:bodyPr spcFirstLastPara="1" wrap="square" lIns="0" tIns="0" rIns="0" bIns="0" anchor="t" anchorCtr="0">
            <a:noAutofit/>
          </a:bodyPr>
          <a:lstStyle>
            <a:lvl1pPr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5" name="Google Shape;195;p25"/>
          <p:cNvSpPr txBox="1">
            <a:spLocks noGrp="1"/>
          </p:cNvSpPr>
          <p:nvPr>
            <p:ph type="subTitle" idx="3"/>
          </p:nvPr>
        </p:nvSpPr>
        <p:spPr>
          <a:xfrm>
            <a:off x="4911581" y="1947672"/>
            <a:ext cx="2990100" cy="1051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96" name="Google Shape;196;p25"/>
          <p:cNvSpPr txBox="1">
            <a:spLocks noGrp="1"/>
          </p:cNvSpPr>
          <p:nvPr>
            <p:ph type="title" idx="4"/>
          </p:nvPr>
        </p:nvSpPr>
        <p:spPr>
          <a:xfrm>
            <a:off x="713250" y="469500"/>
            <a:ext cx="7717500" cy="453900"/>
          </a:xfrm>
          <a:prstGeom prst="rect">
            <a:avLst/>
          </a:prstGeom>
        </p:spPr>
        <p:txBody>
          <a:bodyPr spcFirstLastPara="1" wrap="square" lIns="0" tIns="0" rIns="0" bIns="0" anchor="t" anchorCtr="0">
            <a:noAutofit/>
          </a:bodyPr>
          <a:lstStyle>
            <a:lvl1pPr lvl="0" algn="ctr" rtl="0">
              <a:spcBef>
                <a:spcPts val="0"/>
              </a:spcBef>
              <a:spcAft>
                <a:spcPts val="0"/>
              </a:spcAft>
              <a:buSzPts val="2800"/>
              <a:buNone/>
              <a:defRPr sz="3100">
                <a:latin typeface="Commissioner ExtraBold"/>
                <a:ea typeface="Commissioner ExtraBold"/>
                <a:cs typeface="Commissioner ExtraBold"/>
                <a:sym typeface="Commissioner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17">
    <p:spTree>
      <p:nvGrpSpPr>
        <p:cNvPr id="1" name="Shape 280"/>
        <p:cNvGrpSpPr/>
        <p:nvPr/>
      </p:nvGrpSpPr>
      <p:grpSpPr>
        <a:xfrm>
          <a:off x="0" y="0"/>
          <a:ext cx="0" cy="0"/>
          <a:chOff x="0" y="0"/>
          <a:chExt cx="0" cy="0"/>
        </a:xfrm>
      </p:grpSpPr>
      <p:sp>
        <p:nvSpPr>
          <p:cNvPr id="281" name="Google Shape;281;p33"/>
          <p:cNvSpPr/>
          <p:nvPr/>
        </p:nvSpPr>
        <p:spPr>
          <a:xfrm>
            <a:off x="6430655" y="1855978"/>
            <a:ext cx="6884659" cy="4975843"/>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3"/>
          <p:cNvSpPr/>
          <p:nvPr/>
        </p:nvSpPr>
        <p:spPr>
          <a:xfrm>
            <a:off x="-362825" y="-320375"/>
            <a:ext cx="5841347" cy="2519468"/>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3"/>
          <p:cNvSpPr/>
          <p:nvPr/>
        </p:nvSpPr>
        <p:spPr>
          <a:xfrm>
            <a:off x="6705700" y="2199100"/>
            <a:ext cx="3543224" cy="3413764"/>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17_1">
    <p:spTree>
      <p:nvGrpSpPr>
        <p:cNvPr id="1" name="Shape 284"/>
        <p:cNvGrpSpPr/>
        <p:nvPr/>
      </p:nvGrpSpPr>
      <p:grpSpPr>
        <a:xfrm>
          <a:off x="0" y="0"/>
          <a:ext cx="0" cy="0"/>
          <a:chOff x="0" y="0"/>
          <a:chExt cx="0" cy="0"/>
        </a:xfrm>
      </p:grpSpPr>
      <p:sp>
        <p:nvSpPr>
          <p:cNvPr id="285" name="Google Shape;285;p34"/>
          <p:cNvSpPr/>
          <p:nvPr/>
        </p:nvSpPr>
        <p:spPr>
          <a:xfrm>
            <a:off x="-2872720" y="3172028"/>
            <a:ext cx="6884659" cy="4975843"/>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4"/>
          <p:cNvSpPr/>
          <p:nvPr/>
        </p:nvSpPr>
        <p:spPr>
          <a:xfrm flipH="1">
            <a:off x="4764725" y="-224775"/>
            <a:ext cx="5841347" cy="2519468"/>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4"/>
          <p:cNvSpPr/>
          <p:nvPr/>
        </p:nvSpPr>
        <p:spPr>
          <a:xfrm rot="4500029">
            <a:off x="93659" y="2718207"/>
            <a:ext cx="3543161" cy="3413704"/>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7"/>
          <p:cNvSpPr/>
          <p:nvPr/>
        </p:nvSpPr>
        <p:spPr>
          <a:xfrm>
            <a:off x="6902721" y="-533225"/>
            <a:ext cx="3477765" cy="2240359"/>
          </a:xfrm>
          <a:custGeom>
            <a:avLst/>
            <a:gdLst/>
            <a:ahLst/>
            <a:cxnLst/>
            <a:rect l="l" t="t" r="r" b="b"/>
            <a:pathLst>
              <a:path w="98138" h="63220" extrusionOk="0">
                <a:moveTo>
                  <a:pt x="2536" y="0"/>
                </a:moveTo>
                <a:cubicBezTo>
                  <a:pt x="768" y="2535"/>
                  <a:pt x="1" y="5704"/>
                  <a:pt x="535" y="8740"/>
                </a:cubicBezTo>
                <a:cubicBezTo>
                  <a:pt x="2036" y="17146"/>
                  <a:pt x="12410" y="20982"/>
                  <a:pt x="15879" y="28721"/>
                </a:cubicBezTo>
                <a:cubicBezTo>
                  <a:pt x="17914" y="33257"/>
                  <a:pt x="17280" y="38561"/>
                  <a:pt x="16513" y="43465"/>
                </a:cubicBezTo>
                <a:cubicBezTo>
                  <a:pt x="16079" y="46100"/>
                  <a:pt x="15612" y="48869"/>
                  <a:pt x="16446" y="51437"/>
                </a:cubicBezTo>
                <a:cubicBezTo>
                  <a:pt x="17046" y="53238"/>
                  <a:pt x="18181" y="54739"/>
                  <a:pt x="19448" y="56107"/>
                </a:cubicBezTo>
                <a:cubicBezTo>
                  <a:pt x="23932" y="60782"/>
                  <a:pt x="30436" y="63219"/>
                  <a:pt x="36910" y="63219"/>
                </a:cubicBezTo>
                <a:cubicBezTo>
                  <a:pt x="41754" y="63219"/>
                  <a:pt x="46583" y="61855"/>
                  <a:pt x="50537" y="59042"/>
                </a:cubicBezTo>
                <a:cubicBezTo>
                  <a:pt x="56375" y="54873"/>
                  <a:pt x="60044" y="48301"/>
                  <a:pt x="65548" y="43732"/>
                </a:cubicBezTo>
                <a:cubicBezTo>
                  <a:pt x="70526" y="39593"/>
                  <a:pt x="76988" y="37341"/>
                  <a:pt x="83454" y="37341"/>
                </a:cubicBezTo>
                <a:cubicBezTo>
                  <a:pt x="84180" y="37341"/>
                  <a:pt x="84905" y="37370"/>
                  <a:pt x="85629" y="37427"/>
                </a:cubicBezTo>
                <a:cubicBezTo>
                  <a:pt x="89591" y="37744"/>
                  <a:pt x="93614" y="38905"/>
                  <a:pt x="97525" y="38905"/>
                </a:cubicBezTo>
                <a:cubicBezTo>
                  <a:pt x="97730" y="38905"/>
                  <a:pt x="97934" y="38901"/>
                  <a:pt x="98138" y="38895"/>
                </a:cubicBezTo>
                <a:lnTo>
                  <a:pt x="981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7"/>
          <p:cNvSpPr/>
          <p:nvPr/>
        </p:nvSpPr>
        <p:spPr>
          <a:xfrm>
            <a:off x="6840375" y="3860538"/>
            <a:ext cx="2031884" cy="1321297"/>
          </a:xfrm>
          <a:custGeom>
            <a:avLst/>
            <a:gdLst/>
            <a:ahLst/>
            <a:cxnLst/>
            <a:rect l="l" t="t" r="r" b="b"/>
            <a:pathLst>
              <a:path w="27509" h="17888" extrusionOk="0">
                <a:moveTo>
                  <a:pt x="18162" y="0"/>
                </a:moveTo>
                <a:cubicBezTo>
                  <a:pt x="18036" y="0"/>
                  <a:pt x="17908" y="3"/>
                  <a:pt x="17780" y="8"/>
                </a:cubicBezTo>
                <a:cubicBezTo>
                  <a:pt x="15078" y="74"/>
                  <a:pt x="12443" y="1209"/>
                  <a:pt x="10174" y="2710"/>
                </a:cubicBezTo>
                <a:cubicBezTo>
                  <a:pt x="4971" y="6112"/>
                  <a:pt x="1301" y="11749"/>
                  <a:pt x="1" y="17887"/>
                </a:cubicBezTo>
                <a:lnTo>
                  <a:pt x="23818" y="17887"/>
                </a:lnTo>
                <a:cubicBezTo>
                  <a:pt x="25586" y="15619"/>
                  <a:pt x="26786" y="13150"/>
                  <a:pt x="26987" y="10782"/>
                </a:cubicBezTo>
                <a:cubicBezTo>
                  <a:pt x="27509" y="5200"/>
                  <a:pt x="23973" y="0"/>
                  <a:pt x="181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6552475" y="-340700"/>
            <a:ext cx="3075550" cy="1928900"/>
          </a:xfrm>
          <a:custGeom>
            <a:avLst/>
            <a:gdLst/>
            <a:ahLst/>
            <a:cxnLst/>
            <a:rect l="l" t="t" r="r" b="b"/>
            <a:pathLst>
              <a:path w="123022" h="77156" extrusionOk="0">
                <a:moveTo>
                  <a:pt x="5338" y="334"/>
                </a:moveTo>
                <a:cubicBezTo>
                  <a:pt x="0" y="9707"/>
                  <a:pt x="4504" y="20548"/>
                  <a:pt x="12242" y="26986"/>
                </a:cubicBezTo>
                <a:cubicBezTo>
                  <a:pt x="16345" y="30355"/>
                  <a:pt x="21582" y="31990"/>
                  <a:pt x="25519" y="35626"/>
                </a:cubicBezTo>
                <a:cubicBezTo>
                  <a:pt x="30622" y="40363"/>
                  <a:pt x="29121" y="47801"/>
                  <a:pt x="27754" y="53806"/>
                </a:cubicBezTo>
                <a:cubicBezTo>
                  <a:pt x="26586" y="58876"/>
                  <a:pt x="25585" y="64380"/>
                  <a:pt x="28521" y="69083"/>
                </a:cubicBezTo>
                <a:cubicBezTo>
                  <a:pt x="31089" y="73253"/>
                  <a:pt x="36526" y="75421"/>
                  <a:pt x="41130" y="76088"/>
                </a:cubicBezTo>
                <a:cubicBezTo>
                  <a:pt x="46600" y="76889"/>
                  <a:pt x="51537" y="74254"/>
                  <a:pt x="55907" y="71351"/>
                </a:cubicBezTo>
                <a:cubicBezTo>
                  <a:pt x="60977" y="67982"/>
                  <a:pt x="65614" y="63913"/>
                  <a:pt x="71451" y="61845"/>
                </a:cubicBezTo>
                <a:cubicBezTo>
                  <a:pt x="76121" y="60177"/>
                  <a:pt x="81225" y="60143"/>
                  <a:pt x="86095" y="60577"/>
                </a:cubicBezTo>
                <a:cubicBezTo>
                  <a:pt x="91466" y="61077"/>
                  <a:pt x="97103" y="62145"/>
                  <a:pt x="102007" y="64413"/>
                </a:cubicBezTo>
                <a:cubicBezTo>
                  <a:pt x="109412" y="67849"/>
                  <a:pt x="114315" y="75221"/>
                  <a:pt x="122488" y="77056"/>
                </a:cubicBezTo>
                <a:cubicBezTo>
                  <a:pt x="122855" y="77156"/>
                  <a:pt x="123022" y="76555"/>
                  <a:pt x="122655" y="76488"/>
                </a:cubicBezTo>
                <a:cubicBezTo>
                  <a:pt x="117184" y="75254"/>
                  <a:pt x="113014" y="71418"/>
                  <a:pt x="108745" y="68082"/>
                </a:cubicBezTo>
                <a:cubicBezTo>
                  <a:pt x="104342" y="64680"/>
                  <a:pt x="99772" y="62545"/>
                  <a:pt x="94334" y="61344"/>
                </a:cubicBezTo>
                <a:cubicBezTo>
                  <a:pt x="88497" y="60043"/>
                  <a:pt x="82393" y="59343"/>
                  <a:pt x="76422" y="60077"/>
                </a:cubicBezTo>
                <a:cubicBezTo>
                  <a:pt x="70751" y="60811"/>
                  <a:pt x="65947" y="63546"/>
                  <a:pt x="61378" y="66748"/>
                </a:cubicBezTo>
                <a:cubicBezTo>
                  <a:pt x="56441" y="70217"/>
                  <a:pt x="51571" y="74354"/>
                  <a:pt x="45466" y="75488"/>
                </a:cubicBezTo>
                <a:cubicBezTo>
                  <a:pt x="39295" y="76655"/>
                  <a:pt x="31423" y="73320"/>
                  <a:pt x="28421" y="67716"/>
                </a:cubicBezTo>
                <a:cubicBezTo>
                  <a:pt x="25252" y="61811"/>
                  <a:pt x="28621" y="54239"/>
                  <a:pt x="29521" y="48168"/>
                </a:cubicBezTo>
                <a:cubicBezTo>
                  <a:pt x="30189" y="43398"/>
                  <a:pt x="29388" y="38695"/>
                  <a:pt x="25919" y="35192"/>
                </a:cubicBezTo>
                <a:cubicBezTo>
                  <a:pt x="23717" y="32991"/>
                  <a:pt x="20749" y="31556"/>
                  <a:pt x="18047" y="30122"/>
                </a:cubicBezTo>
                <a:cubicBezTo>
                  <a:pt x="14778" y="28321"/>
                  <a:pt x="11842" y="26152"/>
                  <a:pt x="9340" y="23384"/>
                </a:cubicBezTo>
                <a:cubicBezTo>
                  <a:pt x="3736" y="17313"/>
                  <a:pt x="1602" y="8106"/>
                  <a:pt x="5871" y="701"/>
                </a:cubicBezTo>
                <a:cubicBezTo>
                  <a:pt x="6071" y="301"/>
                  <a:pt x="5538" y="0"/>
                  <a:pt x="5338" y="33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7"/>
          <p:cNvSpPr/>
          <p:nvPr/>
        </p:nvSpPr>
        <p:spPr>
          <a:xfrm>
            <a:off x="-208250" y="4062488"/>
            <a:ext cx="2879987" cy="1471965"/>
          </a:xfrm>
          <a:custGeom>
            <a:avLst/>
            <a:gdLst/>
            <a:ahLst/>
            <a:cxnLst/>
            <a:rect l="l" t="t" r="r" b="b"/>
            <a:pathLst>
              <a:path w="48102" h="24585" extrusionOk="0">
                <a:moveTo>
                  <a:pt x="46834" y="4870"/>
                </a:moveTo>
                <a:cubicBezTo>
                  <a:pt x="45533" y="1835"/>
                  <a:pt x="41997" y="0"/>
                  <a:pt x="38762" y="601"/>
                </a:cubicBezTo>
                <a:cubicBezTo>
                  <a:pt x="35626" y="1168"/>
                  <a:pt x="33358" y="3536"/>
                  <a:pt x="31023" y="5838"/>
                </a:cubicBezTo>
                <a:cubicBezTo>
                  <a:pt x="29121" y="7706"/>
                  <a:pt x="27153" y="9540"/>
                  <a:pt x="24652" y="10308"/>
                </a:cubicBezTo>
                <a:cubicBezTo>
                  <a:pt x="19314" y="11875"/>
                  <a:pt x="13544" y="7939"/>
                  <a:pt x="8173" y="9273"/>
                </a:cubicBezTo>
                <a:cubicBezTo>
                  <a:pt x="4671" y="10141"/>
                  <a:pt x="2202" y="13043"/>
                  <a:pt x="968" y="16512"/>
                </a:cubicBezTo>
                <a:cubicBezTo>
                  <a:pt x="368" y="18146"/>
                  <a:pt x="34" y="19881"/>
                  <a:pt x="1" y="21582"/>
                </a:cubicBezTo>
                <a:cubicBezTo>
                  <a:pt x="1" y="22583"/>
                  <a:pt x="34" y="23584"/>
                  <a:pt x="268" y="24584"/>
                </a:cubicBezTo>
                <a:lnTo>
                  <a:pt x="7439" y="24584"/>
                </a:lnTo>
                <a:lnTo>
                  <a:pt x="37194" y="24584"/>
                </a:lnTo>
                <a:cubicBezTo>
                  <a:pt x="37928" y="23384"/>
                  <a:pt x="38795" y="22216"/>
                  <a:pt x="39696" y="21149"/>
                </a:cubicBezTo>
                <a:cubicBezTo>
                  <a:pt x="41764" y="18747"/>
                  <a:pt x="44032" y="16545"/>
                  <a:pt x="45667" y="13843"/>
                </a:cubicBezTo>
                <a:cubicBezTo>
                  <a:pt x="47268" y="11175"/>
                  <a:pt x="48102" y="7772"/>
                  <a:pt x="46834" y="487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7"/>
          <p:cNvSpPr/>
          <p:nvPr/>
        </p:nvSpPr>
        <p:spPr>
          <a:xfrm>
            <a:off x="7779188" y="3174075"/>
            <a:ext cx="622125" cy="600725"/>
          </a:xfrm>
          <a:custGeom>
            <a:avLst/>
            <a:gdLst/>
            <a:ahLst/>
            <a:cxnLst/>
            <a:rect l="l" t="t" r="r" b="b"/>
            <a:pathLst>
              <a:path w="24885" h="24029" extrusionOk="0">
                <a:moveTo>
                  <a:pt x="15284" y="0"/>
                </a:moveTo>
                <a:cubicBezTo>
                  <a:pt x="14056" y="0"/>
                  <a:pt x="12888" y="355"/>
                  <a:pt x="12109" y="1291"/>
                </a:cubicBezTo>
                <a:cubicBezTo>
                  <a:pt x="10541" y="3192"/>
                  <a:pt x="11542" y="5627"/>
                  <a:pt x="11241" y="7829"/>
                </a:cubicBezTo>
                <a:cubicBezTo>
                  <a:pt x="10941" y="10164"/>
                  <a:pt x="9574" y="11498"/>
                  <a:pt x="7539" y="12699"/>
                </a:cubicBezTo>
                <a:cubicBezTo>
                  <a:pt x="5838" y="13700"/>
                  <a:pt x="4003" y="14467"/>
                  <a:pt x="2502" y="15768"/>
                </a:cubicBezTo>
                <a:cubicBezTo>
                  <a:pt x="1034" y="17035"/>
                  <a:pt x="0" y="19137"/>
                  <a:pt x="600" y="20972"/>
                </a:cubicBezTo>
                <a:cubicBezTo>
                  <a:pt x="667" y="21138"/>
                  <a:pt x="734" y="21339"/>
                  <a:pt x="834" y="21505"/>
                </a:cubicBezTo>
                <a:cubicBezTo>
                  <a:pt x="1501" y="22806"/>
                  <a:pt x="2935" y="23640"/>
                  <a:pt x="4437" y="23874"/>
                </a:cubicBezTo>
                <a:cubicBezTo>
                  <a:pt x="5020" y="23981"/>
                  <a:pt x="5656" y="24029"/>
                  <a:pt x="6315" y="24029"/>
                </a:cubicBezTo>
                <a:cubicBezTo>
                  <a:pt x="8108" y="24029"/>
                  <a:pt x="10072" y="23679"/>
                  <a:pt x="11608" y="23240"/>
                </a:cubicBezTo>
                <a:cubicBezTo>
                  <a:pt x="16045" y="21906"/>
                  <a:pt x="20014" y="18970"/>
                  <a:pt x="22449" y="15001"/>
                </a:cubicBezTo>
                <a:cubicBezTo>
                  <a:pt x="23917" y="12632"/>
                  <a:pt x="24884" y="9797"/>
                  <a:pt x="24284" y="7095"/>
                </a:cubicBezTo>
                <a:cubicBezTo>
                  <a:pt x="23584" y="3926"/>
                  <a:pt x="20882" y="1491"/>
                  <a:pt x="17879" y="457"/>
                </a:cubicBezTo>
                <a:cubicBezTo>
                  <a:pt x="17062" y="180"/>
                  <a:pt x="16157" y="0"/>
                  <a:pt x="152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7"/>
          <p:cNvSpPr txBox="1">
            <a:spLocks noGrp="1"/>
          </p:cNvSpPr>
          <p:nvPr>
            <p:ph type="subTitle" idx="1"/>
          </p:nvPr>
        </p:nvSpPr>
        <p:spPr>
          <a:xfrm>
            <a:off x="843000" y="1436150"/>
            <a:ext cx="4844400" cy="22404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SzPts val="1600"/>
              <a:buChar char="●"/>
              <a:defRPr sz="1600"/>
            </a:lvl1pPr>
            <a:lvl2pPr lvl="1" algn="ctr" rtl="0">
              <a:lnSpc>
                <a:spcPct val="100000"/>
              </a:lnSpc>
              <a:spcBef>
                <a:spcPts val="0"/>
              </a:spcBef>
              <a:spcAft>
                <a:spcPts val="0"/>
              </a:spcAft>
              <a:buSzPts val="1600"/>
              <a:buChar char="○"/>
              <a:defRPr sz="1600"/>
            </a:lvl2pPr>
            <a:lvl3pPr lvl="2" algn="ctr" rtl="0">
              <a:lnSpc>
                <a:spcPct val="100000"/>
              </a:lnSpc>
              <a:spcBef>
                <a:spcPts val="0"/>
              </a:spcBef>
              <a:spcAft>
                <a:spcPts val="0"/>
              </a:spcAft>
              <a:buSzPts val="1600"/>
              <a:buChar char="■"/>
              <a:defRPr sz="1600"/>
            </a:lvl3pPr>
            <a:lvl4pPr lvl="3" algn="ctr" rtl="0">
              <a:lnSpc>
                <a:spcPct val="100000"/>
              </a:lnSpc>
              <a:spcBef>
                <a:spcPts val="0"/>
              </a:spcBef>
              <a:spcAft>
                <a:spcPts val="0"/>
              </a:spcAft>
              <a:buSzPts val="1600"/>
              <a:buChar char="●"/>
              <a:defRPr sz="1600"/>
            </a:lvl4pPr>
            <a:lvl5pPr lvl="4" algn="ctr" rtl="0">
              <a:lnSpc>
                <a:spcPct val="100000"/>
              </a:lnSpc>
              <a:spcBef>
                <a:spcPts val="0"/>
              </a:spcBef>
              <a:spcAft>
                <a:spcPts val="0"/>
              </a:spcAft>
              <a:buSzPts val="1600"/>
              <a:buChar char="○"/>
              <a:defRPr sz="1600"/>
            </a:lvl5pPr>
            <a:lvl6pPr lvl="5" algn="ctr" rtl="0">
              <a:lnSpc>
                <a:spcPct val="100000"/>
              </a:lnSpc>
              <a:spcBef>
                <a:spcPts val="0"/>
              </a:spcBef>
              <a:spcAft>
                <a:spcPts val="0"/>
              </a:spcAft>
              <a:buSzPts val="1600"/>
              <a:buChar char="■"/>
              <a:defRPr sz="1600"/>
            </a:lvl6pPr>
            <a:lvl7pPr lvl="6" algn="ctr" rtl="0">
              <a:lnSpc>
                <a:spcPct val="100000"/>
              </a:lnSpc>
              <a:spcBef>
                <a:spcPts val="0"/>
              </a:spcBef>
              <a:spcAft>
                <a:spcPts val="0"/>
              </a:spcAft>
              <a:buSzPts val="1600"/>
              <a:buChar char="●"/>
              <a:defRPr sz="1600"/>
            </a:lvl7pPr>
            <a:lvl8pPr lvl="7" algn="ctr" rtl="0">
              <a:lnSpc>
                <a:spcPct val="100000"/>
              </a:lnSpc>
              <a:spcBef>
                <a:spcPts val="0"/>
              </a:spcBef>
              <a:spcAft>
                <a:spcPts val="0"/>
              </a:spcAft>
              <a:buSzPts val="1600"/>
              <a:buChar char="○"/>
              <a:defRPr sz="1600"/>
            </a:lvl8pPr>
            <a:lvl9pPr lvl="8" algn="ctr" rtl="0">
              <a:lnSpc>
                <a:spcPct val="100000"/>
              </a:lnSpc>
              <a:spcBef>
                <a:spcPts val="0"/>
              </a:spcBef>
              <a:spcAft>
                <a:spcPts val="0"/>
              </a:spcAft>
              <a:buSzPts val="1600"/>
              <a:buChar char="■"/>
              <a:defRPr sz="1600"/>
            </a:lvl9pPr>
          </a:lstStyle>
          <a:p>
            <a:endParaRPr/>
          </a:p>
        </p:txBody>
      </p:sp>
      <p:sp>
        <p:nvSpPr>
          <p:cNvPr id="52" name="Google Shape;52;p7"/>
          <p:cNvSpPr txBox="1">
            <a:spLocks noGrp="1"/>
          </p:cNvSpPr>
          <p:nvPr>
            <p:ph type="title"/>
          </p:nvPr>
        </p:nvSpPr>
        <p:spPr>
          <a:xfrm>
            <a:off x="713250" y="469500"/>
            <a:ext cx="5784300" cy="453900"/>
          </a:xfrm>
          <a:prstGeom prst="rect">
            <a:avLst/>
          </a:prstGeom>
        </p:spPr>
        <p:txBody>
          <a:bodyPr spcFirstLastPara="1" wrap="square" lIns="0" tIns="0" rIns="0" bIns="0" anchor="t" anchorCtr="0">
            <a:noAutofit/>
          </a:bodyPr>
          <a:lstStyle>
            <a:lvl1pPr lvl="0" algn="l" rtl="0">
              <a:spcBef>
                <a:spcPts val="0"/>
              </a:spcBef>
              <a:spcAft>
                <a:spcPts val="0"/>
              </a:spcAft>
              <a:buSzPts val="2800"/>
              <a:buNone/>
              <a:defRPr sz="3100">
                <a:latin typeface="Commissioner ExtraBold"/>
                <a:ea typeface="Commissioner ExtraBold"/>
                <a:cs typeface="Commissioner ExtraBold"/>
                <a:sym typeface="Commissioner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3"/>
        <p:cNvGrpSpPr/>
        <p:nvPr/>
      </p:nvGrpSpPr>
      <p:grpSpPr>
        <a:xfrm>
          <a:off x="0" y="0"/>
          <a:ext cx="0" cy="0"/>
          <a:chOff x="0" y="0"/>
          <a:chExt cx="0" cy="0"/>
        </a:xfrm>
      </p:grpSpPr>
      <p:sp>
        <p:nvSpPr>
          <p:cNvPr id="54" name="Google Shape;54;p8"/>
          <p:cNvSpPr/>
          <p:nvPr/>
        </p:nvSpPr>
        <p:spPr>
          <a:xfrm>
            <a:off x="3269949" y="3913766"/>
            <a:ext cx="6732640" cy="1258519"/>
          </a:xfrm>
          <a:custGeom>
            <a:avLst/>
            <a:gdLst/>
            <a:ahLst/>
            <a:cxnLst/>
            <a:rect l="l" t="t" r="r" b="b"/>
            <a:pathLst>
              <a:path w="85129" h="15913" extrusionOk="0">
                <a:moveTo>
                  <a:pt x="81192" y="11976"/>
                </a:moveTo>
                <a:cubicBezTo>
                  <a:pt x="76022" y="6973"/>
                  <a:pt x="68016" y="4037"/>
                  <a:pt x="61511" y="7073"/>
                </a:cubicBezTo>
                <a:cubicBezTo>
                  <a:pt x="58643" y="8407"/>
                  <a:pt x="56207" y="10575"/>
                  <a:pt x="53005" y="11075"/>
                </a:cubicBezTo>
                <a:cubicBezTo>
                  <a:pt x="51437" y="11342"/>
                  <a:pt x="49803" y="11242"/>
                  <a:pt x="48202" y="10975"/>
                </a:cubicBezTo>
                <a:cubicBezTo>
                  <a:pt x="46434" y="10608"/>
                  <a:pt x="44666" y="10008"/>
                  <a:pt x="43031" y="9241"/>
                </a:cubicBezTo>
                <a:cubicBezTo>
                  <a:pt x="38795" y="7239"/>
                  <a:pt x="34992" y="4304"/>
                  <a:pt x="30689" y="2403"/>
                </a:cubicBezTo>
                <a:cubicBezTo>
                  <a:pt x="26353" y="568"/>
                  <a:pt x="21016" y="1"/>
                  <a:pt x="17180" y="2803"/>
                </a:cubicBezTo>
                <a:cubicBezTo>
                  <a:pt x="15745" y="3870"/>
                  <a:pt x="14611" y="5338"/>
                  <a:pt x="13143" y="6405"/>
                </a:cubicBezTo>
                <a:cubicBezTo>
                  <a:pt x="10942" y="8040"/>
                  <a:pt x="8140" y="8640"/>
                  <a:pt x="5671" y="9741"/>
                </a:cubicBezTo>
                <a:cubicBezTo>
                  <a:pt x="3336" y="10842"/>
                  <a:pt x="1335" y="13210"/>
                  <a:pt x="1" y="15912"/>
                </a:cubicBezTo>
                <a:lnTo>
                  <a:pt x="44032" y="15912"/>
                </a:lnTo>
                <a:lnTo>
                  <a:pt x="85128" y="15912"/>
                </a:lnTo>
                <a:cubicBezTo>
                  <a:pt x="83727" y="14678"/>
                  <a:pt x="82526" y="13244"/>
                  <a:pt x="81192" y="1197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26096" y="-193028"/>
            <a:ext cx="3369906" cy="1722364"/>
          </a:xfrm>
          <a:custGeom>
            <a:avLst/>
            <a:gdLst/>
            <a:ahLst/>
            <a:cxnLst/>
            <a:rect l="l" t="t" r="r" b="b"/>
            <a:pathLst>
              <a:path w="48102" h="24585" extrusionOk="0">
                <a:moveTo>
                  <a:pt x="46834" y="4870"/>
                </a:moveTo>
                <a:cubicBezTo>
                  <a:pt x="45533" y="1835"/>
                  <a:pt x="41997" y="0"/>
                  <a:pt x="38762" y="601"/>
                </a:cubicBezTo>
                <a:cubicBezTo>
                  <a:pt x="35626" y="1168"/>
                  <a:pt x="33358" y="3536"/>
                  <a:pt x="31023" y="5838"/>
                </a:cubicBezTo>
                <a:cubicBezTo>
                  <a:pt x="29121" y="7706"/>
                  <a:pt x="27153" y="9540"/>
                  <a:pt x="24652" y="10308"/>
                </a:cubicBezTo>
                <a:cubicBezTo>
                  <a:pt x="19314" y="11875"/>
                  <a:pt x="13544" y="7939"/>
                  <a:pt x="8173" y="9273"/>
                </a:cubicBezTo>
                <a:cubicBezTo>
                  <a:pt x="4671" y="10141"/>
                  <a:pt x="2202" y="13043"/>
                  <a:pt x="968" y="16512"/>
                </a:cubicBezTo>
                <a:cubicBezTo>
                  <a:pt x="368" y="18146"/>
                  <a:pt x="34" y="19881"/>
                  <a:pt x="1" y="21582"/>
                </a:cubicBezTo>
                <a:cubicBezTo>
                  <a:pt x="1" y="22583"/>
                  <a:pt x="34" y="23584"/>
                  <a:pt x="268" y="24584"/>
                </a:cubicBezTo>
                <a:lnTo>
                  <a:pt x="7439" y="24584"/>
                </a:lnTo>
                <a:lnTo>
                  <a:pt x="37194" y="24584"/>
                </a:lnTo>
                <a:cubicBezTo>
                  <a:pt x="37928" y="23384"/>
                  <a:pt x="38795" y="22216"/>
                  <a:pt x="39696" y="21149"/>
                </a:cubicBezTo>
                <a:cubicBezTo>
                  <a:pt x="41764" y="18747"/>
                  <a:pt x="44032" y="16545"/>
                  <a:pt x="45667" y="13843"/>
                </a:cubicBezTo>
                <a:cubicBezTo>
                  <a:pt x="47268" y="11175"/>
                  <a:pt x="48102" y="7772"/>
                  <a:pt x="46834" y="487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a:off x="6098039" y="3457193"/>
            <a:ext cx="3402170" cy="1738655"/>
          </a:xfrm>
          <a:custGeom>
            <a:avLst/>
            <a:gdLst/>
            <a:ahLst/>
            <a:cxnLst/>
            <a:rect l="l" t="t" r="r" b="b"/>
            <a:pathLst>
              <a:path w="101240" h="51738" extrusionOk="0">
                <a:moveTo>
                  <a:pt x="100572" y="234"/>
                </a:moveTo>
                <a:cubicBezTo>
                  <a:pt x="96369" y="2669"/>
                  <a:pt x="93000" y="6139"/>
                  <a:pt x="90531" y="10342"/>
                </a:cubicBezTo>
                <a:cubicBezTo>
                  <a:pt x="89364" y="12343"/>
                  <a:pt x="88530" y="14511"/>
                  <a:pt x="87930" y="16746"/>
                </a:cubicBezTo>
                <a:cubicBezTo>
                  <a:pt x="87162" y="19581"/>
                  <a:pt x="87029" y="22584"/>
                  <a:pt x="86162" y="25352"/>
                </a:cubicBezTo>
                <a:cubicBezTo>
                  <a:pt x="83827" y="32624"/>
                  <a:pt x="75354" y="33091"/>
                  <a:pt x="69150" y="31490"/>
                </a:cubicBezTo>
                <a:cubicBezTo>
                  <a:pt x="64513" y="30322"/>
                  <a:pt x="59476" y="27687"/>
                  <a:pt x="55206" y="31223"/>
                </a:cubicBezTo>
                <a:cubicBezTo>
                  <a:pt x="53572" y="32624"/>
                  <a:pt x="52671" y="34726"/>
                  <a:pt x="51737" y="36594"/>
                </a:cubicBezTo>
                <a:cubicBezTo>
                  <a:pt x="50369" y="39362"/>
                  <a:pt x="48702" y="41797"/>
                  <a:pt x="46133" y="43632"/>
                </a:cubicBezTo>
                <a:cubicBezTo>
                  <a:pt x="40162" y="47802"/>
                  <a:pt x="34692" y="43899"/>
                  <a:pt x="29488" y="40763"/>
                </a:cubicBezTo>
                <a:cubicBezTo>
                  <a:pt x="20582" y="35326"/>
                  <a:pt x="9307" y="37494"/>
                  <a:pt x="3002" y="45700"/>
                </a:cubicBezTo>
                <a:cubicBezTo>
                  <a:pt x="1701" y="47368"/>
                  <a:pt x="801" y="49236"/>
                  <a:pt x="134" y="51204"/>
                </a:cubicBezTo>
                <a:cubicBezTo>
                  <a:pt x="0" y="51571"/>
                  <a:pt x="567" y="51738"/>
                  <a:pt x="701" y="51371"/>
                </a:cubicBezTo>
                <a:cubicBezTo>
                  <a:pt x="2702" y="45667"/>
                  <a:pt x="7139" y="41297"/>
                  <a:pt x="12843" y="39296"/>
                </a:cubicBezTo>
                <a:cubicBezTo>
                  <a:pt x="19181" y="37061"/>
                  <a:pt x="25485" y="38862"/>
                  <a:pt x="30889" y="42364"/>
                </a:cubicBezTo>
                <a:cubicBezTo>
                  <a:pt x="35092" y="45033"/>
                  <a:pt x="39195" y="47301"/>
                  <a:pt x="44198" y="45400"/>
                </a:cubicBezTo>
                <a:cubicBezTo>
                  <a:pt x="48802" y="43665"/>
                  <a:pt x="51037" y="39462"/>
                  <a:pt x="53138" y="35359"/>
                </a:cubicBezTo>
                <a:cubicBezTo>
                  <a:pt x="54639" y="32457"/>
                  <a:pt x="56574" y="30222"/>
                  <a:pt x="60076" y="30056"/>
                </a:cubicBezTo>
                <a:cubicBezTo>
                  <a:pt x="63345" y="29889"/>
                  <a:pt x="66648" y="31523"/>
                  <a:pt x="69717" y="32324"/>
                </a:cubicBezTo>
                <a:cubicBezTo>
                  <a:pt x="74220" y="33458"/>
                  <a:pt x="79724" y="33491"/>
                  <a:pt x="83493" y="30322"/>
                </a:cubicBezTo>
                <a:cubicBezTo>
                  <a:pt x="87729" y="26787"/>
                  <a:pt x="87396" y="21216"/>
                  <a:pt x="88730" y="16312"/>
                </a:cubicBezTo>
                <a:cubicBezTo>
                  <a:pt x="90231" y="10809"/>
                  <a:pt x="93800" y="5938"/>
                  <a:pt x="98304" y="2469"/>
                </a:cubicBezTo>
                <a:cubicBezTo>
                  <a:pt x="99138" y="1835"/>
                  <a:pt x="100038" y="1302"/>
                  <a:pt x="100906" y="768"/>
                </a:cubicBezTo>
                <a:cubicBezTo>
                  <a:pt x="101239" y="568"/>
                  <a:pt x="100906" y="1"/>
                  <a:pt x="100572" y="23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8"/>
          <p:cNvSpPr/>
          <p:nvPr/>
        </p:nvSpPr>
        <p:spPr>
          <a:xfrm>
            <a:off x="509300" y="-193031"/>
            <a:ext cx="2657853" cy="709603"/>
          </a:xfrm>
          <a:custGeom>
            <a:avLst/>
            <a:gdLst/>
            <a:ahLst/>
            <a:cxnLst/>
            <a:rect l="l" t="t" r="r" b="b"/>
            <a:pathLst>
              <a:path w="79091" h="21116" extrusionOk="0">
                <a:moveTo>
                  <a:pt x="267" y="434"/>
                </a:moveTo>
                <a:cubicBezTo>
                  <a:pt x="1" y="7006"/>
                  <a:pt x="3503" y="13044"/>
                  <a:pt x="8874" y="16713"/>
                </a:cubicBezTo>
                <a:cubicBezTo>
                  <a:pt x="15178" y="21116"/>
                  <a:pt x="22683" y="19982"/>
                  <a:pt x="29355" y="17113"/>
                </a:cubicBezTo>
                <a:cubicBezTo>
                  <a:pt x="33358" y="15379"/>
                  <a:pt x="37160" y="13177"/>
                  <a:pt x="41063" y="11342"/>
                </a:cubicBezTo>
                <a:cubicBezTo>
                  <a:pt x="45733" y="9207"/>
                  <a:pt x="50703" y="8040"/>
                  <a:pt x="55840" y="7873"/>
                </a:cubicBezTo>
                <a:cubicBezTo>
                  <a:pt x="60644" y="7740"/>
                  <a:pt x="65214" y="9207"/>
                  <a:pt x="69984" y="9474"/>
                </a:cubicBezTo>
                <a:cubicBezTo>
                  <a:pt x="73320" y="9674"/>
                  <a:pt x="76755" y="8574"/>
                  <a:pt x="78857" y="5905"/>
                </a:cubicBezTo>
                <a:cubicBezTo>
                  <a:pt x="79090" y="5572"/>
                  <a:pt x="78657" y="5171"/>
                  <a:pt x="78390" y="5471"/>
                </a:cubicBezTo>
                <a:cubicBezTo>
                  <a:pt x="75655" y="9007"/>
                  <a:pt x="71151" y="9141"/>
                  <a:pt x="67048" y="8540"/>
                </a:cubicBezTo>
                <a:cubicBezTo>
                  <a:pt x="63012" y="7973"/>
                  <a:pt x="59176" y="7173"/>
                  <a:pt x="55040" y="7239"/>
                </a:cubicBezTo>
                <a:cubicBezTo>
                  <a:pt x="47334" y="7506"/>
                  <a:pt x="40663" y="10675"/>
                  <a:pt x="33891" y="14144"/>
                </a:cubicBezTo>
                <a:cubicBezTo>
                  <a:pt x="26986" y="17680"/>
                  <a:pt x="19281" y="20916"/>
                  <a:pt x="11609" y="17513"/>
                </a:cubicBezTo>
                <a:cubicBezTo>
                  <a:pt x="5004" y="14578"/>
                  <a:pt x="501" y="7506"/>
                  <a:pt x="801" y="334"/>
                </a:cubicBezTo>
                <a:cubicBezTo>
                  <a:pt x="868" y="1"/>
                  <a:pt x="267" y="1"/>
                  <a:pt x="267" y="43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8"/>
          <p:cNvSpPr txBox="1">
            <a:spLocks noGrp="1"/>
          </p:cNvSpPr>
          <p:nvPr>
            <p:ph type="title"/>
          </p:nvPr>
        </p:nvSpPr>
        <p:spPr>
          <a:xfrm>
            <a:off x="1388100" y="1724700"/>
            <a:ext cx="6367800" cy="1694100"/>
          </a:xfrm>
          <a:prstGeom prst="rect">
            <a:avLst/>
          </a:prstGeom>
        </p:spPr>
        <p:txBody>
          <a:bodyPr spcFirstLastPara="1" wrap="square" lIns="0" tIns="0" rIns="0" bIns="0" anchor="ctr" anchorCtr="0">
            <a:noAutofit/>
          </a:bodyPr>
          <a:lstStyle>
            <a:lvl1pPr lvl="0">
              <a:lnSpc>
                <a:spcPct val="80000"/>
              </a:lnSpc>
              <a:spcBef>
                <a:spcPts val="0"/>
              </a:spcBef>
              <a:spcAft>
                <a:spcPts val="0"/>
              </a:spcAft>
              <a:buSzPts val="4800"/>
              <a:buNone/>
              <a:defRPr sz="7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rot="-5400000" flipH="1">
            <a:off x="-534003" y="-410922"/>
            <a:ext cx="2365353" cy="2540748"/>
          </a:xfrm>
          <a:custGeom>
            <a:avLst/>
            <a:gdLst/>
            <a:ahLst/>
            <a:cxnLst/>
            <a:rect l="l" t="t" r="r" b="b"/>
            <a:pathLst>
              <a:path w="53539" h="57509" extrusionOk="0">
                <a:moveTo>
                  <a:pt x="8006" y="49169"/>
                </a:moveTo>
                <a:cubicBezTo>
                  <a:pt x="8307" y="47268"/>
                  <a:pt x="7973" y="45333"/>
                  <a:pt x="8273" y="43399"/>
                </a:cubicBezTo>
                <a:cubicBezTo>
                  <a:pt x="8707" y="40330"/>
                  <a:pt x="10942" y="37528"/>
                  <a:pt x="13844" y="36327"/>
                </a:cubicBezTo>
                <a:cubicBezTo>
                  <a:pt x="16646" y="35193"/>
                  <a:pt x="19815" y="35526"/>
                  <a:pt x="22817" y="35393"/>
                </a:cubicBezTo>
                <a:cubicBezTo>
                  <a:pt x="25819" y="35259"/>
                  <a:pt x="29188" y="34425"/>
                  <a:pt x="30789" y="31890"/>
                </a:cubicBezTo>
                <a:cubicBezTo>
                  <a:pt x="31523" y="30689"/>
                  <a:pt x="31790" y="29255"/>
                  <a:pt x="32057" y="27887"/>
                </a:cubicBezTo>
                <a:cubicBezTo>
                  <a:pt x="32524" y="25753"/>
                  <a:pt x="33058" y="23651"/>
                  <a:pt x="34158" y="21750"/>
                </a:cubicBezTo>
                <a:cubicBezTo>
                  <a:pt x="35226" y="19882"/>
                  <a:pt x="36994" y="18314"/>
                  <a:pt x="39129" y="17847"/>
                </a:cubicBezTo>
                <a:cubicBezTo>
                  <a:pt x="40530" y="17547"/>
                  <a:pt x="42031" y="17747"/>
                  <a:pt x="43498" y="17680"/>
                </a:cubicBezTo>
                <a:cubicBezTo>
                  <a:pt x="47368" y="17413"/>
                  <a:pt x="50837" y="14978"/>
                  <a:pt x="53205" y="11876"/>
                </a:cubicBezTo>
                <a:cubicBezTo>
                  <a:pt x="53339" y="11709"/>
                  <a:pt x="53405" y="11576"/>
                  <a:pt x="53539" y="11409"/>
                </a:cubicBezTo>
                <a:cubicBezTo>
                  <a:pt x="52505" y="9541"/>
                  <a:pt x="51404" y="7473"/>
                  <a:pt x="49369" y="6706"/>
                </a:cubicBezTo>
                <a:cubicBezTo>
                  <a:pt x="45867" y="5405"/>
                  <a:pt x="42398" y="8974"/>
                  <a:pt x="38695" y="9241"/>
                </a:cubicBezTo>
                <a:cubicBezTo>
                  <a:pt x="35726" y="9508"/>
                  <a:pt x="33058" y="7673"/>
                  <a:pt x="30522" y="6072"/>
                </a:cubicBezTo>
                <a:cubicBezTo>
                  <a:pt x="24718" y="2536"/>
                  <a:pt x="17513" y="1"/>
                  <a:pt x="11209" y="2536"/>
                </a:cubicBezTo>
                <a:cubicBezTo>
                  <a:pt x="9674" y="3170"/>
                  <a:pt x="8206" y="4070"/>
                  <a:pt x="6972" y="5171"/>
                </a:cubicBezTo>
                <a:cubicBezTo>
                  <a:pt x="4504" y="7306"/>
                  <a:pt x="2636" y="10141"/>
                  <a:pt x="1668" y="13244"/>
                </a:cubicBezTo>
                <a:cubicBezTo>
                  <a:pt x="167" y="18181"/>
                  <a:pt x="835" y="23651"/>
                  <a:pt x="1" y="28688"/>
                </a:cubicBezTo>
                <a:lnTo>
                  <a:pt x="1" y="57509"/>
                </a:lnTo>
                <a:cubicBezTo>
                  <a:pt x="134" y="57442"/>
                  <a:pt x="267" y="57409"/>
                  <a:pt x="368" y="57409"/>
                </a:cubicBezTo>
                <a:cubicBezTo>
                  <a:pt x="4204" y="56274"/>
                  <a:pt x="7439" y="53072"/>
                  <a:pt x="8006" y="4916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9"/>
          <p:cNvSpPr/>
          <p:nvPr/>
        </p:nvSpPr>
        <p:spPr>
          <a:xfrm rot="10800000">
            <a:off x="-2149526" y="3143152"/>
            <a:ext cx="4858076" cy="3129548"/>
          </a:xfrm>
          <a:custGeom>
            <a:avLst/>
            <a:gdLst/>
            <a:ahLst/>
            <a:cxnLst/>
            <a:rect l="l" t="t" r="r" b="b"/>
            <a:pathLst>
              <a:path w="98138" h="63220" extrusionOk="0">
                <a:moveTo>
                  <a:pt x="2536" y="0"/>
                </a:moveTo>
                <a:cubicBezTo>
                  <a:pt x="768" y="2535"/>
                  <a:pt x="1" y="5704"/>
                  <a:pt x="535" y="8740"/>
                </a:cubicBezTo>
                <a:cubicBezTo>
                  <a:pt x="2036" y="17146"/>
                  <a:pt x="12410" y="20982"/>
                  <a:pt x="15879" y="28721"/>
                </a:cubicBezTo>
                <a:cubicBezTo>
                  <a:pt x="17914" y="33257"/>
                  <a:pt x="17280" y="38561"/>
                  <a:pt x="16513" y="43465"/>
                </a:cubicBezTo>
                <a:cubicBezTo>
                  <a:pt x="16079" y="46100"/>
                  <a:pt x="15612" y="48869"/>
                  <a:pt x="16446" y="51437"/>
                </a:cubicBezTo>
                <a:cubicBezTo>
                  <a:pt x="17046" y="53238"/>
                  <a:pt x="18181" y="54739"/>
                  <a:pt x="19448" y="56107"/>
                </a:cubicBezTo>
                <a:cubicBezTo>
                  <a:pt x="23932" y="60782"/>
                  <a:pt x="30436" y="63219"/>
                  <a:pt x="36910" y="63219"/>
                </a:cubicBezTo>
                <a:cubicBezTo>
                  <a:pt x="41754" y="63219"/>
                  <a:pt x="46583" y="61855"/>
                  <a:pt x="50537" y="59042"/>
                </a:cubicBezTo>
                <a:cubicBezTo>
                  <a:pt x="56375" y="54873"/>
                  <a:pt x="60044" y="48301"/>
                  <a:pt x="65548" y="43732"/>
                </a:cubicBezTo>
                <a:cubicBezTo>
                  <a:pt x="70526" y="39593"/>
                  <a:pt x="76988" y="37341"/>
                  <a:pt x="83454" y="37341"/>
                </a:cubicBezTo>
                <a:cubicBezTo>
                  <a:pt x="84180" y="37341"/>
                  <a:pt x="84905" y="37370"/>
                  <a:pt x="85629" y="37427"/>
                </a:cubicBezTo>
                <a:cubicBezTo>
                  <a:pt x="89591" y="37744"/>
                  <a:pt x="93614" y="38905"/>
                  <a:pt x="97525" y="38905"/>
                </a:cubicBezTo>
                <a:cubicBezTo>
                  <a:pt x="97730" y="38905"/>
                  <a:pt x="97934" y="38901"/>
                  <a:pt x="98138" y="38895"/>
                </a:cubicBezTo>
                <a:lnTo>
                  <a:pt x="981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9"/>
          <p:cNvSpPr/>
          <p:nvPr/>
        </p:nvSpPr>
        <p:spPr>
          <a:xfrm>
            <a:off x="7519300" y="3392550"/>
            <a:ext cx="1917225" cy="1847175"/>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9"/>
          <p:cNvSpPr/>
          <p:nvPr/>
        </p:nvSpPr>
        <p:spPr>
          <a:xfrm rot="-1037058">
            <a:off x="-168127" y="-141641"/>
            <a:ext cx="1977187" cy="527877"/>
          </a:xfrm>
          <a:custGeom>
            <a:avLst/>
            <a:gdLst/>
            <a:ahLst/>
            <a:cxnLst/>
            <a:rect l="l" t="t" r="r" b="b"/>
            <a:pathLst>
              <a:path w="79091" h="21116" extrusionOk="0">
                <a:moveTo>
                  <a:pt x="267" y="434"/>
                </a:moveTo>
                <a:cubicBezTo>
                  <a:pt x="1" y="7006"/>
                  <a:pt x="3503" y="13044"/>
                  <a:pt x="8874" y="16713"/>
                </a:cubicBezTo>
                <a:cubicBezTo>
                  <a:pt x="15178" y="21116"/>
                  <a:pt x="22683" y="19982"/>
                  <a:pt x="29355" y="17113"/>
                </a:cubicBezTo>
                <a:cubicBezTo>
                  <a:pt x="33358" y="15379"/>
                  <a:pt x="37160" y="13177"/>
                  <a:pt x="41063" y="11342"/>
                </a:cubicBezTo>
                <a:cubicBezTo>
                  <a:pt x="45733" y="9207"/>
                  <a:pt x="50703" y="8040"/>
                  <a:pt x="55840" y="7873"/>
                </a:cubicBezTo>
                <a:cubicBezTo>
                  <a:pt x="60644" y="7740"/>
                  <a:pt x="65214" y="9207"/>
                  <a:pt x="69984" y="9474"/>
                </a:cubicBezTo>
                <a:cubicBezTo>
                  <a:pt x="73320" y="9674"/>
                  <a:pt x="76755" y="8574"/>
                  <a:pt x="78857" y="5905"/>
                </a:cubicBezTo>
                <a:cubicBezTo>
                  <a:pt x="79090" y="5572"/>
                  <a:pt x="78657" y="5171"/>
                  <a:pt x="78390" y="5471"/>
                </a:cubicBezTo>
                <a:cubicBezTo>
                  <a:pt x="75655" y="9007"/>
                  <a:pt x="71151" y="9141"/>
                  <a:pt x="67048" y="8540"/>
                </a:cubicBezTo>
                <a:cubicBezTo>
                  <a:pt x="63012" y="7973"/>
                  <a:pt x="59176" y="7173"/>
                  <a:pt x="55040" y="7239"/>
                </a:cubicBezTo>
                <a:cubicBezTo>
                  <a:pt x="47334" y="7506"/>
                  <a:pt x="40663" y="10675"/>
                  <a:pt x="33891" y="14144"/>
                </a:cubicBezTo>
                <a:cubicBezTo>
                  <a:pt x="26986" y="17680"/>
                  <a:pt x="19281" y="20916"/>
                  <a:pt x="11609" y="17513"/>
                </a:cubicBezTo>
                <a:cubicBezTo>
                  <a:pt x="5004" y="14578"/>
                  <a:pt x="501" y="7506"/>
                  <a:pt x="801" y="334"/>
                </a:cubicBezTo>
                <a:cubicBezTo>
                  <a:pt x="868" y="1"/>
                  <a:pt x="267" y="1"/>
                  <a:pt x="267" y="43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9"/>
          <p:cNvSpPr txBox="1">
            <a:spLocks noGrp="1"/>
          </p:cNvSpPr>
          <p:nvPr>
            <p:ph type="title"/>
          </p:nvPr>
        </p:nvSpPr>
        <p:spPr>
          <a:xfrm>
            <a:off x="2446975" y="1870148"/>
            <a:ext cx="4864500" cy="645000"/>
          </a:xfrm>
          <a:prstGeom prst="rect">
            <a:avLst/>
          </a:prstGeom>
        </p:spPr>
        <p:txBody>
          <a:bodyPr spcFirstLastPara="1" wrap="square" lIns="0" tIns="0" rIns="0" bIns="0" anchor="t" anchorCtr="0">
            <a:noAutofit/>
          </a:bodyPr>
          <a:lstStyle>
            <a:lvl1pPr lvl="0" algn="r" rtl="0">
              <a:lnSpc>
                <a:spcPct val="90000"/>
              </a:lnSpc>
              <a:spcBef>
                <a:spcPts val="0"/>
              </a:spcBef>
              <a:spcAft>
                <a:spcPts val="0"/>
              </a:spcAft>
              <a:buSzPts val="5200"/>
              <a:buFont typeface="Commissioner"/>
              <a:buNone/>
              <a:defRPr sz="4500">
                <a:latin typeface="Commissioner ExtraBold"/>
                <a:ea typeface="Commissioner ExtraBold"/>
                <a:cs typeface="Commissioner ExtraBold"/>
                <a:sym typeface="Commissioner ExtraBold"/>
              </a:defRPr>
            </a:lvl1pPr>
            <a:lvl2pPr lvl="1" algn="ctr" rtl="0">
              <a:spcBef>
                <a:spcPts val="0"/>
              </a:spcBef>
              <a:spcAft>
                <a:spcPts val="0"/>
              </a:spcAft>
              <a:buSzPts val="5200"/>
              <a:buNone/>
              <a:defRPr sz="4200"/>
            </a:lvl2pPr>
            <a:lvl3pPr lvl="2" algn="ctr" rtl="0">
              <a:spcBef>
                <a:spcPts val="0"/>
              </a:spcBef>
              <a:spcAft>
                <a:spcPts val="0"/>
              </a:spcAft>
              <a:buSzPts val="5200"/>
              <a:buNone/>
              <a:defRPr sz="4200"/>
            </a:lvl3pPr>
            <a:lvl4pPr lvl="3" algn="ctr" rtl="0">
              <a:spcBef>
                <a:spcPts val="0"/>
              </a:spcBef>
              <a:spcAft>
                <a:spcPts val="0"/>
              </a:spcAft>
              <a:buSzPts val="5200"/>
              <a:buNone/>
              <a:defRPr sz="4200"/>
            </a:lvl4pPr>
            <a:lvl5pPr lvl="4" algn="ctr" rtl="0">
              <a:spcBef>
                <a:spcPts val="0"/>
              </a:spcBef>
              <a:spcAft>
                <a:spcPts val="0"/>
              </a:spcAft>
              <a:buSzPts val="5200"/>
              <a:buNone/>
              <a:defRPr sz="4200"/>
            </a:lvl5pPr>
            <a:lvl6pPr lvl="5" algn="ctr" rtl="0">
              <a:spcBef>
                <a:spcPts val="0"/>
              </a:spcBef>
              <a:spcAft>
                <a:spcPts val="0"/>
              </a:spcAft>
              <a:buSzPts val="5200"/>
              <a:buNone/>
              <a:defRPr sz="4200"/>
            </a:lvl6pPr>
            <a:lvl7pPr lvl="6" algn="ctr" rtl="0">
              <a:spcBef>
                <a:spcPts val="0"/>
              </a:spcBef>
              <a:spcAft>
                <a:spcPts val="0"/>
              </a:spcAft>
              <a:buSzPts val="5200"/>
              <a:buNone/>
              <a:defRPr sz="4200"/>
            </a:lvl7pPr>
            <a:lvl8pPr lvl="7" algn="ctr" rtl="0">
              <a:spcBef>
                <a:spcPts val="0"/>
              </a:spcBef>
              <a:spcAft>
                <a:spcPts val="0"/>
              </a:spcAft>
              <a:buSzPts val="5200"/>
              <a:buNone/>
              <a:defRPr sz="4200"/>
            </a:lvl8pPr>
            <a:lvl9pPr lvl="8" algn="ctr" rtl="0">
              <a:spcBef>
                <a:spcPts val="0"/>
              </a:spcBef>
              <a:spcAft>
                <a:spcPts val="0"/>
              </a:spcAft>
              <a:buSzPts val="5200"/>
              <a:buNone/>
              <a:defRPr sz="4200"/>
            </a:lvl9pPr>
          </a:lstStyle>
          <a:p>
            <a:endParaRPr/>
          </a:p>
        </p:txBody>
      </p:sp>
      <p:sp>
        <p:nvSpPr>
          <p:cNvPr id="65" name="Google Shape;65;p9"/>
          <p:cNvSpPr txBox="1">
            <a:spLocks noGrp="1"/>
          </p:cNvSpPr>
          <p:nvPr>
            <p:ph type="subTitle" idx="1"/>
          </p:nvPr>
        </p:nvSpPr>
        <p:spPr>
          <a:xfrm>
            <a:off x="2444575" y="2758163"/>
            <a:ext cx="4866900" cy="1369200"/>
          </a:xfrm>
          <a:prstGeom prst="rect">
            <a:avLst/>
          </a:prstGeom>
        </p:spPr>
        <p:txBody>
          <a:bodyPr spcFirstLastPara="1" wrap="square" lIns="0" tIns="0" rIns="0" bIns="0" anchor="t" anchorCtr="0">
            <a:noAutofit/>
          </a:bodyPr>
          <a:lstStyle>
            <a:lvl1pPr lvl="0" algn="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75"/>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_1">
    <p:spTree>
      <p:nvGrpSpPr>
        <p:cNvPr id="1" name="Shape 76"/>
        <p:cNvGrpSpPr/>
        <p:nvPr/>
      </p:nvGrpSpPr>
      <p:grpSpPr>
        <a:xfrm>
          <a:off x="0" y="0"/>
          <a:ext cx="0" cy="0"/>
          <a:chOff x="0" y="0"/>
          <a:chExt cx="0" cy="0"/>
        </a:xfrm>
      </p:grpSpPr>
      <p:sp>
        <p:nvSpPr>
          <p:cNvPr id="77" name="Google Shape;77;p13"/>
          <p:cNvSpPr/>
          <p:nvPr/>
        </p:nvSpPr>
        <p:spPr>
          <a:xfrm>
            <a:off x="7916175" y="4193400"/>
            <a:ext cx="1538510" cy="1000431"/>
          </a:xfrm>
          <a:custGeom>
            <a:avLst/>
            <a:gdLst/>
            <a:ahLst/>
            <a:cxnLst/>
            <a:rect l="l" t="t" r="r" b="b"/>
            <a:pathLst>
              <a:path w="27509" h="17888" extrusionOk="0">
                <a:moveTo>
                  <a:pt x="18162" y="0"/>
                </a:moveTo>
                <a:cubicBezTo>
                  <a:pt x="18036" y="0"/>
                  <a:pt x="17908" y="3"/>
                  <a:pt x="17780" y="8"/>
                </a:cubicBezTo>
                <a:cubicBezTo>
                  <a:pt x="15078" y="74"/>
                  <a:pt x="12443" y="1209"/>
                  <a:pt x="10174" y="2710"/>
                </a:cubicBezTo>
                <a:cubicBezTo>
                  <a:pt x="4971" y="6112"/>
                  <a:pt x="1301" y="11749"/>
                  <a:pt x="1" y="17887"/>
                </a:cubicBezTo>
                <a:lnTo>
                  <a:pt x="23818" y="17887"/>
                </a:lnTo>
                <a:cubicBezTo>
                  <a:pt x="25586" y="15619"/>
                  <a:pt x="26786" y="13150"/>
                  <a:pt x="26987" y="10782"/>
                </a:cubicBezTo>
                <a:cubicBezTo>
                  <a:pt x="27509" y="5200"/>
                  <a:pt x="23973" y="0"/>
                  <a:pt x="181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rot="5400000">
            <a:off x="213009" y="3380700"/>
            <a:ext cx="1000431" cy="2971193"/>
          </a:xfrm>
          <a:custGeom>
            <a:avLst/>
            <a:gdLst/>
            <a:ahLst/>
            <a:cxnLst/>
            <a:rect l="l" t="t" r="r" b="b"/>
            <a:pathLst>
              <a:path w="8941" h="26554" extrusionOk="0">
                <a:moveTo>
                  <a:pt x="4437" y="535"/>
                </a:moveTo>
                <a:cubicBezTo>
                  <a:pt x="2269" y="1335"/>
                  <a:pt x="701" y="3570"/>
                  <a:pt x="334" y="5938"/>
                </a:cubicBezTo>
                <a:cubicBezTo>
                  <a:pt x="0" y="8340"/>
                  <a:pt x="834" y="10775"/>
                  <a:pt x="2402" y="12510"/>
                </a:cubicBezTo>
                <a:cubicBezTo>
                  <a:pt x="3469" y="13711"/>
                  <a:pt x="4870" y="14611"/>
                  <a:pt x="5571" y="16079"/>
                </a:cubicBezTo>
                <a:cubicBezTo>
                  <a:pt x="6538" y="18181"/>
                  <a:pt x="5804" y="20682"/>
                  <a:pt x="5237" y="22917"/>
                </a:cubicBezTo>
                <a:cubicBezTo>
                  <a:pt x="4937" y="24085"/>
                  <a:pt x="4670" y="25352"/>
                  <a:pt x="4670" y="26553"/>
                </a:cubicBezTo>
                <a:lnTo>
                  <a:pt x="8940" y="26553"/>
                </a:lnTo>
                <a:lnTo>
                  <a:pt x="8940" y="434"/>
                </a:lnTo>
                <a:cubicBezTo>
                  <a:pt x="7406" y="68"/>
                  <a:pt x="5871" y="1"/>
                  <a:pt x="4437" y="53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681475" y="-849132"/>
            <a:ext cx="2789405" cy="2016024"/>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7377925" y="3965475"/>
            <a:ext cx="1917225" cy="1847175"/>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txBox="1">
            <a:spLocks noGrp="1"/>
          </p:cNvSpPr>
          <p:nvPr>
            <p:ph type="title"/>
          </p:nvPr>
        </p:nvSpPr>
        <p:spPr>
          <a:xfrm>
            <a:off x="713250" y="469500"/>
            <a:ext cx="7717500" cy="453900"/>
          </a:xfrm>
          <a:prstGeom prst="rect">
            <a:avLst/>
          </a:prstGeom>
        </p:spPr>
        <p:txBody>
          <a:bodyPr spcFirstLastPara="1" wrap="square" lIns="0" tIns="0" rIns="0" bIns="0" anchor="t" anchorCtr="0">
            <a:noAutofit/>
          </a:bodyPr>
          <a:lstStyle>
            <a:lvl1pPr lvl="0" algn="ctr" rtl="0">
              <a:spcBef>
                <a:spcPts val="0"/>
              </a:spcBef>
              <a:spcAft>
                <a:spcPts val="0"/>
              </a:spcAft>
              <a:buSzPts val="2800"/>
              <a:buNone/>
              <a:defRPr sz="3100">
                <a:latin typeface="Commissioner ExtraBold"/>
                <a:ea typeface="Commissioner ExtraBold"/>
                <a:cs typeface="Commissioner ExtraBold"/>
                <a:sym typeface="Commissioner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2" name="Google Shape;82;p13"/>
          <p:cNvSpPr txBox="1">
            <a:spLocks noGrp="1"/>
          </p:cNvSpPr>
          <p:nvPr>
            <p:ph type="title" idx="2"/>
          </p:nvPr>
        </p:nvSpPr>
        <p:spPr>
          <a:xfrm>
            <a:off x="1698000" y="1607750"/>
            <a:ext cx="2741700" cy="539400"/>
          </a:xfrm>
          <a:prstGeom prst="rect">
            <a:avLst/>
          </a:prstGeom>
        </p:spPr>
        <p:txBody>
          <a:bodyPr spcFirstLastPara="1" wrap="square" lIns="0" tIns="0" rIns="0" bIns="0" anchor="ctr" anchorCtr="0">
            <a:noAutofit/>
          </a:bodyPr>
          <a:lstStyle>
            <a:lvl1pPr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3" name="Google Shape;83;p13"/>
          <p:cNvSpPr txBox="1">
            <a:spLocks noGrp="1"/>
          </p:cNvSpPr>
          <p:nvPr>
            <p:ph type="subTitle" idx="1"/>
          </p:nvPr>
        </p:nvSpPr>
        <p:spPr>
          <a:xfrm>
            <a:off x="1698900" y="2304824"/>
            <a:ext cx="2739900" cy="5082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84" name="Google Shape;84;p13"/>
          <p:cNvSpPr txBox="1">
            <a:spLocks noGrp="1"/>
          </p:cNvSpPr>
          <p:nvPr>
            <p:ph type="title" idx="3" hasCustomPrompt="1"/>
          </p:nvPr>
        </p:nvSpPr>
        <p:spPr>
          <a:xfrm>
            <a:off x="815358" y="1647350"/>
            <a:ext cx="678900" cy="699600"/>
          </a:xfrm>
          <a:prstGeom prst="rect">
            <a:avLst/>
          </a:prstGeom>
        </p:spPr>
        <p:txBody>
          <a:bodyPr spcFirstLastPara="1" wrap="square" lIns="0" tIns="0" rIns="0" bIns="0" anchor="ctr" anchorCtr="0">
            <a:noAutofit/>
          </a:bodyPr>
          <a:lstStyle>
            <a:lvl1pPr lvl="0" rtl="0">
              <a:spcBef>
                <a:spcPts val="0"/>
              </a:spcBef>
              <a:spcAft>
                <a:spcPts val="0"/>
              </a:spcAft>
              <a:buSzPts val="4000"/>
              <a:buNone/>
              <a:defRPr sz="3000">
                <a:solidFill>
                  <a:schemeClr val="lt1"/>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85" name="Google Shape;85;p13"/>
          <p:cNvSpPr txBox="1">
            <a:spLocks noGrp="1"/>
          </p:cNvSpPr>
          <p:nvPr>
            <p:ph type="title" idx="4"/>
          </p:nvPr>
        </p:nvSpPr>
        <p:spPr>
          <a:xfrm>
            <a:off x="1671845" y="3152150"/>
            <a:ext cx="2741700" cy="539400"/>
          </a:xfrm>
          <a:prstGeom prst="rect">
            <a:avLst/>
          </a:prstGeom>
        </p:spPr>
        <p:txBody>
          <a:bodyPr spcFirstLastPara="1" wrap="square" lIns="0" tIns="0" rIns="0" bIns="0" anchor="ctr" anchorCtr="0">
            <a:noAutofit/>
          </a:bodyPr>
          <a:lstStyle>
            <a:lvl1pPr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6" name="Google Shape;86;p13"/>
          <p:cNvSpPr txBox="1">
            <a:spLocks noGrp="1"/>
          </p:cNvSpPr>
          <p:nvPr>
            <p:ph type="subTitle" idx="5"/>
          </p:nvPr>
        </p:nvSpPr>
        <p:spPr>
          <a:xfrm>
            <a:off x="1672746" y="3848766"/>
            <a:ext cx="2739900" cy="5082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87" name="Google Shape;87;p13"/>
          <p:cNvSpPr txBox="1">
            <a:spLocks noGrp="1"/>
          </p:cNvSpPr>
          <p:nvPr>
            <p:ph type="title" idx="6" hasCustomPrompt="1"/>
          </p:nvPr>
        </p:nvSpPr>
        <p:spPr>
          <a:xfrm>
            <a:off x="813816" y="3172850"/>
            <a:ext cx="678900" cy="699600"/>
          </a:xfrm>
          <a:prstGeom prst="rect">
            <a:avLst/>
          </a:prstGeom>
        </p:spPr>
        <p:txBody>
          <a:bodyPr spcFirstLastPara="1" wrap="square" lIns="0" tIns="0" rIns="0" bIns="0" anchor="ctr" anchorCtr="0">
            <a:noAutofit/>
          </a:bodyPr>
          <a:lstStyle>
            <a:lvl1pPr lvl="0" rtl="0">
              <a:spcBef>
                <a:spcPts val="0"/>
              </a:spcBef>
              <a:spcAft>
                <a:spcPts val="0"/>
              </a:spcAft>
              <a:buSzPts val="4000"/>
              <a:buNone/>
              <a:defRPr sz="3000">
                <a:solidFill>
                  <a:schemeClr val="lt1"/>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88" name="Google Shape;88;p13"/>
          <p:cNvSpPr txBox="1">
            <a:spLocks noGrp="1"/>
          </p:cNvSpPr>
          <p:nvPr>
            <p:ph type="title" idx="7"/>
          </p:nvPr>
        </p:nvSpPr>
        <p:spPr>
          <a:xfrm>
            <a:off x="5685076" y="1626650"/>
            <a:ext cx="2745600" cy="539400"/>
          </a:xfrm>
          <a:prstGeom prst="rect">
            <a:avLst/>
          </a:prstGeom>
        </p:spPr>
        <p:txBody>
          <a:bodyPr spcFirstLastPara="1" wrap="square" lIns="0" tIns="0" rIns="0" bIns="0" anchor="ctr" anchorCtr="0">
            <a:noAutofit/>
          </a:bodyPr>
          <a:lstStyle>
            <a:lvl1pPr marR="457200"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9" name="Google Shape;89;p13"/>
          <p:cNvSpPr txBox="1">
            <a:spLocks noGrp="1"/>
          </p:cNvSpPr>
          <p:nvPr>
            <p:ph type="subTitle" idx="8"/>
          </p:nvPr>
        </p:nvSpPr>
        <p:spPr>
          <a:xfrm>
            <a:off x="5685928" y="2304288"/>
            <a:ext cx="2744100" cy="5082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90" name="Google Shape;90;p13"/>
          <p:cNvSpPr txBox="1">
            <a:spLocks noGrp="1"/>
          </p:cNvSpPr>
          <p:nvPr>
            <p:ph type="title" idx="9" hasCustomPrompt="1"/>
          </p:nvPr>
        </p:nvSpPr>
        <p:spPr>
          <a:xfrm>
            <a:off x="4829393" y="1647361"/>
            <a:ext cx="677100" cy="699600"/>
          </a:xfrm>
          <a:prstGeom prst="rect">
            <a:avLst/>
          </a:prstGeom>
        </p:spPr>
        <p:txBody>
          <a:bodyPr spcFirstLastPara="1" wrap="square" lIns="0" tIns="0" rIns="0" bIns="0" anchor="ctr" anchorCtr="0">
            <a:noAutofit/>
          </a:bodyPr>
          <a:lstStyle>
            <a:lvl1pPr lvl="0" rtl="0">
              <a:spcBef>
                <a:spcPts val="0"/>
              </a:spcBef>
              <a:spcAft>
                <a:spcPts val="0"/>
              </a:spcAft>
              <a:buSzPts val="4000"/>
              <a:buNone/>
              <a:defRPr sz="3000">
                <a:solidFill>
                  <a:schemeClr val="lt1"/>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91" name="Google Shape;91;p13"/>
          <p:cNvSpPr txBox="1">
            <a:spLocks noGrp="1"/>
          </p:cNvSpPr>
          <p:nvPr>
            <p:ph type="title" idx="13"/>
          </p:nvPr>
        </p:nvSpPr>
        <p:spPr>
          <a:xfrm>
            <a:off x="5685076" y="3152150"/>
            <a:ext cx="2745600" cy="539400"/>
          </a:xfrm>
          <a:prstGeom prst="rect">
            <a:avLst/>
          </a:prstGeom>
        </p:spPr>
        <p:txBody>
          <a:bodyPr spcFirstLastPara="1" wrap="square" lIns="0" tIns="0" rIns="0" bIns="0" anchor="ctr" anchorCtr="0">
            <a:noAutofit/>
          </a:bodyPr>
          <a:lstStyle>
            <a:lvl1pPr marR="457200" lvl="0" rtl="0">
              <a:lnSpc>
                <a:spcPct val="80000"/>
              </a:lnSpc>
              <a:spcBef>
                <a:spcPts val="0"/>
              </a:spcBef>
              <a:spcAft>
                <a:spcPts val="0"/>
              </a:spcAft>
              <a:buSzPts val="2800"/>
              <a:buNone/>
              <a:defRPr sz="2000" b="1">
                <a:solidFill>
                  <a:schemeClr val="lt2"/>
                </a:solidFill>
                <a:latin typeface="Syne"/>
                <a:ea typeface="Syne"/>
                <a:cs typeface="Syne"/>
                <a:sym typeface="Sy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2" name="Google Shape;92;p13"/>
          <p:cNvSpPr txBox="1">
            <a:spLocks noGrp="1"/>
          </p:cNvSpPr>
          <p:nvPr>
            <p:ph type="subTitle" idx="14"/>
          </p:nvPr>
        </p:nvSpPr>
        <p:spPr>
          <a:xfrm>
            <a:off x="5685928" y="3849660"/>
            <a:ext cx="2744100" cy="5082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93" name="Google Shape;93;p13"/>
          <p:cNvSpPr txBox="1">
            <a:spLocks noGrp="1"/>
          </p:cNvSpPr>
          <p:nvPr>
            <p:ph type="title" idx="15" hasCustomPrompt="1"/>
          </p:nvPr>
        </p:nvSpPr>
        <p:spPr>
          <a:xfrm>
            <a:off x="4829393" y="3172856"/>
            <a:ext cx="677100" cy="699600"/>
          </a:xfrm>
          <a:prstGeom prst="rect">
            <a:avLst/>
          </a:prstGeom>
        </p:spPr>
        <p:txBody>
          <a:bodyPr spcFirstLastPara="1" wrap="square" lIns="0" tIns="0" rIns="0" bIns="0" anchor="ctr" anchorCtr="0">
            <a:noAutofit/>
          </a:bodyPr>
          <a:lstStyle>
            <a:lvl1pPr lvl="0" rtl="0">
              <a:spcBef>
                <a:spcPts val="0"/>
              </a:spcBef>
              <a:spcAft>
                <a:spcPts val="0"/>
              </a:spcAft>
              <a:buSzPts val="4000"/>
              <a:buNone/>
              <a:defRPr sz="3000">
                <a:solidFill>
                  <a:schemeClr val="lt1"/>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p:cSld name="CUSTOM_2">
    <p:spTree>
      <p:nvGrpSpPr>
        <p:cNvPr id="1" name="Shape 100"/>
        <p:cNvGrpSpPr/>
        <p:nvPr/>
      </p:nvGrpSpPr>
      <p:grpSpPr>
        <a:xfrm>
          <a:off x="0" y="0"/>
          <a:ext cx="0" cy="0"/>
          <a:chOff x="0" y="0"/>
          <a:chExt cx="0" cy="0"/>
        </a:xfrm>
      </p:grpSpPr>
      <p:sp>
        <p:nvSpPr>
          <p:cNvPr id="101" name="Google Shape;101;p15"/>
          <p:cNvSpPr/>
          <p:nvPr/>
        </p:nvSpPr>
        <p:spPr>
          <a:xfrm rot="10800000" flipH="1">
            <a:off x="6726600" y="-233325"/>
            <a:ext cx="2947210" cy="1506323"/>
          </a:xfrm>
          <a:custGeom>
            <a:avLst/>
            <a:gdLst/>
            <a:ahLst/>
            <a:cxnLst/>
            <a:rect l="l" t="t" r="r" b="b"/>
            <a:pathLst>
              <a:path w="48102" h="24585" extrusionOk="0">
                <a:moveTo>
                  <a:pt x="46834" y="4870"/>
                </a:moveTo>
                <a:cubicBezTo>
                  <a:pt x="45533" y="1835"/>
                  <a:pt x="41997" y="0"/>
                  <a:pt x="38762" y="601"/>
                </a:cubicBezTo>
                <a:cubicBezTo>
                  <a:pt x="35626" y="1168"/>
                  <a:pt x="33358" y="3536"/>
                  <a:pt x="31023" y="5838"/>
                </a:cubicBezTo>
                <a:cubicBezTo>
                  <a:pt x="29121" y="7706"/>
                  <a:pt x="27153" y="9540"/>
                  <a:pt x="24652" y="10308"/>
                </a:cubicBezTo>
                <a:cubicBezTo>
                  <a:pt x="19314" y="11875"/>
                  <a:pt x="13544" y="7939"/>
                  <a:pt x="8173" y="9273"/>
                </a:cubicBezTo>
                <a:cubicBezTo>
                  <a:pt x="4671" y="10141"/>
                  <a:pt x="2202" y="13043"/>
                  <a:pt x="968" y="16512"/>
                </a:cubicBezTo>
                <a:cubicBezTo>
                  <a:pt x="368" y="18146"/>
                  <a:pt x="34" y="19881"/>
                  <a:pt x="1" y="21582"/>
                </a:cubicBezTo>
                <a:cubicBezTo>
                  <a:pt x="1" y="22583"/>
                  <a:pt x="34" y="23584"/>
                  <a:pt x="268" y="24584"/>
                </a:cubicBezTo>
                <a:lnTo>
                  <a:pt x="7439" y="24584"/>
                </a:lnTo>
                <a:lnTo>
                  <a:pt x="37194" y="24584"/>
                </a:lnTo>
                <a:cubicBezTo>
                  <a:pt x="37928" y="23384"/>
                  <a:pt x="38795" y="22216"/>
                  <a:pt x="39696" y="21149"/>
                </a:cubicBezTo>
                <a:cubicBezTo>
                  <a:pt x="41764" y="18747"/>
                  <a:pt x="44032" y="16545"/>
                  <a:pt x="45667" y="13843"/>
                </a:cubicBezTo>
                <a:cubicBezTo>
                  <a:pt x="47268" y="11175"/>
                  <a:pt x="48102" y="7772"/>
                  <a:pt x="46834" y="487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5"/>
          <p:cNvSpPr/>
          <p:nvPr/>
        </p:nvSpPr>
        <p:spPr>
          <a:xfrm rot="10800000" flipH="1">
            <a:off x="-798250" y="3199269"/>
            <a:ext cx="3075543" cy="2222829"/>
          </a:xfrm>
          <a:custGeom>
            <a:avLst/>
            <a:gdLst/>
            <a:ahLst/>
            <a:cxnLst/>
            <a:rect l="l" t="t" r="r" b="b"/>
            <a:pathLst>
              <a:path w="37294" h="26954" extrusionOk="0">
                <a:moveTo>
                  <a:pt x="37060" y="8807"/>
                </a:moveTo>
                <a:cubicBezTo>
                  <a:pt x="36994" y="7840"/>
                  <a:pt x="36727" y="6872"/>
                  <a:pt x="36193" y="6138"/>
                </a:cubicBezTo>
                <a:cubicBezTo>
                  <a:pt x="32390" y="668"/>
                  <a:pt x="24718" y="7406"/>
                  <a:pt x="20282" y="3303"/>
                </a:cubicBezTo>
                <a:cubicBezTo>
                  <a:pt x="18180" y="1268"/>
                  <a:pt x="17546" y="1"/>
                  <a:pt x="14111" y="1068"/>
                </a:cubicBezTo>
                <a:cubicBezTo>
                  <a:pt x="11342" y="1902"/>
                  <a:pt x="8940" y="4270"/>
                  <a:pt x="8507" y="7206"/>
                </a:cubicBezTo>
                <a:cubicBezTo>
                  <a:pt x="8240" y="8707"/>
                  <a:pt x="8507" y="10275"/>
                  <a:pt x="8407" y="11842"/>
                </a:cubicBezTo>
                <a:cubicBezTo>
                  <a:pt x="8373" y="12743"/>
                  <a:pt x="8206" y="13644"/>
                  <a:pt x="7706" y="14411"/>
                </a:cubicBezTo>
                <a:cubicBezTo>
                  <a:pt x="6272" y="16813"/>
                  <a:pt x="2836" y="17280"/>
                  <a:pt x="1435" y="19715"/>
                </a:cubicBezTo>
                <a:cubicBezTo>
                  <a:pt x="1" y="22350"/>
                  <a:pt x="2269" y="25986"/>
                  <a:pt x="5238" y="26453"/>
                </a:cubicBezTo>
                <a:cubicBezTo>
                  <a:pt x="8206" y="26953"/>
                  <a:pt x="11209" y="25085"/>
                  <a:pt x="12876" y="22550"/>
                </a:cubicBezTo>
                <a:cubicBezTo>
                  <a:pt x="13911" y="20916"/>
                  <a:pt x="14611" y="19048"/>
                  <a:pt x="16045" y="17747"/>
                </a:cubicBezTo>
                <a:cubicBezTo>
                  <a:pt x="17880" y="16145"/>
                  <a:pt x="20482" y="15912"/>
                  <a:pt x="22984" y="16145"/>
                </a:cubicBezTo>
                <a:cubicBezTo>
                  <a:pt x="23351" y="16179"/>
                  <a:pt x="23684" y="16212"/>
                  <a:pt x="24051" y="16246"/>
                </a:cubicBezTo>
                <a:cubicBezTo>
                  <a:pt x="26853" y="16579"/>
                  <a:pt x="29722" y="17146"/>
                  <a:pt x="32357" y="16145"/>
                </a:cubicBezTo>
                <a:cubicBezTo>
                  <a:pt x="35326" y="15011"/>
                  <a:pt x="37294" y="11876"/>
                  <a:pt x="37060" y="88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5"/>
          <p:cNvSpPr/>
          <p:nvPr/>
        </p:nvSpPr>
        <p:spPr>
          <a:xfrm rot="10369521" flipH="1">
            <a:off x="-177835" y="3407852"/>
            <a:ext cx="2155859" cy="1948081"/>
          </a:xfrm>
          <a:custGeom>
            <a:avLst/>
            <a:gdLst/>
            <a:ahLst/>
            <a:cxnLst/>
            <a:rect l="l" t="t" r="r" b="b"/>
            <a:pathLst>
              <a:path w="69217" h="62546" extrusionOk="0">
                <a:moveTo>
                  <a:pt x="68549" y="368"/>
                </a:moveTo>
                <a:cubicBezTo>
                  <a:pt x="68015" y="5004"/>
                  <a:pt x="65680" y="9007"/>
                  <a:pt x="62211" y="12043"/>
                </a:cubicBezTo>
                <a:cubicBezTo>
                  <a:pt x="58542" y="15312"/>
                  <a:pt x="54005" y="16446"/>
                  <a:pt x="49202" y="16313"/>
                </a:cubicBezTo>
                <a:cubicBezTo>
                  <a:pt x="44932" y="16179"/>
                  <a:pt x="41163" y="16413"/>
                  <a:pt x="38327" y="19948"/>
                </a:cubicBezTo>
                <a:cubicBezTo>
                  <a:pt x="35592" y="23284"/>
                  <a:pt x="35559" y="27821"/>
                  <a:pt x="35259" y="31857"/>
                </a:cubicBezTo>
                <a:cubicBezTo>
                  <a:pt x="34825" y="37328"/>
                  <a:pt x="32824" y="41564"/>
                  <a:pt x="27553" y="43766"/>
                </a:cubicBezTo>
                <a:cubicBezTo>
                  <a:pt x="23550" y="45433"/>
                  <a:pt x="19080" y="45433"/>
                  <a:pt x="14844" y="45667"/>
                </a:cubicBezTo>
                <a:cubicBezTo>
                  <a:pt x="11141" y="45867"/>
                  <a:pt x="7305" y="46501"/>
                  <a:pt x="4470" y="49136"/>
                </a:cubicBezTo>
                <a:cubicBezTo>
                  <a:pt x="1201" y="52172"/>
                  <a:pt x="467" y="57942"/>
                  <a:pt x="33" y="62145"/>
                </a:cubicBezTo>
                <a:cubicBezTo>
                  <a:pt x="0" y="62546"/>
                  <a:pt x="634" y="62546"/>
                  <a:pt x="667" y="62145"/>
                </a:cubicBezTo>
                <a:cubicBezTo>
                  <a:pt x="1234" y="56541"/>
                  <a:pt x="2469" y="49803"/>
                  <a:pt x="8239" y="47468"/>
                </a:cubicBezTo>
                <a:cubicBezTo>
                  <a:pt x="12342" y="45800"/>
                  <a:pt x="17079" y="46367"/>
                  <a:pt x="21382" y="45867"/>
                </a:cubicBezTo>
                <a:cubicBezTo>
                  <a:pt x="24751" y="45500"/>
                  <a:pt x="28520" y="44633"/>
                  <a:pt x="31222" y="42398"/>
                </a:cubicBezTo>
                <a:cubicBezTo>
                  <a:pt x="34525" y="39696"/>
                  <a:pt x="35492" y="35993"/>
                  <a:pt x="35859" y="31857"/>
                </a:cubicBezTo>
                <a:cubicBezTo>
                  <a:pt x="36326" y="26720"/>
                  <a:pt x="36493" y="21016"/>
                  <a:pt x="41396" y="17980"/>
                </a:cubicBezTo>
                <a:cubicBezTo>
                  <a:pt x="43698" y="16613"/>
                  <a:pt x="46667" y="16813"/>
                  <a:pt x="49202" y="16880"/>
                </a:cubicBezTo>
                <a:cubicBezTo>
                  <a:pt x="51337" y="16946"/>
                  <a:pt x="53372" y="16846"/>
                  <a:pt x="55440" y="16313"/>
                </a:cubicBezTo>
                <a:cubicBezTo>
                  <a:pt x="62745" y="14478"/>
                  <a:pt x="68349" y="7706"/>
                  <a:pt x="69183" y="334"/>
                </a:cubicBezTo>
                <a:cubicBezTo>
                  <a:pt x="69216" y="1"/>
                  <a:pt x="68582" y="1"/>
                  <a:pt x="68549" y="36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5"/>
          <p:cNvSpPr/>
          <p:nvPr/>
        </p:nvSpPr>
        <p:spPr>
          <a:xfrm rot="10800000" flipH="1">
            <a:off x="7318425" y="-149877"/>
            <a:ext cx="1917225" cy="1847175"/>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5"/>
          <p:cNvSpPr txBox="1">
            <a:spLocks noGrp="1"/>
          </p:cNvSpPr>
          <p:nvPr>
            <p:ph type="title"/>
          </p:nvPr>
        </p:nvSpPr>
        <p:spPr>
          <a:xfrm>
            <a:off x="2140950" y="1473238"/>
            <a:ext cx="4864500" cy="800100"/>
          </a:xfrm>
          <a:prstGeom prst="rect">
            <a:avLst/>
          </a:prstGeom>
        </p:spPr>
        <p:txBody>
          <a:bodyPr spcFirstLastPara="1" wrap="square" lIns="0" tIns="0" rIns="0" bIns="0" anchor="t" anchorCtr="0">
            <a:noAutofit/>
          </a:bodyPr>
          <a:lstStyle>
            <a:lvl1pPr lvl="0" rtl="0">
              <a:lnSpc>
                <a:spcPct val="90000"/>
              </a:lnSpc>
              <a:spcBef>
                <a:spcPts val="0"/>
              </a:spcBef>
              <a:spcAft>
                <a:spcPts val="0"/>
              </a:spcAft>
              <a:buSzPts val="5200"/>
              <a:buFont typeface="Commissioner"/>
              <a:buNone/>
              <a:defRPr sz="4500">
                <a:latin typeface="Commissioner ExtraBold"/>
                <a:ea typeface="Commissioner ExtraBold"/>
                <a:cs typeface="Commissioner ExtraBold"/>
                <a:sym typeface="Commissioner ExtraBold"/>
              </a:defRPr>
            </a:lvl1pPr>
            <a:lvl2pPr lvl="1" algn="ctr" rtl="0">
              <a:spcBef>
                <a:spcPts val="0"/>
              </a:spcBef>
              <a:spcAft>
                <a:spcPts val="0"/>
              </a:spcAft>
              <a:buSzPts val="5200"/>
              <a:buNone/>
              <a:defRPr sz="4200"/>
            </a:lvl2pPr>
            <a:lvl3pPr lvl="2" algn="ctr" rtl="0">
              <a:spcBef>
                <a:spcPts val="0"/>
              </a:spcBef>
              <a:spcAft>
                <a:spcPts val="0"/>
              </a:spcAft>
              <a:buSzPts val="5200"/>
              <a:buNone/>
              <a:defRPr sz="4200"/>
            </a:lvl3pPr>
            <a:lvl4pPr lvl="3" algn="ctr" rtl="0">
              <a:spcBef>
                <a:spcPts val="0"/>
              </a:spcBef>
              <a:spcAft>
                <a:spcPts val="0"/>
              </a:spcAft>
              <a:buSzPts val="5200"/>
              <a:buNone/>
              <a:defRPr sz="4200"/>
            </a:lvl4pPr>
            <a:lvl5pPr lvl="4" algn="ctr" rtl="0">
              <a:spcBef>
                <a:spcPts val="0"/>
              </a:spcBef>
              <a:spcAft>
                <a:spcPts val="0"/>
              </a:spcAft>
              <a:buSzPts val="5200"/>
              <a:buNone/>
              <a:defRPr sz="4200"/>
            </a:lvl5pPr>
            <a:lvl6pPr lvl="5" algn="ctr" rtl="0">
              <a:spcBef>
                <a:spcPts val="0"/>
              </a:spcBef>
              <a:spcAft>
                <a:spcPts val="0"/>
              </a:spcAft>
              <a:buSzPts val="5200"/>
              <a:buNone/>
              <a:defRPr sz="4200"/>
            </a:lvl6pPr>
            <a:lvl7pPr lvl="6" algn="ctr" rtl="0">
              <a:spcBef>
                <a:spcPts val="0"/>
              </a:spcBef>
              <a:spcAft>
                <a:spcPts val="0"/>
              </a:spcAft>
              <a:buSzPts val="5200"/>
              <a:buNone/>
              <a:defRPr sz="4200"/>
            </a:lvl7pPr>
            <a:lvl8pPr lvl="7" algn="ctr" rtl="0">
              <a:spcBef>
                <a:spcPts val="0"/>
              </a:spcBef>
              <a:spcAft>
                <a:spcPts val="0"/>
              </a:spcAft>
              <a:buSzPts val="5200"/>
              <a:buNone/>
              <a:defRPr sz="4200"/>
            </a:lvl8pPr>
            <a:lvl9pPr lvl="8" algn="ctr" rtl="0">
              <a:spcBef>
                <a:spcPts val="0"/>
              </a:spcBef>
              <a:spcAft>
                <a:spcPts val="0"/>
              </a:spcAft>
              <a:buSzPts val="5200"/>
              <a:buNone/>
              <a:defRPr sz="4200"/>
            </a:lvl9pPr>
          </a:lstStyle>
          <a:p>
            <a:endParaRPr/>
          </a:p>
        </p:txBody>
      </p:sp>
      <p:sp>
        <p:nvSpPr>
          <p:cNvPr id="106" name="Google Shape;106;p15"/>
          <p:cNvSpPr txBox="1">
            <a:spLocks noGrp="1"/>
          </p:cNvSpPr>
          <p:nvPr>
            <p:ph type="subTitle" idx="1"/>
          </p:nvPr>
        </p:nvSpPr>
        <p:spPr>
          <a:xfrm>
            <a:off x="2138550" y="2361274"/>
            <a:ext cx="4866900" cy="1255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1" name="Shape 118"/>
        <p:cNvGrpSpPr/>
        <p:nvPr/>
      </p:nvGrpSpPr>
      <p:grpSpPr>
        <a:xfrm>
          <a:off x="0" y="0"/>
          <a:ext cx="0" cy="0"/>
          <a:chOff x="0" y="0"/>
          <a:chExt cx="0" cy="0"/>
        </a:xfrm>
      </p:grpSpPr>
      <p:sp>
        <p:nvSpPr>
          <p:cNvPr id="119" name="Google Shape;119;p17"/>
          <p:cNvSpPr/>
          <p:nvPr/>
        </p:nvSpPr>
        <p:spPr>
          <a:xfrm flipH="1">
            <a:off x="5818606" y="-1008971"/>
            <a:ext cx="3641723" cy="3911762"/>
          </a:xfrm>
          <a:custGeom>
            <a:avLst/>
            <a:gdLst/>
            <a:ahLst/>
            <a:cxnLst/>
            <a:rect l="l" t="t" r="r" b="b"/>
            <a:pathLst>
              <a:path w="53539" h="57509" extrusionOk="0">
                <a:moveTo>
                  <a:pt x="8006" y="49169"/>
                </a:moveTo>
                <a:cubicBezTo>
                  <a:pt x="8307" y="47268"/>
                  <a:pt x="7973" y="45333"/>
                  <a:pt x="8273" y="43399"/>
                </a:cubicBezTo>
                <a:cubicBezTo>
                  <a:pt x="8707" y="40330"/>
                  <a:pt x="10942" y="37528"/>
                  <a:pt x="13844" y="36327"/>
                </a:cubicBezTo>
                <a:cubicBezTo>
                  <a:pt x="16646" y="35193"/>
                  <a:pt x="19815" y="35526"/>
                  <a:pt x="22817" y="35393"/>
                </a:cubicBezTo>
                <a:cubicBezTo>
                  <a:pt x="25819" y="35259"/>
                  <a:pt x="29188" y="34425"/>
                  <a:pt x="30789" y="31890"/>
                </a:cubicBezTo>
                <a:cubicBezTo>
                  <a:pt x="31523" y="30689"/>
                  <a:pt x="31790" y="29255"/>
                  <a:pt x="32057" y="27887"/>
                </a:cubicBezTo>
                <a:cubicBezTo>
                  <a:pt x="32524" y="25753"/>
                  <a:pt x="33058" y="23651"/>
                  <a:pt x="34158" y="21750"/>
                </a:cubicBezTo>
                <a:cubicBezTo>
                  <a:pt x="35226" y="19882"/>
                  <a:pt x="36994" y="18314"/>
                  <a:pt x="39129" y="17847"/>
                </a:cubicBezTo>
                <a:cubicBezTo>
                  <a:pt x="40530" y="17547"/>
                  <a:pt x="42031" y="17747"/>
                  <a:pt x="43498" y="17680"/>
                </a:cubicBezTo>
                <a:cubicBezTo>
                  <a:pt x="47368" y="17413"/>
                  <a:pt x="50837" y="14978"/>
                  <a:pt x="53205" y="11876"/>
                </a:cubicBezTo>
                <a:cubicBezTo>
                  <a:pt x="53339" y="11709"/>
                  <a:pt x="53405" y="11576"/>
                  <a:pt x="53539" y="11409"/>
                </a:cubicBezTo>
                <a:cubicBezTo>
                  <a:pt x="52505" y="9541"/>
                  <a:pt x="51404" y="7473"/>
                  <a:pt x="49369" y="6706"/>
                </a:cubicBezTo>
                <a:cubicBezTo>
                  <a:pt x="45867" y="5405"/>
                  <a:pt x="42398" y="8974"/>
                  <a:pt x="38695" y="9241"/>
                </a:cubicBezTo>
                <a:cubicBezTo>
                  <a:pt x="35726" y="9508"/>
                  <a:pt x="33058" y="7673"/>
                  <a:pt x="30522" y="6072"/>
                </a:cubicBezTo>
                <a:cubicBezTo>
                  <a:pt x="24718" y="2536"/>
                  <a:pt x="17513" y="1"/>
                  <a:pt x="11209" y="2536"/>
                </a:cubicBezTo>
                <a:cubicBezTo>
                  <a:pt x="9674" y="3170"/>
                  <a:pt x="8206" y="4070"/>
                  <a:pt x="6972" y="5171"/>
                </a:cubicBezTo>
                <a:cubicBezTo>
                  <a:pt x="4504" y="7306"/>
                  <a:pt x="2636" y="10141"/>
                  <a:pt x="1668" y="13244"/>
                </a:cubicBezTo>
                <a:cubicBezTo>
                  <a:pt x="167" y="18181"/>
                  <a:pt x="835" y="23651"/>
                  <a:pt x="1" y="28688"/>
                </a:cubicBezTo>
                <a:lnTo>
                  <a:pt x="1" y="57509"/>
                </a:lnTo>
                <a:cubicBezTo>
                  <a:pt x="134" y="57442"/>
                  <a:pt x="267" y="57409"/>
                  <a:pt x="368" y="57409"/>
                </a:cubicBezTo>
                <a:cubicBezTo>
                  <a:pt x="4204" y="56274"/>
                  <a:pt x="7439" y="53072"/>
                  <a:pt x="8006" y="4916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7"/>
          <p:cNvSpPr/>
          <p:nvPr/>
        </p:nvSpPr>
        <p:spPr>
          <a:xfrm flipH="1">
            <a:off x="6437789" y="909179"/>
            <a:ext cx="1080149" cy="1062207"/>
          </a:xfrm>
          <a:custGeom>
            <a:avLst/>
            <a:gdLst/>
            <a:ahLst/>
            <a:cxnLst/>
            <a:rect l="l" t="t" r="r" b="b"/>
            <a:pathLst>
              <a:path w="28054" h="27588" extrusionOk="0">
                <a:moveTo>
                  <a:pt x="20915" y="1969"/>
                </a:moveTo>
                <a:cubicBezTo>
                  <a:pt x="20548" y="1635"/>
                  <a:pt x="20114" y="1302"/>
                  <a:pt x="19647" y="1035"/>
                </a:cubicBezTo>
                <a:cubicBezTo>
                  <a:pt x="17779" y="1"/>
                  <a:pt x="15244" y="168"/>
                  <a:pt x="13576" y="1535"/>
                </a:cubicBezTo>
                <a:cubicBezTo>
                  <a:pt x="11608" y="3070"/>
                  <a:pt x="10608" y="5805"/>
                  <a:pt x="9707" y="8040"/>
                </a:cubicBezTo>
                <a:cubicBezTo>
                  <a:pt x="9640" y="8173"/>
                  <a:pt x="9607" y="8240"/>
                  <a:pt x="9574" y="8374"/>
                </a:cubicBezTo>
                <a:cubicBezTo>
                  <a:pt x="8573" y="10809"/>
                  <a:pt x="7305" y="12043"/>
                  <a:pt x="4970" y="13411"/>
                </a:cubicBezTo>
                <a:cubicBezTo>
                  <a:pt x="4136" y="13911"/>
                  <a:pt x="3236" y="14411"/>
                  <a:pt x="2569" y="15145"/>
                </a:cubicBezTo>
                <a:cubicBezTo>
                  <a:pt x="0" y="17714"/>
                  <a:pt x="934" y="22417"/>
                  <a:pt x="3769" y="24685"/>
                </a:cubicBezTo>
                <a:cubicBezTo>
                  <a:pt x="7439" y="27587"/>
                  <a:pt x="12876" y="26853"/>
                  <a:pt x="17179" y="25019"/>
                </a:cubicBezTo>
                <a:cubicBezTo>
                  <a:pt x="17980" y="24685"/>
                  <a:pt x="18747" y="24318"/>
                  <a:pt x="19481" y="23885"/>
                </a:cubicBezTo>
                <a:cubicBezTo>
                  <a:pt x="21182" y="22917"/>
                  <a:pt x="22783" y="21750"/>
                  <a:pt x="23984" y="20215"/>
                </a:cubicBezTo>
                <a:cubicBezTo>
                  <a:pt x="28053" y="14978"/>
                  <a:pt x="25652" y="6072"/>
                  <a:pt x="20915" y="196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7"/>
          <p:cNvSpPr/>
          <p:nvPr/>
        </p:nvSpPr>
        <p:spPr>
          <a:xfrm rot="10800000">
            <a:off x="5526361" y="3306202"/>
            <a:ext cx="3897993" cy="1992042"/>
          </a:xfrm>
          <a:custGeom>
            <a:avLst/>
            <a:gdLst/>
            <a:ahLst/>
            <a:cxnLst/>
            <a:rect l="l" t="t" r="r" b="b"/>
            <a:pathLst>
              <a:path w="101240" h="51738" extrusionOk="0">
                <a:moveTo>
                  <a:pt x="100572" y="234"/>
                </a:moveTo>
                <a:cubicBezTo>
                  <a:pt x="96369" y="2669"/>
                  <a:pt x="93000" y="6139"/>
                  <a:pt x="90531" y="10342"/>
                </a:cubicBezTo>
                <a:cubicBezTo>
                  <a:pt x="89364" y="12343"/>
                  <a:pt x="88530" y="14511"/>
                  <a:pt x="87930" y="16746"/>
                </a:cubicBezTo>
                <a:cubicBezTo>
                  <a:pt x="87162" y="19581"/>
                  <a:pt x="87029" y="22584"/>
                  <a:pt x="86162" y="25352"/>
                </a:cubicBezTo>
                <a:cubicBezTo>
                  <a:pt x="83827" y="32624"/>
                  <a:pt x="75354" y="33091"/>
                  <a:pt x="69150" y="31490"/>
                </a:cubicBezTo>
                <a:cubicBezTo>
                  <a:pt x="64513" y="30322"/>
                  <a:pt x="59476" y="27687"/>
                  <a:pt x="55206" y="31223"/>
                </a:cubicBezTo>
                <a:cubicBezTo>
                  <a:pt x="53572" y="32624"/>
                  <a:pt x="52671" y="34726"/>
                  <a:pt x="51737" y="36594"/>
                </a:cubicBezTo>
                <a:cubicBezTo>
                  <a:pt x="50369" y="39362"/>
                  <a:pt x="48702" y="41797"/>
                  <a:pt x="46133" y="43632"/>
                </a:cubicBezTo>
                <a:cubicBezTo>
                  <a:pt x="40162" y="47802"/>
                  <a:pt x="34692" y="43899"/>
                  <a:pt x="29488" y="40763"/>
                </a:cubicBezTo>
                <a:cubicBezTo>
                  <a:pt x="20582" y="35326"/>
                  <a:pt x="9307" y="37494"/>
                  <a:pt x="3002" y="45700"/>
                </a:cubicBezTo>
                <a:cubicBezTo>
                  <a:pt x="1701" y="47368"/>
                  <a:pt x="801" y="49236"/>
                  <a:pt x="134" y="51204"/>
                </a:cubicBezTo>
                <a:cubicBezTo>
                  <a:pt x="0" y="51571"/>
                  <a:pt x="567" y="51738"/>
                  <a:pt x="701" y="51371"/>
                </a:cubicBezTo>
                <a:cubicBezTo>
                  <a:pt x="2702" y="45667"/>
                  <a:pt x="7139" y="41297"/>
                  <a:pt x="12843" y="39296"/>
                </a:cubicBezTo>
                <a:cubicBezTo>
                  <a:pt x="19181" y="37061"/>
                  <a:pt x="25485" y="38862"/>
                  <a:pt x="30889" y="42364"/>
                </a:cubicBezTo>
                <a:cubicBezTo>
                  <a:pt x="35092" y="45033"/>
                  <a:pt x="39195" y="47301"/>
                  <a:pt x="44198" y="45400"/>
                </a:cubicBezTo>
                <a:cubicBezTo>
                  <a:pt x="48802" y="43665"/>
                  <a:pt x="51037" y="39462"/>
                  <a:pt x="53138" y="35359"/>
                </a:cubicBezTo>
                <a:cubicBezTo>
                  <a:pt x="54639" y="32457"/>
                  <a:pt x="56574" y="30222"/>
                  <a:pt x="60076" y="30056"/>
                </a:cubicBezTo>
                <a:cubicBezTo>
                  <a:pt x="63345" y="29889"/>
                  <a:pt x="66648" y="31523"/>
                  <a:pt x="69717" y="32324"/>
                </a:cubicBezTo>
                <a:cubicBezTo>
                  <a:pt x="74220" y="33458"/>
                  <a:pt x="79724" y="33491"/>
                  <a:pt x="83493" y="30322"/>
                </a:cubicBezTo>
                <a:cubicBezTo>
                  <a:pt x="87729" y="26787"/>
                  <a:pt x="87396" y="21216"/>
                  <a:pt x="88730" y="16312"/>
                </a:cubicBezTo>
                <a:cubicBezTo>
                  <a:pt x="90231" y="10809"/>
                  <a:pt x="93800" y="5938"/>
                  <a:pt x="98304" y="2469"/>
                </a:cubicBezTo>
                <a:cubicBezTo>
                  <a:pt x="99138" y="1835"/>
                  <a:pt x="100038" y="1302"/>
                  <a:pt x="100906" y="768"/>
                </a:cubicBezTo>
                <a:cubicBezTo>
                  <a:pt x="101239" y="568"/>
                  <a:pt x="100906" y="1"/>
                  <a:pt x="100572" y="23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7"/>
          <p:cNvSpPr/>
          <p:nvPr/>
        </p:nvSpPr>
        <p:spPr>
          <a:xfrm>
            <a:off x="-19325" y="-87300"/>
            <a:ext cx="3138011" cy="1353475"/>
          </a:xfrm>
          <a:custGeom>
            <a:avLst/>
            <a:gdLst/>
            <a:ahLst/>
            <a:cxnLst/>
            <a:rect l="l" t="t" r="r" b="b"/>
            <a:pathLst>
              <a:path w="66515" h="28689" extrusionOk="0">
                <a:moveTo>
                  <a:pt x="58376" y="1202"/>
                </a:moveTo>
                <a:lnTo>
                  <a:pt x="1" y="1202"/>
                </a:lnTo>
                <a:lnTo>
                  <a:pt x="1" y="28688"/>
                </a:lnTo>
                <a:cubicBezTo>
                  <a:pt x="835" y="23684"/>
                  <a:pt x="167" y="18214"/>
                  <a:pt x="1669" y="13244"/>
                </a:cubicBezTo>
                <a:cubicBezTo>
                  <a:pt x="2636" y="10141"/>
                  <a:pt x="4471" y="7306"/>
                  <a:pt x="6972" y="5171"/>
                </a:cubicBezTo>
                <a:cubicBezTo>
                  <a:pt x="8207" y="4070"/>
                  <a:pt x="9674" y="3170"/>
                  <a:pt x="11242" y="2536"/>
                </a:cubicBezTo>
                <a:cubicBezTo>
                  <a:pt x="17513" y="1"/>
                  <a:pt x="24752" y="2503"/>
                  <a:pt x="30522" y="6072"/>
                </a:cubicBezTo>
                <a:cubicBezTo>
                  <a:pt x="33091" y="7640"/>
                  <a:pt x="35760" y="9474"/>
                  <a:pt x="38695" y="9241"/>
                </a:cubicBezTo>
                <a:cubicBezTo>
                  <a:pt x="42464" y="8974"/>
                  <a:pt x="45867" y="5371"/>
                  <a:pt x="49369" y="6706"/>
                </a:cubicBezTo>
                <a:cubicBezTo>
                  <a:pt x="51371" y="7473"/>
                  <a:pt x="52505" y="9541"/>
                  <a:pt x="53539" y="11409"/>
                </a:cubicBezTo>
                <a:cubicBezTo>
                  <a:pt x="53539" y="11409"/>
                  <a:pt x="53539" y="11476"/>
                  <a:pt x="53606" y="11476"/>
                </a:cubicBezTo>
                <a:cubicBezTo>
                  <a:pt x="54640" y="13344"/>
                  <a:pt x="56141" y="15345"/>
                  <a:pt x="58242" y="15545"/>
                </a:cubicBezTo>
                <a:cubicBezTo>
                  <a:pt x="60844" y="15812"/>
                  <a:pt x="62846" y="13244"/>
                  <a:pt x="63746" y="10842"/>
                </a:cubicBezTo>
                <a:cubicBezTo>
                  <a:pt x="64947" y="7806"/>
                  <a:pt x="65347" y="4237"/>
                  <a:pt x="66515" y="1235"/>
                </a:cubicBezTo>
                <a:lnTo>
                  <a:pt x="58376" y="123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7"/>
          <p:cNvSpPr txBox="1">
            <a:spLocks noGrp="1"/>
          </p:cNvSpPr>
          <p:nvPr>
            <p:ph type="title"/>
          </p:nvPr>
        </p:nvSpPr>
        <p:spPr>
          <a:xfrm>
            <a:off x="1709188" y="1440719"/>
            <a:ext cx="3264300" cy="407100"/>
          </a:xfrm>
          <a:prstGeom prst="rect">
            <a:avLst/>
          </a:prstGeom>
        </p:spPr>
        <p:txBody>
          <a:bodyPr spcFirstLastPara="1" wrap="square" lIns="0" tIns="0" rIns="0" bIns="0" anchor="t" anchorCtr="0">
            <a:noAutofit/>
          </a:bodyPr>
          <a:lstStyle>
            <a:lvl1pPr lvl="0" algn="l" rtl="0">
              <a:lnSpc>
                <a:spcPct val="90000"/>
              </a:lnSpc>
              <a:spcBef>
                <a:spcPts val="0"/>
              </a:spcBef>
              <a:spcAft>
                <a:spcPts val="0"/>
              </a:spcAft>
              <a:buSzPts val="5200"/>
              <a:buFont typeface="Commissioner"/>
              <a:buNone/>
              <a:defRPr>
                <a:latin typeface="Commissioner ExtraBold"/>
                <a:ea typeface="Commissioner ExtraBold"/>
                <a:cs typeface="Commissioner ExtraBold"/>
                <a:sym typeface="Commissioner ExtraBold"/>
              </a:defRPr>
            </a:lvl1pPr>
            <a:lvl2pPr lvl="1" algn="ctr" rtl="0">
              <a:spcBef>
                <a:spcPts val="0"/>
              </a:spcBef>
              <a:spcAft>
                <a:spcPts val="0"/>
              </a:spcAft>
              <a:buSzPts val="5200"/>
              <a:buNone/>
              <a:defRPr sz="4200"/>
            </a:lvl2pPr>
            <a:lvl3pPr lvl="2" algn="ctr" rtl="0">
              <a:spcBef>
                <a:spcPts val="0"/>
              </a:spcBef>
              <a:spcAft>
                <a:spcPts val="0"/>
              </a:spcAft>
              <a:buSzPts val="5200"/>
              <a:buNone/>
              <a:defRPr sz="4200"/>
            </a:lvl3pPr>
            <a:lvl4pPr lvl="3" algn="ctr" rtl="0">
              <a:spcBef>
                <a:spcPts val="0"/>
              </a:spcBef>
              <a:spcAft>
                <a:spcPts val="0"/>
              </a:spcAft>
              <a:buSzPts val="5200"/>
              <a:buNone/>
              <a:defRPr sz="4200"/>
            </a:lvl4pPr>
            <a:lvl5pPr lvl="4" algn="ctr" rtl="0">
              <a:spcBef>
                <a:spcPts val="0"/>
              </a:spcBef>
              <a:spcAft>
                <a:spcPts val="0"/>
              </a:spcAft>
              <a:buSzPts val="5200"/>
              <a:buNone/>
              <a:defRPr sz="4200"/>
            </a:lvl5pPr>
            <a:lvl6pPr lvl="5" algn="ctr" rtl="0">
              <a:spcBef>
                <a:spcPts val="0"/>
              </a:spcBef>
              <a:spcAft>
                <a:spcPts val="0"/>
              </a:spcAft>
              <a:buSzPts val="5200"/>
              <a:buNone/>
              <a:defRPr sz="4200"/>
            </a:lvl6pPr>
            <a:lvl7pPr lvl="6" algn="ctr" rtl="0">
              <a:spcBef>
                <a:spcPts val="0"/>
              </a:spcBef>
              <a:spcAft>
                <a:spcPts val="0"/>
              </a:spcAft>
              <a:buSzPts val="5200"/>
              <a:buNone/>
              <a:defRPr sz="4200"/>
            </a:lvl7pPr>
            <a:lvl8pPr lvl="7" algn="ctr" rtl="0">
              <a:spcBef>
                <a:spcPts val="0"/>
              </a:spcBef>
              <a:spcAft>
                <a:spcPts val="0"/>
              </a:spcAft>
              <a:buSzPts val="5200"/>
              <a:buNone/>
              <a:defRPr sz="4200"/>
            </a:lvl8pPr>
            <a:lvl9pPr lvl="8" algn="ctr" rtl="0">
              <a:spcBef>
                <a:spcPts val="0"/>
              </a:spcBef>
              <a:spcAft>
                <a:spcPts val="0"/>
              </a:spcAft>
              <a:buSzPts val="5200"/>
              <a:buNone/>
              <a:defRPr sz="4200"/>
            </a:lvl9pPr>
          </a:lstStyle>
          <a:p>
            <a:endParaRPr/>
          </a:p>
        </p:txBody>
      </p:sp>
      <p:sp>
        <p:nvSpPr>
          <p:cNvPr id="124" name="Google Shape;124;p17"/>
          <p:cNvSpPr txBox="1">
            <a:spLocks noGrp="1"/>
          </p:cNvSpPr>
          <p:nvPr>
            <p:ph type="subTitle" idx="1"/>
          </p:nvPr>
        </p:nvSpPr>
        <p:spPr>
          <a:xfrm>
            <a:off x="1708738" y="1936372"/>
            <a:ext cx="3265200" cy="17664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2">
  <p:cSld name="CUSTOM_4_1">
    <p:spTree>
      <p:nvGrpSpPr>
        <p:cNvPr id="1" name="Shape 125"/>
        <p:cNvGrpSpPr/>
        <p:nvPr/>
      </p:nvGrpSpPr>
      <p:grpSpPr>
        <a:xfrm>
          <a:off x="0" y="0"/>
          <a:ext cx="0" cy="0"/>
          <a:chOff x="0" y="0"/>
          <a:chExt cx="0" cy="0"/>
        </a:xfrm>
      </p:grpSpPr>
      <p:sp>
        <p:nvSpPr>
          <p:cNvPr id="126" name="Google Shape;126;p18"/>
          <p:cNvSpPr/>
          <p:nvPr/>
        </p:nvSpPr>
        <p:spPr>
          <a:xfrm>
            <a:off x="576600" y="3109350"/>
            <a:ext cx="4460258" cy="2279644"/>
          </a:xfrm>
          <a:custGeom>
            <a:avLst/>
            <a:gdLst/>
            <a:ahLst/>
            <a:cxnLst/>
            <a:rect l="l" t="t" r="r" b="b"/>
            <a:pathLst>
              <a:path w="48102" h="24585" extrusionOk="0">
                <a:moveTo>
                  <a:pt x="46834" y="4870"/>
                </a:moveTo>
                <a:cubicBezTo>
                  <a:pt x="45533" y="1835"/>
                  <a:pt x="41997" y="0"/>
                  <a:pt x="38762" y="601"/>
                </a:cubicBezTo>
                <a:cubicBezTo>
                  <a:pt x="35626" y="1168"/>
                  <a:pt x="33358" y="3536"/>
                  <a:pt x="31023" y="5838"/>
                </a:cubicBezTo>
                <a:cubicBezTo>
                  <a:pt x="29121" y="7706"/>
                  <a:pt x="27153" y="9540"/>
                  <a:pt x="24652" y="10308"/>
                </a:cubicBezTo>
                <a:cubicBezTo>
                  <a:pt x="19314" y="11875"/>
                  <a:pt x="13544" y="7939"/>
                  <a:pt x="8173" y="9273"/>
                </a:cubicBezTo>
                <a:cubicBezTo>
                  <a:pt x="4671" y="10141"/>
                  <a:pt x="2202" y="13043"/>
                  <a:pt x="968" y="16512"/>
                </a:cubicBezTo>
                <a:cubicBezTo>
                  <a:pt x="368" y="18146"/>
                  <a:pt x="34" y="19881"/>
                  <a:pt x="1" y="21582"/>
                </a:cubicBezTo>
                <a:cubicBezTo>
                  <a:pt x="1" y="22583"/>
                  <a:pt x="34" y="23584"/>
                  <a:pt x="268" y="24584"/>
                </a:cubicBezTo>
                <a:lnTo>
                  <a:pt x="7439" y="24584"/>
                </a:lnTo>
                <a:lnTo>
                  <a:pt x="37194" y="24584"/>
                </a:lnTo>
                <a:cubicBezTo>
                  <a:pt x="37928" y="23384"/>
                  <a:pt x="38795" y="22216"/>
                  <a:pt x="39696" y="21149"/>
                </a:cubicBezTo>
                <a:cubicBezTo>
                  <a:pt x="41764" y="18747"/>
                  <a:pt x="44032" y="16545"/>
                  <a:pt x="45667" y="13843"/>
                </a:cubicBezTo>
                <a:cubicBezTo>
                  <a:pt x="47268" y="11175"/>
                  <a:pt x="48102" y="7772"/>
                  <a:pt x="46834" y="487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8"/>
          <p:cNvSpPr/>
          <p:nvPr/>
        </p:nvSpPr>
        <p:spPr>
          <a:xfrm>
            <a:off x="3918840" y="4487355"/>
            <a:ext cx="946605" cy="720462"/>
          </a:xfrm>
          <a:custGeom>
            <a:avLst/>
            <a:gdLst/>
            <a:ahLst/>
            <a:cxnLst/>
            <a:rect l="l" t="t" r="r" b="b"/>
            <a:pathLst>
              <a:path w="18715" h="14244" extrusionOk="0">
                <a:moveTo>
                  <a:pt x="15445" y="1735"/>
                </a:moveTo>
                <a:cubicBezTo>
                  <a:pt x="14378" y="1034"/>
                  <a:pt x="13044" y="534"/>
                  <a:pt x="11442" y="334"/>
                </a:cubicBezTo>
                <a:cubicBezTo>
                  <a:pt x="9674" y="67"/>
                  <a:pt x="7840" y="0"/>
                  <a:pt x="6205" y="634"/>
                </a:cubicBezTo>
                <a:cubicBezTo>
                  <a:pt x="3970" y="1468"/>
                  <a:pt x="2369" y="3536"/>
                  <a:pt x="1535" y="5804"/>
                </a:cubicBezTo>
                <a:cubicBezTo>
                  <a:pt x="635" y="8206"/>
                  <a:pt x="1" y="11542"/>
                  <a:pt x="501" y="14244"/>
                </a:cubicBezTo>
                <a:lnTo>
                  <a:pt x="16880" y="14244"/>
                </a:lnTo>
                <a:cubicBezTo>
                  <a:pt x="17013" y="14077"/>
                  <a:pt x="17113" y="13910"/>
                  <a:pt x="17180" y="13810"/>
                </a:cubicBezTo>
                <a:cubicBezTo>
                  <a:pt x="17880" y="12543"/>
                  <a:pt x="18181" y="11142"/>
                  <a:pt x="18347" y="9707"/>
                </a:cubicBezTo>
                <a:cubicBezTo>
                  <a:pt x="18714" y="6038"/>
                  <a:pt x="17814" y="3336"/>
                  <a:pt x="15445" y="173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8"/>
          <p:cNvSpPr/>
          <p:nvPr/>
        </p:nvSpPr>
        <p:spPr>
          <a:xfrm rot="-10445712">
            <a:off x="82197" y="-539280"/>
            <a:ext cx="3641534" cy="3508483"/>
          </a:xfrm>
          <a:custGeom>
            <a:avLst/>
            <a:gdLst/>
            <a:ahLst/>
            <a:cxnLst/>
            <a:rect l="l" t="t" r="r" b="b"/>
            <a:pathLst>
              <a:path w="76689" h="73887" extrusionOk="0">
                <a:moveTo>
                  <a:pt x="76355" y="6972"/>
                </a:moveTo>
                <a:cubicBezTo>
                  <a:pt x="71552" y="4170"/>
                  <a:pt x="66648" y="1468"/>
                  <a:pt x="60977" y="1368"/>
                </a:cubicBezTo>
                <a:cubicBezTo>
                  <a:pt x="56341" y="1301"/>
                  <a:pt x="52304" y="3603"/>
                  <a:pt x="49969" y="7606"/>
                </a:cubicBezTo>
                <a:cubicBezTo>
                  <a:pt x="47601" y="11675"/>
                  <a:pt x="47201" y="16645"/>
                  <a:pt x="45700" y="21049"/>
                </a:cubicBezTo>
                <a:cubicBezTo>
                  <a:pt x="43798" y="26786"/>
                  <a:pt x="39429" y="32290"/>
                  <a:pt x="34592" y="35859"/>
                </a:cubicBezTo>
                <a:cubicBezTo>
                  <a:pt x="32257" y="37560"/>
                  <a:pt x="29522" y="38695"/>
                  <a:pt x="26653" y="38961"/>
                </a:cubicBezTo>
                <a:cubicBezTo>
                  <a:pt x="23284" y="39228"/>
                  <a:pt x="19981" y="37827"/>
                  <a:pt x="16946" y="36660"/>
                </a:cubicBezTo>
                <a:cubicBezTo>
                  <a:pt x="12476" y="34925"/>
                  <a:pt x="7239" y="33691"/>
                  <a:pt x="3269" y="37160"/>
                </a:cubicBezTo>
                <a:cubicBezTo>
                  <a:pt x="0" y="40029"/>
                  <a:pt x="101" y="44665"/>
                  <a:pt x="2169" y="48068"/>
                </a:cubicBezTo>
                <a:cubicBezTo>
                  <a:pt x="3336" y="50003"/>
                  <a:pt x="5104" y="51537"/>
                  <a:pt x="6639" y="53172"/>
                </a:cubicBezTo>
                <a:cubicBezTo>
                  <a:pt x="8840" y="55440"/>
                  <a:pt x="10508" y="57942"/>
                  <a:pt x="11575" y="60944"/>
                </a:cubicBezTo>
                <a:cubicBezTo>
                  <a:pt x="12943" y="64947"/>
                  <a:pt x="12843" y="69350"/>
                  <a:pt x="11575" y="73353"/>
                </a:cubicBezTo>
                <a:cubicBezTo>
                  <a:pt x="11442" y="73720"/>
                  <a:pt x="12009" y="73886"/>
                  <a:pt x="12142" y="73519"/>
                </a:cubicBezTo>
                <a:cubicBezTo>
                  <a:pt x="13644" y="69016"/>
                  <a:pt x="13543" y="63913"/>
                  <a:pt x="11675" y="59543"/>
                </a:cubicBezTo>
                <a:cubicBezTo>
                  <a:pt x="10775" y="57341"/>
                  <a:pt x="9507" y="55407"/>
                  <a:pt x="7939" y="53605"/>
                </a:cubicBezTo>
                <a:cubicBezTo>
                  <a:pt x="6038" y="51504"/>
                  <a:pt x="3870" y="49702"/>
                  <a:pt x="2369" y="47267"/>
                </a:cubicBezTo>
                <a:cubicBezTo>
                  <a:pt x="701" y="44599"/>
                  <a:pt x="968" y="41430"/>
                  <a:pt x="2602" y="38861"/>
                </a:cubicBezTo>
                <a:cubicBezTo>
                  <a:pt x="4771" y="35426"/>
                  <a:pt x="9040" y="35225"/>
                  <a:pt x="12643" y="35993"/>
                </a:cubicBezTo>
                <a:cubicBezTo>
                  <a:pt x="18147" y="37160"/>
                  <a:pt x="22717" y="40429"/>
                  <a:pt x="28554" y="39328"/>
                </a:cubicBezTo>
                <a:cubicBezTo>
                  <a:pt x="33491" y="38394"/>
                  <a:pt x="37527" y="34592"/>
                  <a:pt x="40596" y="30922"/>
                </a:cubicBezTo>
                <a:cubicBezTo>
                  <a:pt x="43965" y="26853"/>
                  <a:pt x="46167" y="22383"/>
                  <a:pt x="47468" y="17246"/>
                </a:cubicBezTo>
                <a:cubicBezTo>
                  <a:pt x="48769" y="12075"/>
                  <a:pt x="49836" y="6405"/>
                  <a:pt x="54806" y="3503"/>
                </a:cubicBezTo>
                <a:cubicBezTo>
                  <a:pt x="60710" y="0"/>
                  <a:pt x="68049" y="3136"/>
                  <a:pt x="73453" y="6071"/>
                </a:cubicBezTo>
                <a:cubicBezTo>
                  <a:pt x="74320" y="6538"/>
                  <a:pt x="75154" y="7039"/>
                  <a:pt x="75988" y="7539"/>
                </a:cubicBezTo>
                <a:cubicBezTo>
                  <a:pt x="76388" y="7706"/>
                  <a:pt x="76689" y="7172"/>
                  <a:pt x="76355" y="697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8"/>
          <p:cNvSpPr/>
          <p:nvPr/>
        </p:nvSpPr>
        <p:spPr>
          <a:xfrm>
            <a:off x="1966325" y="1334050"/>
            <a:ext cx="622125" cy="600725"/>
          </a:xfrm>
          <a:custGeom>
            <a:avLst/>
            <a:gdLst/>
            <a:ahLst/>
            <a:cxnLst/>
            <a:rect l="l" t="t" r="r" b="b"/>
            <a:pathLst>
              <a:path w="24885" h="24029" extrusionOk="0">
                <a:moveTo>
                  <a:pt x="15284" y="0"/>
                </a:moveTo>
                <a:cubicBezTo>
                  <a:pt x="14056" y="0"/>
                  <a:pt x="12888" y="355"/>
                  <a:pt x="12109" y="1291"/>
                </a:cubicBezTo>
                <a:cubicBezTo>
                  <a:pt x="10541" y="3192"/>
                  <a:pt x="11542" y="5627"/>
                  <a:pt x="11241" y="7829"/>
                </a:cubicBezTo>
                <a:cubicBezTo>
                  <a:pt x="10941" y="10164"/>
                  <a:pt x="9574" y="11498"/>
                  <a:pt x="7539" y="12699"/>
                </a:cubicBezTo>
                <a:cubicBezTo>
                  <a:pt x="5838" y="13700"/>
                  <a:pt x="4003" y="14467"/>
                  <a:pt x="2502" y="15768"/>
                </a:cubicBezTo>
                <a:cubicBezTo>
                  <a:pt x="1034" y="17035"/>
                  <a:pt x="0" y="19137"/>
                  <a:pt x="600" y="20972"/>
                </a:cubicBezTo>
                <a:cubicBezTo>
                  <a:pt x="667" y="21138"/>
                  <a:pt x="734" y="21339"/>
                  <a:pt x="834" y="21505"/>
                </a:cubicBezTo>
                <a:cubicBezTo>
                  <a:pt x="1501" y="22806"/>
                  <a:pt x="2935" y="23640"/>
                  <a:pt x="4437" y="23874"/>
                </a:cubicBezTo>
                <a:cubicBezTo>
                  <a:pt x="5020" y="23981"/>
                  <a:pt x="5656" y="24029"/>
                  <a:pt x="6315" y="24029"/>
                </a:cubicBezTo>
                <a:cubicBezTo>
                  <a:pt x="8108" y="24029"/>
                  <a:pt x="10072" y="23679"/>
                  <a:pt x="11608" y="23240"/>
                </a:cubicBezTo>
                <a:cubicBezTo>
                  <a:pt x="16045" y="21906"/>
                  <a:pt x="20014" y="18970"/>
                  <a:pt x="22449" y="15001"/>
                </a:cubicBezTo>
                <a:cubicBezTo>
                  <a:pt x="23917" y="12632"/>
                  <a:pt x="24884" y="9797"/>
                  <a:pt x="24284" y="7095"/>
                </a:cubicBezTo>
                <a:cubicBezTo>
                  <a:pt x="23584" y="3926"/>
                  <a:pt x="20882" y="1491"/>
                  <a:pt x="17879" y="457"/>
                </a:cubicBezTo>
                <a:cubicBezTo>
                  <a:pt x="17062" y="180"/>
                  <a:pt x="16157" y="0"/>
                  <a:pt x="152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8"/>
          <p:cNvSpPr txBox="1">
            <a:spLocks noGrp="1"/>
          </p:cNvSpPr>
          <p:nvPr>
            <p:ph type="title"/>
          </p:nvPr>
        </p:nvSpPr>
        <p:spPr>
          <a:xfrm>
            <a:off x="4942838" y="1440719"/>
            <a:ext cx="3264300" cy="407100"/>
          </a:xfrm>
          <a:prstGeom prst="rect">
            <a:avLst/>
          </a:prstGeom>
        </p:spPr>
        <p:txBody>
          <a:bodyPr spcFirstLastPara="1" wrap="square" lIns="0" tIns="0" rIns="0" bIns="0" anchor="t" anchorCtr="0">
            <a:noAutofit/>
          </a:bodyPr>
          <a:lstStyle>
            <a:lvl1pPr lvl="0" algn="r" rtl="0">
              <a:lnSpc>
                <a:spcPct val="90000"/>
              </a:lnSpc>
              <a:spcBef>
                <a:spcPts val="0"/>
              </a:spcBef>
              <a:spcAft>
                <a:spcPts val="0"/>
              </a:spcAft>
              <a:buSzPts val="5200"/>
              <a:buFont typeface="Commissioner"/>
              <a:buNone/>
              <a:defRPr>
                <a:latin typeface="Commissioner ExtraBold"/>
                <a:ea typeface="Commissioner ExtraBold"/>
                <a:cs typeface="Commissioner ExtraBold"/>
                <a:sym typeface="Commissioner ExtraBold"/>
              </a:defRPr>
            </a:lvl1pPr>
            <a:lvl2pPr lvl="1" algn="ctr" rtl="0">
              <a:spcBef>
                <a:spcPts val="0"/>
              </a:spcBef>
              <a:spcAft>
                <a:spcPts val="0"/>
              </a:spcAft>
              <a:buSzPts val="5200"/>
              <a:buNone/>
              <a:defRPr sz="4200"/>
            </a:lvl2pPr>
            <a:lvl3pPr lvl="2" algn="ctr" rtl="0">
              <a:spcBef>
                <a:spcPts val="0"/>
              </a:spcBef>
              <a:spcAft>
                <a:spcPts val="0"/>
              </a:spcAft>
              <a:buSzPts val="5200"/>
              <a:buNone/>
              <a:defRPr sz="4200"/>
            </a:lvl3pPr>
            <a:lvl4pPr lvl="3" algn="ctr" rtl="0">
              <a:spcBef>
                <a:spcPts val="0"/>
              </a:spcBef>
              <a:spcAft>
                <a:spcPts val="0"/>
              </a:spcAft>
              <a:buSzPts val="5200"/>
              <a:buNone/>
              <a:defRPr sz="4200"/>
            </a:lvl4pPr>
            <a:lvl5pPr lvl="4" algn="ctr" rtl="0">
              <a:spcBef>
                <a:spcPts val="0"/>
              </a:spcBef>
              <a:spcAft>
                <a:spcPts val="0"/>
              </a:spcAft>
              <a:buSzPts val="5200"/>
              <a:buNone/>
              <a:defRPr sz="4200"/>
            </a:lvl5pPr>
            <a:lvl6pPr lvl="5" algn="ctr" rtl="0">
              <a:spcBef>
                <a:spcPts val="0"/>
              </a:spcBef>
              <a:spcAft>
                <a:spcPts val="0"/>
              </a:spcAft>
              <a:buSzPts val="5200"/>
              <a:buNone/>
              <a:defRPr sz="4200"/>
            </a:lvl6pPr>
            <a:lvl7pPr lvl="6" algn="ctr" rtl="0">
              <a:spcBef>
                <a:spcPts val="0"/>
              </a:spcBef>
              <a:spcAft>
                <a:spcPts val="0"/>
              </a:spcAft>
              <a:buSzPts val="5200"/>
              <a:buNone/>
              <a:defRPr sz="4200"/>
            </a:lvl7pPr>
            <a:lvl8pPr lvl="7" algn="ctr" rtl="0">
              <a:spcBef>
                <a:spcPts val="0"/>
              </a:spcBef>
              <a:spcAft>
                <a:spcPts val="0"/>
              </a:spcAft>
              <a:buSzPts val="5200"/>
              <a:buNone/>
              <a:defRPr sz="4200"/>
            </a:lvl8pPr>
            <a:lvl9pPr lvl="8" algn="ctr" rtl="0">
              <a:spcBef>
                <a:spcPts val="0"/>
              </a:spcBef>
              <a:spcAft>
                <a:spcPts val="0"/>
              </a:spcAft>
              <a:buSzPts val="5200"/>
              <a:buNone/>
              <a:defRPr sz="4200"/>
            </a:lvl9pPr>
          </a:lstStyle>
          <a:p>
            <a:endParaRPr/>
          </a:p>
        </p:txBody>
      </p:sp>
      <p:sp>
        <p:nvSpPr>
          <p:cNvPr id="131" name="Google Shape;131;p18"/>
          <p:cNvSpPr txBox="1">
            <a:spLocks noGrp="1"/>
          </p:cNvSpPr>
          <p:nvPr>
            <p:ph type="subTitle" idx="1"/>
          </p:nvPr>
        </p:nvSpPr>
        <p:spPr>
          <a:xfrm>
            <a:off x="4942388" y="1936372"/>
            <a:ext cx="3265200" cy="1766400"/>
          </a:xfrm>
          <a:prstGeom prst="rect">
            <a:avLst/>
          </a:prstGeom>
        </p:spPr>
        <p:txBody>
          <a:bodyPr spcFirstLastPara="1" wrap="square" lIns="0" tIns="0" rIns="0" bIns="0" anchor="t" anchorCtr="0">
            <a:noAutofit/>
          </a:bodyPr>
          <a:lstStyle>
            <a:lvl1pPr lvl="0" algn="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0" tIns="0" rIns="0" bIns="0" anchor="b" anchorCtr="0">
            <a:noAutofit/>
          </a:bodyPr>
          <a:lstStyle>
            <a:lvl1pPr marL="0" marR="0" lvl="0" indent="0" algn="ctr" rtl="0">
              <a:lnSpc>
                <a:spcPct val="100000"/>
              </a:lnSpc>
              <a:spcBef>
                <a:spcPts val="0"/>
              </a:spcBef>
              <a:spcAft>
                <a:spcPts val="0"/>
              </a:spcAft>
              <a:buClr>
                <a:schemeClr val="dk2"/>
              </a:buClr>
              <a:buSzPts val="2800"/>
              <a:buFont typeface="Barlow SemiBold"/>
              <a:buNone/>
              <a:defRPr sz="3100">
                <a:solidFill>
                  <a:schemeClr val="dk2"/>
                </a:solidFill>
                <a:latin typeface="Commissioner ExtraBold"/>
                <a:ea typeface="Commissioner ExtraBold"/>
                <a:cs typeface="Commissioner ExtraBold"/>
                <a:sym typeface="Commissioner ExtraBold"/>
              </a:defRPr>
            </a:lvl1pPr>
            <a:lvl2pPr lvl="1">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2pPr>
            <a:lvl3pPr lvl="2">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3pPr>
            <a:lvl4pPr lvl="3">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4pPr>
            <a:lvl5pPr lvl="4">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5pPr>
            <a:lvl6pPr lvl="5">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6pPr>
            <a:lvl7pPr lvl="6">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7pPr>
            <a:lvl8pPr lvl="7">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8pPr>
            <a:lvl9pPr lvl="8">
              <a:spcBef>
                <a:spcPts val="0"/>
              </a:spcBef>
              <a:spcAft>
                <a:spcPts val="0"/>
              </a:spcAft>
              <a:buClr>
                <a:schemeClr val="dk2"/>
              </a:buClr>
              <a:buSzPts val="2800"/>
              <a:buFont typeface="Barlow SemiBold"/>
              <a:buNone/>
              <a:defRPr sz="2800">
                <a:solidFill>
                  <a:schemeClr val="dk2"/>
                </a:solidFill>
                <a:latin typeface="Barlow SemiBold"/>
                <a:ea typeface="Barlow SemiBold"/>
                <a:cs typeface="Barlow SemiBold"/>
                <a:sym typeface="Barlow SemiBold"/>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0" tIns="0" rIns="0" bIns="0" anchor="t" anchorCtr="0">
            <a:noAutofit/>
          </a:bodyPr>
          <a:lstStyle>
            <a:lvl1pPr marL="457200" lvl="0" indent="-342900">
              <a:lnSpc>
                <a:spcPct val="100000"/>
              </a:lnSpc>
              <a:spcBef>
                <a:spcPts val="0"/>
              </a:spcBef>
              <a:spcAft>
                <a:spcPts val="0"/>
              </a:spcAft>
              <a:buClr>
                <a:schemeClr val="dk1"/>
              </a:buClr>
              <a:buSzPts val="1800"/>
              <a:buFont typeface="Syne"/>
              <a:buChar char="●"/>
              <a:defRPr sz="1800">
                <a:solidFill>
                  <a:schemeClr val="dk1"/>
                </a:solidFill>
                <a:latin typeface="Syne"/>
                <a:ea typeface="Syne"/>
                <a:cs typeface="Syne"/>
                <a:sym typeface="Syne"/>
              </a:defRPr>
            </a:lvl1pPr>
            <a:lvl2pPr marL="914400" lvl="1"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2pPr>
            <a:lvl3pPr marL="1371600" lvl="2"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3pPr>
            <a:lvl4pPr marL="1828800" lvl="3"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4pPr>
            <a:lvl5pPr marL="2286000" lvl="4"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5pPr>
            <a:lvl6pPr marL="2743200" lvl="5"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6pPr>
            <a:lvl7pPr marL="3200400" lvl="6"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7pPr>
            <a:lvl8pPr marL="3657600" lvl="7"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8pPr>
            <a:lvl9pPr marL="4114800" lvl="8" indent="-317500">
              <a:lnSpc>
                <a:spcPct val="115000"/>
              </a:lnSpc>
              <a:spcBef>
                <a:spcPts val="0"/>
              </a:spcBef>
              <a:spcAft>
                <a:spcPts val="0"/>
              </a:spcAft>
              <a:buClr>
                <a:schemeClr val="dk1"/>
              </a:buClr>
              <a:buSzPts val="1400"/>
              <a:buFont typeface="Syne"/>
              <a:buChar char="■"/>
              <a:defRPr>
                <a:solidFill>
                  <a:schemeClr val="dk1"/>
                </a:solidFill>
                <a:latin typeface="Syne"/>
                <a:ea typeface="Syne"/>
                <a:cs typeface="Syne"/>
                <a:sym typeface="Syn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4" r:id="rId3"/>
    <p:sldLayoutId id="2147483655" r:id="rId4"/>
    <p:sldLayoutId id="2147483658" r:id="rId5"/>
    <p:sldLayoutId id="2147483659" r:id="rId6"/>
    <p:sldLayoutId id="2147483661" r:id="rId7"/>
    <p:sldLayoutId id="2147483663" r:id="rId8"/>
    <p:sldLayoutId id="2147483664" r:id="rId9"/>
    <p:sldLayoutId id="2147483671" r:id="rId10"/>
    <p:sldLayoutId id="2147483679" r:id="rId11"/>
    <p:sldLayoutId id="214748368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37"/>
          <p:cNvSpPr txBox="1">
            <a:spLocks noGrp="1"/>
          </p:cNvSpPr>
          <p:nvPr>
            <p:ph type="ctrTitle"/>
          </p:nvPr>
        </p:nvSpPr>
        <p:spPr>
          <a:xfrm>
            <a:off x="1847090" y="1961223"/>
            <a:ext cx="5011646" cy="1624015"/>
          </a:xfrm>
          <a:prstGeom prst="rect">
            <a:avLst/>
          </a:prstGeom>
        </p:spPr>
        <p:txBody>
          <a:bodyPr spcFirstLastPara="1" wrap="square" lIns="0" tIns="0" rIns="0" bIns="0" anchor="t" anchorCtr="0">
            <a:noAutofit/>
          </a:bodyPr>
          <a:lstStyle/>
          <a:p>
            <a:pPr lvl="0"/>
            <a:r>
              <a:rPr lang="en-US" sz="2800" dirty="0"/>
              <a:t>The Difference Between Law, Government and Regulation</a:t>
            </a:r>
            <a:endParaRPr sz="2800" dirty="0"/>
          </a:p>
        </p:txBody>
      </p:sp>
      <p:sp>
        <p:nvSpPr>
          <p:cNvPr id="297" name="Google Shape;297;p37"/>
          <p:cNvSpPr/>
          <p:nvPr/>
        </p:nvSpPr>
        <p:spPr>
          <a:xfrm>
            <a:off x="2158353" y="4165219"/>
            <a:ext cx="4389120" cy="540138"/>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8" name="Google Shape;298;p37"/>
          <p:cNvSpPr txBox="1">
            <a:spLocks noGrp="1"/>
          </p:cNvSpPr>
          <p:nvPr>
            <p:ph type="subTitle" idx="1"/>
          </p:nvPr>
        </p:nvSpPr>
        <p:spPr>
          <a:xfrm>
            <a:off x="2512194" y="4165218"/>
            <a:ext cx="3041582" cy="540138"/>
          </a:xfrm>
          <a:prstGeom prst="rect">
            <a:avLst/>
          </a:prstGeom>
        </p:spPr>
        <p:txBody>
          <a:bodyPr spcFirstLastPara="1" wrap="square" lIns="0" tIns="0" rIns="0" bIns="0" anchor="t" anchorCtr="0">
            <a:normAutofit/>
          </a:bodyPr>
          <a:lstStyle/>
          <a:p>
            <a:pPr marL="0" lvl="0" indent="0" algn="l" rtl="0">
              <a:spcBef>
                <a:spcPts val="0"/>
              </a:spcBef>
              <a:spcAft>
                <a:spcPts val="0"/>
              </a:spcAft>
              <a:buNone/>
            </a:pPr>
            <a:r>
              <a:rPr lang="en" dirty="0"/>
              <a:t>Name: Heba Kambraki 3754</a:t>
            </a:r>
          </a:p>
          <a:p>
            <a:pPr marL="0" lvl="0" indent="0" algn="l" rtl="0">
              <a:spcBef>
                <a:spcPts val="0"/>
              </a:spcBef>
              <a:spcAft>
                <a:spcPts val="0"/>
              </a:spcAft>
              <a:buNone/>
            </a:pPr>
            <a:r>
              <a:rPr lang="en-US" dirty="0"/>
              <a:t>Email: Heba_3754@limu.edu.ly</a:t>
            </a:r>
            <a:endParaRPr dirty="0"/>
          </a:p>
        </p:txBody>
      </p:sp>
      <p:pic>
        <p:nvPicPr>
          <p:cNvPr id="3" name="Picture 2">
            <a:extLst>
              <a:ext uri="{FF2B5EF4-FFF2-40B4-BE49-F238E27FC236}">
                <a16:creationId xmlns:a16="http://schemas.microsoft.com/office/drawing/2014/main" id="{813F937E-85E8-47CC-35A7-C6BACCCC4924}"/>
              </a:ext>
            </a:extLst>
          </p:cNvPr>
          <p:cNvPicPr>
            <a:picLocks noChangeAspect="1"/>
          </p:cNvPicPr>
          <p:nvPr/>
        </p:nvPicPr>
        <p:blipFill>
          <a:blip r:embed="rId3"/>
          <a:stretch>
            <a:fillRect/>
          </a:stretch>
        </p:blipFill>
        <p:spPr>
          <a:xfrm>
            <a:off x="7207761" y="-41817"/>
            <a:ext cx="1686225" cy="1274187"/>
          </a:xfrm>
          <a:prstGeom prst="ellipse">
            <a:avLst/>
          </a:prstGeom>
          <a:ln>
            <a:noFill/>
          </a:ln>
          <a:effectLst>
            <a:softEdge rad="112500"/>
          </a:effectLst>
        </p:spPr>
      </p:pic>
      <p:pic>
        <p:nvPicPr>
          <p:cNvPr id="5" name="Picture 4">
            <a:extLst>
              <a:ext uri="{FF2B5EF4-FFF2-40B4-BE49-F238E27FC236}">
                <a16:creationId xmlns:a16="http://schemas.microsoft.com/office/drawing/2014/main" id="{0999B9D3-857D-4051-A237-AF5F37CE150F}"/>
              </a:ext>
            </a:extLst>
          </p:cNvPr>
          <p:cNvPicPr>
            <a:picLocks noChangeAspect="1"/>
          </p:cNvPicPr>
          <p:nvPr/>
        </p:nvPicPr>
        <p:blipFill>
          <a:blip r:embed="rId4"/>
          <a:stretch>
            <a:fillRect/>
          </a:stretch>
        </p:blipFill>
        <p:spPr>
          <a:xfrm>
            <a:off x="335510" y="87437"/>
            <a:ext cx="1424539" cy="1015678"/>
          </a:xfrm>
          <a:prstGeom prst="rect">
            <a:avLst/>
          </a:prstGeom>
          <a:ln>
            <a:noFill/>
          </a:ln>
          <a:effectLst>
            <a:softEdge rad="112500"/>
          </a:effectLst>
        </p:spPr>
      </p:pic>
      <p:sp>
        <p:nvSpPr>
          <p:cNvPr id="6" name="Google Shape;296;p37">
            <a:extLst>
              <a:ext uri="{FF2B5EF4-FFF2-40B4-BE49-F238E27FC236}">
                <a16:creationId xmlns:a16="http://schemas.microsoft.com/office/drawing/2014/main" id="{C0CC43F5-0285-6E9A-E04F-7D3CEE9A615A}"/>
              </a:ext>
            </a:extLst>
          </p:cNvPr>
          <p:cNvSpPr txBox="1">
            <a:spLocks/>
          </p:cNvSpPr>
          <p:nvPr/>
        </p:nvSpPr>
        <p:spPr>
          <a:xfrm>
            <a:off x="2665291" y="226781"/>
            <a:ext cx="3813418" cy="127418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90000"/>
              </a:lnSpc>
              <a:spcBef>
                <a:spcPts val="0"/>
              </a:spcBef>
              <a:spcAft>
                <a:spcPts val="0"/>
              </a:spcAft>
              <a:buClr>
                <a:schemeClr val="dk2"/>
              </a:buClr>
              <a:buSzPts val="5200"/>
              <a:buFont typeface="Commissioner"/>
              <a:buNone/>
              <a:defRPr sz="5000" b="0" i="0" u="none" strike="noStrike" cap="none">
                <a:solidFill>
                  <a:schemeClr val="dk2"/>
                </a:solidFill>
                <a:latin typeface="Commissioner ExtraBold"/>
                <a:ea typeface="Commissioner ExtraBold"/>
                <a:cs typeface="Commissioner ExtraBold"/>
                <a:sym typeface="Commissioner ExtraBold"/>
              </a:defRPr>
            </a:lvl1pPr>
            <a:lvl2pPr marR="0" lvl="1"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2pPr>
            <a:lvl3pPr marR="0" lvl="2"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3pPr>
            <a:lvl4pPr marR="0" lvl="3"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4pPr>
            <a:lvl5pPr marR="0" lvl="4"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5pPr>
            <a:lvl6pPr marR="0" lvl="5"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6pPr>
            <a:lvl7pPr marR="0" lvl="6"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7pPr>
            <a:lvl8pPr marR="0" lvl="7"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8pPr>
            <a:lvl9pPr marR="0" lvl="8" algn="ctr" rtl="0">
              <a:lnSpc>
                <a:spcPct val="100000"/>
              </a:lnSpc>
              <a:spcBef>
                <a:spcPts val="0"/>
              </a:spcBef>
              <a:spcAft>
                <a:spcPts val="0"/>
              </a:spcAft>
              <a:buClr>
                <a:schemeClr val="dk2"/>
              </a:buClr>
              <a:buSzPts val="5200"/>
              <a:buFont typeface="Barlow SemiBold"/>
              <a:buNone/>
              <a:defRPr sz="5200" b="0" i="0" u="none" strike="noStrike" cap="none">
                <a:solidFill>
                  <a:schemeClr val="dk2"/>
                </a:solidFill>
                <a:latin typeface="Barlow SemiBold"/>
                <a:ea typeface="Barlow SemiBold"/>
                <a:cs typeface="Barlow SemiBold"/>
                <a:sym typeface="Barlow SemiBold"/>
              </a:defRPr>
            </a:lvl9pPr>
          </a:lstStyle>
          <a:p>
            <a:pPr algn="ctr"/>
            <a:r>
              <a:rPr lang="en-US" sz="2000" dirty="0"/>
              <a:t>Libyan International University</a:t>
            </a:r>
          </a:p>
          <a:p>
            <a:pPr algn="ctr"/>
            <a:r>
              <a:rPr lang="en-US" sz="2000" dirty="0"/>
              <a:t>Faculty of Business Administration </a:t>
            </a:r>
          </a:p>
          <a:p>
            <a:r>
              <a:rPr lang="en-US" sz="1800" dirty="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3" name="Google Shape;553;p53"/>
          <p:cNvSpPr txBox="1">
            <a:spLocks noGrp="1"/>
          </p:cNvSpPr>
          <p:nvPr>
            <p:ph type="title" idx="4"/>
          </p:nvPr>
        </p:nvSpPr>
        <p:spPr>
          <a:xfrm>
            <a:off x="713250" y="1036320"/>
            <a:ext cx="7717500" cy="696686"/>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4400" dirty="0"/>
              <a:t>Reflection</a:t>
            </a:r>
            <a:r>
              <a:rPr lang="en" dirty="0"/>
              <a:t> </a:t>
            </a:r>
            <a:endParaRPr dirty="0"/>
          </a:p>
        </p:txBody>
      </p:sp>
      <p:sp>
        <p:nvSpPr>
          <p:cNvPr id="9" name="Subtitle 8">
            <a:extLst>
              <a:ext uri="{FF2B5EF4-FFF2-40B4-BE49-F238E27FC236}">
                <a16:creationId xmlns:a16="http://schemas.microsoft.com/office/drawing/2014/main" id="{30704750-7CB1-5E9E-6D48-5BB77B0EE922}"/>
              </a:ext>
            </a:extLst>
          </p:cNvPr>
          <p:cNvSpPr>
            <a:spLocks noGrp="1"/>
          </p:cNvSpPr>
          <p:nvPr>
            <p:ph type="subTitle" idx="1"/>
          </p:nvPr>
        </p:nvSpPr>
        <p:spPr>
          <a:xfrm>
            <a:off x="2360023" y="2079260"/>
            <a:ext cx="4049486" cy="1055700"/>
          </a:xfrm>
        </p:spPr>
        <p:txBody>
          <a:bodyPr/>
          <a:lstStyle/>
          <a:p>
            <a:pPr algn="just"/>
            <a:r>
              <a:rPr lang="en-US" b="1" dirty="0"/>
              <a:t>Laws, government, and regulations are connected in so many ways but also differs in so many other ways but it’s important to have all three of them in a business.</a:t>
            </a:r>
          </a:p>
        </p:txBody>
      </p:sp>
      <p:sp>
        <p:nvSpPr>
          <p:cNvPr id="10" name="TextBox 9">
            <a:extLst>
              <a:ext uri="{FF2B5EF4-FFF2-40B4-BE49-F238E27FC236}">
                <a16:creationId xmlns:a16="http://schemas.microsoft.com/office/drawing/2014/main" id="{803F0885-DAE0-938C-0ED5-48EEE255FA4C}"/>
              </a:ext>
            </a:extLst>
          </p:cNvPr>
          <p:cNvSpPr txBox="1"/>
          <p:nvPr/>
        </p:nvSpPr>
        <p:spPr>
          <a:xfrm>
            <a:off x="8551817" y="4458789"/>
            <a:ext cx="470000" cy="400110"/>
          </a:xfrm>
          <a:prstGeom prst="rect">
            <a:avLst/>
          </a:prstGeom>
          <a:noFill/>
        </p:spPr>
        <p:txBody>
          <a:bodyPr wrap="none" rtlCol="0">
            <a:spAutoFit/>
          </a:bodyPr>
          <a:lstStyle/>
          <a:p>
            <a:r>
              <a:rPr lang="en-US" sz="2000" dirty="0"/>
              <a:t>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6"/>
          <p:cNvSpPr txBox="1">
            <a:spLocks noGrp="1"/>
          </p:cNvSpPr>
          <p:nvPr>
            <p:ph type="title"/>
          </p:nvPr>
        </p:nvSpPr>
        <p:spPr>
          <a:xfrm>
            <a:off x="4110446" y="905691"/>
            <a:ext cx="3161211" cy="827316"/>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 sz="4000" dirty="0"/>
              <a:t>References</a:t>
            </a:r>
            <a:endParaRPr sz="4000" dirty="0"/>
          </a:p>
        </p:txBody>
      </p:sp>
      <p:sp>
        <p:nvSpPr>
          <p:cNvPr id="3" name="Subtitle 2">
            <a:extLst>
              <a:ext uri="{FF2B5EF4-FFF2-40B4-BE49-F238E27FC236}">
                <a16:creationId xmlns:a16="http://schemas.microsoft.com/office/drawing/2014/main" id="{40535203-26EA-37F9-50F6-3338BA13865D}"/>
              </a:ext>
            </a:extLst>
          </p:cNvPr>
          <p:cNvSpPr>
            <a:spLocks noGrp="1"/>
          </p:cNvSpPr>
          <p:nvPr>
            <p:ph type="subTitle" idx="1"/>
          </p:nvPr>
        </p:nvSpPr>
        <p:spPr>
          <a:xfrm>
            <a:off x="3946357" y="1654629"/>
            <a:ext cx="4668253" cy="2124891"/>
          </a:xfrm>
        </p:spPr>
        <p:txBody>
          <a:bodyPr/>
          <a:lstStyle/>
          <a:p>
            <a:pPr algn="just">
              <a:buFont typeface="Wingdings" panose="05000000000000000000" pitchFamily="2" charset="2"/>
              <a:buChar char="§"/>
            </a:pPr>
            <a:r>
              <a:rPr lang="en-US" sz="1400" b="1" i="1" dirty="0"/>
              <a:t>Nikita. (2015, August 14). Difference between law and regulation. Difference between Law and Regulation | Law vs Regulation. Retrieved January 4, 2023, from http://www.differencebetween.info/difference-between-law-and-regulation#:~:text=Laws+are+rules+that+are,social+institutions+to+govern+behavior</a:t>
            </a:r>
          </a:p>
          <a:p>
            <a:pPr algn="just">
              <a:buFont typeface="Wingdings" panose="05000000000000000000" pitchFamily="2" charset="2"/>
              <a:buChar char="§"/>
            </a:pPr>
            <a:endParaRPr lang="en-US" b="1" dirty="0"/>
          </a:p>
          <a:p>
            <a:pPr algn="just">
              <a:buFont typeface="Wingdings" panose="05000000000000000000" pitchFamily="2" charset="2"/>
              <a:buChar char="§"/>
            </a:pPr>
            <a:r>
              <a:rPr lang="en-US" sz="1400" b="1" i="1" dirty="0"/>
              <a:t>Can regulation and governance make a difference? - </a:t>
            </a:r>
            <a:r>
              <a:rPr lang="en-US" sz="1400" b="1" i="1" dirty="0" err="1"/>
              <a:t>wiley</a:t>
            </a:r>
            <a:r>
              <a:rPr lang="en-US" sz="1400" b="1" i="1" dirty="0"/>
              <a:t> online library. (n.d.). Retrieved January 4, 2023, from https://onlinelibrary.wiley.com/doi/pdf/10.1111/j.1748-5991.2007.00006.x</a:t>
            </a:r>
            <a:endParaRPr lang="en-US" b="1" i="1" dirty="0"/>
          </a:p>
          <a:p>
            <a:pPr algn="just">
              <a:buFont typeface="Wingdings" panose="05000000000000000000" pitchFamily="2" charset="2"/>
              <a:buChar char="§"/>
            </a:pPr>
            <a:endParaRPr lang="en-US" b="1" dirty="0"/>
          </a:p>
          <a:p>
            <a:pPr marL="114300" indent="0" algn="just"/>
            <a:endParaRPr lang="en-US" b="1" dirty="0"/>
          </a:p>
        </p:txBody>
      </p:sp>
      <p:sp>
        <p:nvSpPr>
          <p:cNvPr id="5" name="TextBox 4">
            <a:extLst>
              <a:ext uri="{FF2B5EF4-FFF2-40B4-BE49-F238E27FC236}">
                <a16:creationId xmlns:a16="http://schemas.microsoft.com/office/drawing/2014/main" id="{9FCD96B6-F3C9-98A9-AF83-42BED9FA7C8F}"/>
              </a:ext>
            </a:extLst>
          </p:cNvPr>
          <p:cNvSpPr txBox="1"/>
          <p:nvPr/>
        </p:nvSpPr>
        <p:spPr>
          <a:xfrm>
            <a:off x="8614610" y="4716379"/>
            <a:ext cx="546544" cy="400110"/>
          </a:xfrm>
          <a:prstGeom prst="rect">
            <a:avLst/>
          </a:prstGeom>
          <a:noFill/>
        </p:spPr>
        <p:txBody>
          <a:bodyPr wrap="square" rtlCol="0">
            <a:spAutoFit/>
          </a:bodyPr>
          <a:lstStyle/>
          <a:p>
            <a:r>
              <a:rPr lang="en-US" sz="2000" dirty="0"/>
              <a:t>11</a:t>
            </a:r>
          </a:p>
        </p:txBody>
      </p:sp>
    </p:spTree>
    <p:extLst>
      <p:ext uri="{BB962C8B-B14F-4D97-AF65-F5344CB8AC3E}">
        <p14:creationId xmlns:p14="http://schemas.microsoft.com/office/powerpoint/2010/main" val="797789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90"/>
        <p:cNvGrpSpPr/>
        <p:nvPr/>
      </p:nvGrpSpPr>
      <p:grpSpPr>
        <a:xfrm>
          <a:off x="0" y="0"/>
          <a:ext cx="0" cy="0"/>
          <a:chOff x="0" y="0"/>
          <a:chExt cx="0" cy="0"/>
        </a:xfrm>
      </p:grpSpPr>
      <p:sp>
        <p:nvSpPr>
          <p:cNvPr id="991" name="Google Shape;991;p64"/>
          <p:cNvSpPr txBox="1">
            <a:spLocks noGrp="1"/>
          </p:cNvSpPr>
          <p:nvPr>
            <p:ph type="title"/>
          </p:nvPr>
        </p:nvSpPr>
        <p:spPr>
          <a:xfrm>
            <a:off x="1388100" y="1724700"/>
            <a:ext cx="6367800" cy="16941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THANK YOU!</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39"/>
          <p:cNvSpPr/>
          <p:nvPr/>
        </p:nvSpPr>
        <p:spPr>
          <a:xfrm>
            <a:off x="5641350" y="2421850"/>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9"/>
          <p:cNvSpPr/>
          <p:nvPr/>
        </p:nvSpPr>
        <p:spPr>
          <a:xfrm>
            <a:off x="5648907" y="1331548"/>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 name="Google Shape;311;p39"/>
          <p:cNvSpPr/>
          <p:nvPr/>
        </p:nvSpPr>
        <p:spPr>
          <a:xfrm>
            <a:off x="1674150" y="2421014"/>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9"/>
          <p:cNvSpPr/>
          <p:nvPr/>
        </p:nvSpPr>
        <p:spPr>
          <a:xfrm>
            <a:off x="1649409" y="1281075"/>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9"/>
          <p:cNvSpPr/>
          <p:nvPr/>
        </p:nvSpPr>
        <p:spPr>
          <a:xfrm>
            <a:off x="4737357" y="2330381"/>
            <a:ext cx="8334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9"/>
          <p:cNvSpPr/>
          <p:nvPr/>
        </p:nvSpPr>
        <p:spPr>
          <a:xfrm>
            <a:off x="4737357" y="1141131"/>
            <a:ext cx="8334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 name="Google Shape;315;p39"/>
          <p:cNvSpPr/>
          <p:nvPr/>
        </p:nvSpPr>
        <p:spPr>
          <a:xfrm>
            <a:off x="755572" y="2194662"/>
            <a:ext cx="8358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9"/>
          <p:cNvSpPr/>
          <p:nvPr/>
        </p:nvSpPr>
        <p:spPr>
          <a:xfrm>
            <a:off x="735366" y="1074279"/>
            <a:ext cx="835800" cy="777178"/>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9"/>
          <p:cNvSpPr txBox="1">
            <a:spLocks noGrp="1"/>
          </p:cNvSpPr>
          <p:nvPr>
            <p:ph type="title"/>
          </p:nvPr>
        </p:nvSpPr>
        <p:spPr>
          <a:xfrm>
            <a:off x="713250" y="469500"/>
            <a:ext cx="7717500" cy="4539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TABLE OF CONTENTS</a:t>
            </a:r>
            <a:endParaRPr/>
          </a:p>
        </p:txBody>
      </p:sp>
      <p:sp>
        <p:nvSpPr>
          <p:cNvPr id="318" name="Google Shape;318;p39"/>
          <p:cNvSpPr txBox="1">
            <a:spLocks noGrp="1"/>
          </p:cNvSpPr>
          <p:nvPr>
            <p:ph type="title" idx="2"/>
          </p:nvPr>
        </p:nvSpPr>
        <p:spPr>
          <a:xfrm>
            <a:off x="1627241" y="1321981"/>
            <a:ext cx="2741700" cy="539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dirty="0"/>
              <a:t>Introduction</a:t>
            </a:r>
            <a:endParaRPr dirty="0"/>
          </a:p>
        </p:txBody>
      </p:sp>
      <p:sp>
        <p:nvSpPr>
          <p:cNvPr id="320" name="Google Shape;320;p39"/>
          <p:cNvSpPr txBox="1">
            <a:spLocks noGrp="1"/>
          </p:cNvSpPr>
          <p:nvPr>
            <p:ph type="title" idx="3"/>
          </p:nvPr>
        </p:nvSpPr>
        <p:spPr>
          <a:xfrm>
            <a:off x="801334" y="1300335"/>
            <a:ext cx="678900" cy="321472"/>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01</a:t>
            </a:r>
            <a:endParaRPr dirty="0"/>
          </a:p>
        </p:txBody>
      </p:sp>
      <p:sp>
        <p:nvSpPr>
          <p:cNvPr id="321" name="Google Shape;321;p39"/>
          <p:cNvSpPr txBox="1">
            <a:spLocks noGrp="1"/>
          </p:cNvSpPr>
          <p:nvPr>
            <p:ph type="title" idx="4"/>
          </p:nvPr>
        </p:nvSpPr>
        <p:spPr>
          <a:xfrm>
            <a:off x="1649409" y="2421014"/>
            <a:ext cx="2741700" cy="539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Difference</a:t>
            </a:r>
            <a:endParaRPr dirty="0"/>
          </a:p>
        </p:txBody>
      </p:sp>
      <p:sp>
        <p:nvSpPr>
          <p:cNvPr id="323" name="Google Shape;323;p39"/>
          <p:cNvSpPr txBox="1">
            <a:spLocks noGrp="1"/>
          </p:cNvSpPr>
          <p:nvPr>
            <p:ph type="title" idx="6"/>
          </p:nvPr>
        </p:nvSpPr>
        <p:spPr>
          <a:xfrm>
            <a:off x="813816" y="2211780"/>
            <a:ext cx="678900" cy="699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03</a:t>
            </a:r>
            <a:endParaRPr dirty="0"/>
          </a:p>
        </p:txBody>
      </p:sp>
      <p:sp>
        <p:nvSpPr>
          <p:cNvPr id="324" name="Google Shape;324;p39"/>
          <p:cNvSpPr txBox="1">
            <a:spLocks noGrp="1"/>
          </p:cNvSpPr>
          <p:nvPr>
            <p:ph type="title" idx="7"/>
          </p:nvPr>
        </p:nvSpPr>
        <p:spPr>
          <a:xfrm>
            <a:off x="5570757" y="1276850"/>
            <a:ext cx="2745600" cy="699600"/>
          </a:xfrm>
          <a:prstGeom prst="rect">
            <a:avLst/>
          </a:prstGeom>
        </p:spPr>
        <p:txBody>
          <a:bodyPr spcFirstLastPara="1" wrap="square" lIns="0" tIns="0" rIns="0" bIns="0" anchor="ctr" anchorCtr="0">
            <a:noAutofit/>
          </a:bodyPr>
          <a:lstStyle/>
          <a:p>
            <a:pPr marL="457200" lvl="0" indent="0" algn="ctr" rtl="0">
              <a:spcBef>
                <a:spcPts val="0"/>
              </a:spcBef>
              <a:spcAft>
                <a:spcPts val="0"/>
              </a:spcAft>
              <a:buNone/>
            </a:pPr>
            <a:r>
              <a:rPr lang="en" dirty="0"/>
              <a:t>Definitions</a:t>
            </a:r>
            <a:endParaRPr dirty="0"/>
          </a:p>
        </p:txBody>
      </p:sp>
      <p:sp>
        <p:nvSpPr>
          <p:cNvPr id="326" name="Google Shape;326;p39"/>
          <p:cNvSpPr txBox="1">
            <a:spLocks noGrp="1"/>
          </p:cNvSpPr>
          <p:nvPr>
            <p:ph type="title" idx="9"/>
          </p:nvPr>
        </p:nvSpPr>
        <p:spPr>
          <a:xfrm>
            <a:off x="4815507" y="1196750"/>
            <a:ext cx="677100" cy="699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02</a:t>
            </a:r>
            <a:endParaRPr dirty="0"/>
          </a:p>
        </p:txBody>
      </p:sp>
      <p:sp>
        <p:nvSpPr>
          <p:cNvPr id="327" name="Google Shape;327;p39"/>
          <p:cNvSpPr txBox="1">
            <a:spLocks noGrp="1"/>
          </p:cNvSpPr>
          <p:nvPr>
            <p:ph type="title" idx="13"/>
          </p:nvPr>
        </p:nvSpPr>
        <p:spPr>
          <a:xfrm>
            <a:off x="5641350" y="2507374"/>
            <a:ext cx="2624022" cy="399479"/>
          </a:xfrm>
          <a:prstGeom prst="rect">
            <a:avLst/>
          </a:prstGeom>
        </p:spPr>
        <p:txBody>
          <a:bodyPr spcFirstLastPara="1" wrap="square" lIns="0" tIns="0" rIns="0" bIns="0" anchor="ctr" anchorCtr="0">
            <a:noAutofit/>
          </a:bodyPr>
          <a:lstStyle/>
          <a:p>
            <a:pPr marL="457200" lvl="0" indent="0" algn="ctr" rtl="0">
              <a:spcBef>
                <a:spcPts val="0"/>
              </a:spcBef>
              <a:spcAft>
                <a:spcPts val="0"/>
              </a:spcAft>
              <a:buNone/>
            </a:pPr>
            <a:r>
              <a:rPr lang="en" dirty="0"/>
              <a:t>Conclusion</a:t>
            </a:r>
            <a:endParaRPr dirty="0"/>
          </a:p>
        </p:txBody>
      </p:sp>
      <p:sp>
        <p:nvSpPr>
          <p:cNvPr id="329" name="Google Shape;329;p39"/>
          <p:cNvSpPr txBox="1">
            <a:spLocks noGrp="1"/>
          </p:cNvSpPr>
          <p:nvPr>
            <p:ph type="title" idx="15"/>
          </p:nvPr>
        </p:nvSpPr>
        <p:spPr>
          <a:xfrm>
            <a:off x="4829393" y="3172856"/>
            <a:ext cx="677100" cy="699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a:t>04</a:t>
            </a:r>
            <a:endParaRPr/>
          </a:p>
        </p:txBody>
      </p:sp>
      <p:sp>
        <p:nvSpPr>
          <p:cNvPr id="10" name="Google Shape;309;p39">
            <a:extLst>
              <a:ext uri="{FF2B5EF4-FFF2-40B4-BE49-F238E27FC236}">
                <a16:creationId xmlns:a16="http://schemas.microsoft.com/office/drawing/2014/main" id="{957BED51-BDA6-F662-CCCA-1184B440E86E}"/>
              </a:ext>
            </a:extLst>
          </p:cNvPr>
          <p:cNvSpPr/>
          <p:nvPr/>
        </p:nvSpPr>
        <p:spPr>
          <a:xfrm>
            <a:off x="1674150" y="3602756"/>
            <a:ext cx="2789400"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13;p39">
            <a:extLst>
              <a:ext uri="{FF2B5EF4-FFF2-40B4-BE49-F238E27FC236}">
                <a16:creationId xmlns:a16="http://schemas.microsoft.com/office/drawing/2014/main" id="{870C039B-9677-2462-FFF7-FD8EF3838D60}"/>
              </a:ext>
            </a:extLst>
          </p:cNvPr>
          <p:cNvSpPr/>
          <p:nvPr/>
        </p:nvSpPr>
        <p:spPr>
          <a:xfrm>
            <a:off x="816009" y="3376992"/>
            <a:ext cx="8334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13;p39">
            <a:extLst>
              <a:ext uri="{FF2B5EF4-FFF2-40B4-BE49-F238E27FC236}">
                <a16:creationId xmlns:a16="http://schemas.microsoft.com/office/drawing/2014/main" id="{B08498A4-4F53-B03B-3204-1B655EEC149D}"/>
              </a:ext>
            </a:extLst>
          </p:cNvPr>
          <p:cNvSpPr/>
          <p:nvPr/>
        </p:nvSpPr>
        <p:spPr>
          <a:xfrm>
            <a:off x="4737357" y="3461231"/>
            <a:ext cx="833400" cy="835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9;p39">
            <a:extLst>
              <a:ext uri="{FF2B5EF4-FFF2-40B4-BE49-F238E27FC236}">
                <a16:creationId xmlns:a16="http://schemas.microsoft.com/office/drawing/2014/main" id="{BB6D88B2-4983-BE4C-7F2D-C5001C3ADB98}"/>
              </a:ext>
            </a:extLst>
          </p:cNvPr>
          <p:cNvSpPr/>
          <p:nvPr/>
        </p:nvSpPr>
        <p:spPr>
          <a:xfrm>
            <a:off x="5736479" y="3582323"/>
            <a:ext cx="2767107" cy="5394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27;p39">
            <a:extLst>
              <a:ext uri="{FF2B5EF4-FFF2-40B4-BE49-F238E27FC236}">
                <a16:creationId xmlns:a16="http://schemas.microsoft.com/office/drawing/2014/main" id="{0D135641-7167-B118-0B37-90AB6EC67179}"/>
              </a:ext>
            </a:extLst>
          </p:cNvPr>
          <p:cNvSpPr txBox="1">
            <a:spLocks/>
          </p:cNvSpPr>
          <p:nvPr/>
        </p:nvSpPr>
        <p:spPr>
          <a:xfrm>
            <a:off x="5694926" y="3619899"/>
            <a:ext cx="2621432" cy="5394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457200" lvl="0" indent="0" algn="ctr" rtl="0">
              <a:lnSpc>
                <a:spcPct val="80000"/>
              </a:lnSpc>
              <a:spcBef>
                <a:spcPts val="0"/>
              </a:spcBef>
              <a:spcAft>
                <a:spcPts val="0"/>
              </a:spcAft>
              <a:buClr>
                <a:schemeClr val="dk2"/>
              </a:buClr>
              <a:buSzPts val="2800"/>
              <a:buFont typeface="Barlow SemiBold"/>
              <a:buNone/>
              <a:defRPr sz="2000" b="1" i="0" u="none" strike="noStrike" cap="none">
                <a:solidFill>
                  <a:schemeClr val="lt2"/>
                </a:solidFill>
                <a:latin typeface="Syne"/>
                <a:ea typeface="Syne"/>
                <a:cs typeface="Syne"/>
                <a:sym typeface="Syne"/>
              </a:defRPr>
            </a:lvl1pPr>
            <a:lvl2pPr marR="0" lvl="1"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2pPr>
            <a:lvl3pPr marR="0" lvl="2"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3pPr>
            <a:lvl4pPr marR="0" lvl="3"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4pPr>
            <a:lvl5pPr marR="0" lvl="4"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5pPr>
            <a:lvl6pPr marR="0" lvl="5"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6pPr>
            <a:lvl7pPr marR="0" lvl="6"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7pPr>
            <a:lvl8pPr marR="0" lvl="7"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8pPr>
            <a:lvl9pPr marR="0" lvl="8"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9pPr>
          </a:lstStyle>
          <a:p>
            <a:pPr marL="457200"/>
            <a:r>
              <a:rPr lang="en-US" dirty="0"/>
              <a:t>References</a:t>
            </a:r>
          </a:p>
        </p:txBody>
      </p:sp>
      <p:sp>
        <p:nvSpPr>
          <p:cNvPr id="15" name="Google Shape;327;p39">
            <a:extLst>
              <a:ext uri="{FF2B5EF4-FFF2-40B4-BE49-F238E27FC236}">
                <a16:creationId xmlns:a16="http://schemas.microsoft.com/office/drawing/2014/main" id="{6A234650-DD4D-C3C2-1157-89497A4E6167}"/>
              </a:ext>
            </a:extLst>
          </p:cNvPr>
          <p:cNvSpPr txBox="1">
            <a:spLocks/>
          </p:cNvSpPr>
          <p:nvPr/>
        </p:nvSpPr>
        <p:spPr>
          <a:xfrm>
            <a:off x="1815132" y="3681036"/>
            <a:ext cx="2553810" cy="448512"/>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457200" lvl="0" indent="0" algn="ctr" rtl="0">
              <a:lnSpc>
                <a:spcPct val="80000"/>
              </a:lnSpc>
              <a:spcBef>
                <a:spcPts val="0"/>
              </a:spcBef>
              <a:spcAft>
                <a:spcPts val="0"/>
              </a:spcAft>
              <a:buClr>
                <a:schemeClr val="dk2"/>
              </a:buClr>
              <a:buSzPts val="2800"/>
              <a:buFont typeface="Barlow SemiBold"/>
              <a:buNone/>
              <a:defRPr sz="2000" b="1" i="0" u="none" strike="noStrike" cap="none">
                <a:solidFill>
                  <a:schemeClr val="lt2"/>
                </a:solidFill>
                <a:latin typeface="Syne"/>
                <a:ea typeface="Syne"/>
                <a:cs typeface="Syne"/>
                <a:sym typeface="Syne"/>
              </a:defRPr>
            </a:lvl1pPr>
            <a:lvl2pPr marR="0" lvl="1"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2pPr>
            <a:lvl3pPr marR="0" lvl="2"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3pPr>
            <a:lvl4pPr marR="0" lvl="3"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4pPr>
            <a:lvl5pPr marR="0" lvl="4"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5pPr>
            <a:lvl6pPr marR="0" lvl="5"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6pPr>
            <a:lvl7pPr marR="0" lvl="6"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7pPr>
            <a:lvl8pPr marR="0" lvl="7"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8pPr>
            <a:lvl9pPr marR="0" lvl="8" algn="l" rtl="0">
              <a:lnSpc>
                <a:spcPct val="100000"/>
              </a:lnSpc>
              <a:spcBef>
                <a:spcPts val="0"/>
              </a:spcBef>
              <a:spcAft>
                <a:spcPts val="0"/>
              </a:spcAft>
              <a:buClr>
                <a:schemeClr val="dk2"/>
              </a:buClr>
              <a:buSzPts val="2800"/>
              <a:buFont typeface="Barlow SemiBold"/>
              <a:buNone/>
              <a:defRPr sz="2800" b="0" i="0" u="none" strike="noStrike" cap="none">
                <a:solidFill>
                  <a:schemeClr val="dk2"/>
                </a:solidFill>
                <a:latin typeface="Barlow SemiBold"/>
                <a:ea typeface="Barlow SemiBold"/>
                <a:cs typeface="Barlow SemiBold"/>
                <a:sym typeface="Barlow SemiBold"/>
              </a:defRPr>
            </a:lvl9pPr>
          </a:lstStyle>
          <a:p>
            <a:pPr marL="457200"/>
            <a:r>
              <a:rPr lang="en-US" dirty="0"/>
              <a:t>Reflection</a:t>
            </a:r>
          </a:p>
        </p:txBody>
      </p:sp>
      <p:sp>
        <p:nvSpPr>
          <p:cNvPr id="16" name="Google Shape;326;p39">
            <a:extLst>
              <a:ext uri="{FF2B5EF4-FFF2-40B4-BE49-F238E27FC236}">
                <a16:creationId xmlns:a16="http://schemas.microsoft.com/office/drawing/2014/main" id="{E1639645-73EA-65F4-2B78-F15802699598}"/>
              </a:ext>
            </a:extLst>
          </p:cNvPr>
          <p:cNvSpPr txBox="1">
            <a:spLocks/>
          </p:cNvSpPr>
          <p:nvPr/>
        </p:nvSpPr>
        <p:spPr>
          <a:xfrm>
            <a:off x="4883496" y="2371980"/>
            <a:ext cx="621192" cy="6996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2"/>
              </a:buClr>
              <a:buSzPts val="4000"/>
              <a:buFont typeface="Barlow SemiBold"/>
              <a:buNone/>
              <a:defRPr sz="3000" b="0" i="0" u="none" strike="noStrike" cap="none">
                <a:solidFill>
                  <a:schemeClr val="lt1"/>
                </a:solidFill>
                <a:latin typeface="Commissioner ExtraBold"/>
                <a:ea typeface="Commissioner ExtraBold"/>
                <a:cs typeface="Commissioner ExtraBold"/>
                <a:sym typeface="Commissioner ExtraBold"/>
              </a:defRPr>
            </a:lvl1pPr>
            <a:lvl2pPr marR="0" lvl="1"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2pPr>
            <a:lvl3pPr marR="0" lvl="2"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3pPr>
            <a:lvl4pPr marR="0" lvl="3"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4pPr>
            <a:lvl5pPr marR="0" lvl="4"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5pPr>
            <a:lvl6pPr marR="0" lvl="5"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6pPr>
            <a:lvl7pPr marR="0" lvl="6"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7pPr>
            <a:lvl8pPr marR="0" lvl="7"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8pPr>
            <a:lvl9pPr marR="0" lvl="8"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9pPr>
          </a:lstStyle>
          <a:p>
            <a:r>
              <a:rPr lang="en" dirty="0"/>
              <a:t>04</a:t>
            </a:r>
          </a:p>
        </p:txBody>
      </p:sp>
      <p:sp>
        <p:nvSpPr>
          <p:cNvPr id="17" name="Google Shape;326;p39">
            <a:extLst>
              <a:ext uri="{FF2B5EF4-FFF2-40B4-BE49-F238E27FC236}">
                <a16:creationId xmlns:a16="http://schemas.microsoft.com/office/drawing/2014/main" id="{E9B07046-F071-FBF2-D602-C8E2C9A8B5BB}"/>
              </a:ext>
            </a:extLst>
          </p:cNvPr>
          <p:cNvSpPr txBox="1">
            <a:spLocks/>
          </p:cNvSpPr>
          <p:nvPr/>
        </p:nvSpPr>
        <p:spPr>
          <a:xfrm>
            <a:off x="4861525" y="3519630"/>
            <a:ext cx="677100" cy="647875"/>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2"/>
              </a:buClr>
              <a:buSzPts val="4000"/>
              <a:buFont typeface="Barlow SemiBold"/>
              <a:buNone/>
              <a:defRPr sz="3000" b="0" i="0" u="none" strike="noStrike" cap="none">
                <a:solidFill>
                  <a:schemeClr val="lt1"/>
                </a:solidFill>
                <a:latin typeface="Commissioner ExtraBold"/>
                <a:ea typeface="Commissioner ExtraBold"/>
                <a:cs typeface="Commissioner ExtraBold"/>
                <a:sym typeface="Commissioner ExtraBold"/>
              </a:defRPr>
            </a:lvl1pPr>
            <a:lvl2pPr marR="0" lvl="1"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2pPr>
            <a:lvl3pPr marR="0" lvl="2"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3pPr>
            <a:lvl4pPr marR="0" lvl="3"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4pPr>
            <a:lvl5pPr marR="0" lvl="4"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5pPr>
            <a:lvl6pPr marR="0" lvl="5"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6pPr>
            <a:lvl7pPr marR="0" lvl="6"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7pPr>
            <a:lvl8pPr marR="0" lvl="7"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8pPr>
            <a:lvl9pPr marR="0" lvl="8"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9pPr>
          </a:lstStyle>
          <a:p>
            <a:r>
              <a:rPr lang="en" dirty="0"/>
              <a:t>06</a:t>
            </a:r>
          </a:p>
        </p:txBody>
      </p:sp>
      <p:sp>
        <p:nvSpPr>
          <p:cNvPr id="18" name="Google Shape;326;p39">
            <a:extLst>
              <a:ext uri="{FF2B5EF4-FFF2-40B4-BE49-F238E27FC236}">
                <a16:creationId xmlns:a16="http://schemas.microsoft.com/office/drawing/2014/main" id="{84AEAFF0-0283-D435-29B7-6742C7E6EA36}"/>
              </a:ext>
            </a:extLst>
          </p:cNvPr>
          <p:cNvSpPr txBox="1">
            <a:spLocks/>
          </p:cNvSpPr>
          <p:nvPr/>
        </p:nvSpPr>
        <p:spPr>
          <a:xfrm>
            <a:off x="849521" y="3429948"/>
            <a:ext cx="677100" cy="6996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2"/>
              </a:buClr>
              <a:buSzPts val="4000"/>
              <a:buFont typeface="Barlow SemiBold"/>
              <a:buNone/>
              <a:defRPr sz="3000" b="0" i="0" u="none" strike="noStrike" cap="none">
                <a:solidFill>
                  <a:schemeClr val="lt1"/>
                </a:solidFill>
                <a:latin typeface="Commissioner ExtraBold"/>
                <a:ea typeface="Commissioner ExtraBold"/>
                <a:cs typeface="Commissioner ExtraBold"/>
                <a:sym typeface="Commissioner ExtraBold"/>
              </a:defRPr>
            </a:lvl1pPr>
            <a:lvl2pPr marR="0" lvl="1"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2pPr>
            <a:lvl3pPr marR="0" lvl="2"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3pPr>
            <a:lvl4pPr marR="0" lvl="3"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4pPr>
            <a:lvl5pPr marR="0" lvl="4"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5pPr>
            <a:lvl6pPr marR="0" lvl="5"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6pPr>
            <a:lvl7pPr marR="0" lvl="6"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7pPr>
            <a:lvl8pPr marR="0" lvl="7"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8pPr>
            <a:lvl9pPr marR="0" lvl="8" algn="ctr" rtl="0">
              <a:lnSpc>
                <a:spcPct val="100000"/>
              </a:lnSpc>
              <a:spcBef>
                <a:spcPts val="0"/>
              </a:spcBef>
              <a:spcAft>
                <a:spcPts val="0"/>
              </a:spcAft>
              <a:buClr>
                <a:schemeClr val="dk2"/>
              </a:buClr>
              <a:buSzPts val="4000"/>
              <a:buFont typeface="Barlow SemiBold"/>
              <a:buNone/>
              <a:defRPr sz="4000" b="0" i="0" u="none" strike="noStrike" cap="none">
                <a:solidFill>
                  <a:schemeClr val="dk2"/>
                </a:solidFill>
                <a:latin typeface="Barlow SemiBold"/>
                <a:ea typeface="Barlow SemiBold"/>
                <a:cs typeface="Barlow SemiBold"/>
                <a:sym typeface="Barlow SemiBold"/>
              </a:defRPr>
            </a:lvl9pPr>
          </a:lstStyle>
          <a:p>
            <a:r>
              <a:rPr lang="en" dirty="0"/>
              <a:t>05</a:t>
            </a:r>
          </a:p>
        </p:txBody>
      </p:sp>
      <p:sp>
        <p:nvSpPr>
          <p:cNvPr id="20" name="TextBox 19">
            <a:extLst>
              <a:ext uri="{FF2B5EF4-FFF2-40B4-BE49-F238E27FC236}">
                <a16:creationId xmlns:a16="http://schemas.microsoft.com/office/drawing/2014/main" id="{60852152-B2EC-AC39-7585-EE203E394164}"/>
              </a:ext>
            </a:extLst>
          </p:cNvPr>
          <p:cNvSpPr txBox="1"/>
          <p:nvPr/>
        </p:nvSpPr>
        <p:spPr>
          <a:xfrm flipH="1">
            <a:off x="8603741" y="4663916"/>
            <a:ext cx="540259" cy="400110"/>
          </a:xfrm>
          <a:prstGeom prst="rect">
            <a:avLst/>
          </a:prstGeom>
          <a:noFill/>
        </p:spPr>
        <p:txBody>
          <a:bodyPr wrap="square" rtlCol="0">
            <a:spAutoFit/>
          </a:bodyPr>
          <a:lstStyle/>
          <a:p>
            <a:r>
              <a:rPr lang="en-US" sz="2000" dirty="0"/>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 name="Subtitle 2">
            <a:extLst>
              <a:ext uri="{FF2B5EF4-FFF2-40B4-BE49-F238E27FC236}">
                <a16:creationId xmlns:a16="http://schemas.microsoft.com/office/drawing/2014/main" id="{5D34052D-98E4-753F-E04E-ADBD4DDA4E6F}"/>
              </a:ext>
            </a:extLst>
          </p:cNvPr>
          <p:cNvSpPr>
            <a:spLocks noGrp="1"/>
          </p:cNvSpPr>
          <p:nvPr>
            <p:ph type="subTitle" idx="1"/>
          </p:nvPr>
        </p:nvSpPr>
        <p:spPr/>
        <p:txBody>
          <a:bodyPr/>
          <a:lstStyle/>
          <a:p>
            <a:pPr marL="114300" indent="0" algn="just">
              <a:buNone/>
            </a:pPr>
            <a:r>
              <a:rPr lang="en-US" b="1" dirty="0"/>
              <a:t>By the end of this presentation you ‘ll be able to :</a:t>
            </a:r>
          </a:p>
          <a:p>
            <a:pPr marL="114300" indent="0" algn="just">
              <a:buNone/>
            </a:pPr>
            <a:endParaRPr lang="en-US" b="1" dirty="0"/>
          </a:p>
          <a:p>
            <a:pPr algn="just">
              <a:buFont typeface="Wingdings" panose="05000000000000000000" pitchFamily="2" charset="2"/>
              <a:buChar char="Ø"/>
            </a:pPr>
            <a:r>
              <a:rPr lang="en-US" b="1" dirty="0"/>
              <a:t>Define Law.</a:t>
            </a:r>
          </a:p>
          <a:p>
            <a:pPr algn="just">
              <a:buFont typeface="Wingdings" panose="05000000000000000000" pitchFamily="2" charset="2"/>
              <a:buChar char="Ø"/>
            </a:pPr>
            <a:r>
              <a:rPr lang="en-US" b="1" dirty="0"/>
              <a:t>Define Government .</a:t>
            </a:r>
          </a:p>
          <a:p>
            <a:pPr algn="just">
              <a:buFont typeface="Wingdings" panose="05000000000000000000" pitchFamily="2" charset="2"/>
              <a:buChar char="Ø"/>
            </a:pPr>
            <a:r>
              <a:rPr lang="en-US" b="1" dirty="0"/>
              <a:t>Define Regulations .</a:t>
            </a:r>
          </a:p>
          <a:p>
            <a:pPr marL="457200" marR="0" lvl="0" indent="-342900" algn="just" defTabSz="914400" rtl="0" eaLnBrk="1" fontAlgn="auto" latinLnBrk="0" hangingPunct="1">
              <a:lnSpc>
                <a:spcPct val="100000"/>
              </a:lnSpc>
              <a:spcBef>
                <a:spcPts val="0"/>
              </a:spcBef>
              <a:spcAft>
                <a:spcPts val="0"/>
              </a:spcAft>
              <a:buClr>
                <a:srgbClr val="2E3338"/>
              </a:buClr>
              <a:buSzPts val="1600"/>
              <a:buFont typeface="Wingdings" panose="05000000000000000000" pitchFamily="2" charset="2"/>
              <a:buChar char="Ø"/>
              <a:tabLst/>
              <a:defRPr/>
            </a:pPr>
            <a:r>
              <a:rPr kumimoji="0" lang="en-US" sz="1600" b="1" i="0" u="none" strike="noStrike" kern="0" cap="none" spc="0" normalizeH="0" baseline="0" noProof="0" dirty="0">
                <a:ln>
                  <a:noFill/>
                </a:ln>
                <a:solidFill>
                  <a:srgbClr val="2E3338"/>
                </a:solidFill>
                <a:effectLst/>
                <a:uLnTx/>
                <a:uFillTx/>
                <a:latin typeface="Syne"/>
                <a:sym typeface="Syne"/>
              </a:rPr>
              <a:t>Describe the difference between the Law , Government , and Regulations.</a:t>
            </a:r>
          </a:p>
          <a:p>
            <a:pPr algn="just">
              <a:buFont typeface="Wingdings" panose="05000000000000000000" pitchFamily="2" charset="2"/>
              <a:buChar char="Ø"/>
            </a:pPr>
            <a:endParaRPr lang="en-US" b="1" dirty="0"/>
          </a:p>
          <a:p>
            <a:pPr algn="just">
              <a:buFont typeface="Wingdings" panose="05000000000000000000" pitchFamily="2" charset="2"/>
              <a:buChar char="Ø"/>
            </a:pPr>
            <a:endParaRPr lang="en-US" b="1" dirty="0"/>
          </a:p>
        </p:txBody>
      </p:sp>
      <p:sp>
        <p:nvSpPr>
          <p:cNvPr id="334" name="Google Shape;334;p40"/>
          <p:cNvSpPr txBox="1">
            <a:spLocks noGrp="1"/>
          </p:cNvSpPr>
          <p:nvPr>
            <p:ph type="title"/>
          </p:nvPr>
        </p:nvSpPr>
        <p:spPr>
          <a:xfrm>
            <a:off x="915381" y="717828"/>
            <a:ext cx="5784300" cy="355649"/>
          </a:xfrm>
          <a:prstGeom prst="rect">
            <a:avLst/>
          </a:prstGeom>
        </p:spPr>
        <p:txBody>
          <a:bodyPr spcFirstLastPara="1" wrap="square" lIns="0" tIns="0" rIns="0" bIns="0" anchor="t" anchorCtr="0">
            <a:noAutofit/>
          </a:bodyPr>
          <a:lstStyle/>
          <a:p>
            <a:pPr marL="0" lvl="0" indent="0" rtl="0">
              <a:spcBef>
                <a:spcPts val="0"/>
              </a:spcBef>
              <a:spcAft>
                <a:spcPts val="0"/>
              </a:spcAft>
              <a:buSzPts val="4700"/>
              <a:buNone/>
            </a:pPr>
            <a:r>
              <a:rPr lang="en" dirty="0"/>
              <a:t>Learning Objectives </a:t>
            </a:r>
            <a:endParaRPr dirty="0"/>
          </a:p>
        </p:txBody>
      </p:sp>
      <p:sp>
        <p:nvSpPr>
          <p:cNvPr id="336" name="Google Shape;336;p40"/>
          <p:cNvSpPr/>
          <p:nvPr/>
        </p:nvSpPr>
        <p:spPr>
          <a:xfrm>
            <a:off x="6455275" y="645377"/>
            <a:ext cx="856200" cy="856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1A7F55D5-618E-E019-7F9E-539D34E03513}"/>
              </a:ext>
            </a:extLst>
          </p:cNvPr>
          <p:cNvSpPr txBox="1"/>
          <p:nvPr/>
        </p:nvSpPr>
        <p:spPr>
          <a:xfrm>
            <a:off x="8107680" y="4415246"/>
            <a:ext cx="327334" cy="400110"/>
          </a:xfrm>
          <a:prstGeom prst="rect">
            <a:avLst/>
          </a:prstGeom>
          <a:noFill/>
        </p:spPr>
        <p:txBody>
          <a:bodyPr wrap="none" rtlCol="0">
            <a:spAutoFit/>
          </a:bodyPr>
          <a:lstStyle/>
          <a:p>
            <a:r>
              <a:rPr lang="en-US" sz="2000" dirty="0"/>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0"/>
          <p:cNvSpPr txBox="1">
            <a:spLocks noGrp="1"/>
          </p:cNvSpPr>
          <p:nvPr>
            <p:ph type="title"/>
          </p:nvPr>
        </p:nvSpPr>
        <p:spPr>
          <a:xfrm>
            <a:off x="2446975" y="1870148"/>
            <a:ext cx="4864500" cy="645000"/>
          </a:xfrm>
          <a:prstGeom prst="rect">
            <a:avLst/>
          </a:prstGeom>
        </p:spPr>
        <p:txBody>
          <a:bodyPr spcFirstLastPara="1" wrap="square" lIns="0" tIns="0" rIns="0" bIns="0" anchor="t" anchorCtr="0">
            <a:noAutofit/>
          </a:bodyPr>
          <a:lstStyle/>
          <a:p>
            <a:pPr marL="0" lvl="0" indent="0" algn="r" rtl="0">
              <a:spcBef>
                <a:spcPts val="0"/>
              </a:spcBef>
              <a:spcAft>
                <a:spcPts val="0"/>
              </a:spcAft>
              <a:buSzPts val="4700"/>
              <a:buNone/>
            </a:pPr>
            <a:r>
              <a:rPr lang="en"/>
              <a:t>INTRODUCTION</a:t>
            </a:r>
            <a:endParaRPr/>
          </a:p>
        </p:txBody>
      </p:sp>
      <p:sp>
        <p:nvSpPr>
          <p:cNvPr id="336" name="Google Shape;336;p40"/>
          <p:cNvSpPr/>
          <p:nvPr/>
        </p:nvSpPr>
        <p:spPr>
          <a:xfrm>
            <a:off x="6455275" y="645377"/>
            <a:ext cx="856200" cy="856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Subtitle 2">
            <a:extLst>
              <a:ext uri="{FF2B5EF4-FFF2-40B4-BE49-F238E27FC236}">
                <a16:creationId xmlns:a16="http://schemas.microsoft.com/office/drawing/2014/main" id="{5D34052D-98E4-753F-E04E-ADBD4DDA4E6F}"/>
              </a:ext>
            </a:extLst>
          </p:cNvPr>
          <p:cNvSpPr>
            <a:spLocks noGrp="1"/>
          </p:cNvSpPr>
          <p:nvPr>
            <p:ph type="subTitle" idx="1"/>
          </p:nvPr>
        </p:nvSpPr>
        <p:spPr/>
        <p:txBody>
          <a:bodyPr/>
          <a:lstStyle/>
          <a:p>
            <a:pPr algn="just"/>
            <a:r>
              <a:rPr lang="en-US" b="1" dirty="0"/>
              <a:t>Laws and regulations are very different. Laws are made by governments, but regulations are applied to ensure and enforce them. It has the ability to uphold and regulate the laws that govern people.</a:t>
            </a:r>
          </a:p>
        </p:txBody>
      </p:sp>
      <p:sp>
        <p:nvSpPr>
          <p:cNvPr id="4" name="TextBox 3">
            <a:extLst>
              <a:ext uri="{FF2B5EF4-FFF2-40B4-BE49-F238E27FC236}">
                <a16:creationId xmlns:a16="http://schemas.microsoft.com/office/drawing/2014/main" id="{1A7F55D5-618E-E019-7F9E-539D34E03513}"/>
              </a:ext>
            </a:extLst>
          </p:cNvPr>
          <p:cNvSpPr txBox="1"/>
          <p:nvPr/>
        </p:nvSpPr>
        <p:spPr>
          <a:xfrm>
            <a:off x="8107680" y="4415246"/>
            <a:ext cx="327334" cy="400110"/>
          </a:xfrm>
          <a:prstGeom prst="rect">
            <a:avLst/>
          </a:prstGeom>
          <a:noFill/>
        </p:spPr>
        <p:txBody>
          <a:bodyPr wrap="none" rtlCol="0">
            <a:spAutoFit/>
          </a:bodyPr>
          <a:lstStyle/>
          <a:p>
            <a:r>
              <a:rPr lang="en-US" sz="2000" dirty="0"/>
              <a:t>4</a:t>
            </a:r>
          </a:p>
        </p:txBody>
      </p:sp>
    </p:spTree>
    <p:extLst>
      <p:ext uri="{BB962C8B-B14F-4D97-AF65-F5344CB8AC3E}">
        <p14:creationId xmlns:p14="http://schemas.microsoft.com/office/powerpoint/2010/main" val="2980598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2"/>
          <p:cNvSpPr txBox="1">
            <a:spLocks noGrp="1"/>
          </p:cNvSpPr>
          <p:nvPr>
            <p:ph type="title"/>
          </p:nvPr>
        </p:nvSpPr>
        <p:spPr>
          <a:xfrm>
            <a:off x="2140950" y="1473238"/>
            <a:ext cx="4864500" cy="8001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dirty="0"/>
              <a:t>Definition of Law</a:t>
            </a:r>
            <a:endParaRPr dirty="0"/>
          </a:p>
        </p:txBody>
      </p:sp>
      <p:sp>
        <p:nvSpPr>
          <p:cNvPr id="5" name="Subtitle 4">
            <a:extLst>
              <a:ext uri="{FF2B5EF4-FFF2-40B4-BE49-F238E27FC236}">
                <a16:creationId xmlns:a16="http://schemas.microsoft.com/office/drawing/2014/main" id="{99A06A83-684D-ECF0-88A2-C8049BE16CCB}"/>
              </a:ext>
            </a:extLst>
          </p:cNvPr>
          <p:cNvSpPr>
            <a:spLocks noGrp="1"/>
          </p:cNvSpPr>
          <p:nvPr>
            <p:ph type="subTitle" idx="1"/>
          </p:nvPr>
        </p:nvSpPr>
        <p:spPr/>
        <p:txBody>
          <a:bodyPr/>
          <a:lstStyle/>
          <a:p>
            <a:pPr algn="just"/>
            <a:r>
              <a:rPr lang="en-US" b="1" dirty="0"/>
              <a:t>Any written or positive rule or collection of rules prescribed under the authority of the state or nation, as by the people in its constitution. Compare by law, statutory law.</a:t>
            </a:r>
          </a:p>
        </p:txBody>
      </p:sp>
      <p:sp>
        <p:nvSpPr>
          <p:cNvPr id="6" name="TextBox 5">
            <a:extLst>
              <a:ext uri="{FF2B5EF4-FFF2-40B4-BE49-F238E27FC236}">
                <a16:creationId xmlns:a16="http://schemas.microsoft.com/office/drawing/2014/main" id="{F9AA1BB5-CF7B-5F08-F585-7A0FE95911BC}"/>
              </a:ext>
            </a:extLst>
          </p:cNvPr>
          <p:cNvSpPr txBox="1"/>
          <p:nvPr/>
        </p:nvSpPr>
        <p:spPr>
          <a:xfrm>
            <a:off x="8426230" y="4500039"/>
            <a:ext cx="327334" cy="400110"/>
          </a:xfrm>
          <a:prstGeom prst="rect">
            <a:avLst/>
          </a:prstGeom>
          <a:noFill/>
        </p:spPr>
        <p:txBody>
          <a:bodyPr wrap="none" rtlCol="0">
            <a:spAutoFit/>
          </a:bodyPr>
          <a:lstStyle/>
          <a:p>
            <a:r>
              <a:rPr lang="en-US" sz="2000" dirty="0"/>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44"/>
          <p:cNvSpPr txBox="1">
            <a:spLocks noGrp="1"/>
          </p:cNvSpPr>
          <p:nvPr>
            <p:ph type="title"/>
          </p:nvPr>
        </p:nvSpPr>
        <p:spPr>
          <a:xfrm>
            <a:off x="1251285" y="1251284"/>
            <a:ext cx="5062888" cy="616018"/>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Definition of Government</a:t>
            </a:r>
            <a:endParaRPr dirty="0"/>
          </a:p>
        </p:txBody>
      </p:sp>
      <p:sp>
        <p:nvSpPr>
          <p:cNvPr id="5" name="Subtitle 4">
            <a:extLst>
              <a:ext uri="{FF2B5EF4-FFF2-40B4-BE49-F238E27FC236}">
                <a16:creationId xmlns:a16="http://schemas.microsoft.com/office/drawing/2014/main" id="{BE0992CE-9439-07BE-39C9-12913013283F}"/>
              </a:ext>
            </a:extLst>
          </p:cNvPr>
          <p:cNvSpPr>
            <a:spLocks noGrp="1"/>
          </p:cNvSpPr>
          <p:nvPr>
            <p:ph type="subTitle" idx="1"/>
          </p:nvPr>
        </p:nvSpPr>
        <p:spPr>
          <a:xfrm>
            <a:off x="1251285" y="1936372"/>
            <a:ext cx="4533498" cy="1711603"/>
          </a:xfrm>
        </p:spPr>
        <p:txBody>
          <a:bodyPr/>
          <a:lstStyle/>
          <a:p>
            <a:pPr marL="457200" marR="0" lvl="0" indent="-342900" algn="just" defTabSz="914400" rtl="0" eaLnBrk="1" fontAlgn="auto" latinLnBrk="0" hangingPunct="1">
              <a:lnSpc>
                <a:spcPct val="100000"/>
              </a:lnSpc>
              <a:spcBef>
                <a:spcPts val="0"/>
              </a:spcBef>
              <a:spcAft>
                <a:spcPts val="0"/>
              </a:spcAft>
              <a:buClr>
                <a:srgbClr val="2E3338"/>
              </a:buClr>
              <a:buSzPts val="2100"/>
              <a:buFont typeface="Syne"/>
              <a:buNone/>
              <a:tabLst/>
              <a:defRPr/>
            </a:pPr>
            <a:r>
              <a:rPr kumimoji="0" lang="en-US" sz="1600" b="1" i="0" u="none" strike="noStrike" kern="0" cap="none" spc="0" normalizeH="0" baseline="0" noProof="0" dirty="0">
                <a:ln>
                  <a:noFill/>
                </a:ln>
                <a:solidFill>
                  <a:srgbClr val="2E3338"/>
                </a:solidFill>
                <a:effectLst/>
                <a:uLnTx/>
                <a:uFillTx/>
                <a:latin typeface="Syne"/>
                <a:sym typeface="Syne"/>
              </a:rPr>
              <a:t>A government constitutes a group of people who officially govern a country. It makes laws, rules and regulations, collects taxes, and prints money</a:t>
            </a:r>
          </a:p>
          <a:p>
            <a:endParaRPr lang="en-US" dirty="0"/>
          </a:p>
        </p:txBody>
      </p:sp>
      <p:sp>
        <p:nvSpPr>
          <p:cNvPr id="6" name="TextBox 5">
            <a:extLst>
              <a:ext uri="{FF2B5EF4-FFF2-40B4-BE49-F238E27FC236}">
                <a16:creationId xmlns:a16="http://schemas.microsoft.com/office/drawing/2014/main" id="{A407FD69-B4C3-6954-8A57-60C854083B5E}"/>
              </a:ext>
            </a:extLst>
          </p:cNvPr>
          <p:cNvSpPr txBox="1"/>
          <p:nvPr/>
        </p:nvSpPr>
        <p:spPr>
          <a:xfrm>
            <a:off x="8452356" y="4561916"/>
            <a:ext cx="327334" cy="400110"/>
          </a:xfrm>
          <a:prstGeom prst="rect">
            <a:avLst/>
          </a:prstGeom>
          <a:noFill/>
        </p:spPr>
        <p:txBody>
          <a:bodyPr wrap="none" rtlCol="0">
            <a:spAutoFit/>
          </a:bodyPr>
          <a:lstStyle/>
          <a:p>
            <a:r>
              <a:rPr lang="en-US" sz="2000" dirty="0"/>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6"/>
          <p:cNvSpPr txBox="1">
            <a:spLocks noGrp="1"/>
          </p:cNvSpPr>
          <p:nvPr>
            <p:ph type="title"/>
          </p:nvPr>
        </p:nvSpPr>
        <p:spPr>
          <a:xfrm>
            <a:off x="3715352" y="1251284"/>
            <a:ext cx="4899259" cy="558265"/>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 dirty="0"/>
              <a:t>Definition of Regulation</a:t>
            </a:r>
            <a:endParaRPr dirty="0"/>
          </a:p>
        </p:txBody>
      </p:sp>
      <p:sp>
        <p:nvSpPr>
          <p:cNvPr id="3" name="Subtitle 2">
            <a:extLst>
              <a:ext uri="{FF2B5EF4-FFF2-40B4-BE49-F238E27FC236}">
                <a16:creationId xmlns:a16="http://schemas.microsoft.com/office/drawing/2014/main" id="{40535203-26EA-37F9-50F6-3338BA13865D}"/>
              </a:ext>
            </a:extLst>
          </p:cNvPr>
          <p:cNvSpPr>
            <a:spLocks noGrp="1"/>
          </p:cNvSpPr>
          <p:nvPr>
            <p:ph type="subTitle" idx="1"/>
          </p:nvPr>
        </p:nvSpPr>
        <p:spPr>
          <a:xfrm>
            <a:off x="3946357" y="1936372"/>
            <a:ext cx="4668253" cy="1766400"/>
          </a:xfrm>
        </p:spPr>
        <p:txBody>
          <a:bodyPr/>
          <a:lstStyle/>
          <a:p>
            <a:pPr algn="just"/>
            <a:r>
              <a:rPr lang="en-US" b="1" dirty="0"/>
              <a:t>Regulation is broadly defined as imposition of rules by government, backed by the use of penalties that are intended specifically to modify the economic behavior of individuals and firms in the private sector</a:t>
            </a:r>
          </a:p>
        </p:txBody>
      </p:sp>
      <p:sp>
        <p:nvSpPr>
          <p:cNvPr id="4" name="TextBox 3">
            <a:extLst>
              <a:ext uri="{FF2B5EF4-FFF2-40B4-BE49-F238E27FC236}">
                <a16:creationId xmlns:a16="http://schemas.microsoft.com/office/drawing/2014/main" id="{E086639F-BAFD-0032-642B-5C543C6D82D0}"/>
              </a:ext>
            </a:extLst>
          </p:cNvPr>
          <p:cNvSpPr txBox="1"/>
          <p:nvPr/>
        </p:nvSpPr>
        <p:spPr>
          <a:xfrm>
            <a:off x="8556858" y="4606376"/>
            <a:ext cx="327334" cy="400110"/>
          </a:xfrm>
          <a:prstGeom prst="rect">
            <a:avLst/>
          </a:prstGeom>
          <a:noFill/>
        </p:spPr>
        <p:txBody>
          <a:bodyPr wrap="none" rtlCol="0">
            <a:spAutoFit/>
          </a:bodyPr>
          <a:lstStyle/>
          <a:p>
            <a:r>
              <a:rPr lang="en-US" sz="2000" dirty="0"/>
              <a:t>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4"/>
        <p:cNvGrpSpPr/>
        <p:nvPr/>
      </p:nvGrpSpPr>
      <p:grpSpPr>
        <a:xfrm>
          <a:off x="0" y="0"/>
          <a:ext cx="0" cy="0"/>
          <a:chOff x="0" y="0"/>
          <a:chExt cx="0" cy="0"/>
        </a:xfrm>
      </p:grpSpPr>
      <p:sp>
        <p:nvSpPr>
          <p:cNvPr id="905" name="Google Shape;905;p62"/>
          <p:cNvSpPr txBox="1">
            <a:spLocks noGrp="1"/>
          </p:cNvSpPr>
          <p:nvPr>
            <p:ph type="title"/>
          </p:nvPr>
        </p:nvSpPr>
        <p:spPr>
          <a:xfrm>
            <a:off x="843000" y="322217"/>
            <a:ext cx="5654550" cy="766354"/>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a:t>Difference between law, government, and regulation</a:t>
            </a:r>
            <a:endParaRPr dirty="0"/>
          </a:p>
        </p:txBody>
      </p:sp>
      <p:sp>
        <p:nvSpPr>
          <p:cNvPr id="3" name="Subtitle 2">
            <a:extLst>
              <a:ext uri="{FF2B5EF4-FFF2-40B4-BE49-F238E27FC236}">
                <a16:creationId xmlns:a16="http://schemas.microsoft.com/office/drawing/2014/main" id="{014527D1-44AF-4217-CD63-D41D4645E668}"/>
              </a:ext>
            </a:extLst>
          </p:cNvPr>
          <p:cNvSpPr>
            <a:spLocks noGrp="1"/>
          </p:cNvSpPr>
          <p:nvPr>
            <p:ph type="subTitle" idx="1"/>
          </p:nvPr>
        </p:nvSpPr>
        <p:spPr/>
        <p:txBody>
          <a:bodyPr/>
          <a:lstStyle/>
          <a:p>
            <a:pPr marL="114300" indent="0" algn="just">
              <a:buNone/>
            </a:pPr>
            <a:r>
              <a:rPr lang="en-US" b="1" dirty="0"/>
              <a:t>Laws are also rules that govern everyone equally, while regulations only effect those who deal directly with the agency who is enforcing them. Also Regulation can be conceived as that large subset of governance that is about steering the flow of events and behavior, as opposed to providing and distributing.</a:t>
            </a:r>
          </a:p>
        </p:txBody>
      </p:sp>
      <p:sp>
        <p:nvSpPr>
          <p:cNvPr id="4" name="TextBox 3">
            <a:extLst>
              <a:ext uri="{FF2B5EF4-FFF2-40B4-BE49-F238E27FC236}">
                <a16:creationId xmlns:a16="http://schemas.microsoft.com/office/drawing/2014/main" id="{5349C9F4-A35C-405F-D863-4FB3893DC4F6}"/>
              </a:ext>
            </a:extLst>
          </p:cNvPr>
          <p:cNvSpPr txBox="1"/>
          <p:nvPr/>
        </p:nvSpPr>
        <p:spPr>
          <a:xfrm flipH="1">
            <a:off x="8373978" y="4611876"/>
            <a:ext cx="457889" cy="402886"/>
          </a:xfrm>
          <a:prstGeom prst="rect">
            <a:avLst/>
          </a:prstGeom>
          <a:noFill/>
        </p:spPr>
        <p:txBody>
          <a:bodyPr wrap="square" rtlCol="0">
            <a:spAutoFit/>
          </a:bodyPr>
          <a:lstStyle/>
          <a:p>
            <a:r>
              <a:rPr lang="en-US" sz="2000" dirty="0"/>
              <a:t>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0"/>
          <p:cNvSpPr txBox="1">
            <a:spLocks noGrp="1"/>
          </p:cNvSpPr>
          <p:nvPr>
            <p:ph type="title"/>
          </p:nvPr>
        </p:nvSpPr>
        <p:spPr>
          <a:xfrm>
            <a:off x="1985554" y="1870148"/>
            <a:ext cx="3875315" cy="645000"/>
          </a:xfrm>
          <a:prstGeom prst="rect">
            <a:avLst/>
          </a:prstGeom>
        </p:spPr>
        <p:txBody>
          <a:bodyPr spcFirstLastPara="1" wrap="square" lIns="0" tIns="0" rIns="0" bIns="0" anchor="t" anchorCtr="0">
            <a:noAutofit/>
          </a:bodyPr>
          <a:lstStyle/>
          <a:p>
            <a:pPr marL="0" lvl="0" indent="0" algn="r" rtl="0">
              <a:spcBef>
                <a:spcPts val="0"/>
              </a:spcBef>
              <a:spcAft>
                <a:spcPts val="0"/>
              </a:spcAft>
              <a:buSzPts val="4700"/>
              <a:buNone/>
            </a:pPr>
            <a:r>
              <a:rPr lang="en" dirty="0"/>
              <a:t>Conclusion </a:t>
            </a:r>
            <a:endParaRPr dirty="0"/>
          </a:p>
        </p:txBody>
      </p:sp>
      <p:sp>
        <p:nvSpPr>
          <p:cNvPr id="336" name="Google Shape;336;p40"/>
          <p:cNvSpPr/>
          <p:nvPr/>
        </p:nvSpPr>
        <p:spPr>
          <a:xfrm>
            <a:off x="6455275" y="645377"/>
            <a:ext cx="856200" cy="856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Subtitle 3">
            <a:extLst>
              <a:ext uri="{FF2B5EF4-FFF2-40B4-BE49-F238E27FC236}">
                <a16:creationId xmlns:a16="http://schemas.microsoft.com/office/drawing/2014/main" id="{EB896036-405E-F30C-2D6F-BD25726CB215}"/>
              </a:ext>
            </a:extLst>
          </p:cNvPr>
          <p:cNvSpPr>
            <a:spLocks noGrp="1"/>
          </p:cNvSpPr>
          <p:nvPr>
            <p:ph type="subTitle" idx="1"/>
          </p:nvPr>
        </p:nvSpPr>
        <p:spPr>
          <a:xfrm>
            <a:off x="1985554" y="2830285"/>
            <a:ext cx="5325921" cy="1297077"/>
          </a:xfrm>
        </p:spPr>
        <p:txBody>
          <a:bodyPr/>
          <a:lstStyle/>
          <a:p>
            <a:pPr algn="just"/>
            <a:r>
              <a:rPr lang="en-US" b="1" dirty="0"/>
              <a:t>Laws and regulations differ significantly. Governments create laws, but regulations are used to protect and maintain them. It is capable of keeping and following the law that control people.</a:t>
            </a:r>
          </a:p>
        </p:txBody>
      </p:sp>
      <p:sp>
        <p:nvSpPr>
          <p:cNvPr id="6" name="TextBox 5">
            <a:extLst>
              <a:ext uri="{FF2B5EF4-FFF2-40B4-BE49-F238E27FC236}">
                <a16:creationId xmlns:a16="http://schemas.microsoft.com/office/drawing/2014/main" id="{01CE926E-DC47-EF56-CB09-2873C2D41C1F}"/>
              </a:ext>
            </a:extLst>
          </p:cNvPr>
          <p:cNvSpPr txBox="1"/>
          <p:nvPr/>
        </p:nvSpPr>
        <p:spPr>
          <a:xfrm>
            <a:off x="8183766" y="4484914"/>
            <a:ext cx="327334" cy="400110"/>
          </a:xfrm>
          <a:prstGeom prst="rect">
            <a:avLst/>
          </a:prstGeom>
          <a:noFill/>
        </p:spPr>
        <p:txBody>
          <a:bodyPr wrap="none" rtlCol="0">
            <a:spAutoFit/>
          </a:bodyPr>
          <a:lstStyle/>
          <a:p>
            <a:r>
              <a:rPr lang="en-US" sz="2000" dirty="0"/>
              <a:t>9</a:t>
            </a:r>
          </a:p>
        </p:txBody>
      </p:sp>
    </p:spTree>
    <p:extLst>
      <p:ext uri="{BB962C8B-B14F-4D97-AF65-F5344CB8AC3E}">
        <p14:creationId xmlns:p14="http://schemas.microsoft.com/office/powerpoint/2010/main" val="1746387453"/>
      </p:ext>
    </p:extLst>
  </p:cSld>
  <p:clrMapOvr>
    <a:masterClrMapping/>
  </p:clrMapOvr>
</p:sld>
</file>

<file path=ppt/theme/theme1.xml><?xml version="1.0" encoding="utf-8"?>
<a:theme xmlns:a="http://schemas.openxmlformats.org/drawingml/2006/main" name="Wind Energy Supplier Pitch Deck by Slidesgo">
  <a:themeElements>
    <a:clrScheme name="Simple Light">
      <a:dk1>
        <a:srgbClr val="2E3338"/>
      </a:dk1>
      <a:lt1>
        <a:srgbClr val="F6EFDC"/>
      </a:lt1>
      <a:dk2>
        <a:srgbClr val="164A4A"/>
      </a:dk2>
      <a:lt2>
        <a:srgbClr val="3F4853"/>
      </a:lt2>
      <a:accent1>
        <a:srgbClr val="81B5A8"/>
      </a:accent1>
      <a:accent2>
        <a:srgbClr val="ADDBD0"/>
      </a:accent2>
      <a:accent3>
        <a:srgbClr val="454318"/>
      </a:accent3>
      <a:accent4>
        <a:srgbClr val="FFFFFF"/>
      </a:accent4>
      <a:accent5>
        <a:srgbClr val="FFFFFF"/>
      </a:accent5>
      <a:accent6>
        <a:srgbClr val="FFFFFF"/>
      </a:accent6>
      <a:hlink>
        <a:srgbClr val="2E33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424</Words>
  <Application>Microsoft Office PowerPoint</Application>
  <PresentationFormat>On-screen Show (16:9)</PresentationFormat>
  <Paragraphs>56</Paragraphs>
  <Slides>12</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Commissioner ExtraBold</vt:lpstr>
      <vt:lpstr>Syne</vt:lpstr>
      <vt:lpstr>Barlow SemiBold</vt:lpstr>
      <vt:lpstr>Commissioner</vt:lpstr>
      <vt:lpstr>Arial</vt:lpstr>
      <vt:lpstr>Wingdings</vt:lpstr>
      <vt:lpstr>Wind Energy Supplier Pitch Deck by Slidesgo</vt:lpstr>
      <vt:lpstr>The Difference Between Law, Government and Regulation</vt:lpstr>
      <vt:lpstr>TABLE OF CONTENTS</vt:lpstr>
      <vt:lpstr>Learning Objectives </vt:lpstr>
      <vt:lpstr>INTRODUCTION</vt:lpstr>
      <vt:lpstr>Definition of Law</vt:lpstr>
      <vt:lpstr>Definition of Government</vt:lpstr>
      <vt:lpstr>Definition of Regulation</vt:lpstr>
      <vt:lpstr>Difference between law, government, and regulation</vt:lpstr>
      <vt:lpstr>Conclusion </vt:lpstr>
      <vt:lpstr>Reflection </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of Duties and Rights</dc:title>
  <cp:lastModifiedBy>Maher Fattouh</cp:lastModifiedBy>
  <cp:revision>7</cp:revision>
  <dcterms:modified xsi:type="dcterms:W3CDTF">2023-02-19T10:32:30Z</dcterms:modified>
</cp:coreProperties>
</file>