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1148000" cy="31089600"/>
  <p:notesSz cx="6858000" cy="9144000"/>
  <p:defaultTextStyle>
    <a:defPPr>
      <a:defRPr lang="en-US"/>
    </a:defPPr>
    <a:lvl1pPr marL="0" algn="l" defTabSz="3247949" rtl="0" eaLnBrk="1" latinLnBrk="0" hangingPunct="1">
      <a:defRPr sz="6394" kern="1200">
        <a:solidFill>
          <a:schemeClr val="tx1"/>
        </a:solidFill>
        <a:latin typeface="+mn-lt"/>
        <a:ea typeface="+mn-ea"/>
        <a:cs typeface="+mn-cs"/>
      </a:defRPr>
    </a:lvl1pPr>
    <a:lvl2pPr marL="1623974" algn="l" defTabSz="3247949" rtl="0" eaLnBrk="1" latinLnBrk="0" hangingPunct="1">
      <a:defRPr sz="6394" kern="1200">
        <a:solidFill>
          <a:schemeClr val="tx1"/>
        </a:solidFill>
        <a:latin typeface="+mn-lt"/>
        <a:ea typeface="+mn-ea"/>
        <a:cs typeface="+mn-cs"/>
      </a:defRPr>
    </a:lvl2pPr>
    <a:lvl3pPr marL="3247949" algn="l" defTabSz="3247949" rtl="0" eaLnBrk="1" latinLnBrk="0" hangingPunct="1">
      <a:defRPr sz="6394" kern="1200">
        <a:solidFill>
          <a:schemeClr val="tx1"/>
        </a:solidFill>
        <a:latin typeface="+mn-lt"/>
        <a:ea typeface="+mn-ea"/>
        <a:cs typeface="+mn-cs"/>
      </a:defRPr>
    </a:lvl3pPr>
    <a:lvl4pPr marL="4871923" algn="l" defTabSz="3247949" rtl="0" eaLnBrk="1" latinLnBrk="0" hangingPunct="1">
      <a:defRPr sz="6394" kern="1200">
        <a:solidFill>
          <a:schemeClr val="tx1"/>
        </a:solidFill>
        <a:latin typeface="+mn-lt"/>
        <a:ea typeface="+mn-ea"/>
        <a:cs typeface="+mn-cs"/>
      </a:defRPr>
    </a:lvl4pPr>
    <a:lvl5pPr marL="6495898" algn="l" defTabSz="3247949" rtl="0" eaLnBrk="1" latinLnBrk="0" hangingPunct="1">
      <a:defRPr sz="6394" kern="1200">
        <a:solidFill>
          <a:schemeClr val="tx1"/>
        </a:solidFill>
        <a:latin typeface="+mn-lt"/>
        <a:ea typeface="+mn-ea"/>
        <a:cs typeface="+mn-cs"/>
      </a:defRPr>
    </a:lvl5pPr>
    <a:lvl6pPr marL="8119872" algn="l" defTabSz="3247949" rtl="0" eaLnBrk="1" latinLnBrk="0" hangingPunct="1">
      <a:defRPr sz="6394" kern="1200">
        <a:solidFill>
          <a:schemeClr val="tx1"/>
        </a:solidFill>
        <a:latin typeface="+mn-lt"/>
        <a:ea typeface="+mn-ea"/>
        <a:cs typeface="+mn-cs"/>
      </a:defRPr>
    </a:lvl6pPr>
    <a:lvl7pPr marL="9743846" algn="l" defTabSz="3247949" rtl="0" eaLnBrk="1" latinLnBrk="0" hangingPunct="1">
      <a:defRPr sz="6394" kern="1200">
        <a:solidFill>
          <a:schemeClr val="tx1"/>
        </a:solidFill>
        <a:latin typeface="+mn-lt"/>
        <a:ea typeface="+mn-ea"/>
        <a:cs typeface="+mn-cs"/>
      </a:defRPr>
    </a:lvl7pPr>
    <a:lvl8pPr marL="11367821" algn="l" defTabSz="3247949" rtl="0" eaLnBrk="1" latinLnBrk="0" hangingPunct="1">
      <a:defRPr sz="6394" kern="1200">
        <a:solidFill>
          <a:schemeClr val="tx1"/>
        </a:solidFill>
        <a:latin typeface="+mn-lt"/>
        <a:ea typeface="+mn-ea"/>
        <a:cs typeface="+mn-cs"/>
      </a:defRPr>
    </a:lvl8pPr>
    <a:lvl9pPr marL="12991795" algn="l" defTabSz="3247949" rtl="0" eaLnBrk="1" latinLnBrk="0" hangingPunct="1">
      <a:defRPr sz="6394"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9792">
          <p15:clr>
            <a:srgbClr val="A4A3A4"/>
          </p15:clr>
        </p15:guide>
        <p15:guide id="2" pos="129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62" autoAdjust="0"/>
    <p:restoredTop sz="94660"/>
  </p:normalViewPr>
  <p:slideViewPr>
    <p:cSldViewPr snapToGrid="0">
      <p:cViewPr>
        <p:scale>
          <a:sx n="40" d="100"/>
          <a:sy n="40" d="100"/>
        </p:scale>
        <p:origin x="1752" y="2202"/>
      </p:cViewPr>
      <p:guideLst>
        <p:guide orient="horz" pos="9792"/>
        <p:guide pos="129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C63D37C-78E6-4561-B980-23CF475EB3C9}"/>
              </a:ext>
            </a:extLst>
          </p:cNvPr>
          <p:cNvSpPr>
            <a:spLocks noGrp="1"/>
          </p:cNvSpPr>
          <p:nvPr>
            <p:ph type="ctrTitle"/>
          </p:nvPr>
        </p:nvSpPr>
        <p:spPr>
          <a:xfrm>
            <a:off x="5143500" y="5088047"/>
            <a:ext cx="30861000" cy="10823787"/>
          </a:xfrm>
        </p:spPr>
        <p:txBody>
          <a:bodyPr anchor="b"/>
          <a:lstStyle>
            <a:lvl1pPr algn="ctr">
              <a:defRPr sz="6300"/>
            </a:lvl1pPr>
          </a:lstStyle>
          <a:p>
            <a:r>
              <a:rPr lang="en-US"/>
              <a:t>Click to edit Master title style</a:t>
            </a:r>
          </a:p>
        </p:txBody>
      </p:sp>
      <p:sp>
        <p:nvSpPr>
          <p:cNvPr id="3" name="Subtitle 2">
            <a:extLst>
              <a:ext uri="{FF2B5EF4-FFF2-40B4-BE49-F238E27FC236}">
                <a16:creationId xmlns="" xmlns:a16="http://schemas.microsoft.com/office/drawing/2014/main" id="{C66249AB-C6EA-48B5-8ED4-AA11ED3AB542}"/>
              </a:ext>
            </a:extLst>
          </p:cNvPr>
          <p:cNvSpPr>
            <a:spLocks noGrp="1"/>
          </p:cNvSpPr>
          <p:nvPr>
            <p:ph type="subTitle" idx="1"/>
          </p:nvPr>
        </p:nvSpPr>
        <p:spPr>
          <a:xfrm>
            <a:off x="5143500" y="16329241"/>
            <a:ext cx="30861000" cy="7506121"/>
          </a:xfrm>
        </p:spPr>
        <p:txBody>
          <a:bodyPr/>
          <a:lstStyle>
            <a:lvl1pPr marL="0" indent="0" algn="ctr">
              <a:buNone/>
              <a:defRPr sz="2520"/>
            </a:lvl1pPr>
            <a:lvl2pPr marL="480060" indent="0" algn="ctr">
              <a:buNone/>
              <a:defRPr sz="2100"/>
            </a:lvl2pPr>
            <a:lvl3pPr marL="960120" indent="0" algn="ctr">
              <a:buNone/>
              <a:defRPr sz="1890"/>
            </a:lvl3pPr>
            <a:lvl4pPr marL="1440180" indent="0" algn="ctr">
              <a:buNone/>
              <a:defRPr sz="1680"/>
            </a:lvl4pPr>
            <a:lvl5pPr marL="1920240" indent="0" algn="ctr">
              <a:buNone/>
              <a:defRPr sz="1680"/>
            </a:lvl5pPr>
            <a:lvl6pPr marL="2400300" indent="0" algn="ctr">
              <a:buNone/>
              <a:defRPr sz="1680"/>
            </a:lvl6pPr>
            <a:lvl7pPr marL="2880360" indent="0" algn="ctr">
              <a:buNone/>
              <a:defRPr sz="1680"/>
            </a:lvl7pPr>
            <a:lvl8pPr marL="3360420" indent="0" algn="ctr">
              <a:buNone/>
              <a:defRPr sz="1680"/>
            </a:lvl8pPr>
            <a:lvl9pPr marL="3840480" indent="0" algn="ctr">
              <a:buNone/>
              <a:defRPr sz="1680"/>
            </a:lvl9pPr>
          </a:lstStyle>
          <a:p>
            <a:r>
              <a:rPr lang="en-US"/>
              <a:t>Click to edit Master subtitle style</a:t>
            </a:r>
          </a:p>
        </p:txBody>
      </p:sp>
      <p:sp>
        <p:nvSpPr>
          <p:cNvPr id="4" name="Date Placeholder 3">
            <a:extLst>
              <a:ext uri="{FF2B5EF4-FFF2-40B4-BE49-F238E27FC236}">
                <a16:creationId xmlns="" xmlns:a16="http://schemas.microsoft.com/office/drawing/2014/main" id="{F4B174E1-D6E8-40F3-BA45-B1CEF2C3A902}"/>
              </a:ext>
            </a:extLst>
          </p:cNvPr>
          <p:cNvSpPr>
            <a:spLocks noGrp="1"/>
          </p:cNvSpPr>
          <p:nvPr>
            <p:ph type="dt" sz="half" idx="10"/>
          </p:nvPr>
        </p:nvSpPr>
        <p:spPr/>
        <p:txBody>
          <a:bodyPr/>
          <a:lstStyle/>
          <a:p>
            <a:fld id="{7E898E23-0B04-404D-9557-690FECDF48B5}" type="datetimeFigureOut">
              <a:rPr lang="en-US" smtClean="0"/>
              <a:pPr/>
              <a:t>12/9/2018</a:t>
            </a:fld>
            <a:endParaRPr lang="en-US"/>
          </a:p>
        </p:txBody>
      </p:sp>
      <p:sp>
        <p:nvSpPr>
          <p:cNvPr id="5" name="Footer Placeholder 4">
            <a:extLst>
              <a:ext uri="{FF2B5EF4-FFF2-40B4-BE49-F238E27FC236}">
                <a16:creationId xmlns="" xmlns:a16="http://schemas.microsoft.com/office/drawing/2014/main" id="{1204934F-BCB0-4643-AF7D-2B93BC8319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CD0BCAC9-68DF-41CB-91E5-46AC3F6AFC28}"/>
              </a:ext>
            </a:extLst>
          </p:cNvPr>
          <p:cNvSpPr>
            <a:spLocks noGrp="1"/>
          </p:cNvSpPr>
          <p:nvPr>
            <p:ph type="sldNum" sz="quarter" idx="12"/>
          </p:nvPr>
        </p:nvSpPr>
        <p:spPr/>
        <p:txBody>
          <a:bodyPr/>
          <a:lstStyle/>
          <a:p>
            <a:fld id="{8614781C-105B-45B3-8420-E95D9C5C4DAC}" type="slidenum">
              <a:rPr lang="en-US" smtClean="0"/>
              <a:pPr/>
              <a:t>‹#›</a:t>
            </a:fld>
            <a:endParaRPr lang="en-US"/>
          </a:p>
        </p:txBody>
      </p:sp>
    </p:spTree>
    <p:extLst>
      <p:ext uri="{BB962C8B-B14F-4D97-AF65-F5344CB8AC3E}">
        <p14:creationId xmlns:p14="http://schemas.microsoft.com/office/powerpoint/2010/main" val="2274166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FD40630-904A-43A3-B1D1-FFE696E46D4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974B43CB-C2BE-4635-BE54-F4908A52DF6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54DEFB95-AE4D-4272-9F59-135D7A47B333}"/>
              </a:ext>
            </a:extLst>
          </p:cNvPr>
          <p:cNvSpPr>
            <a:spLocks noGrp="1"/>
          </p:cNvSpPr>
          <p:nvPr>
            <p:ph type="dt" sz="half" idx="10"/>
          </p:nvPr>
        </p:nvSpPr>
        <p:spPr/>
        <p:txBody>
          <a:bodyPr/>
          <a:lstStyle/>
          <a:p>
            <a:fld id="{7E898E23-0B04-404D-9557-690FECDF48B5}" type="datetimeFigureOut">
              <a:rPr lang="en-US" smtClean="0"/>
              <a:pPr/>
              <a:t>12/9/2018</a:t>
            </a:fld>
            <a:endParaRPr lang="en-US"/>
          </a:p>
        </p:txBody>
      </p:sp>
      <p:sp>
        <p:nvSpPr>
          <p:cNvPr id="5" name="Footer Placeholder 4">
            <a:extLst>
              <a:ext uri="{FF2B5EF4-FFF2-40B4-BE49-F238E27FC236}">
                <a16:creationId xmlns="" xmlns:a16="http://schemas.microsoft.com/office/drawing/2014/main" id="{419CDE36-5E28-4414-BDFD-B9C754005D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72A27D6A-C8CC-49A9-9699-E83B65EF357A}"/>
              </a:ext>
            </a:extLst>
          </p:cNvPr>
          <p:cNvSpPr>
            <a:spLocks noGrp="1"/>
          </p:cNvSpPr>
          <p:nvPr>
            <p:ph type="sldNum" sz="quarter" idx="12"/>
          </p:nvPr>
        </p:nvSpPr>
        <p:spPr/>
        <p:txBody>
          <a:bodyPr/>
          <a:lstStyle/>
          <a:p>
            <a:fld id="{8614781C-105B-45B3-8420-E95D9C5C4DAC}" type="slidenum">
              <a:rPr lang="en-US" smtClean="0"/>
              <a:pPr/>
              <a:t>‹#›</a:t>
            </a:fld>
            <a:endParaRPr lang="en-US"/>
          </a:p>
        </p:txBody>
      </p:sp>
    </p:spTree>
    <p:extLst>
      <p:ext uri="{BB962C8B-B14F-4D97-AF65-F5344CB8AC3E}">
        <p14:creationId xmlns:p14="http://schemas.microsoft.com/office/powerpoint/2010/main" val="2194252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CDDDDCBA-E795-4EBF-A671-D03FD596D9CD}"/>
              </a:ext>
            </a:extLst>
          </p:cNvPr>
          <p:cNvSpPr>
            <a:spLocks noGrp="1"/>
          </p:cNvSpPr>
          <p:nvPr>
            <p:ph type="title" orient="vert"/>
          </p:nvPr>
        </p:nvSpPr>
        <p:spPr>
          <a:xfrm>
            <a:off x="29446538" y="1655235"/>
            <a:ext cx="8872538" cy="26346999"/>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313764BC-1214-4205-B58B-01FC587E5480}"/>
              </a:ext>
            </a:extLst>
          </p:cNvPr>
          <p:cNvSpPr>
            <a:spLocks noGrp="1"/>
          </p:cNvSpPr>
          <p:nvPr>
            <p:ph type="body" orient="vert" idx="1"/>
          </p:nvPr>
        </p:nvSpPr>
        <p:spPr>
          <a:xfrm>
            <a:off x="2828925" y="1655235"/>
            <a:ext cx="26103263" cy="263469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CB304BA-43A3-4031-A627-50493DC00FE9}"/>
              </a:ext>
            </a:extLst>
          </p:cNvPr>
          <p:cNvSpPr>
            <a:spLocks noGrp="1"/>
          </p:cNvSpPr>
          <p:nvPr>
            <p:ph type="dt" sz="half" idx="10"/>
          </p:nvPr>
        </p:nvSpPr>
        <p:spPr/>
        <p:txBody>
          <a:bodyPr/>
          <a:lstStyle/>
          <a:p>
            <a:fld id="{7E898E23-0B04-404D-9557-690FECDF48B5}" type="datetimeFigureOut">
              <a:rPr lang="en-US" smtClean="0"/>
              <a:pPr/>
              <a:t>12/9/2018</a:t>
            </a:fld>
            <a:endParaRPr lang="en-US"/>
          </a:p>
        </p:txBody>
      </p:sp>
      <p:sp>
        <p:nvSpPr>
          <p:cNvPr id="5" name="Footer Placeholder 4">
            <a:extLst>
              <a:ext uri="{FF2B5EF4-FFF2-40B4-BE49-F238E27FC236}">
                <a16:creationId xmlns="" xmlns:a16="http://schemas.microsoft.com/office/drawing/2014/main" id="{8CFA424C-41BE-4642-B2AB-BA9C930125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DEE841E-FB6E-42AF-81A8-913583E6848E}"/>
              </a:ext>
            </a:extLst>
          </p:cNvPr>
          <p:cNvSpPr>
            <a:spLocks noGrp="1"/>
          </p:cNvSpPr>
          <p:nvPr>
            <p:ph type="sldNum" sz="quarter" idx="12"/>
          </p:nvPr>
        </p:nvSpPr>
        <p:spPr/>
        <p:txBody>
          <a:bodyPr/>
          <a:lstStyle/>
          <a:p>
            <a:fld id="{8614781C-105B-45B3-8420-E95D9C5C4DAC}" type="slidenum">
              <a:rPr lang="en-US" smtClean="0"/>
              <a:pPr/>
              <a:t>‹#›</a:t>
            </a:fld>
            <a:endParaRPr lang="en-US"/>
          </a:p>
        </p:txBody>
      </p:sp>
    </p:spTree>
    <p:extLst>
      <p:ext uri="{BB962C8B-B14F-4D97-AF65-F5344CB8AC3E}">
        <p14:creationId xmlns:p14="http://schemas.microsoft.com/office/powerpoint/2010/main" val="2019959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6B0A80D-7A49-4842-A0A6-142BF4C5BF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250372F8-5184-49C7-8A68-F45165FA3D6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AB6DBFC4-B79E-45FA-AFA3-EEF34154498B}"/>
              </a:ext>
            </a:extLst>
          </p:cNvPr>
          <p:cNvSpPr>
            <a:spLocks noGrp="1"/>
          </p:cNvSpPr>
          <p:nvPr>
            <p:ph type="dt" sz="half" idx="10"/>
          </p:nvPr>
        </p:nvSpPr>
        <p:spPr/>
        <p:txBody>
          <a:bodyPr/>
          <a:lstStyle/>
          <a:p>
            <a:fld id="{7E898E23-0B04-404D-9557-690FECDF48B5}" type="datetimeFigureOut">
              <a:rPr lang="en-US" smtClean="0"/>
              <a:pPr/>
              <a:t>12/9/2018</a:t>
            </a:fld>
            <a:endParaRPr lang="en-US"/>
          </a:p>
        </p:txBody>
      </p:sp>
      <p:sp>
        <p:nvSpPr>
          <p:cNvPr id="5" name="Footer Placeholder 4">
            <a:extLst>
              <a:ext uri="{FF2B5EF4-FFF2-40B4-BE49-F238E27FC236}">
                <a16:creationId xmlns="" xmlns:a16="http://schemas.microsoft.com/office/drawing/2014/main" id="{DE090095-4021-4EEB-9FFD-19FDA2DB1E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B016D0E-1403-406C-BF03-090902D4C7AE}"/>
              </a:ext>
            </a:extLst>
          </p:cNvPr>
          <p:cNvSpPr>
            <a:spLocks noGrp="1"/>
          </p:cNvSpPr>
          <p:nvPr>
            <p:ph type="sldNum" sz="quarter" idx="12"/>
          </p:nvPr>
        </p:nvSpPr>
        <p:spPr/>
        <p:txBody>
          <a:bodyPr/>
          <a:lstStyle/>
          <a:p>
            <a:fld id="{8614781C-105B-45B3-8420-E95D9C5C4DAC}" type="slidenum">
              <a:rPr lang="en-US" smtClean="0"/>
              <a:pPr/>
              <a:t>‹#›</a:t>
            </a:fld>
            <a:endParaRPr lang="en-US"/>
          </a:p>
        </p:txBody>
      </p:sp>
    </p:spTree>
    <p:extLst>
      <p:ext uri="{BB962C8B-B14F-4D97-AF65-F5344CB8AC3E}">
        <p14:creationId xmlns:p14="http://schemas.microsoft.com/office/powerpoint/2010/main" val="2206176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20442B-01C8-4B5C-8073-19A0A90842AE}"/>
              </a:ext>
            </a:extLst>
          </p:cNvPr>
          <p:cNvSpPr>
            <a:spLocks noGrp="1"/>
          </p:cNvSpPr>
          <p:nvPr>
            <p:ph type="title"/>
          </p:nvPr>
        </p:nvSpPr>
        <p:spPr>
          <a:xfrm>
            <a:off x="2807494" y="7750814"/>
            <a:ext cx="35490150" cy="12932408"/>
          </a:xfrm>
        </p:spPr>
        <p:txBody>
          <a:bodyPr anchor="b"/>
          <a:lstStyle>
            <a:lvl1pPr>
              <a:defRPr sz="6300"/>
            </a:lvl1pPr>
          </a:lstStyle>
          <a:p>
            <a:r>
              <a:rPr lang="en-US"/>
              <a:t>Click to edit Master title style</a:t>
            </a:r>
          </a:p>
        </p:txBody>
      </p:sp>
      <p:sp>
        <p:nvSpPr>
          <p:cNvPr id="3" name="Text Placeholder 2">
            <a:extLst>
              <a:ext uri="{FF2B5EF4-FFF2-40B4-BE49-F238E27FC236}">
                <a16:creationId xmlns="" xmlns:a16="http://schemas.microsoft.com/office/drawing/2014/main" id="{B098A9C2-E562-423E-95F3-EB621C1E4072}"/>
              </a:ext>
            </a:extLst>
          </p:cNvPr>
          <p:cNvSpPr>
            <a:spLocks noGrp="1"/>
          </p:cNvSpPr>
          <p:nvPr>
            <p:ph type="body" idx="1"/>
          </p:nvPr>
        </p:nvSpPr>
        <p:spPr>
          <a:xfrm>
            <a:off x="2807494" y="20805568"/>
            <a:ext cx="35490150" cy="6800848"/>
          </a:xfrm>
        </p:spPr>
        <p:txBody>
          <a:bodyPr/>
          <a:lstStyle>
            <a:lvl1pPr marL="0" indent="0">
              <a:buNone/>
              <a:defRPr sz="2520">
                <a:solidFill>
                  <a:schemeClr val="tx1">
                    <a:tint val="75000"/>
                  </a:schemeClr>
                </a:solidFill>
              </a:defRPr>
            </a:lvl1pPr>
            <a:lvl2pPr marL="480060" indent="0">
              <a:buNone/>
              <a:defRPr sz="2100">
                <a:solidFill>
                  <a:schemeClr val="tx1">
                    <a:tint val="75000"/>
                  </a:schemeClr>
                </a:solidFill>
              </a:defRPr>
            </a:lvl2pPr>
            <a:lvl3pPr marL="960120" indent="0">
              <a:buNone/>
              <a:defRPr sz="1890">
                <a:solidFill>
                  <a:schemeClr val="tx1">
                    <a:tint val="75000"/>
                  </a:schemeClr>
                </a:solidFill>
              </a:defRPr>
            </a:lvl3pPr>
            <a:lvl4pPr marL="1440180" indent="0">
              <a:buNone/>
              <a:defRPr sz="1680">
                <a:solidFill>
                  <a:schemeClr val="tx1">
                    <a:tint val="75000"/>
                  </a:schemeClr>
                </a:solidFill>
              </a:defRPr>
            </a:lvl4pPr>
            <a:lvl5pPr marL="1920240" indent="0">
              <a:buNone/>
              <a:defRPr sz="1680">
                <a:solidFill>
                  <a:schemeClr val="tx1">
                    <a:tint val="75000"/>
                  </a:schemeClr>
                </a:solidFill>
              </a:defRPr>
            </a:lvl5pPr>
            <a:lvl6pPr marL="2400300" indent="0">
              <a:buNone/>
              <a:defRPr sz="1680">
                <a:solidFill>
                  <a:schemeClr val="tx1">
                    <a:tint val="75000"/>
                  </a:schemeClr>
                </a:solidFill>
              </a:defRPr>
            </a:lvl6pPr>
            <a:lvl7pPr marL="2880360" indent="0">
              <a:buNone/>
              <a:defRPr sz="1680">
                <a:solidFill>
                  <a:schemeClr val="tx1">
                    <a:tint val="75000"/>
                  </a:schemeClr>
                </a:solidFill>
              </a:defRPr>
            </a:lvl7pPr>
            <a:lvl8pPr marL="3360420" indent="0">
              <a:buNone/>
              <a:defRPr sz="1680">
                <a:solidFill>
                  <a:schemeClr val="tx1">
                    <a:tint val="75000"/>
                  </a:schemeClr>
                </a:solidFill>
              </a:defRPr>
            </a:lvl8pPr>
            <a:lvl9pPr marL="3840480" indent="0">
              <a:buNone/>
              <a:defRPr sz="168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FCB1D7BB-2B36-4FC9-A472-230F7AD3C73F}"/>
              </a:ext>
            </a:extLst>
          </p:cNvPr>
          <p:cNvSpPr>
            <a:spLocks noGrp="1"/>
          </p:cNvSpPr>
          <p:nvPr>
            <p:ph type="dt" sz="half" idx="10"/>
          </p:nvPr>
        </p:nvSpPr>
        <p:spPr/>
        <p:txBody>
          <a:bodyPr/>
          <a:lstStyle/>
          <a:p>
            <a:fld id="{7E898E23-0B04-404D-9557-690FECDF48B5}" type="datetimeFigureOut">
              <a:rPr lang="en-US" smtClean="0"/>
              <a:pPr/>
              <a:t>12/9/2018</a:t>
            </a:fld>
            <a:endParaRPr lang="en-US"/>
          </a:p>
        </p:txBody>
      </p:sp>
      <p:sp>
        <p:nvSpPr>
          <p:cNvPr id="5" name="Footer Placeholder 4">
            <a:extLst>
              <a:ext uri="{FF2B5EF4-FFF2-40B4-BE49-F238E27FC236}">
                <a16:creationId xmlns="" xmlns:a16="http://schemas.microsoft.com/office/drawing/2014/main" id="{1C44BD11-4284-4B43-85E1-5E20BF0BA1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22415F2-4A1B-45E2-AE31-8022BCCD6F2D}"/>
              </a:ext>
            </a:extLst>
          </p:cNvPr>
          <p:cNvSpPr>
            <a:spLocks noGrp="1"/>
          </p:cNvSpPr>
          <p:nvPr>
            <p:ph type="sldNum" sz="quarter" idx="12"/>
          </p:nvPr>
        </p:nvSpPr>
        <p:spPr/>
        <p:txBody>
          <a:bodyPr/>
          <a:lstStyle/>
          <a:p>
            <a:fld id="{8614781C-105B-45B3-8420-E95D9C5C4DAC}" type="slidenum">
              <a:rPr lang="en-US" smtClean="0"/>
              <a:pPr/>
              <a:t>‹#›</a:t>
            </a:fld>
            <a:endParaRPr lang="en-US"/>
          </a:p>
        </p:txBody>
      </p:sp>
    </p:spTree>
    <p:extLst>
      <p:ext uri="{BB962C8B-B14F-4D97-AF65-F5344CB8AC3E}">
        <p14:creationId xmlns:p14="http://schemas.microsoft.com/office/powerpoint/2010/main" val="3150244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7D7B35-B486-4AE2-92CC-8C9E79BB5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39973F7E-A5EA-4936-992F-71D3812F67D3}"/>
              </a:ext>
            </a:extLst>
          </p:cNvPr>
          <p:cNvSpPr>
            <a:spLocks noGrp="1"/>
          </p:cNvSpPr>
          <p:nvPr>
            <p:ph sz="half" idx="1"/>
          </p:nvPr>
        </p:nvSpPr>
        <p:spPr>
          <a:xfrm>
            <a:off x="2828925" y="8276166"/>
            <a:ext cx="17487900" cy="197260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848F820A-341A-47DC-96C9-412AB391E1E5}"/>
              </a:ext>
            </a:extLst>
          </p:cNvPr>
          <p:cNvSpPr>
            <a:spLocks noGrp="1"/>
          </p:cNvSpPr>
          <p:nvPr>
            <p:ph sz="half" idx="2"/>
          </p:nvPr>
        </p:nvSpPr>
        <p:spPr>
          <a:xfrm>
            <a:off x="20831175" y="8276166"/>
            <a:ext cx="17487900" cy="197260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59FD4597-5958-41F1-BC8E-07BF06749AD7}"/>
              </a:ext>
            </a:extLst>
          </p:cNvPr>
          <p:cNvSpPr>
            <a:spLocks noGrp="1"/>
          </p:cNvSpPr>
          <p:nvPr>
            <p:ph type="dt" sz="half" idx="10"/>
          </p:nvPr>
        </p:nvSpPr>
        <p:spPr/>
        <p:txBody>
          <a:bodyPr/>
          <a:lstStyle/>
          <a:p>
            <a:fld id="{7E898E23-0B04-404D-9557-690FECDF48B5}" type="datetimeFigureOut">
              <a:rPr lang="en-US" smtClean="0"/>
              <a:pPr/>
              <a:t>12/9/2018</a:t>
            </a:fld>
            <a:endParaRPr lang="en-US"/>
          </a:p>
        </p:txBody>
      </p:sp>
      <p:sp>
        <p:nvSpPr>
          <p:cNvPr id="6" name="Footer Placeholder 5">
            <a:extLst>
              <a:ext uri="{FF2B5EF4-FFF2-40B4-BE49-F238E27FC236}">
                <a16:creationId xmlns="" xmlns:a16="http://schemas.microsoft.com/office/drawing/2014/main" id="{FC0ED47D-E6E5-4CE6-9DF1-7406BCEE20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7E34BD76-CC6E-4985-8FF2-119E6CF728C6}"/>
              </a:ext>
            </a:extLst>
          </p:cNvPr>
          <p:cNvSpPr>
            <a:spLocks noGrp="1"/>
          </p:cNvSpPr>
          <p:nvPr>
            <p:ph type="sldNum" sz="quarter" idx="12"/>
          </p:nvPr>
        </p:nvSpPr>
        <p:spPr/>
        <p:txBody>
          <a:bodyPr/>
          <a:lstStyle/>
          <a:p>
            <a:fld id="{8614781C-105B-45B3-8420-E95D9C5C4DAC}" type="slidenum">
              <a:rPr lang="en-US" smtClean="0"/>
              <a:pPr/>
              <a:t>‹#›</a:t>
            </a:fld>
            <a:endParaRPr lang="en-US"/>
          </a:p>
        </p:txBody>
      </p:sp>
    </p:spTree>
    <p:extLst>
      <p:ext uri="{BB962C8B-B14F-4D97-AF65-F5344CB8AC3E}">
        <p14:creationId xmlns:p14="http://schemas.microsoft.com/office/powerpoint/2010/main" val="2579654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05E914C-F739-4F2B-A587-210B73C346A8}"/>
              </a:ext>
            </a:extLst>
          </p:cNvPr>
          <p:cNvSpPr>
            <a:spLocks noGrp="1"/>
          </p:cNvSpPr>
          <p:nvPr>
            <p:ph type="title"/>
          </p:nvPr>
        </p:nvSpPr>
        <p:spPr>
          <a:xfrm>
            <a:off x="2834284" y="1655238"/>
            <a:ext cx="35490150" cy="6009219"/>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9777E491-B608-44E3-9ED0-B7F4A01E09F5}"/>
              </a:ext>
            </a:extLst>
          </p:cNvPr>
          <p:cNvSpPr>
            <a:spLocks noGrp="1"/>
          </p:cNvSpPr>
          <p:nvPr>
            <p:ph type="body" idx="1"/>
          </p:nvPr>
        </p:nvSpPr>
        <p:spPr>
          <a:xfrm>
            <a:off x="2834288" y="7621272"/>
            <a:ext cx="17407531" cy="3735068"/>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en-US"/>
              <a:t>Edit Master text styles</a:t>
            </a:r>
          </a:p>
        </p:txBody>
      </p:sp>
      <p:sp>
        <p:nvSpPr>
          <p:cNvPr id="4" name="Content Placeholder 3">
            <a:extLst>
              <a:ext uri="{FF2B5EF4-FFF2-40B4-BE49-F238E27FC236}">
                <a16:creationId xmlns="" xmlns:a16="http://schemas.microsoft.com/office/drawing/2014/main" id="{9DC75C88-063D-4C8A-94B1-AC3A1A65EE73}"/>
              </a:ext>
            </a:extLst>
          </p:cNvPr>
          <p:cNvSpPr>
            <a:spLocks noGrp="1"/>
          </p:cNvSpPr>
          <p:nvPr>
            <p:ph sz="half" idx="2"/>
          </p:nvPr>
        </p:nvSpPr>
        <p:spPr>
          <a:xfrm>
            <a:off x="2834288" y="11356340"/>
            <a:ext cx="17407531" cy="167034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DB7AAAE8-510B-4240-BAA2-039EDD343458}"/>
              </a:ext>
            </a:extLst>
          </p:cNvPr>
          <p:cNvSpPr>
            <a:spLocks noGrp="1"/>
          </p:cNvSpPr>
          <p:nvPr>
            <p:ph type="body" sz="quarter" idx="3"/>
          </p:nvPr>
        </p:nvSpPr>
        <p:spPr>
          <a:xfrm>
            <a:off x="20831175" y="7621272"/>
            <a:ext cx="17493259" cy="3735068"/>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en-US"/>
              <a:t>Edit Master text styles</a:t>
            </a:r>
          </a:p>
        </p:txBody>
      </p:sp>
      <p:sp>
        <p:nvSpPr>
          <p:cNvPr id="6" name="Content Placeholder 5">
            <a:extLst>
              <a:ext uri="{FF2B5EF4-FFF2-40B4-BE49-F238E27FC236}">
                <a16:creationId xmlns="" xmlns:a16="http://schemas.microsoft.com/office/drawing/2014/main" id="{732C5D62-4819-407F-A809-D70949419D55}"/>
              </a:ext>
            </a:extLst>
          </p:cNvPr>
          <p:cNvSpPr>
            <a:spLocks noGrp="1"/>
          </p:cNvSpPr>
          <p:nvPr>
            <p:ph sz="quarter" idx="4"/>
          </p:nvPr>
        </p:nvSpPr>
        <p:spPr>
          <a:xfrm>
            <a:off x="20831175" y="11356340"/>
            <a:ext cx="17493259" cy="167034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16A1F1EA-7B32-45C8-9AF1-A6D54ABBE2FF}"/>
              </a:ext>
            </a:extLst>
          </p:cNvPr>
          <p:cNvSpPr>
            <a:spLocks noGrp="1"/>
          </p:cNvSpPr>
          <p:nvPr>
            <p:ph type="dt" sz="half" idx="10"/>
          </p:nvPr>
        </p:nvSpPr>
        <p:spPr/>
        <p:txBody>
          <a:bodyPr/>
          <a:lstStyle/>
          <a:p>
            <a:fld id="{7E898E23-0B04-404D-9557-690FECDF48B5}" type="datetimeFigureOut">
              <a:rPr lang="en-US" smtClean="0"/>
              <a:pPr/>
              <a:t>12/9/2018</a:t>
            </a:fld>
            <a:endParaRPr lang="en-US"/>
          </a:p>
        </p:txBody>
      </p:sp>
      <p:sp>
        <p:nvSpPr>
          <p:cNvPr id="8" name="Footer Placeholder 7">
            <a:extLst>
              <a:ext uri="{FF2B5EF4-FFF2-40B4-BE49-F238E27FC236}">
                <a16:creationId xmlns="" xmlns:a16="http://schemas.microsoft.com/office/drawing/2014/main" id="{31968F59-BA26-4A42-A344-60150E98BA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10DD0DB6-D428-4E87-8EE6-87F784043660}"/>
              </a:ext>
            </a:extLst>
          </p:cNvPr>
          <p:cNvSpPr>
            <a:spLocks noGrp="1"/>
          </p:cNvSpPr>
          <p:nvPr>
            <p:ph type="sldNum" sz="quarter" idx="12"/>
          </p:nvPr>
        </p:nvSpPr>
        <p:spPr/>
        <p:txBody>
          <a:bodyPr/>
          <a:lstStyle/>
          <a:p>
            <a:fld id="{8614781C-105B-45B3-8420-E95D9C5C4DAC}" type="slidenum">
              <a:rPr lang="en-US" smtClean="0"/>
              <a:pPr/>
              <a:t>‹#›</a:t>
            </a:fld>
            <a:endParaRPr lang="en-US"/>
          </a:p>
        </p:txBody>
      </p:sp>
    </p:spTree>
    <p:extLst>
      <p:ext uri="{BB962C8B-B14F-4D97-AF65-F5344CB8AC3E}">
        <p14:creationId xmlns:p14="http://schemas.microsoft.com/office/powerpoint/2010/main" val="218172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62F9A9-B7FA-49FE-86D9-FED66457546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E8560E65-D409-4035-A382-060F06895084}"/>
              </a:ext>
            </a:extLst>
          </p:cNvPr>
          <p:cNvSpPr>
            <a:spLocks noGrp="1"/>
          </p:cNvSpPr>
          <p:nvPr>
            <p:ph type="dt" sz="half" idx="10"/>
          </p:nvPr>
        </p:nvSpPr>
        <p:spPr/>
        <p:txBody>
          <a:bodyPr/>
          <a:lstStyle/>
          <a:p>
            <a:fld id="{7E898E23-0B04-404D-9557-690FECDF48B5}" type="datetimeFigureOut">
              <a:rPr lang="en-US" smtClean="0"/>
              <a:pPr/>
              <a:t>12/9/2018</a:t>
            </a:fld>
            <a:endParaRPr lang="en-US"/>
          </a:p>
        </p:txBody>
      </p:sp>
      <p:sp>
        <p:nvSpPr>
          <p:cNvPr id="4" name="Footer Placeholder 3">
            <a:extLst>
              <a:ext uri="{FF2B5EF4-FFF2-40B4-BE49-F238E27FC236}">
                <a16:creationId xmlns="" xmlns:a16="http://schemas.microsoft.com/office/drawing/2014/main" id="{79EF0FA4-5E18-45D3-BD97-FD02B6FF57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94DE761D-2628-4326-BD8F-50B1AD7927E5}"/>
              </a:ext>
            </a:extLst>
          </p:cNvPr>
          <p:cNvSpPr>
            <a:spLocks noGrp="1"/>
          </p:cNvSpPr>
          <p:nvPr>
            <p:ph type="sldNum" sz="quarter" idx="12"/>
          </p:nvPr>
        </p:nvSpPr>
        <p:spPr/>
        <p:txBody>
          <a:bodyPr/>
          <a:lstStyle/>
          <a:p>
            <a:fld id="{8614781C-105B-45B3-8420-E95D9C5C4DAC}" type="slidenum">
              <a:rPr lang="en-US" smtClean="0"/>
              <a:pPr/>
              <a:t>‹#›</a:t>
            </a:fld>
            <a:endParaRPr lang="en-US"/>
          </a:p>
        </p:txBody>
      </p:sp>
    </p:spTree>
    <p:extLst>
      <p:ext uri="{BB962C8B-B14F-4D97-AF65-F5344CB8AC3E}">
        <p14:creationId xmlns:p14="http://schemas.microsoft.com/office/powerpoint/2010/main" val="1222086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74D62278-37AB-4F9C-B84A-D810B3DF6DA1}"/>
              </a:ext>
            </a:extLst>
          </p:cNvPr>
          <p:cNvSpPr>
            <a:spLocks noGrp="1"/>
          </p:cNvSpPr>
          <p:nvPr>
            <p:ph type="dt" sz="half" idx="10"/>
          </p:nvPr>
        </p:nvSpPr>
        <p:spPr/>
        <p:txBody>
          <a:bodyPr/>
          <a:lstStyle/>
          <a:p>
            <a:fld id="{7E898E23-0B04-404D-9557-690FECDF48B5}" type="datetimeFigureOut">
              <a:rPr lang="en-US" smtClean="0"/>
              <a:pPr/>
              <a:t>12/9/2018</a:t>
            </a:fld>
            <a:endParaRPr lang="en-US"/>
          </a:p>
        </p:txBody>
      </p:sp>
      <p:sp>
        <p:nvSpPr>
          <p:cNvPr id="3" name="Footer Placeholder 2">
            <a:extLst>
              <a:ext uri="{FF2B5EF4-FFF2-40B4-BE49-F238E27FC236}">
                <a16:creationId xmlns="" xmlns:a16="http://schemas.microsoft.com/office/drawing/2014/main" id="{AC19FC40-BCA5-4AC7-8DBC-7F447E102BB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62D50949-D2E8-41B3-BB56-94FB44ADC680}"/>
              </a:ext>
            </a:extLst>
          </p:cNvPr>
          <p:cNvSpPr>
            <a:spLocks noGrp="1"/>
          </p:cNvSpPr>
          <p:nvPr>
            <p:ph type="sldNum" sz="quarter" idx="12"/>
          </p:nvPr>
        </p:nvSpPr>
        <p:spPr/>
        <p:txBody>
          <a:bodyPr/>
          <a:lstStyle/>
          <a:p>
            <a:fld id="{8614781C-105B-45B3-8420-E95D9C5C4DAC}" type="slidenum">
              <a:rPr lang="en-US" smtClean="0"/>
              <a:pPr/>
              <a:t>‹#›</a:t>
            </a:fld>
            <a:endParaRPr lang="en-US"/>
          </a:p>
        </p:txBody>
      </p:sp>
    </p:spTree>
    <p:extLst>
      <p:ext uri="{BB962C8B-B14F-4D97-AF65-F5344CB8AC3E}">
        <p14:creationId xmlns:p14="http://schemas.microsoft.com/office/powerpoint/2010/main" val="411764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66AC83E-930A-4200-A49E-A8C596944448}"/>
              </a:ext>
            </a:extLst>
          </p:cNvPr>
          <p:cNvSpPr>
            <a:spLocks noGrp="1"/>
          </p:cNvSpPr>
          <p:nvPr>
            <p:ph type="title"/>
          </p:nvPr>
        </p:nvSpPr>
        <p:spPr>
          <a:xfrm>
            <a:off x="2834288" y="2072640"/>
            <a:ext cx="13271300" cy="7254240"/>
          </a:xfrm>
        </p:spPr>
        <p:txBody>
          <a:bodyPr anchor="b"/>
          <a:lstStyle>
            <a:lvl1pPr>
              <a:defRPr sz="3360"/>
            </a:lvl1pPr>
          </a:lstStyle>
          <a:p>
            <a:r>
              <a:rPr lang="en-US"/>
              <a:t>Click to edit Master title style</a:t>
            </a:r>
          </a:p>
        </p:txBody>
      </p:sp>
      <p:sp>
        <p:nvSpPr>
          <p:cNvPr id="3" name="Content Placeholder 2">
            <a:extLst>
              <a:ext uri="{FF2B5EF4-FFF2-40B4-BE49-F238E27FC236}">
                <a16:creationId xmlns="" xmlns:a16="http://schemas.microsoft.com/office/drawing/2014/main" id="{C3707942-682C-4BF2-A2B0-83DA69BB5EBC}"/>
              </a:ext>
            </a:extLst>
          </p:cNvPr>
          <p:cNvSpPr>
            <a:spLocks noGrp="1"/>
          </p:cNvSpPr>
          <p:nvPr>
            <p:ph idx="1"/>
          </p:nvPr>
        </p:nvSpPr>
        <p:spPr>
          <a:xfrm>
            <a:off x="17493259" y="4476331"/>
            <a:ext cx="20831175" cy="22093767"/>
          </a:xfrm>
        </p:spPr>
        <p:txBody>
          <a:bodyPr/>
          <a:lstStyle>
            <a:lvl1pPr>
              <a:defRPr sz="3360"/>
            </a:lvl1pPr>
            <a:lvl2pPr>
              <a:defRPr sz="2940"/>
            </a:lvl2pPr>
            <a:lvl3pPr>
              <a:defRPr sz="2520"/>
            </a:lvl3pPr>
            <a:lvl4pPr>
              <a:defRPr sz="2100"/>
            </a:lvl4pPr>
            <a:lvl5pPr>
              <a:defRPr sz="2100"/>
            </a:lvl5pPr>
            <a:lvl6pPr>
              <a:defRPr sz="2100"/>
            </a:lvl6pPr>
            <a:lvl7pPr>
              <a:defRPr sz="2100"/>
            </a:lvl7pPr>
            <a:lvl8pPr>
              <a:defRPr sz="2100"/>
            </a:lvl8pPr>
            <a:lvl9pPr>
              <a:defRPr sz="21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D188E929-9C4C-4BC8-A929-14A512BBBB34}"/>
              </a:ext>
            </a:extLst>
          </p:cNvPr>
          <p:cNvSpPr>
            <a:spLocks noGrp="1"/>
          </p:cNvSpPr>
          <p:nvPr>
            <p:ph type="body" sz="half" idx="2"/>
          </p:nvPr>
        </p:nvSpPr>
        <p:spPr>
          <a:xfrm>
            <a:off x="2834288" y="9326882"/>
            <a:ext cx="13271300" cy="17279199"/>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en-US"/>
              <a:t>Edit Master text styles</a:t>
            </a:r>
          </a:p>
        </p:txBody>
      </p:sp>
      <p:sp>
        <p:nvSpPr>
          <p:cNvPr id="5" name="Date Placeholder 4">
            <a:extLst>
              <a:ext uri="{FF2B5EF4-FFF2-40B4-BE49-F238E27FC236}">
                <a16:creationId xmlns="" xmlns:a16="http://schemas.microsoft.com/office/drawing/2014/main" id="{CE636D2D-B160-45BF-A4AF-1E3AC5A7DB2A}"/>
              </a:ext>
            </a:extLst>
          </p:cNvPr>
          <p:cNvSpPr>
            <a:spLocks noGrp="1"/>
          </p:cNvSpPr>
          <p:nvPr>
            <p:ph type="dt" sz="half" idx="10"/>
          </p:nvPr>
        </p:nvSpPr>
        <p:spPr/>
        <p:txBody>
          <a:bodyPr/>
          <a:lstStyle/>
          <a:p>
            <a:fld id="{7E898E23-0B04-404D-9557-690FECDF48B5}" type="datetimeFigureOut">
              <a:rPr lang="en-US" smtClean="0"/>
              <a:pPr/>
              <a:t>12/9/2018</a:t>
            </a:fld>
            <a:endParaRPr lang="en-US"/>
          </a:p>
        </p:txBody>
      </p:sp>
      <p:sp>
        <p:nvSpPr>
          <p:cNvPr id="6" name="Footer Placeholder 5">
            <a:extLst>
              <a:ext uri="{FF2B5EF4-FFF2-40B4-BE49-F238E27FC236}">
                <a16:creationId xmlns="" xmlns:a16="http://schemas.microsoft.com/office/drawing/2014/main" id="{61AF9A13-EC02-4E99-947E-9179CF50FF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13E2D861-9BA1-4221-940F-C88CD681DB60}"/>
              </a:ext>
            </a:extLst>
          </p:cNvPr>
          <p:cNvSpPr>
            <a:spLocks noGrp="1"/>
          </p:cNvSpPr>
          <p:nvPr>
            <p:ph type="sldNum" sz="quarter" idx="12"/>
          </p:nvPr>
        </p:nvSpPr>
        <p:spPr/>
        <p:txBody>
          <a:bodyPr/>
          <a:lstStyle/>
          <a:p>
            <a:fld id="{8614781C-105B-45B3-8420-E95D9C5C4DAC}" type="slidenum">
              <a:rPr lang="en-US" smtClean="0"/>
              <a:pPr/>
              <a:t>‹#›</a:t>
            </a:fld>
            <a:endParaRPr lang="en-US"/>
          </a:p>
        </p:txBody>
      </p:sp>
    </p:spTree>
    <p:extLst>
      <p:ext uri="{BB962C8B-B14F-4D97-AF65-F5344CB8AC3E}">
        <p14:creationId xmlns:p14="http://schemas.microsoft.com/office/powerpoint/2010/main" val="3427631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1201447-4C2B-4F5C-8384-4FE822132640}"/>
              </a:ext>
            </a:extLst>
          </p:cNvPr>
          <p:cNvSpPr>
            <a:spLocks noGrp="1"/>
          </p:cNvSpPr>
          <p:nvPr>
            <p:ph type="title"/>
          </p:nvPr>
        </p:nvSpPr>
        <p:spPr>
          <a:xfrm>
            <a:off x="2834288" y="2072640"/>
            <a:ext cx="13271300" cy="7254240"/>
          </a:xfrm>
        </p:spPr>
        <p:txBody>
          <a:bodyPr anchor="b"/>
          <a:lstStyle>
            <a:lvl1pPr>
              <a:defRPr sz="3360"/>
            </a:lvl1pPr>
          </a:lstStyle>
          <a:p>
            <a:r>
              <a:rPr lang="en-US"/>
              <a:t>Click to edit Master title style</a:t>
            </a:r>
          </a:p>
        </p:txBody>
      </p:sp>
      <p:sp>
        <p:nvSpPr>
          <p:cNvPr id="3" name="Picture Placeholder 2">
            <a:extLst>
              <a:ext uri="{FF2B5EF4-FFF2-40B4-BE49-F238E27FC236}">
                <a16:creationId xmlns="" xmlns:a16="http://schemas.microsoft.com/office/drawing/2014/main" id="{442BF61E-6375-4032-8EED-B4FCBE27B437}"/>
              </a:ext>
            </a:extLst>
          </p:cNvPr>
          <p:cNvSpPr>
            <a:spLocks noGrp="1"/>
          </p:cNvSpPr>
          <p:nvPr>
            <p:ph type="pic" idx="1"/>
          </p:nvPr>
        </p:nvSpPr>
        <p:spPr>
          <a:xfrm>
            <a:off x="17493259" y="4476331"/>
            <a:ext cx="20831175" cy="22093767"/>
          </a:xfrm>
        </p:spPr>
        <p:txBody>
          <a:bodyPr/>
          <a:lstStyle>
            <a:lvl1pPr marL="0" indent="0">
              <a:buNone/>
              <a:defRPr sz="3360"/>
            </a:lvl1pPr>
            <a:lvl2pPr marL="480060" indent="0">
              <a:buNone/>
              <a:defRPr sz="2940"/>
            </a:lvl2pPr>
            <a:lvl3pPr marL="960120" indent="0">
              <a:buNone/>
              <a:defRPr sz="2520"/>
            </a:lvl3pPr>
            <a:lvl4pPr marL="1440180" indent="0">
              <a:buNone/>
              <a:defRPr sz="2100"/>
            </a:lvl4pPr>
            <a:lvl5pPr marL="1920240" indent="0">
              <a:buNone/>
              <a:defRPr sz="2100"/>
            </a:lvl5pPr>
            <a:lvl6pPr marL="2400300" indent="0">
              <a:buNone/>
              <a:defRPr sz="2100"/>
            </a:lvl6pPr>
            <a:lvl7pPr marL="2880360" indent="0">
              <a:buNone/>
              <a:defRPr sz="2100"/>
            </a:lvl7pPr>
            <a:lvl8pPr marL="3360420" indent="0">
              <a:buNone/>
              <a:defRPr sz="2100"/>
            </a:lvl8pPr>
            <a:lvl9pPr marL="3840480" indent="0">
              <a:buNone/>
              <a:defRPr sz="2100"/>
            </a:lvl9pPr>
          </a:lstStyle>
          <a:p>
            <a:endParaRPr lang="en-US"/>
          </a:p>
        </p:txBody>
      </p:sp>
      <p:sp>
        <p:nvSpPr>
          <p:cNvPr id="4" name="Text Placeholder 3">
            <a:extLst>
              <a:ext uri="{FF2B5EF4-FFF2-40B4-BE49-F238E27FC236}">
                <a16:creationId xmlns="" xmlns:a16="http://schemas.microsoft.com/office/drawing/2014/main" id="{5171D524-468F-4EDD-8C97-0ED6326BBD94}"/>
              </a:ext>
            </a:extLst>
          </p:cNvPr>
          <p:cNvSpPr>
            <a:spLocks noGrp="1"/>
          </p:cNvSpPr>
          <p:nvPr>
            <p:ph type="body" sz="half" idx="2"/>
          </p:nvPr>
        </p:nvSpPr>
        <p:spPr>
          <a:xfrm>
            <a:off x="2834288" y="9326882"/>
            <a:ext cx="13271300" cy="17279199"/>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en-US"/>
              <a:t>Edit Master text styles</a:t>
            </a:r>
          </a:p>
        </p:txBody>
      </p:sp>
      <p:sp>
        <p:nvSpPr>
          <p:cNvPr id="5" name="Date Placeholder 4">
            <a:extLst>
              <a:ext uri="{FF2B5EF4-FFF2-40B4-BE49-F238E27FC236}">
                <a16:creationId xmlns="" xmlns:a16="http://schemas.microsoft.com/office/drawing/2014/main" id="{EE38B4B5-7CF8-4123-9418-3B45BB4606AB}"/>
              </a:ext>
            </a:extLst>
          </p:cNvPr>
          <p:cNvSpPr>
            <a:spLocks noGrp="1"/>
          </p:cNvSpPr>
          <p:nvPr>
            <p:ph type="dt" sz="half" idx="10"/>
          </p:nvPr>
        </p:nvSpPr>
        <p:spPr/>
        <p:txBody>
          <a:bodyPr/>
          <a:lstStyle/>
          <a:p>
            <a:fld id="{7E898E23-0B04-404D-9557-690FECDF48B5}" type="datetimeFigureOut">
              <a:rPr lang="en-US" smtClean="0"/>
              <a:pPr/>
              <a:t>12/9/2018</a:t>
            </a:fld>
            <a:endParaRPr lang="en-US"/>
          </a:p>
        </p:txBody>
      </p:sp>
      <p:sp>
        <p:nvSpPr>
          <p:cNvPr id="6" name="Footer Placeholder 5">
            <a:extLst>
              <a:ext uri="{FF2B5EF4-FFF2-40B4-BE49-F238E27FC236}">
                <a16:creationId xmlns="" xmlns:a16="http://schemas.microsoft.com/office/drawing/2014/main" id="{612A75D5-6C56-464C-BED2-5145452781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E2E49F2B-7B39-4AED-B70B-89F20FD1EC80}"/>
              </a:ext>
            </a:extLst>
          </p:cNvPr>
          <p:cNvSpPr>
            <a:spLocks noGrp="1"/>
          </p:cNvSpPr>
          <p:nvPr>
            <p:ph type="sldNum" sz="quarter" idx="12"/>
          </p:nvPr>
        </p:nvSpPr>
        <p:spPr/>
        <p:txBody>
          <a:bodyPr/>
          <a:lstStyle/>
          <a:p>
            <a:fld id="{8614781C-105B-45B3-8420-E95D9C5C4DAC}" type="slidenum">
              <a:rPr lang="en-US" smtClean="0"/>
              <a:pPr/>
              <a:t>‹#›</a:t>
            </a:fld>
            <a:endParaRPr lang="en-US"/>
          </a:p>
        </p:txBody>
      </p:sp>
    </p:spTree>
    <p:extLst>
      <p:ext uri="{BB962C8B-B14F-4D97-AF65-F5344CB8AC3E}">
        <p14:creationId xmlns:p14="http://schemas.microsoft.com/office/powerpoint/2010/main" val="1775193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E17F0105-71CD-462E-B6A4-6D2956918484}"/>
              </a:ext>
            </a:extLst>
          </p:cNvPr>
          <p:cNvSpPr>
            <a:spLocks noGrp="1"/>
          </p:cNvSpPr>
          <p:nvPr>
            <p:ph type="title"/>
          </p:nvPr>
        </p:nvSpPr>
        <p:spPr>
          <a:xfrm>
            <a:off x="2828925" y="1655238"/>
            <a:ext cx="35490150" cy="600921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A32F70B-7D33-4A5E-8C39-A9B827796602}"/>
              </a:ext>
            </a:extLst>
          </p:cNvPr>
          <p:cNvSpPr>
            <a:spLocks noGrp="1"/>
          </p:cNvSpPr>
          <p:nvPr>
            <p:ph type="body" idx="1"/>
          </p:nvPr>
        </p:nvSpPr>
        <p:spPr>
          <a:xfrm>
            <a:off x="2828925" y="8276166"/>
            <a:ext cx="35490150" cy="197260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7AF6E1DA-B0F1-4394-9FB4-B1BD9F330AE7}"/>
              </a:ext>
            </a:extLst>
          </p:cNvPr>
          <p:cNvSpPr>
            <a:spLocks noGrp="1"/>
          </p:cNvSpPr>
          <p:nvPr>
            <p:ph type="dt" sz="half" idx="2"/>
          </p:nvPr>
        </p:nvSpPr>
        <p:spPr>
          <a:xfrm>
            <a:off x="2828925" y="28815458"/>
            <a:ext cx="9258300" cy="1655233"/>
          </a:xfrm>
          <a:prstGeom prst="rect">
            <a:avLst/>
          </a:prstGeom>
        </p:spPr>
        <p:txBody>
          <a:bodyPr vert="horz" lIns="91440" tIns="45720" rIns="91440" bIns="45720" rtlCol="0" anchor="ctr"/>
          <a:lstStyle>
            <a:lvl1pPr algn="l">
              <a:defRPr sz="1260">
                <a:solidFill>
                  <a:schemeClr val="tx1">
                    <a:tint val="75000"/>
                  </a:schemeClr>
                </a:solidFill>
              </a:defRPr>
            </a:lvl1pPr>
          </a:lstStyle>
          <a:p>
            <a:fld id="{7E898E23-0B04-404D-9557-690FECDF48B5}" type="datetimeFigureOut">
              <a:rPr lang="en-US" smtClean="0"/>
              <a:pPr/>
              <a:t>12/9/2018</a:t>
            </a:fld>
            <a:endParaRPr lang="en-US"/>
          </a:p>
        </p:txBody>
      </p:sp>
      <p:sp>
        <p:nvSpPr>
          <p:cNvPr id="5" name="Footer Placeholder 4">
            <a:extLst>
              <a:ext uri="{FF2B5EF4-FFF2-40B4-BE49-F238E27FC236}">
                <a16:creationId xmlns="" xmlns:a16="http://schemas.microsoft.com/office/drawing/2014/main" id="{E1DB8955-69B3-4577-9D98-4E30CACD2055}"/>
              </a:ext>
            </a:extLst>
          </p:cNvPr>
          <p:cNvSpPr>
            <a:spLocks noGrp="1"/>
          </p:cNvSpPr>
          <p:nvPr>
            <p:ph type="ftr" sz="quarter" idx="3"/>
          </p:nvPr>
        </p:nvSpPr>
        <p:spPr>
          <a:xfrm>
            <a:off x="13630275" y="28815458"/>
            <a:ext cx="13887450" cy="1655233"/>
          </a:xfrm>
          <a:prstGeom prst="rect">
            <a:avLst/>
          </a:prstGeom>
        </p:spPr>
        <p:txBody>
          <a:bodyPr vert="horz" lIns="91440" tIns="45720" rIns="91440" bIns="45720" rtlCol="0" anchor="ctr"/>
          <a:lstStyle>
            <a:lvl1pPr algn="ctr">
              <a:defRPr sz="126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6EF8A4B8-FF5A-413E-8BFE-7A8462722C5E}"/>
              </a:ext>
            </a:extLst>
          </p:cNvPr>
          <p:cNvSpPr>
            <a:spLocks noGrp="1"/>
          </p:cNvSpPr>
          <p:nvPr>
            <p:ph type="sldNum" sz="quarter" idx="4"/>
          </p:nvPr>
        </p:nvSpPr>
        <p:spPr>
          <a:xfrm>
            <a:off x="29060775" y="28815458"/>
            <a:ext cx="9258300" cy="1655233"/>
          </a:xfrm>
          <a:prstGeom prst="rect">
            <a:avLst/>
          </a:prstGeom>
        </p:spPr>
        <p:txBody>
          <a:bodyPr vert="horz" lIns="91440" tIns="45720" rIns="91440" bIns="45720" rtlCol="0" anchor="ctr"/>
          <a:lstStyle>
            <a:lvl1pPr algn="r">
              <a:defRPr sz="1260">
                <a:solidFill>
                  <a:schemeClr val="tx1">
                    <a:tint val="75000"/>
                  </a:schemeClr>
                </a:solidFill>
              </a:defRPr>
            </a:lvl1pPr>
          </a:lstStyle>
          <a:p>
            <a:fld id="{8614781C-105B-45B3-8420-E95D9C5C4DAC}" type="slidenum">
              <a:rPr lang="en-US" smtClean="0"/>
              <a:pPr/>
              <a:t>‹#›</a:t>
            </a:fld>
            <a:endParaRPr lang="en-US"/>
          </a:p>
        </p:txBody>
      </p:sp>
    </p:spTree>
    <p:extLst>
      <p:ext uri="{BB962C8B-B14F-4D97-AF65-F5344CB8AC3E}">
        <p14:creationId xmlns:p14="http://schemas.microsoft.com/office/powerpoint/2010/main" val="2350935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60120" rtl="0" eaLnBrk="1" latinLnBrk="0" hangingPunct="1">
        <a:lnSpc>
          <a:spcPct val="90000"/>
        </a:lnSpc>
        <a:spcBef>
          <a:spcPct val="0"/>
        </a:spcBef>
        <a:buNone/>
        <a:defRPr sz="4620" kern="1200">
          <a:solidFill>
            <a:schemeClr val="tx1"/>
          </a:solidFill>
          <a:latin typeface="+mj-lt"/>
          <a:ea typeface="+mj-ea"/>
          <a:cs typeface="+mj-cs"/>
        </a:defRPr>
      </a:lvl1pPr>
    </p:titleStyle>
    <p:bodyStyle>
      <a:lvl1pPr marL="240030" indent="-240030" algn="l" defTabSz="960120" rtl="0" eaLnBrk="1" latinLnBrk="0" hangingPunct="1">
        <a:lnSpc>
          <a:spcPct val="90000"/>
        </a:lnSpc>
        <a:spcBef>
          <a:spcPts val="1050"/>
        </a:spcBef>
        <a:buFont typeface="Arial" panose="020B0604020202020204" pitchFamily="34" charset="0"/>
        <a:buChar char="•"/>
        <a:defRPr sz="2940" kern="1200">
          <a:solidFill>
            <a:schemeClr val="tx1"/>
          </a:solidFill>
          <a:latin typeface="+mn-lt"/>
          <a:ea typeface="+mn-ea"/>
          <a:cs typeface="+mn-cs"/>
        </a:defRPr>
      </a:lvl1pPr>
      <a:lvl2pPr marL="720090" indent="-240030" algn="l" defTabSz="960120" rtl="0" eaLnBrk="1" latinLnBrk="0" hangingPunct="1">
        <a:lnSpc>
          <a:spcPct val="90000"/>
        </a:lnSpc>
        <a:spcBef>
          <a:spcPts val="525"/>
        </a:spcBef>
        <a:buFont typeface="Arial" panose="020B0604020202020204" pitchFamily="34" charset="0"/>
        <a:buChar char="•"/>
        <a:defRPr sz="2520" kern="1200">
          <a:solidFill>
            <a:schemeClr val="tx1"/>
          </a:solidFill>
          <a:latin typeface="+mn-lt"/>
          <a:ea typeface="+mn-ea"/>
          <a:cs typeface="+mn-cs"/>
        </a:defRPr>
      </a:lvl2pPr>
      <a:lvl3pPr marL="1200150" indent="-240030" algn="l" defTabSz="960120" rtl="0" eaLnBrk="1" latinLnBrk="0" hangingPunct="1">
        <a:lnSpc>
          <a:spcPct val="90000"/>
        </a:lnSpc>
        <a:spcBef>
          <a:spcPts val="525"/>
        </a:spcBef>
        <a:buFont typeface="Arial" panose="020B0604020202020204" pitchFamily="34" charset="0"/>
        <a:buChar char="•"/>
        <a:defRPr sz="2100" kern="1200">
          <a:solidFill>
            <a:schemeClr val="tx1"/>
          </a:solidFill>
          <a:latin typeface="+mn-lt"/>
          <a:ea typeface="+mn-ea"/>
          <a:cs typeface="+mn-cs"/>
        </a:defRPr>
      </a:lvl3pPr>
      <a:lvl4pPr marL="16802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4pPr>
      <a:lvl5pPr marL="216027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5pPr>
      <a:lvl6pPr marL="264033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2039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60045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805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p:bodyStyle>
    <p:otherStyle>
      <a:defPPr>
        <a:defRPr lang="en-US"/>
      </a:defPPr>
      <a:lvl1pPr marL="0" algn="l" defTabSz="960120" rtl="0" eaLnBrk="1" latinLnBrk="0" hangingPunct="1">
        <a:defRPr sz="1890" kern="1200">
          <a:solidFill>
            <a:schemeClr val="tx1"/>
          </a:solidFill>
          <a:latin typeface="+mn-lt"/>
          <a:ea typeface="+mn-ea"/>
          <a:cs typeface="+mn-cs"/>
        </a:defRPr>
      </a:lvl1pPr>
      <a:lvl2pPr marL="480060" algn="l" defTabSz="960120" rtl="0" eaLnBrk="1" latinLnBrk="0" hangingPunct="1">
        <a:defRPr sz="1890" kern="1200">
          <a:solidFill>
            <a:schemeClr val="tx1"/>
          </a:solidFill>
          <a:latin typeface="+mn-lt"/>
          <a:ea typeface="+mn-ea"/>
          <a:cs typeface="+mn-cs"/>
        </a:defRPr>
      </a:lvl2pPr>
      <a:lvl3pPr marL="960120" algn="l" defTabSz="960120" rtl="0" eaLnBrk="1" latinLnBrk="0" hangingPunct="1">
        <a:defRPr sz="1890" kern="1200">
          <a:solidFill>
            <a:schemeClr val="tx1"/>
          </a:solidFill>
          <a:latin typeface="+mn-lt"/>
          <a:ea typeface="+mn-ea"/>
          <a:cs typeface="+mn-cs"/>
        </a:defRPr>
      </a:lvl3pPr>
      <a:lvl4pPr marL="1440180" algn="l" defTabSz="960120" rtl="0" eaLnBrk="1" latinLnBrk="0" hangingPunct="1">
        <a:defRPr sz="1890" kern="1200">
          <a:solidFill>
            <a:schemeClr val="tx1"/>
          </a:solidFill>
          <a:latin typeface="+mn-lt"/>
          <a:ea typeface="+mn-ea"/>
          <a:cs typeface="+mn-cs"/>
        </a:defRPr>
      </a:lvl4pPr>
      <a:lvl5pPr marL="1920240" algn="l" defTabSz="960120" rtl="0" eaLnBrk="1" latinLnBrk="0" hangingPunct="1">
        <a:defRPr sz="1890" kern="1200">
          <a:solidFill>
            <a:schemeClr val="tx1"/>
          </a:solidFill>
          <a:latin typeface="+mn-lt"/>
          <a:ea typeface="+mn-ea"/>
          <a:cs typeface="+mn-cs"/>
        </a:defRPr>
      </a:lvl5pPr>
      <a:lvl6pPr marL="2400300" algn="l" defTabSz="960120" rtl="0" eaLnBrk="1" latinLnBrk="0" hangingPunct="1">
        <a:defRPr sz="1890" kern="1200">
          <a:solidFill>
            <a:schemeClr val="tx1"/>
          </a:solidFill>
          <a:latin typeface="+mn-lt"/>
          <a:ea typeface="+mn-ea"/>
          <a:cs typeface="+mn-cs"/>
        </a:defRPr>
      </a:lvl6pPr>
      <a:lvl7pPr marL="2880360" algn="l" defTabSz="960120" rtl="0" eaLnBrk="1" latinLnBrk="0" hangingPunct="1">
        <a:defRPr sz="1890" kern="1200">
          <a:solidFill>
            <a:schemeClr val="tx1"/>
          </a:solidFill>
          <a:latin typeface="+mn-lt"/>
          <a:ea typeface="+mn-ea"/>
          <a:cs typeface="+mn-cs"/>
        </a:defRPr>
      </a:lvl7pPr>
      <a:lvl8pPr marL="3360420" algn="l" defTabSz="960120" rtl="0" eaLnBrk="1" latinLnBrk="0" hangingPunct="1">
        <a:defRPr sz="1890" kern="1200">
          <a:solidFill>
            <a:schemeClr val="tx1"/>
          </a:solidFill>
          <a:latin typeface="+mn-lt"/>
          <a:ea typeface="+mn-ea"/>
          <a:cs typeface="+mn-cs"/>
        </a:defRPr>
      </a:lvl8pPr>
      <a:lvl9pPr marL="3840480" algn="l" defTabSz="960120" rtl="0" eaLnBrk="1" latinLnBrk="0" hangingPunct="1">
        <a:defRPr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www.ncbi.nlm.nih.gov/pubmed/2066258,4.12.2018" TargetMode="External"/><Relationship Id="rId7" Type="http://schemas.openxmlformats.org/officeDocument/2006/relationships/image" Target="../media/image1.png"/><Relationship Id="rId12" Type="http://schemas.openxmlformats.org/officeDocument/2006/relationships/image" Target="../media/image6.jpeg"/><Relationship Id="rId2" Type="http://schemas.openxmlformats.org/officeDocument/2006/relationships/hyperlink" Target="https://syndromespedia.com/couvade-syndrome.html,16.2011,4.12.2018" TargetMode="External"/><Relationship Id="rId1" Type="http://schemas.openxmlformats.org/officeDocument/2006/relationships/slideLayout" Target="../slideLayouts/slideLayout1.xml"/><Relationship Id="rId6" Type="http://schemas.openxmlformats.org/officeDocument/2006/relationships/hyperlink" Target="http://openaccess.city.ac.uk/2005/" TargetMode="External"/><Relationship Id="rId11" Type="http://schemas.openxmlformats.org/officeDocument/2006/relationships/image" Target="../media/image5.jpeg"/><Relationship Id="rId5" Type="http://schemas.openxmlformats.org/officeDocument/2006/relationships/hyperlink" Target="https://www.independent.co.uk/life-style/health-and-families/health-news/hyperemesis-gravidarum-what-is-the-illness-the-duchess-of-cambridge-is-suffering-from-9718024.html" TargetMode="External"/><Relationship Id="rId10" Type="http://schemas.openxmlformats.org/officeDocument/2006/relationships/image" Target="../media/image4.jpeg"/><Relationship Id="rId4" Type="http://schemas.openxmlformats.org/officeDocument/2006/relationships/hyperlink" Target="https://www.independent.co.uk/life-style/health-and-families/features/can-morning-sickness-be-a-male-affliction-too-9727723.html" TargetMode="Externa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8B6B70BA-F979-4C3B-B9ED-64FECC17EB15}"/>
              </a:ext>
            </a:extLst>
          </p:cNvPr>
          <p:cNvSpPr txBox="1"/>
          <p:nvPr/>
        </p:nvSpPr>
        <p:spPr>
          <a:xfrm>
            <a:off x="0" y="2"/>
            <a:ext cx="41147999" cy="4247317"/>
          </a:xfrm>
          <a:prstGeom prst="rect">
            <a:avLst/>
          </a:prstGeom>
          <a:solidFill>
            <a:srgbClr val="C00000"/>
          </a:solidFill>
          <a:ln>
            <a:solidFill>
              <a:schemeClr val="tx1">
                <a:lumMod val="95000"/>
                <a:lumOff val="5000"/>
              </a:schemeClr>
            </a:solidFill>
          </a:ln>
        </p:spPr>
        <p:txBody>
          <a:bodyPr wrap="square" rtlCol="0">
            <a:spAutoFit/>
          </a:bodyPr>
          <a:lstStyle/>
          <a:p>
            <a:pPr algn="ctr"/>
            <a:r>
              <a:rPr lang="en-US" sz="9000" b="1" dirty="0" smtClean="0">
                <a:solidFill>
                  <a:schemeClr val="bg1"/>
                </a:solidFill>
                <a:latin typeface="Times New Roman" panose="02020603050405020304" pitchFamily="18" charset="0"/>
                <a:cs typeface="Times New Roman" panose="02020603050405020304" pitchFamily="18" charset="0"/>
              </a:rPr>
              <a:t>Couvade Syndrome ( </a:t>
            </a:r>
            <a:r>
              <a:rPr lang="en-US" sz="9000" b="1" smtClean="0">
                <a:solidFill>
                  <a:schemeClr val="bg1"/>
                </a:solidFill>
                <a:latin typeface="Times New Roman" panose="02020603050405020304" pitchFamily="18" charset="0"/>
                <a:cs typeface="Times New Roman" panose="02020603050405020304" pitchFamily="18" charset="0"/>
              </a:rPr>
              <a:t>Sympathetic Syndrome </a:t>
            </a:r>
            <a:r>
              <a:rPr lang="en-US" sz="9000" b="1" dirty="0" smtClean="0">
                <a:solidFill>
                  <a:schemeClr val="bg1"/>
                </a:solidFill>
                <a:latin typeface="Times New Roman" panose="02020603050405020304" pitchFamily="18" charset="0"/>
                <a:cs typeface="Times New Roman" panose="02020603050405020304" pitchFamily="18" charset="0"/>
              </a:rPr>
              <a:t>)</a:t>
            </a:r>
            <a:endParaRPr lang="en-US" sz="9000" b="1" dirty="0">
              <a:solidFill>
                <a:schemeClr val="bg1"/>
              </a:solidFill>
              <a:latin typeface="Times New Roman" panose="02020603050405020304" pitchFamily="18" charset="0"/>
              <a:cs typeface="Times New Roman" panose="02020603050405020304" pitchFamily="18" charset="0"/>
            </a:endParaRPr>
          </a:p>
          <a:p>
            <a:pPr algn="ctr"/>
            <a:r>
              <a:rPr lang="en-US" sz="9000" b="1" dirty="0" smtClean="0">
                <a:solidFill>
                  <a:schemeClr val="bg1"/>
                </a:solidFill>
                <a:latin typeface="Times New Roman" panose="02020603050405020304" pitchFamily="18" charset="0"/>
                <a:cs typeface="Times New Roman" panose="02020603050405020304" pitchFamily="18" charset="0"/>
              </a:rPr>
              <a:t>Ali Hassan 1785 2</a:t>
            </a:r>
            <a:r>
              <a:rPr lang="en-US" sz="9000" b="1" baseline="30000" dirty="0" smtClean="0">
                <a:solidFill>
                  <a:schemeClr val="bg1"/>
                </a:solidFill>
                <a:latin typeface="Times New Roman" panose="02020603050405020304" pitchFamily="18" charset="0"/>
                <a:cs typeface="Times New Roman" panose="02020603050405020304" pitchFamily="18" charset="0"/>
              </a:rPr>
              <a:t>nd</a:t>
            </a:r>
            <a:r>
              <a:rPr lang="en-US" sz="9000" b="1" dirty="0" smtClean="0">
                <a:solidFill>
                  <a:schemeClr val="bg1"/>
                </a:solidFill>
                <a:latin typeface="Times New Roman" panose="02020603050405020304" pitchFamily="18" charset="0"/>
                <a:cs typeface="Times New Roman" panose="02020603050405020304" pitchFamily="18" charset="0"/>
              </a:rPr>
              <a:t> </a:t>
            </a:r>
            <a:r>
              <a:rPr lang="en-US" sz="9000" b="1" dirty="0">
                <a:solidFill>
                  <a:schemeClr val="bg1"/>
                </a:solidFill>
                <a:latin typeface="Times New Roman" panose="02020603050405020304" pitchFamily="18" charset="0"/>
                <a:cs typeface="Times New Roman" panose="02020603050405020304" pitchFamily="18" charset="0"/>
              </a:rPr>
              <a:t>Y</a:t>
            </a:r>
            <a:r>
              <a:rPr lang="en-US" sz="9000" b="1" dirty="0" smtClean="0">
                <a:solidFill>
                  <a:schemeClr val="bg1"/>
                </a:solidFill>
                <a:latin typeface="Times New Roman" panose="02020603050405020304" pitchFamily="18" charset="0"/>
                <a:cs typeface="Times New Roman" panose="02020603050405020304" pitchFamily="18" charset="0"/>
              </a:rPr>
              <a:t>ear </a:t>
            </a:r>
            <a:r>
              <a:rPr lang="en-US" sz="9000" b="1" dirty="0">
                <a:solidFill>
                  <a:schemeClr val="bg1"/>
                </a:solidFill>
                <a:latin typeface="Times New Roman" panose="02020603050405020304" pitchFamily="18" charset="0"/>
                <a:cs typeface="Times New Roman" panose="02020603050405020304" pitchFamily="18" charset="0"/>
              </a:rPr>
              <a:t>M</a:t>
            </a:r>
            <a:r>
              <a:rPr lang="en-US" sz="9000" b="1" dirty="0" smtClean="0">
                <a:solidFill>
                  <a:schemeClr val="bg1"/>
                </a:solidFill>
                <a:latin typeface="Times New Roman" panose="02020603050405020304" pitchFamily="18" charset="0"/>
                <a:cs typeface="Times New Roman" panose="02020603050405020304" pitchFamily="18" charset="0"/>
              </a:rPr>
              <a:t>edical </a:t>
            </a:r>
            <a:r>
              <a:rPr lang="en-US" sz="9000" b="1" dirty="0">
                <a:solidFill>
                  <a:schemeClr val="bg1"/>
                </a:solidFill>
                <a:latin typeface="Times New Roman" panose="02020603050405020304" pitchFamily="18" charset="0"/>
                <a:cs typeface="Times New Roman" panose="02020603050405020304" pitchFamily="18" charset="0"/>
              </a:rPr>
              <a:t>S</a:t>
            </a:r>
            <a:r>
              <a:rPr lang="en-US" sz="9000" b="1" dirty="0" smtClean="0">
                <a:solidFill>
                  <a:schemeClr val="bg1"/>
                </a:solidFill>
                <a:latin typeface="Times New Roman" panose="02020603050405020304" pitchFamily="18" charset="0"/>
                <a:cs typeface="Times New Roman" panose="02020603050405020304" pitchFamily="18" charset="0"/>
              </a:rPr>
              <a:t>tudent</a:t>
            </a:r>
            <a:endParaRPr lang="en-US" sz="9000" b="1" dirty="0">
              <a:solidFill>
                <a:schemeClr val="bg1"/>
              </a:solidFill>
              <a:latin typeface="Times New Roman" panose="02020603050405020304" pitchFamily="18" charset="0"/>
              <a:cs typeface="Times New Roman" panose="02020603050405020304" pitchFamily="18" charset="0"/>
            </a:endParaRPr>
          </a:p>
          <a:p>
            <a:pPr algn="ctr"/>
            <a:r>
              <a:rPr lang="en-US" sz="9000" b="1" dirty="0">
                <a:solidFill>
                  <a:schemeClr val="bg1"/>
                </a:solidFill>
                <a:latin typeface="Times New Roman" panose="02020603050405020304" pitchFamily="18" charset="0"/>
                <a:cs typeface="Times New Roman" panose="02020603050405020304" pitchFamily="18" charset="0"/>
              </a:rPr>
              <a:t>Libyan International Medical University</a:t>
            </a:r>
          </a:p>
        </p:txBody>
      </p:sp>
      <p:sp>
        <p:nvSpPr>
          <p:cNvPr id="7" name="TextBox 6">
            <a:extLst>
              <a:ext uri="{FF2B5EF4-FFF2-40B4-BE49-F238E27FC236}">
                <a16:creationId xmlns="" xmlns:a16="http://schemas.microsoft.com/office/drawing/2014/main" id="{3CC883B8-D8BD-4CE5-852B-C88FEBE21EC0}"/>
              </a:ext>
            </a:extLst>
          </p:cNvPr>
          <p:cNvSpPr txBox="1"/>
          <p:nvPr/>
        </p:nvSpPr>
        <p:spPr>
          <a:xfrm>
            <a:off x="631369" y="5878001"/>
            <a:ext cx="11948160" cy="3539430"/>
          </a:xfrm>
          <a:prstGeom prst="rect">
            <a:avLst/>
          </a:prstGeom>
          <a:noFill/>
          <a:ln>
            <a:solidFill>
              <a:schemeClr val="tx1">
                <a:lumMod val="95000"/>
                <a:lumOff val="5000"/>
              </a:schemeClr>
            </a:solidFill>
          </a:ln>
        </p:spPr>
        <p:txBody>
          <a:bodyPr wrap="square" rtlCol="0">
            <a:spAutoFit/>
          </a:bodyPr>
          <a:lstStyle/>
          <a:p>
            <a:r>
              <a:rPr lang="en-US" sz="3200" b="1" dirty="0"/>
              <a:t>Couvade </a:t>
            </a:r>
            <a:r>
              <a:rPr lang="en-US" sz="3200" b="1" dirty="0" smtClean="0"/>
              <a:t>syndrome</a:t>
            </a:r>
            <a:r>
              <a:rPr lang="en-US" sz="3200" dirty="0" smtClean="0"/>
              <a:t> </a:t>
            </a:r>
            <a:r>
              <a:rPr lang="en-US" sz="3200" dirty="0"/>
              <a:t>also called </a:t>
            </a:r>
            <a:r>
              <a:rPr lang="en-US" sz="3200" b="1" dirty="0"/>
              <a:t>S</a:t>
            </a:r>
            <a:r>
              <a:rPr lang="en-US" sz="3200" b="1" dirty="0" smtClean="0"/>
              <a:t>ympathetic </a:t>
            </a:r>
            <a:r>
              <a:rPr lang="en-US" sz="3200" b="1" dirty="0"/>
              <a:t>pregnancy</a:t>
            </a:r>
            <a:r>
              <a:rPr lang="en-US" sz="3200" dirty="0"/>
              <a:t>, is a proposed condition in which a partner experiences some of the same symptoms and behavior as an expectant </a:t>
            </a:r>
            <a:r>
              <a:rPr lang="en-US" sz="3200" dirty="0"/>
              <a:t>mother. </a:t>
            </a:r>
            <a:r>
              <a:rPr lang="en-US" sz="3200" baseline="30000" dirty="0"/>
              <a:t>(1)</a:t>
            </a:r>
            <a:endParaRPr lang="en-US" sz="3200" baseline="30000" dirty="0" smtClean="0"/>
          </a:p>
          <a:p>
            <a:endParaRPr lang="en-US" sz="3200" dirty="0"/>
          </a:p>
          <a:p>
            <a:r>
              <a:rPr lang="en-US" sz="3200" dirty="0"/>
              <a:t>Symptoms commonly include indigestion, increased or decreased appetite, weight gain, diarrhea or constipation, headache, and toothache. </a:t>
            </a:r>
            <a:r>
              <a:rPr lang="en-US" sz="3200" baseline="30000" dirty="0"/>
              <a:t>(2)</a:t>
            </a:r>
            <a:r>
              <a:rPr lang="en-US" sz="3200" dirty="0"/>
              <a:t> </a:t>
            </a:r>
          </a:p>
        </p:txBody>
      </p:sp>
      <p:sp>
        <p:nvSpPr>
          <p:cNvPr id="14" name="TextBox 13">
            <a:extLst>
              <a:ext uri="{FF2B5EF4-FFF2-40B4-BE49-F238E27FC236}">
                <a16:creationId xmlns="" xmlns:a16="http://schemas.microsoft.com/office/drawing/2014/main" id="{B56F95A8-D20C-49B6-A83C-F28BF5B6150C}"/>
              </a:ext>
            </a:extLst>
          </p:cNvPr>
          <p:cNvSpPr txBox="1"/>
          <p:nvPr/>
        </p:nvSpPr>
        <p:spPr>
          <a:xfrm>
            <a:off x="562883" y="12130040"/>
            <a:ext cx="11948160" cy="9079409"/>
          </a:xfrm>
          <a:prstGeom prst="rect">
            <a:avLst/>
          </a:prstGeom>
          <a:noFill/>
          <a:ln>
            <a:solidFill>
              <a:schemeClr val="tx1">
                <a:lumMod val="95000"/>
                <a:lumOff val="5000"/>
              </a:schemeClr>
            </a:solidFill>
          </a:ln>
        </p:spPr>
        <p:txBody>
          <a:bodyPr wrap="square" rtlCol="0">
            <a:spAutoFit/>
          </a:bodyPr>
          <a:lstStyle/>
          <a:p>
            <a:r>
              <a:rPr lang="en-US" sz="3200" dirty="0" smtClean="0"/>
              <a:t>Study 1</a:t>
            </a:r>
            <a:br>
              <a:rPr lang="en-US" sz="3200" dirty="0" smtClean="0"/>
            </a:br>
            <a:r>
              <a:rPr lang="en-US" sz="3200" dirty="0"/>
              <a:t>A 2-phase study was conducted in the UK.</a:t>
            </a:r>
          </a:p>
          <a:p>
            <a:r>
              <a:rPr lang="en-US" sz="3200" b="1" dirty="0"/>
              <a:t>Phase I</a:t>
            </a:r>
            <a:r>
              <a:rPr lang="en-US" sz="3200" dirty="0"/>
              <a:t> comprised a qualitative phenomenological study of a purposive sample of fourteen .men, who were interviewed to explore the characteristics of the syndrome and explanations for it. The use of interview field notes and summary sheets provided supplementary data. Three themes emerged from an inductive analytical approach</a:t>
            </a:r>
            <a:r>
              <a:rPr lang="en-US" sz="3200" dirty="0" smtClean="0"/>
              <a:t>:</a:t>
            </a:r>
            <a:br>
              <a:rPr lang="en-US" sz="3200" dirty="0" smtClean="0"/>
            </a:br>
            <a:r>
              <a:rPr lang="en-US" sz="3200" dirty="0" smtClean="0"/>
              <a:t>"</a:t>
            </a:r>
            <a:r>
              <a:rPr lang="en-US" sz="3200" dirty="0"/>
              <a:t>emotional diversity in response to pregnancy</a:t>
            </a:r>
            <a:r>
              <a:rPr lang="en-US" sz="3200" dirty="0" smtClean="0"/>
              <a:t>",</a:t>
            </a:r>
            <a:br>
              <a:rPr lang="en-US" sz="3200" dirty="0" smtClean="0"/>
            </a:br>
            <a:r>
              <a:rPr lang="en-US" sz="3200" dirty="0" smtClean="0"/>
              <a:t>"</a:t>
            </a:r>
            <a:r>
              <a:rPr lang="en-US" sz="3200" dirty="0"/>
              <a:t>nature, duration and management of </a:t>
            </a:r>
            <a:r>
              <a:rPr lang="en-US" sz="3200" dirty="0" smtClean="0"/>
              <a:t>symptoms“</a:t>
            </a:r>
            <a:br>
              <a:rPr lang="en-US" sz="3200" dirty="0" smtClean="0"/>
            </a:br>
            <a:r>
              <a:rPr lang="en-US" sz="3200" dirty="0" smtClean="0"/>
              <a:t>and </a:t>
            </a:r>
            <a:r>
              <a:rPr lang="en-US" sz="3200" dirty="0"/>
              <a:t>"explanatory attempts for </a:t>
            </a:r>
            <a:r>
              <a:rPr lang="en-US" sz="3200" dirty="0" smtClean="0"/>
              <a:t>symptoms“</a:t>
            </a:r>
            <a:br>
              <a:rPr lang="en-US" sz="3200" dirty="0" smtClean="0"/>
            </a:br>
            <a:endParaRPr lang="en-US" sz="3200" dirty="0" smtClean="0"/>
          </a:p>
          <a:p>
            <a:r>
              <a:rPr lang="en-US" sz="3200" b="1" dirty="0" smtClean="0"/>
              <a:t>Phase </a:t>
            </a:r>
            <a:r>
              <a:rPr lang="en-US" sz="3200" b="1" dirty="0"/>
              <a:t>II</a:t>
            </a:r>
            <a:r>
              <a:rPr lang="en-US" sz="3200" dirty="0"/>
              <a:t> sought to develop and pilot test a structured questionnaire based on the findings of the qualitative study to assess the physical and psychological symptoms of the syndrome in 23 purposively selected male partners of pregnant women. </a:t>
            </a:r>
            <a:r>
              <a:rPr lang="en-US" sz="3200" dirty="0" smtClean="0"/>
              <a:t> </a:t>
            </a:r>
            <a:r>
              <a:rPr lang="en-US" sz="3200" dirty="0"/>
              <a:t>in an experimental group of men with pregnant partners </a:t>
            </a:r>
            <a:r>
              <a:rPr lang="en-US" sz="3200" dirty="0" smtClean="0"/>
              <a:t> </a:t>
            </a:r>
            <a:r>
              <a:rPr lang="en-US" sz="3200" dirty="0"/>
              <a:t>over the 1st and 3rd trimesters of gestation and 4-weeks into the postpartum </a:t>
            </a:r>
            <a:r>
              <a:rPr lang="en-US" sz="3200" dirty="0" smtClean="0"/>
              <a:t>period</a:t>
            </a:r>
          </a:p>
          <a:p>
            <a:r>
              <a:rPr lang="en-US" sz="4000" dirty="0" smtClean="0"/>
              <a:t>. </a:t>
            </a:r>
            <a:endParaRPr lang="en-US" sz="4000" dirty="0"/>
          </a:p>
        </p:txBody>
      </p:sp>
      <p:sp>
        <p:nvSpPr>
          <p:cNvPr id="17" name="TextBox 16">
            <a:extLst>
              <a:ext uri="{FF2B5EF4-FFF2-40B4-BE49-F238E27FC236}">
                <a16:creationId xmlns="" xmlns:a16="http://schemas.microsoft.com/office/drawing/2014/main" id="{362275C6-B90C-4B91-B846-D572C944D9DB}"/>
              </a:ext>
            </a:extLst>
          </p:cNvPr>
          <p:cNvSpPr txBox="1"/>
          <p:nvPr/>
        </p:nvSpPr>
        <p:spPr>
          <a:xfrm>
            <a:off x="12994104" y="25083807"/>
            <a:ext cx="27519473" cy="4524315"/>
          </a:xfrm>
          <a:prstGeom prst="rect">
            <a:avLst/>
          </a:prstGeom>
          <a:noFill/>
          <a:ln>
            <a:solidFill>
              <a:schemeClr val="tx1">
                <a:lumMod val="95000"/>
                <a:lumOff val="5000"/>
              </a:schemeClr>
            </a:solidFill>
          </a:ln>
        </p:spPr>
        <p:txBody>
          <a:bodyPr wrap="square" rtlCol="0">
            <a:spAutoFit/>
          </a:bodyPr>
          <a:lstStyle/>
          <a:p>
            <a:pPr marL="742950" lvl="0" indent="-742950" fontAlgn="base">
              <a:buAutoNum type="arabicParenBoth"/>
            </a:pPr>
            <a:r>
              <a:rPr lang="en-US" sz="3600" u="sng" dirty="0" smtClean="0"/>
              <a:t>Couvade </a:t>
            </a:r>
            <a:r>
              <a:rPr lang="en-US" sz="3600" u="sng" dirty="0" err="1"/>
              <a:t>Syndrome,Syndromes</a:t>
            </a:r>
            <a:r>
              <a:rPr lang="en-US" sz="3600" u="sng" dirty="0"/>
              <a:t> </a:t>
            </a:r>
            <a:r>
              <a:rPr lang="en-US" sz="3600" u="sng" dirty="0" err="1"/>
              <a:t>pedia</a:t>
            </a:r>
            <a:r>
              <a:rPr lang="en-US" sz="3600" u="sng" dirty="0"/>
              <a:t>, </a:t>
            </a:r>
            <a:r>
              <a:rPr lang="en-US" sz="3600" u="sng" dirty="0">
                <a:hlinkClick r:id="rId2"/>
              </a:rPr>
              <a:t>https://</a:t>
            </a:r>
            <a:r>
              <a:rPr lang="en-US" sz="3600" u="sng" dirty="0" smtClean="0">
                <a:hlinkClick r:id="rId2"/>
              </a:rPr>
              <a:t>syndromespedia.com/couvade-syndrome.html,16.2011,4.12.2018</a:t>
            </a:r>
            <a:endParaRPr lang="en-US" sz="3600" u="sng" dirty="0" smtClean="0"/>
          </a:p>
          <a:p>
            <a:pPr lvl="0" fontAlgn="base"/>
            <a:r>
              <a:rPr lang="en-US" sz="3600" u="sng" dirty="0"/>
              <a:t>(</a:t>
            </a:r>
            <a:r>
              <a:rPr lang="en-US" sz="3600" u="sng" dirty="0" smtClean="0"/>
              <a:t>2) Klein </a:t>
            </a:r>
            <a:r>
              <a:rPr lang="en-US" sz="3600" u="sng" dirty="0"/>
              <a:t>H , Couvade syndrome: male counterpart to </a:t>
            </a:r>
            <a:r>
              <a:rPr lang="en-US" sz="3600" u="sng" dirty="0" err="1"/>
              <a:t>pregnancy,NCBI</a:t>
            </a:r>
            <a:r>
              <a:rPr lang="en-US" sz="3600" u="sng" dirty="0"/>
              <a:t>, </a:t>
            </a:r>
            <a:r>
              <a:rPr lang="en-US" sz="3600" u="sng" dirty="0">
                <a:hlinkClick r:id="rId3"/>
              </a:rPr>
              <a:t>https://</a:t>
            </a:r>
            <a:r>
              <a:rPr lang="en-US" sz="3600" u="sng" dirty="0" smtClean="0">
                <a:hlinkClick r:id="rId3"/>
              </a:rPr>
              <a:t>www.ncbi.nlm.nih.gov/pubmed/2066258,4.12.2018</a:t>
            </a:r>
            <a:endParaRPr lang="en-US" sz="3600" u="sng" dirty="0" smtClean="0"/>
          </a:p>
          <a:p>
            <a:pPr lvl="0" fontAlgn="base"/>
            <a:r>
              <a:rPr lang="en-US" sz="3600" u="sng" dirty="0"/>
              <a:t>(</a:t>
            </a:r>
            <a:r>
              <a:rPr lang="en-US" sz="3600" u="sng" dirty="0" smtClean="0"/>
              <a:t>3) Brennan</a:t>
            </a:r>
            <a:r>
              <a:rPr lang="en-US" sz="3600" u="sng" dirty="0"/>
              <a:t>, Arthur B, A study of the Couvade syndrome in the male partners of pregnant women in the UK, http://eprints.kingston.ac.uk/20340/,</a:t>
            </a:r>
            <a:r>
              <a:rPr lang="en-US" sz="3600" u="sng" dirty="0" smtClean="0"/>
              <a:t>9.9.2011,23.5.2014,2.12.2018</a:t>
            </a:r>
          </a:p>
          <a:p>
            <a:pPr lvl="0" fontAlgn="base"/>
            <a:r>
              <a:rPr lang="sv-SE" sz="3600" u="sng" dirty="0"/>
              <a:t>(</a:t>
            </a:r>
            <a:r>
              <a:rPr lang="sv-SE" sz="3600" u="sng" dirty="0" smtClean="0"/>
              <a:t>4) Arthur </a:t>
            </a:r>
            <a:r>
              <a:rPr lang="sv-SE" sz="3600" u="sng" dirty="0"/>
              <a:t>benerman,cauvade syndrome, https://</a:t>
            </a:r>
            <a:r>
              <a:rPr lang="sv-SE" sz="3600" u="sng" dirty="0" smtClean="0"/>
              <a:t>www.independent.co.uk/life-style/health-and-families/features/couvade-syndrome-why-some-men-suffer-morning-sickness-and-develop-signs-of-pregnancy-9757347.html,26.9.2014,4.12.2018 </a:t>
            </a:r>
            <a:endParaRPr lang="en-US" sz="3600" u="sng" dirty="0"/>
          </a:p>
          <a:p>
            <a:pPr lvl="0" fontAlgn="base"/>
            <a:r>
              <a:rPr lang="en-US" sz="3600" dirty="0"/>
              <a:t>(</a:t>
            </a:r>
            <a:r>
              <a:rPr lang="en-US" sz="3600" dirty="0" smtClean="0"/>
              <a:t>5) Armando </a:t>
            </a:r>
            <a:r>
              <a:rPr lang="en-US" sz="3600" dirty="0"/>
              <a:t>Molina, Couvade syndrome (sympathetic pregnancy),Baby center, https://</a:t>
            </a:r>
            <a:r>
              <a:rPr lang="en-US" sz="3600" dirty="0" smtClean="0"/>
              <a:t>www.babycenter.com/0_couvade-syndrome-sympathetic-pregnancy_10346388.bc,4.12.2018</a:t>
            </a:r>
          </a:p>
        </p:txBody>
      </p:sp>
      <p:sp>
        <p:nvSpPr>
          <p:cNvPr id="19" name="TextBox 18">
            <a:extLst>
              <a:ext uri="{FF2B5EF4-FFF2-40B4-BE49-F238E27FC236}">
                <a16:creationId xmlns="" xmlns:a16="http://schemas.microsoft.com/office/drawing/2014/main" id="{228E979C-B6A1-4062-A9D1-B2A0795A7B83}"/>
              </a:ext>
            </a:extLst>
          </p:cNvPr>
          <p:cNvSpPr txBox="1"/>
          <p:nvPr/>
        </p:nvSpPr>
        <p:spPr>
          <a:xfrm>
            <a:off x="28615992" y="20916253"/>
            <a:ext cx="11948159" cy="4031873"/>
          </a:xfrm>
          <a:prstGeom prst="rect">
            <a:avLst/>
          </a:prstGeom>
          <a:noFill/>
          <a:ln>
            <a:solidFill>
              <a:schemeClr val="tx1">
                <a:lumMod val="95000"/>
                <a:lumOff val="5000"/>
              </a:schemeClr>
            </a:solidFill>
          </a:ln>
        </p:spPr>
        <p:txBody>
          <a:bodyPr wrap="square" rtlCol="0">
            <a:spAutoFit/>
          </a:bodyPr>
          <a:lstStyle/>
          <a:p>
            <a:r>
              <a:rPr lang="en-US" sz="3200" dirty="0"/>
              <a:t>C</a:t>
            </a:r>
            <a:r>
              <a:rPr lang="en-US" sz="3200" dirty="0" smtClean="0"/>
              <a:t>ouvade </a:t>
            </a:r>
            <a:r>
              <a:rPr lang="en-US" sz="3200" dirty="0"/>
              <a:t>syndrome ( sympathetic pregnancy ) , is a rare condition in which males experience pregnancy like symptoms and have  behavioral changes , it occurs most often near industrial areas , although the exact cause is unknown , there have been suggestions indicating that emotional factors related to feelings of sympathy for pregnant women play a role , especially in the first and third trimester , important symptoms include indigestion , weight gain , decreased or increased appetite , constipation and also potentially diarrhea .</a:t>
            </a:r>
          </a:p>
        </p:txBody>
      </p:sp>
      <p:sp>
        <p:nvSpPr>
          <p:cNvPr id="20" name="TextBox 19">
            <a:extLst>
              <a:ext uri="{FF2B5EF4-FFF2-40B4-BE49-F238E27FC236}">
                <a16:creationId xmlns="" xmlns:a16="http://schemas.microsoft.com/office/drawing/2014/main" id="{64AD7D81-06AE-4312-86B7-4ADE412065DD}"/>
              </a:ext>
            </a:extLst>
          </p:cNvPr>
          <p:cNvSpPr txBox="1"/>
          <p:nvPr/>
        </p:nvSpPr>
        <p:spPr>
          <a:xfrm>
            <a:off x="13650684" y="5890569"/>
            <a:ext cx="14107885" cy="12239248"/>
          </a:xfrm>
          <a:prstGeom prst="rect">
            <a:avLst/>
          </a:prstGeom>
          <a:noFill/>
          <a:ln>
            <a:solidFill>
              <a:schemeClr val="tx1">
                <a:lumMod val="95000"/>
                <a:lumOff val="5000"/>
              </a:schemeClr>
            </a:solidFill>
          </a:ln>
        </p:spPr>
        <p:txBody>
          <a:bodyPr wrap="square" rtlCol="0">
            <a:spAutoFit/>
          </a:bodyPr>
          <a:lstStyle/>
          <a:p>
            <a:pPr fontAlgn="base"/>
            <a:r>
              <a:rPr lang="en-US" sz="3200" dirty="0" smtClean="0"/>
              <a:t>This </a:t>
            </a:r>
            <a:r>
              <a:rPr lang="en-US" sz="3200" dirty="0"/>
              <a:t>was compared with a control group </a:t>
            </a:r>
            <a:r>
              <a:rPr lang="en-US" sz="3200" dirty="0" smtClean="0"/>
              <a:t>whose </a:t>
            </a:r>
            <a:r>
              <a:rPr lang="en-US" sz="3200" dirty="0"/>
              <a:t>partners were not pregnant over a 3 and 6-month comparative time period. Results indicated a </a:t>
            </a:r>
            <a:r>
              <a:rPr lang="en-US" sz="3200" dirty="0" smtClean="0"/>
              <a:t>higher </a:t>
            </a:r>
            <a:r>
              <a:rPr lang="en-US" sz="3200" dirty="0"/>
              <a:t>incidence of 26 physical and 17 psychological symptoms associated with the syndrome for those in the experimental group.  Symptom severity and distress for physical and psychological symptoms commenced in 1st trimester, dissipated in 2nd trimester, returned in the 3rd trimester and then decreased upon the birth or shortly in the postpartum period except for a minority of symptoms. They suffered physical and psychological symptoms. Physiological in 1</a:t>
            </a:r>
            <a:r>
              <a:rPr lang="en-US" sz="3200" baseline="30000" dirty="0"/>
              <a:t>st</a:t>
            </a:r>
            <a:r>
              <a:rPr lang="en-US" sz="3200" dirty="0"/>
              <a:t> trimester as stomach pain, back pain, weight gain </a:t>
            </a:r>
            <a:r>
              <a:rPr lang="en-US" sz="3200" dirty="0" smtClean="0"/>
              <a:t>and </a:t>
            </a:r>
            <a:r>
              <a:rPr lang="en-US" sz="3200" dirty="0"/>
              <a:t>in 3</a:t>
            </a:r>
            <a:r>
              <a:rPr lang="en-US" sz="3200" baseline="30000" dirty="0"/>
              <a:t>rd</a:t>
            </a:r>
            <a:r>
              <a:rPr lang="en-US" sz="3200" dirty="0"/>
              <a:t> trimester as tiredness, </a:t>
            </a:r>
            <a:r>
              <a:rPr lang="en-US" sz="3200" dirty="0" smtClean="0"/>
              <a:t>stomach </a:t>
            </a:r>
            <a:r>
              <a:rPr lang="en-US" sz="3200" dirty="0"/>
              <a:t>distention  and psychological as less sleeping and distress.</a:t>
            </a:r>
            <a:r>
              <a:rPr lang="en-US" sz="3200" baseline="30000" dirty="0"/>
              <a:t> (3) </a:t>
            </a:r>
            <a:endParaRPr lang="en-US" sz="3200" baseline="30000" dirty="0" smtClean="0"/>
          </a:p>
          <a:p>
            <a:pPr fontAlgn="base"/>
            <a:endParaRPr lang="en-US" sz="3200" u="sng" baseline="30000" dirty="0">
              <a:hlinkClick r:id="rId4"/>
            </a:endParaRPr>
          </a:p>
          <a:p>
            <a:pPr fontAlgn="base"/>
            <a:r>
              <a:rPr lang="en-US" sz="3200" u="sng" dirty="0" smtClean="0">
                <a:hlinkClick r:id="rId4"/>
              </a:rPr>
              <a:t>Harry </a:t>
            </a:r>
            <a:r>
              <a:rPr lang="en-US" sz="3200" u="sng" dirty="0">
                <a:hlinkClick r:id="rId4"/>
              </a:rPr>
              <a:t>Ashby</a:t>
            </a:r>
            <a:r>
              <a:rPr lang="en-US" sz="3200" dirty="0"/>
              <a:t>, the 29-year-old security guard who was </a:t>
            </a:r>
            <a:r>
              <a:rPr lang="en-US" sz="3200" dirty="0" smtClean="0"/>
              <a:t> </a:t>
            </a:r>
            <a:r>
              <a:rPr lang="en-US" sz="3200" dirty="0"/>
              <a:t>with morning sickness, cravings, a growing stomach and breasts during his girlfriend’s pregnancy, was told he had Couvade syndrome.</a:t>
            </a:r>
          </a:p>
          <a:p>
            <a:pPr fontAlgn="base"/>
            <a:r>
              <a:rPr lang="en-US" sz="3200" dirty="0"/>
              <a:t>Couvade is an involuntary manifestation of pregnancy in men with a partner who is expecting a baby – sometimes called “sympathetic pregnancy”. It isn’t a medically recognised physical or mental disorder, and it isn’t explained by injury or illness.</a:t>
            </a:r>
          </a:p>
          <a:p>
            <a:pPr fontAlgn="base"/>
            <a:r>
              <a:rPr lang="en-US" sz="3200" dirty="0"/>
              <a:t>A range of “</a:t>
            </a:r>
            <a:r>
              <a:rPr lang="en-US" sz="3200" u="sng" dirty="0">
                <a:hlinkClick r:id="rId5"/>
              </a:rPr>
              <a:t>pregnancy-related</a:t>
            </a:r>
            <a:r>
              <a:rPr lang="en-US" sz="3200" dirty="0"/>
              <a:t>” physical and psychological symptoms include abdominal pain and bloating, back pain, pseudocyesis (euphemistically known as “phantom pregnancy”), lethargy, morning sickness, toothache, food cravings and aversions – many of which were confirmed in a </a:t>
            </a:r>
            <a:r>
              <a:rPr lang="en-US" sz="3200" u="sng" dirty="0">
                <a:hlinkClick r:id="rId6"/>
              </a:rPr>
              <a:t>study</a:t>
            </a:r>
            <a:r>
              <a:rPr lang="en-US" sz="3200" dirty="0"/>
              <a:t> we carried out at St George’s hospital, in London. Prominent psychological symptoms include ante-natal depression and mood swings, early morning waking, anxiety, poor concentration, distraction and memory loss. </a:t>
            </a:r>
            <a:r>
              <a:rPr lang="en-US" sz="3200" baseline="30000" dirty="0"/>
              <a:t>(4)</a:t>
            </a:r>
            <a:endParaRPr lang="en-US" sz="3200" dirty="0"/>
          </a:p>
          <a:p>
            <a:endParaRPr lang="en-US" sz="3200" dirty="0"/>
          </a:p>
        </p:txBody>
      </p:sp>
      <p:sp>
        <p:nvSpPr>
          <p:cNvPr id="21" name="TextBox 20">
            <a:extLst>
              <a:ext uri="{FF2B5EF4-FFF2-40B4-BE49-F238E27FC236}">
                <a16:creationId xmlns="" xmlns:a16="http://schemas.microsoft.com/office/drawing/2014/main" id="{3F511713-62D7-4AA8-A1B8-640148670A39}"/>
              </a:ext>
            </a:extLst>
          </p:cNvPr>
          <p:cNvSpPr txBox="1"/>
          <p:nvPr/>
        </p:nvSpPr>
        <p:spPr>
          <a:xfrm>
            <a:off x="28568466" y="5806759"/>
            <a:ext cx="11948160" cy="6494085"/>
          </a:xfrm>
          <a:prstGeom prst="rect">
            <a:avLst/>
          </a:prstGeom>
          <a:noFill/>
          <a:ln>
            <a:solidFill>
              <a:schemeClr val="tx1">
                <a:lumMod val="95000"/>
                <a:lumOff val="5000"/>
              </a:schemeClr>
            </a:solidFill>
          </a:ln>
        </p:spPr>
        <p:txBody>
          <a:bodyPr wrap="square" rtlCol="0">
            <a:spAutoFit/>
          </a:bodyPr>
          <a:lstStyle/>
          <a:p>
            <a:r>
              <a:rPr lang="en-US" sz="3200" dirty="0"/>
              <a:t>A 1991 study by Canadian investigators indicates that changes in a woman's hormone levels </a:t>
            </a:r>
            <a:r>
              <a:rPr lang="en-US" sz="3200" dirty="0" smtClean="0"/>
              <a:t>are </a:t>
            </a:r>
            <a:r>
              <a:rPr lang="en-US" sz="3200" dirty="0"/>
              <a:t>also found among some men during their partner's pregnancy.</a:t>
            </a:r>
          </a:p>
          <a:p>
            <a:r>
              <a:rPr lang="en-US" sz="3200" dirty="0"/>
              <a:t>The study suggests that these changes would produce pregnancy symptoms in a man, simultaneously creating an emotional connection with his pregnant wife. The findings also discovered high levels of prolactin in men during the weeks </a:t>
            </a:r>
            <a:r>
              <a:rPr lang="en-US" sz="3200" i="1" dirty="0"/>
              <a:t>after</a:t>
            </a:r>
            <a:r>
              <a:rPr lang="en-US" sz="3200" dirty="0"/>
              <a:t> the baby's birth.</a:t>
            </a:r>
          </a:p>
          <a:p>
            <a:r>
              <a:rPr lang="en-US" sz="3200" dirty="0"/>
              <a:t>Depending on the study, the percentage of men with couvade syndrome ranges widely – from 10 to 65 percent. The exact number of men who undergo these changes may never be determined because although many men develop minor pregnancy symptoms, few develop the most extreme ones, prompting only a small percentage to seek medical attention. </a:t>
            </a:r>
            <a:r>
              <a:rPr lang="en-US" sz="3200" baseline="30000" dirty="0"/>
              <a:t>(5)</a:t>
            </a:r>
            <a:endParaRPr lang="en-US" sz="3200" dirty="0"/>
          </a:p>
        </p:txBody>
      </p:sp>
      <p:sp>
        <p:nvSpPr>
          <p:cNvPr id="23" name="TextBox 22">
            <a:extLst>
              <a:ext uri="{FF2B5EF4-FFF2-40B4-BE49-F238E27FC236}">
                <a16:creationId xmlns="" xmlns:a16="http://schemas.microsoft.com/office/drawing/2014/main" id="{3414A95E-E7A7-4327-A64E-D95A5657324E}"/>
              </a:ext>
            </a:extLst>
          </p:cNvPr>
          <p:cNvSpPr txBox="1"/>
          <p:nvPr/>
        </p:nvSpPr>
        <p:spPr>
          <a:xfrm>
            <a:off x="631372" y="4769394"/>
            <a:ext cx="11948158" cy="1121174"/>
          </a:xfrm>
          <a:prstGeom prst="rect">
            <a:avLst/>
          </a:prstGeom>
          <a:solidFill>
            <a:srgbClr val="C00000"/>
          </a:solidFill>
          <a:ln>
            <a:solidFill>
              <a:schemeClr val="tx1">
                <a:lumMod val="95000"/>
                <a:lumOff val="5000"/>
              </a:schemeClr>
            </a:solidFill>
          </a:ln>
        </p:spPr>
        <p:txBody>
          <a:bodyPr wrap="square" rtlCol="0">
            <a:spAutoFit/>
          </a:bodyPr>
          <a:lstStyle/>
          <a:p>
            <a:pPr algn="ctr"/>
            <a:r>
              <a:rPr lang="en-US" sz="6600" dirty="0">
                <a:solidFill>
                  <a:schemeClr val="bg1"/>
                </a:solidFill>
              </a:rPr>
              <a:t>Introduction</a:t>
            </a:r>
          </a:p>
        </p:txBody>
      </p:sp>
      <p:sp>
        <p:nvSpPr>
          <p:cNvPr id="24" name="Rectangle 23">
            <a:extLst>
              <a:ext uri="{FF2B5EF4-FFF2-40B4-BE49-F238E27FC236}">
                <a16:creationId xmlns="" xmlns:a16="http://schemas.microsoft.com/office/drawing/2014/main" id="{7D0C9ACC-0FED-4CE4-95EB-3B92F0521182}"/>
              </a:ext>
            </a:extLst>
          </p:cNvPr>
          <p:cNvSpPr/>
          <p:nvPr/>
        </p:nvSpPr>
        <p:spPr>
          <a:xfrm>
            <a:off x="631369" y="10456125"/>
            <a:ext cx="11948160" cy="1124712"/>
          </a:xfrm>
          <a:prstGeom prst="rect">
            <a:avLst/>
          </a:prstGeom>
          <a:solidFill>
            <a:srgbClr val="C00000"/>
          </a:solidFill>
          <a:ln>
            <a:solidFill>
              <a:schemeClr val="tx1">
                <a:lumMod val="95000"/>
                <a:lumOff val="5000"/>
              </a:schemeClr>
            </a:solidFill>
          </a:ln>
        </p:spPr>
        <p:txBody>
          <a:bodyPr wrap="square">
            <a:spAutoFit/>
          </a:bodyPr>
          <a:lstStyle/>
          <a:p>
            <a:pPr algn="ctr"/>
            <a:r>
              <a:rPr lang="en-US" sz="6600" dirty="0">
                <a:solidFill>
                  <a:schemeClr val="bg1"/>
                </a:solidFill>
              </a:rPr>
              <a:t>Discussion</a:t>
            </a:r>
          </a:p>
        </p:txBody>
      </p:sp>
      <p:sp>
        <p:nvSpPr>
          <p:cNvPr id="25" name="Rectangle 24">
            <a:extLst>
              <a:ext uri="{FF2B5EF4-FFF2-40B4-BE49-F238E27FC236}">
                <a16:creationId xmlns="" xmlns:a16="http://schemas.microsoft.com/office/drawing/2014/main" id="{35FC8C75-CD30-4F93-BA96-2DD52FA4EC3C}"/>
              </a:ext>
            </a:extLst>
          </p:cNvPr>
          <p:cNvSpPr/>
          <p:nvPr/>
        </p:nvSpPr>
        <p:spPr>
          <a:xfrm>
            <a:off x="13650686" y="4769394"/>
            <a:ext cx="14107885" cy="1121174"/>
          </a:xfrm>
          <a:prstGeom prst="rect">
            <a:avLst/>
          </a:prstGeom>
          <a:solidFill>
            <a:srgbClr val="C00000"/>
          </a:solidFill>
          <a:ln>
            <a:solidFill>
              <a:schemeClr val="tx1">
                <a:lumMod val="95000"/>
                <a:lumOff val="5000"/>
              </a:schemeClr>
            </a:solidFill>
          </a:ln>
        </p:spPr>
        <p:txBody>
          <a:bodyPr wrap="square">
            <a:spAutoFit/>
          </a:bodyPr>
          <a:lstStyle/>
          <a:p>
            <a:pPr algn="ctr"/>
            <a:endParaRPr lang="en-US" sz="6600" dirty="0">
              <a:solidFill>
                <a:schemeClr val="bg1"/>
              </a:solidFill>
            </a:endParaRPr>
          </a:p>
        </p:txBody>
      </p:sp>
      <p:sp>
        <p:nvSpPr>
          <p:cNvPr id="26" name="Rectangle 25">
            <a:extLst>
              <a:ext uri="{FF2B5EF4-FFF2-40B4-BE49-F238E27FC236}">
                <a16:creationId xmlns="" xmlns:a16="http://schemas.microsoft.com/office/drawing/2014/main" id="{89C5B8C8-CCB8-4A7A-9F88-1E36EF53753D}"/>
              </a:ext>
            </a:extLst>
          </p:cNvPr>
          <p:cNvSpPr/>
          <p:nvPr/>
        </p:nvSpPr>
        <p:spPr>
          <a:xfrm>
            <a:off x="28565418" y="4753289"/>
            <a:ext cx="11951208" cy="1107996"/>
          </a:xfrm>
          <a:prstGeom prst="rect">
            <a:avLst/>
          </a:prstGeom>
          <a:solidFill>
            <a:srgbClr val="C00000"/>
          </a:solidFill>
          <a:ln>
            <a:solidFill>
              <a:schemeClr val="tx1">
                <a:lumMod val="95000"/>
                <a:lumOff val="5000"/>
              </a:schemeClr>
            </a:solidFill>
          </a:ln>
        </p:spPr>
        <p:txBody>
          <a:bodyPr wrap="square">
            <a:spAutoFit/>
          </a:bodyPr>
          <a:lstStyle/>
          <a:p>
            <a:pPr algn="ctr"/>
            <a:endParaRPr lang="en-US" sz="6600" dirty="0">
              <a:solidFill>
                <a:schemeClr val="bg1"/>
              </a:solidFill>
            </a:endParaRPr>
          </a:p>
        </p:txBody>
      </p:sp>
      <p:sp>
        <p:nvSpPr>
          <p:cNvPr id="27" name="Rectangle 26">
            <a:extLst>
              <a:ext uri="{FF2B5EF4-FFF2-40B4-BE49-F238E27FC236}">
                <a16:creationId xmlns="" xmlns:a16="http://schemas.microsoft.com/office/drawing/2014/main" id="{5CBA2CE3-ADE4-496D-88BB-86FE46F92D80}"/>
              </a:ext>
            </a:extLst>
          </p:cNvPr>
          <p:cNvSpPr/>
          <p:nvPr/>
        </p:nvSpPr>
        <p:spPr>
          <a:xfrm>
            <a:off x="28615992" y="19791541"/>
            <a:ext cx="11948160" cy="1124712"/>
          </a:xfrm>
          <a:prstGeom prst="rect">
            <a:avLst/>
          </a:prstGeom>
          <a:solidFill>
            <a:srgbClr val="C00000"/>
          </a:solidFill>
          <a:ln>
            <a:solidFill>
              <a:schemeClr val="tx1">
                <a:lumMod val="95000"/>
                <a:lumOff val="5000"/>
              </a:schemeClr>
            </a:solidFill>
          </a:ln>
        </p:spPr>
        <p:txBody>
          <a:bodyPr wrap="square">
            <a:spAutoFit/>
          </a:bodyPr>
          <a:lstStyle/>
          <a:p>
            <a:pPr algn="ctr"/>
            <a:r>
              <a:rPr lang="en-US" sz="6600" dirty="0">
                <a:solidFill>
                  <a:schemeClr val="bg1"/>
                </a:solidFill>
              </a:rPr>
              <a:t>Conclusion</a:t>
            </a:r>
          </a:p>
        </p:txBody>
      </p:sp>
      <p:sp>
        <p:nvSpPr>
          <p:cNvPr id="28" name="Rectangle 27">
            <a:extLst>
              <a:ext uri="{FF2B5EF4-FFF2-40B4-BE49-F238E27FC236}">
                <a16:creationId xmlns="" xmlns:a16="http://schemas.microsoft.com/office/drawing/2014/main" id="{145DC405-D72D-4E35-AFF3-B85EA2699CA8}"/>
              </a:ext>
            </a:extLst>
          </p:cNvPr>
          <p:cNvSpPr/>
          <p:nvPr/>
        </p:nvSpPr>
        <p:spPr>
          <a:xfrm>
            <a:off x="12994104" y="23900346"/>
            <a:ext cx="11948160" cy="1124712"/>
          </a:xfrm>
          <a:prstGeom prst="rect">
            <a:avLst/>
          </a:prstGeom>
          <a:solidFill>
            <a:srgbClr val="C00000"/>
          </a:solidFill>
          <a:ln>
            <a:solidFill>
              <a:schemeClr val="tx1">
                <a:lumMod val="95000"/>
                <a:lumOff val="5000"/>
              </a:schemeClr>
            </a:solidFill>
          </a:ln>
        </p:spPr>
        <p:txBody>
          <a:bodyPr wrap="square">
            <a:spAutoFit/>
          </a:bodyPr>
          <a:lstStyle/>
          <a:p>
            <a:pPr algn="ctr"/>
            <a:r>
              <a:rPr lang="en-US" sz="6600" dirty="0">
                <a:solidFill>
                  <a:schemeClr val="bg1"/>
                </a:solidFill>
              </a:rPr>
              <a:t>References</a:t>
            </a:r>
          </a:p>
        </p:txBody>
      </p:sp>
      <p:pic>
        <p:nvPicPr>
          <p:cNvPr id="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949312" y="17769385"/>
            <a:ext cx="382137" cy="136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صورة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527999" y="70821"/>
            <a:ext cx="5931261" cy="4176498"/>
          </a:xfrm>
          <a:prstGeom prst="rect">
            <a:avLst/>
          </a:prstGeom>
        </p:spPr>
      </p:pic>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0800000" flipH="1" flipV="1">
            <a:off x="1402080" y="609600"/>
            <a:ext cx="6583680" cy="3169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C:\Users\PC\Downloads\cauvade 3.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565417" y="12801600"/>
            <a:ext cx="11948159" cy="528035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PC\Downloads\cauvade4.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1372" y="23245011"/>
            <a:ext cx="11496460" cy="598441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PC\Downloads\covade syndrone 55.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956632" y="18670254"/>
            <a:ext cx="12797207" cy="4048125"/>
          </a:xfrm>
          <a:prstGeom prst="rect">
            <a:avLst/>
          </a:prstGeom>
          <a:noFill/>
          <a:extLst>
            <a:ext uri="{909E8E84-426E-40DD-AFC4-6F175D3DCCD1}">
              <a14:hiddenFill xmlns:a14="http://schemas.microsoft.com/office/drawing/2010/main">
                <a:solidFill>
                  <a:srgbClr val="FFFFFF"/>
                </a:solidFill>
              </a14:hiddenFill>
            </a:ext>
          </a:extLst>
        </p:spPr>
      </p:pic>
      <p:sp>
        <p:nvSpPr>
          <p:cNvPr id="8" name="مربع نص 7"/>
          <p:cNvSpPr txBox="1"/>
          <p:nvPr/>
        </p:nvSpPr>
        <p:spPr>
          <a:xfrm>
            <a:off x="248161" y="29582738"/>
            <a:ext cx="11879671" cy="553998"/>
          </a:xfrm>
          <a:prstGeom prst="rect">
            <a:avLst/>
          </a:prstGeom>
          <a:noFill/>
        </p:spPr>
        <p:txBody>
          <a:bodyPr wrap="square" rtlCol="1">
            <a:spAutoFit/>
          </a:bodyPr>
          <a:lstStyle/>
          <a:p>
            <a:r>
              <a:rPr lang="en-US" sz="3000" b="1" dirty="0" smtClean="0"/>
              <a:t>Figure (1) The abdominal extension of the man </a:t>
            </a:r>
            <a:r>
              <a:rPr lang="en-US" sz="2500" b="1" baseline="22000" dirty="0" smtClean="0"/>
              <a:t>(1)</a:t>
            </a:r>
            <a:r>
              <a:rPr lang="en-US" sz="3000" b="1" dirty="0" smtClean="0"/>
              <a:t> </a:t>
            </a:r>
            <a:endParaRPr lang="ar-LY" sz="3000" b="1" dirty="0"/>
          </a:p>
        </p:txBody>
      </p:sp>
      <p:sp>
        <p:nvSpPr>
          <p:cNvPr id="9" name="مربع نص 8"/>
          <p:cNvSpPr txBox="1"/>
          <p:nvPr/>
        </p:nvSpPr>
        <p:spPr>
          <a:xfrm>
            <a:off x="14295234" y="22932190"/>
            <a:ext cx="12818788" cy="553998"/>
          </a:xfrm>
          <a:prstGeom prst="rect">
            <a:avLst/>
          </a:prstGeom>
          <a:noFill/>
        </p:spPr>
        <p:txBody>
          <a:bodyPr wrap="square" rtlCol="1">
            <a:spAutoFit/>
          </a:bodyPr>
          <a:lstStyle/>
          <a:p>
            <a:r>
              <a:rPr lang="en-US" sz="3000" b="1" dirty="0" smtClean="0"/>
              <a:t>Figure (2)  The patient suffers from depression and anxiety </a:t>
            </a:r>
            <a:r>
              <a:rPr lang="en-US" sz="2500" b="1" baseline="22000" dirty="0" smtClean="0"/>
              <a:t>(1)</a:t>
            </a:r>
            <a:endParaRPr lang="ar-LY" sz="2500" b="1" baseline="22000" dirty="0"/>
          </a:p>
        </p:txBody>
      </p:sp>
      <p:sp>
        <p:nvSpPr>
          <p:cNvPr id="10" name="مربع نص 9"/>
          <p:cNvSpPr txBox="1"/>
          <p:nvPr/>
        </p:nvSpPr>
        <p:spPr>
          <a:xfrm>
            <a:off x="29044232" y="18408316"/>
            <a:ext cx="9312442" cy="1015663"/>
          </a:xfrm>
          <a:prstGeom prst="rect">
            <a:avLst/>
          </a:prstGeom>
          <a:noFill/>
        </p:spPr>
        <p:txBody>
          <a:bodyPr wrap="square" rtlCol="1">
            <a:spAutoFit/>
          </a:bodyPr>
          <a:lstStyle/>
          <a:p>
            <a:r>
              <a:rPr lang="en-US" sz="3000" b="1" dirty="0" smtClean="0"/>
              <a:t>Figure (3) The patient has minor symptoms and does not go to the hospital </a:t>
            </a:r>
            <a:r>
              <a:rPr lang="en-US" sz="2500" b="1" baseline="22000" dirty="0" smtClean="0"/>
              <a:t>(1)</a:t>
            </a:r>
            <a:r>
              <a:rPr lang="en-US" sz="3000" b="1" dirty="0" smtClean="0"/>
              <a:t> </a:t>
            </a:r>
            <a:endParaRPr lang="ar-LY" sz="3000" b="1" dirty="0"/>
          </a:p>
        </p:txBody>
      </p:sp>
    </p:spTree>
    <p:extLst>
      <p:ext uri="{BB962C8B-B14F-4D97-AF65-F5344CB8AC3E}">
        <p14:creationId xmlns:p14="http://schemas.microsoft.com/office/powerpoint/2010/main" val="21674702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سمة13</Template>
  <TotalTime>9279</TotalTime>
  <Words>346</Words>
  <Application>Microsoft Office PowerPoint</Application>
  <PresentationFormat>مخصص</PresentationFormat>
  <Paragraphs>31</Paragraphs>
  <Slides>1</Slides>
  <Notes>0</Notes>
  <HiddenSlides>0</HiddenSlides>
  <MMClips>0</MMClips>
  <ScaleCrop>false</ScaleCrop>
  <HeadingPairs>
    <vt:vector size="4" baseType="variant">
      <vt:variant>
        <vt:lpstr>نسق</vt:lpstr>
      </vt:variant>
      <vt:variant>
        <vt:i4>1</vt:i4>
      </vt:variant>
      <vt:variant>
        <vt:lpstr>عناوين الشرائح</vt:lpstr>
      </vt:variant>
      <vt:variant>
        <vt:i4>1</vt:i4>
      </vt:variant>
    </vt:vector>
  </HeadingPairs>
  <TitlesOfParts>
    <vt:vector size="2" baseType="lpstr">
      <vt:lpstr>Office Theme</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mohammed elgheriani</dc:creator>
  <cp:lastModifiedBy>PC</cp:lastModifiedBy>
  <cp:revision>72</cp:revision>
  <dcterms:created xsi:type="dcterms:W3CDTF">2018-04-03T15:06:00Z</dcterms:created>
  <dcterms:modified xsi:type="dcterms:W3CDTF">2018-12-09T16:03:34Z</dcterms:modified>
</cp:coreProperties>
</file>