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5" r:id="rId10"/>
    <p:sldId id="262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ubeir laenghi" userId="551128837817574d" providerId="LiveId" clId="{B45AF0F4-DBEE-47CA-A4D0-160960180C85}"/>
    <pc:docChg chg="undo custSel addSld modSld sldOrd">
      <pc:chgData name="zubeir laenghi" userId="551128837817574d" providerId="LiveId" clId="{B45AF0F4-DBEE-47CA-A4D0-160960180C85}" dt="2022-12-27T18:59:51.583" v="303" actId="14100"/>
      <pc:docMkLst>
        <pc:docMk/>
      </pc:docMkLst>
      <pc:sldChg chg="modSp mod">
        <pc:chgData name="zubeir laenghi" userId="551128837817574d" providerId="LiveId" clId="{B45AF0F4-DBEE-47CA-A4D0-160960180C85}" dt="2022-12-27T18:40:14.315" v="173" actId="20577"/>
        <pc:sldMkLst>
          <pc:docMk/>
          <pc:sldMk cId="1519526580" sldId="256"/>
        </pc:sldMkLst>
        <pc:spChg chg="mod">
          <ac:chgData name="zubeir laenghi" userId="551128837817574d" providerId="LiveId" clId="{B45AF0F4-DBEE-47CA-A4D0-160960180C85}" dt="2022-12-27T18:02:10.349" v="18" actId="1076"/>
          <ac:spMkLst>
            <pc:docMk/>
            <pc:sldMk cId="1519526580" sldId="256"/>
            <ac:spMk id="2" creationId="{BD90B0CD-67B7-6753-6404-8027B7E50FE8}"/>
          </ac:spMkLst>
        </pc:spChg>
        <pc:spChg chg="mod">
          <ac:chgData name="zubeir laenghi" userId="551128837817574d" providerId="LiveId" clId="{B45AF0F4-DBEE-47CA-A4D0-160960180C85}" dt="2022-12-27T18:03:24.586" v="61" actId="255"/>
          <ac:spMkLst>
            <pc:docMk/>
            <pc:sldMk cId="1519526580" sldId="256"/>
            <ac:spMk id="3" creationId="{1AE97F1C-A73E-4B47-B451-D4F865C5ADDE}"/>
          </ac:spMkLst>
        </pc:spChg>
        <pc:spChg chg="mod">
          <ac:chgData name="zubeir laenghi" userId="551128837817574d" providerId="LiveId" clId="{B45AF0F4-DBEE-47CA-A4D0-160960180C85}" dt="2022-12-27T18:40:14.315" v="173" actId="20577"/>
          <ac:spMkLst>
            <pc:docMk/>
            <pc:sldMk cId="1519526580" sldId="256"/>
            <ac:spMk id="6" creationId="{3523106C-867E-2605-BE14-DE527E1D2525}"/>
          </ac:spMkLst>
        </pc:spChg>
        <pc:picChg chg="mod">
          <ac:chgData name="zubeir laenghi" userId="551128837817574d" providerId="LiveId" clId="{B45AF0F4-DBEE-47CA-A4D0-160960180C85}" dt="2022-12-27T18:02:26.861" v="23" actId="1076"/>
          <ac:picMkLst>
            <pc:docMk/>
            <pc:sldMk cId="1519526580" sldId="256"/>
            <ac:picMk id="4" creationId="{8144F8F1-870B-9091-110E-92924BB4557C}"/>
          </ac:picMkLst>
        </pc:picChg>
        <pc:picChg chg="mod">
          <ac:chgData name="zubeir laenghi" userId="551128837817574d" providerId="LiveId" clId="{B45AF0F4-DBEE-47CA-A4D0-160960180C85}" dt="2022-12-27T18:02:20.781" v="21" actId="14100"/>
          <ac:picMkLst>
            <pc:docMk/>
            <pc:sldMk cId="1519526580" sldId="256"/>
            <ac:picMk id="5" creationId="{791EEBF2-7DDC-D8C9-630F-8D6C92F7B34A}"/>
          </ac:picMkLst>
        </pc:picChg>
      </pc:sldChg>
      <pc:sldChg chg="modSp mod">
        <pc:chgData name="zubeir laenghi" userId="551128837817574d" providerId="LiveId" clId="{B45AF0F4-DBEE-47CA-A4D0-160960180C85}" dt="2022-12-27T18:55:53.345" v="281" actId="1076"/>
        <pc:sldMkLst>
          <pc:docMk/>
          <pc:sldMk cId="3093925328" sldId="257"/>
        </pc:sldMkLst>
        <pc:spChg chg="mod">
          <ac:chgData name="zubeir laenghi" userId="551128837817574d" providerId="LiveId" clId="{B45AF0F4-DBEE-47CA-A4D0-160960180C85}" dt="2022-12-27T18:55:53.345" v="281" actId="1076"/>
          <ac:spMkLst>
            <pc:docMk/>
            <pc:sldMk cId="3093925328" sldId="257"/>
            <ac:spMk id="2" creationId="{C4F88DDF-4BF1-C609-0126-81D04CF7FC57}"/>
          </ac:spMkLst>
        </pc:spChg>
        <pc:spChg chg="mod">
          <ac:chgData name="zubeir laenghi" userId="551128837817574d" providerId="LiveId" clId="{B45AF0F4-DBEE-47CA-A4D0-160960180C85}" dt="2022-12-27T18:55:48.886" v="280" actId="1076"/>
          <ac:spMkLst>
            <pc:docMk/>
            <pc:sldMk cId="3093925328" sldId="257"/>
            <ac:spMk id="3" creationId="{7AFC5CD4-DCFE-EBC4-E2C1-16927999D20D}"/>
          </ac:spMkLst>
        </pc:spChg>
        <pc:spChg chg="mod">
          <ac:chgData name="zubeir laenghi" userId="551128837817574d" providerId="LiveId" clId="{B45AF0F4-DBEE-47CA-A4D0-160960180C85}" dt="2022-12-27T18:50:52.293" v="247" actId="255"/>
          <ac:spMkLst>
            <pc:docMk/>
            <pc:sldMk cId="3093925328" sldId="257"/>
            <ac:spMk id="4" creationId="{EA2C9D6D-81DF-082D-AA2D-C449847A3FE5}"/>
          </ac:spMkLst>
        </pc:spChg>
      </pc:sldChg>
      <pc:sldChg chg="modSp mod">
        <pc:chgData name="zubeir laenghi" userId="551128837817574d" providerId="LiveId" clId="{B45AF0F4-DBEE-47CA-A4D0-160960180C85}" dt="2022-12-27T18:41:07.342" v="180" actId="20577"/>
        <pc:sldMkLst>
          <pc:docMk/>
          <pc:sldMk cId="2380855123" sldId="258"/>
        </pc:sldMkLst>
        <pc:spChg chg="mod">
          <ac:chgData name="zubeir laenghi" userId="551128837817574d" providerId="LiveId" clId="{B45AF0F4-DBEE-47CA-A4D0-160960180C85}" dt="2022-12-27T18:20:59.987" v="101" actId="1076"/>
          <ac:spMkLst>
            <pc:docMk/>
            <pc:sldMk cId="2380855123" sldId="258"/>
            <ac:spMk id="2" creationId="{04A3C781-F74F-05EE-16B6-1771FA52B827}"/>
          </ac:spMkLst>
        </pc:spChg>
        <pc:spChg chg="mod">
          <ac:chgData name="zubeir laenghi" userId="551128837817574d" providerId="LiveId" clId="{B45AF0F4-DBEE-47CA-A4D0-160960180C85}" dt="2022-12-27T18:41:07.342" v="180" actId="20577"/>
          <ac:spMkLst>
            <pc:docMk/>
            <pc:sldMk cId="2380855123" sldId="258"/>
            <ac:spMk id="3" creationId="{2DC87D59-B5F5-B593-C4C7-E76B52450C64}"/>
          </ac:spMkLst>
        </pc:spChg>
        <pc:spChg chg="mod">
          <ac:chgData name="zubeir laenghi" userId="551128837817574d" providerId="LiveId" clId="{B45AF0F4-DBEE-47CA-A4D0-160960180C85}" dt="2022-12-27T18:40:56.417" v="178" actId="255"/>
          <ac:spMkLst>
            <pc:docMk/>
            <pc:sldMk cId="2380855123" sldId="258"/>
            <ac:spMk id="4" creationId="{FB5B8D42-743C-82BC-68B7-822D1B4D302A}"/>
          </ac:spMkLst>
        </pc:spChg>
      </pc:sldChg>
      <pc:sldChg chg="modSp mod">
        <pc:chgData name="zubeir laenghi" userId="551128837817574d" providerId="LiveId" clId="{B45AF0F4-DBEE-47CA-A4D0-160960180C85}" dt="2022-12-27T18:41:14.684" v="181" actId="20577"/>
        <pc:sldMkLst>
          <pc:docMk/>
          <pc:sldMk cId="3678853069" sldId="259"/>
        </pc:sldMkLst>
        <pc:spChg chg="mod">
          <ac:chgData name="zubeir laenghi" userId="551128837817574d" providerId="LiveId" clId="{B45AF0F4-DBEE-47CA-A4D0-160960180C85}" dt="2022-12-27T18:21:33.052" v="108" actId="1076"/>
          <ac:spMkLst>
            <pc:docMk/>
            <pc:sldMk cId="3678853069" sldId="259"/>
            <ac:spMk id="2" creationId="{A6D669FF-BBC1-3F9B-1945-23B4F3DAB25C}"/>
          </ac:spMkLst>
        </pc:spChg>
        <pc:spChg chg="mod">
          <ac:chgData name="zubeir laenghi" userId="551128837817574d" providerId="LiveId" clId="{B45AF0F4-DBEE-47CA-A4D0-160960180C85}" dt="2022-12-27T18:41:14.684" v="181" actId="20577"/>
          <ac:spMkLst>
            <pc:docMk/>
            <pc:sldMk cId="3678853069" sldId="259"/>
            <ac:spMk id="3" creationId="{486D9CE6-B77B-A478-7951-674D9D64224F}"/>
          </ac:spMkLst>
        </pc:spChg>
        <pc:spChg chg="mod">
          <ac:chgData name="zubeir laenghi" userId="551128837817574d" providerId="LiveId" clId="{B45AF0F4-DBEE-47CA-A4D0-160960180C85}" dt="2022-12-27T18:40:47.353" v="177" actId="14100"/>
          <ac:spMkLst>
            <pc:docMk/>
            <pc:sldMk cId="3678853069" sldId="259"/>
            <ac:spMk id="4" creationId="{3F60C58F-FED4-5254-4EFB-F0BBA83B5092}"/>
          </ac:spMkLst>
        </pc:spChg>
      </pc:sldChg>
      <pc:sldChg chg="modSp mod">
        <pc:chgData name="zubeir laenghi" userId="551128837817574d" providerId="LiveId" clId="{B45AF0F4-DBEE-47CA-A4D0-160960180C85}" dt="2022-12-27T18:50:41.416" v="246" actId="403"/>
        <pc:sldMkLst>
          <pc:docMk/>
          <pc:sldMk cId="2009025206" sldId="260"/>
        </pc:sldMkLst>
        <pc:spChg chg="mod">
          <ac:chgData name="zubeir laenghi" userId="551128837817574d" providerId="LiveId" clId="{B45AF0F4-DBEE-47CA-A4D0-160960180C85}" dt="2022-12-27T18:23:17.009" v="117" actId="207"/>
          <ac:spMkLst>
            <pc:docMk/>
            <pc:sldMk cId="2009025206" sldId="260"/>
            <ac:spMk id="2" creationId="{EC936424-A8F7-B8A5-336E-2445D7BADAAA}"/>
          </ac:spMkLst>
        </pc:spChg>
        <pc:spChg chg="mod">
          <ac:chgData name="zubeir laenghi" userId="551128837817574d" providerId="LiveId" clId="{B45AF0F4-DBEE-47CA-A4D0-160960180C85}" dt="2022-12-27T18:24:08.968" v="122" actId="13900"/>
          <ac:spMkLst>
            <pc:docMk/>
            <pc:sldMk cId="2009025206" sldId="260"/>
            <ac:spMk id="3" creationId="{1BAFB0F5-F4C8-0206-0E87-072C1389B747}"/>
          </ac:spMkLst>
        </pc:spChg>
        <pc:spChg chg="mod">
          <ac:chgData name="zubeir laenghi" userId="551128837817574d" providerId="LiveId" clId="{B45AF0F4-DBEE-47CA-A4D0-160960180C85}" dt="2022-12-27T18:50:41.416" v="246" actId="403"/>
          <ac:spMkLst>
            <pc:docMk/>
            <pc:sldMk cId="2009025206" sldId="260"/>
            <ac:spMk id="4" creationId="{148E62F8-031D-8FCA-5072-A626136356C2}"/>
          </ac:spMkLst>
        </pc:spChg>
      </pc:sldChg>
      <pc:sldChg chg="modSp mod">
        <pc:chgData name="zubeir laenghi" userId="551128837817574d" providerId="LiveId" clId="{B45AF0F4-DBEE-47CA-A4D0-160960180C85}" dt="2022-12-27T18:59:17.652" v="298" actId="1036"/>
        <pc:sldMkLst>
          <pc:docMk/>
          <pc:sldMk cId="1514144105" sldId="261"/>
        </pc:sldMkLst>
        <pc:spChg chg="mod">
          <ac:chgData name="zubeir laenghi" userId="551128837817574d" providerId="LiveId" clId="{B45AF0F4-DBEE-47CA-A4D0-160960180C85}" dt="2022-12-27T18:41:40.144" v="186" actId="20577"/>
          <ac:spMkLst>
            <pc:docMk/>
            <pc:sldMk cId="1514144105" sldId="261"/>
            <ac:spMk id="2" creationId="{98EA0799-14C4-47C4-8677-19B19C5198FA}"/>
          </ac:spMkLst>
        </pc:spChg>
        <pc:spChg chg="mod">
          <ac:chgData name="zubeir laenghi" userId="551128837817574d" providerId="LiveId" clId="{B45AF0F4-DBEE-47CA-A4D0-160960180C85}" dt="2022-12-27T18:59:17.652" v="298" actId="1036"/>
          <ac:spMkLst>
            <pc:docMk/>
            <pc:sldMk cId="1514144105" sldId="261"/>
            <ac:spMk id="3" creationId="{9F854C02-C66D-8C27-0641-18426C2D5105}"/>
          </ac:spMkLst>
        </pc:spChg>
        <pc:spChg chg="mod">
          <ac:chgData name="zubeir laenghi" userId="551128837817574d" providerId="LiveId" clId="{B45AF0F4-DBEE-47CA-A4D0-160960180C85}" dt="2022-12-27T18:50:31.180" v="242" actId="255"/>
          <ac:spMkLst>
            <pc:docMk/>
            <pc:sldMk cId="1514144105" sldId="261"/>
            <ac:spMk id="4" creationId="{B56CDE83-6202-1D1E-3ECB-E1C8D88144EF}"/>
          </ac:spMkLst>
        </pc:spChg>
      </pc:sldChg>
      <pc:sldChg chg="modSp mod ord">
        <pc:chgData name="zubeir laenghi" userId="551128837817574d" providerId="LiveId" clId="{B45AF0F4-DBEE-47CA-A4D0-160960180C85}" dt="2022-12-27T18:51:32.557" v="254" actId="122"/>
        <pc:sldMkLst>
          <pc:docMk/>
          <pc:sldMk cId="2993094098" sldId="262"/>
        </pc:sldMkLst>
        <pc:spChg chg="mod">
          <ac:chgData name="zubeir laenghi" userId="551128837817574d" providerId="LiveId" clId="{B45AF0F4-DBEE-47CA-A4D0-160960180C85}" dt="2022-12-27T18:44:40.424" v="213" actId="1076"/>
          <ac:spMkLst>
            <pc:docMk/>
            <pc:sldMk cId="2993094098" sldId="262"/>
            <ac:spMk id="2" creationId="{159D6518-1CE6-6903-6514-188A680D3C5F}"/>
          </ac:spMkLst>
        </pc:spChg>
        <pc:spChg chg="mod">
          <ac:chgData name="zubeir laenghi" userId="551128837817574d" providerId="LiveId" clId="{B45AF0F4-DBEE-47CA-A4D0-160960180C85}" dt="2022-12-27T18:44:33.673" v="212" actId="20577"/>
          <ac:spMkLst>
            <pc:docMk/>
            <pc:sldMk cId="2993094098" sldId="262"/>
            <ac:spMk id="3" creationId="{B9613183-939B-46BA-54F7-E98CBA2BBA0F}"/>
          </ac:spMkLst>
        </pc:spChg>
        <pc:spChg chg="mod">
          <ac:chgData name="zubeir laenghi" userId="551128837817574d" providerId="LiveId" clId="{B45AF0F4-DBEE-47CA-A4D0-160960180C85}" dt="2022-12-27T18:51:32.557" v="254" actId="122"/>
          <ac:spMkLst>
            <pc:docMk/>
            <pc:sldMk cId="2993094098" sldId="262"/>
            <ac:spMk id="4" creationId="{F95E5F3B-9213-323D-46A5-43FC3263CBEA}"/>
          </ac:spMkLst>
        </pc:spChg>
      </pc:sldChg>
      <pc:sldChg chg="modSp mod ord">
        <pc:chgData name="zubeir laenghi" userId="551128837817574d" providerId="LiveId" clId="{B45AF0F4-DBEE-47CA-A4D0-160960180C85}" dt="2022-12-27T18:51:39.475" v="255" actId="122"/>
        <pc:sldMkLst>
          <pc:docMk/>
          <pc:sldMk cId="1015570205" sldId="263"/>
        </pc:sldMkLst>
        <pc:spChg chg="mod">
          <ac:chgData name="zubeir laenghi" userId="551128837817574d" providerId="LiveId" clId="{B45AF0F4-DBEE-47CA-A4D0-160960180C85}" dt="2022-12-27T18:49:36.212" v="235" actId="1076"/>
          <ac:spMkLst>
            <pc:docMk/>
            <pc:sldMk cId="1015570205" sldId="263"/>
            <ac:spMk id="2" creationId="{FD7F8B94-E752-88AE-1F33-D7BD8E0157CF}"/>
          </ac:spMkLst>
        </pc:spChg>
        <pc:spChg chg="mod">
          <ac:chgData name="zubeir laenghi" userId="551128837817574d" providerId="LiveId" clId="{B45AF0F4-DBEE-47CA-A4D0-160960180C85}" dt="2022-12-27T18:49:27.905" v="234" actId="14100"/>
          <ac:spMkLst>
            <pc:docMk/>
            <pc:sldMk cId="1015570205" sldId="263"/>
            <ac:spMk id="3" creationId="{15B18EC5-F58D-3ABF-1072-218651776AFC}"/>
          </ac:spMkLst>
        </pc:spChg>
        <pc:spChg chg="mod">
          <ac:chgData name="zubeir laenghi" userId="551128837817574d" providerId="LiveId" clId="{B45AF0F4-DBEE-47CA-A4D0-160960180C85}" dt="2022-12-27T18:51:39.475" v="255" actId="122"/>
          <ac:spMkLst>
            <pc:docMk/>
            <pc:sldMk cId="1015570205" sldId="263"/>
            <ac:spMk id="4" creationId="{C4FE72D0-71E3-F0B1-E22F-FA6DF6E99A0D}"/>
          </ac:spMkLst>
        </pc:spChg>
      </pc:sldChg>
      <pc:sldChg chg="modSp">
        <pc:chgData name="zubeir laenghi" userId="551128837817574d" providerId="LiveId" clId="{B45AF0F4-DBEE-47CA-A4D0-160960180C85}" dt="2022-12-27T18:01:55.729" v="15"/>
        <pc:sldMkLst>
          <pc:docMk/>
          <pc:sldMk cId="3620453444" sldId="264"/>
        </pc:sldMkLst>
        <pc:spChg chg="mod">
          <ac:chgData name="zubeir laenghi" userId="551128837817574d" providerId="LiveId" clId="{B45AF0F4-DBEE-47CA-A4D0-160960180C85}" dt="2022-12-27T18:01:55.729" v="15"/>
          <ac:spMkLst>
            <pc:docMk/>
            <pc:sldMk cId="3620453444" sldId="264"/>
            <ac:spMk id="2" creationId="{7AB0F829-17EA-6408-FDDC-0D3347A3059C}"/>
          </ac:spMkLst>
        </pc:spChg>
        <pc:spChg chg="mod">
          <ac:chgData name="zubeir laenghi" userId="551128837817574d" providerId="LiveId" clId="{B45AF0F4-DBEE-47CA-A4D0-160960180C85}" dt="2022-12-27T18:01:55.729" v="15"/>
          <ac:spMkLst>
            <pc:docMk/>
            <pc:sldMk cId="3620453444" sldId="264"/>
            <ac:spMk id="4" creationId="{A0737ACD-7258-3C48-5561-6890B99722DE}"/>
          </ac:spMkLst>
        </pc:spChg>
      </pc:sldChg>
      <pc:sldChg chg="modSp new mod">
        <pc:chgData name="zubeir laenghi" userId="551128837817574d" providerId="LiveId" clId="{B45AF0F4-DBEE-47CA-A4D0-160960180C85}" dt="2022-12-27T18:59:51.583" v="303" actId="14100"/>
        <pc:sldMkLst>
          <pc:docMk/>
          <pc:sldMk cId="783197417" sldId="265"/>
        </pc:sldMkLst>
        <pc:spChg chg="mod">
          <ac:chgData name="zubeir laenghi" userId="551128837817574d" providerId="LiveId" clId="{B45AF0F4-DBEE-47CA-A4D0-160960180C85}" dt="2022-12-27T18:59:51.583" v="303" actId="14100"/>
          <ac:spMkLst>
            <pc:docMk/>
            <pc:sldMk cId="783197417" sldId="265"/>
            <ac:spMk id="2" creationId="{7C584BB2-308C-2898-FCF7-6AC6ACB2C3DA}"/>
          </ac:spMkLst>
        </pc:spChg>
        <pc:spChg chg="mod">
          <ac:chgData name="zubeir laenghi" userId="551128837817574d" providerId="LiveId" clId="{B45AF0F4-DBEE-47CA-A4D0-160960180C85}" dt="2022-12-27T18:31:02.192" v="143" actId="1076"/>
          <ac:spMkLst>
            <pc:docMk/>
            <pc:sldMk cId="783197417" sldId="265"/>
            <ac:spMk id="3" creationId="{5BBC68AD-FF76-9234-83D2-64E4B6209C4A}"/>
          </ac:spMkLst>
        </pc:spChg>
        <pc:spChg chg="mod">
          <ac:chgData name="zubeir laenghi" userId="551128837817574d" providerId="LiveId" clId="{B45AF0F4-DBEE-47CA-A4D0-160960180C85}" dt="2022-12-27T18:51:28.352" v="253" actId="122"/>
          <ac:spMkLst>
            <pc:docMk/>
            <pc:sldMk cId="783197417" sldId="265"/>
            <ac:spMk id="4" creationId="{AEB494A4-1D66-BA46-505E-8B7D2050944B}"/>
          </ac:spMkLst>
        </pc:spChg>
      </pc:sldChg>
      <pc:sldChg chg="modSp new mod">
        <pc:chgData name="zubeir laenghi" userId="551128837817574d" providerId="LiveId" clId="{B45AF0F4-DBEE-47CA-A4D0-160960180C85}" dt="2022-12-27T18:59:05.234" v="296" actId="1076"/>
        <pc:sldMkLst>
          <pc:docMk/>
          <pc:sldMk cId="3011220592" sldId="266"/>
        </pc:sldMkLst>
        <pc:spChg chg="mod">
          <ac:chgData name="zubeir laenghi" userId="551128837817574d" providerId="LiveId" clId="{B45AF0F4-DBEE-47CA-A4D0-160960180C85}" dt="2022-12-27T18:59:05.234" v="296" actId="1076"/>
          <ac:spMkLst>
            <pc:docMk/>
            <pc:sldMk cId="3011220592" sldId="266"/>
            <ac:spMk id="2" creationId="{DBD6A624-0926-EFDC-BAC9-C362C21A06A2}"/>
          </ac:spMkLst>
        </pc:spChg>
        <pc:spChg chg="mod">
          <ac:chgData name="zubeir laenghi" userId="551128837817574d" providerId="LiveId" clId="{B45AF0F4-DBEE-47CA-A4D0-160960180C85}" dt="2022-12-27T18:39:57.067" v="172"/>
          <ac:spMkLst>
            <pc:docMk/>
            <pc:sldMk cId="3011220592" sldId="266"/>
            <ac:spMk id="3" creationId="{F69CEFF6-0648-5836-F7C0-5E7827321A93}"/>
          </ac:spMkLst>
        </pc:spChg>
        <pc:spChg chg="mod">
          <ac:chgData name="zubeir laenghi" userId="551128837817574d" providerId="LiveId" clId="{B45AF0F4-DBEE-47CA-A4D0-160960180C85}" dt="2022-12-27T18:51:19.007" v="251" actId="122"/>
          <ac:spMkLst>
            <pc:docMk/>
            <pc:sldMk cId="3011220592" sldId="266"/>
            <ac:spMk id="4" creationId="{EB311812-3485-5CD8-8FFA-CE9F570271FC}"/>
          </ac:spMkLst>
        </pc:spChg>
      </pc:sldChg>
      <pc:sldChg chg="modSp new mod">
        <pc:chgData name="zubeir laenghi" userId="551128837817574d" providerId="LiveId" clId="{B45AF0F4-DBEE-47CA-A4D0-160960180C85}" dt="2022-12-27T18:59:28.804" v="301" actId="1076"/>
        <pc:sldMkLst>
          <pc:docMk/>
          <pc:sldMk cId="1133450002" sldId="267"/>
        </pc:sldMkLst>
        <pc:spChg chg="mod">
          <ac:chgData name="zubeir laenghi" userId="551128837817574d" providerId="LiveId" clId="{B45AF0F4-DBEE-47CA-A4D0-160960180C85}" dt="2022-12-27T18:59:28.804" v="301" actId="1076"/>
          <ac:spMkLst>
            <pc:docMk/>
            <pc:sldMk cId="1133450002" sldId="267"/>
            <ac:spMk id="2" creationId="{724E3155-E2B5-84F5-0406-407D4AAED7AD}"/>
          </ac:spMkLst>
        </pc:spChg>
        <pc:spChg chg="mod">
          <ac:chgData name="zubeir laenghi" userId="551128837817574d" providerId="LiveId" clId="{B45AF0F4-DBEE-47CA-A4D0-160960180C85}" dt="2022-12-27T18:59:24.489" v="300" actId="14100"/>
          <ac:spMkLst>
            <pc:docMk/>
            <pc:sldMk cId="1133450002" sldId="267"/>
            <ac:spMk id="3" creationId="{D3EC32B1-7FFA-7A16-6F0F-C5BD724E50C5}"/>
          </ac:spMkLst>
        </pc:spChg>
        <pc:spChg chg="mod">
          <ac:chgData name="zubeir laenghi" userId="551128837817574d" providerId="LiveId" clId="{B45AF0F4-DBEE-47CA-A4D0-160960180C85}" dt="2022-12-27T18:51:24.022" v="252" actId="122"/>
          <ac:spMkLst>
            <pc:docMk/>
            <pc:sldMk cId="1133450002" sldId="267"/>
            <ac:spMk id="4" creationId="{F086A68D-A9A5-5FD0-B0D3-9200E6E3F99A}"/>
          </ac:spMkLst>
        </pc:spChg>
      </pc:sldChg>
      <pc:sldChg chg="modSp new mod">
        <pc:chgData name="zubeir laenghi" userId="551128837817574d" providerId="LiveId" clId="{B45AF0F4-DBEE-47CA-A4D0-160960180C85}" dt="2022-12-27T18:58:43.493" v="295" actId="14100"/>
        <pc:sldMkLst>
          <pc:docMk/>
          <pc:sldMk cId="3963186366" sldId="268"/>
        </pc:sldMkLst>
        <pc:spChg chg="mod">
          <ac:chgData name="zubeir laenghi" userId="551128837817574d" providerId="LiveId" clId="{B45AF0F4-DBEE-47CA-A4D0-160960180C85}" dt="2022-12-27T18:58:43.493" v="295" actId="14100"/>
          <ac:spMkLst>
            <pc:docMk/>
            <pc:sldMk cId="3963186366" sldId="268"/>
            <ac:spMk id="2" creationId="{E5D6D424-CB19-201B-6750-7AE5F084A38B}"/>
          </ac:spMkLst>
        </pc:spChg>
        <pc:spChg chg="mod">
          <ac:chgData name="zubeir laenghi" userId="551128837817574d" providerId="LiveId" clId="{B45AF0F4-DBEE-47CA-A4D0-160960180C85}" dt="2022-12-27T18:58:00.270" v="291" actId="14100"/>
          <ac:spMkLst>
            <pc:docMk/>
            <pc:sldMk cId="3963186366" sldId="268"/>
            <ac:spMk id="3" creationId="{7253AF65-DEFA-9FD7-26C2-74779328D38B}"/>
          </ac:spMkLst>
        </pc:spChg>
        <pc:spChg chg="mod">
          <ac:chgData name="zubeir laenghi" userId="551128837817574d" providerId="LiveId" clId="{B45AF0F4-DBEE-47CA-A4D0-160960180C85}" dt="2022-12-27T18:58:15.082" v="294" actId="14100"/>
          <ac:spMkLst>
            <pc:docMk/>
            <pc:sldMk cId="3963186366" sldId="268"/>
            <ac:spMk id="4" creationId="{6F60D688-6D50-AB82-D9ED-34A34376B429}"/>
          </ac:spMkLst>
        </pc:spChg>
      </pc:sldChg>
    </pc:docChg>
  </pc:docChgLst>
  <pc:docChgLst>
    <pc:chgData name="zubeir laenghi" userId="551128837817574d" providerId="LiveId" clId="{0AC808D9-290B-4FC8-A5F4-D6B0BC384D19}"/>
    <pc:docChg chg="modSld">
      <pc:chgData name="zubeir laenghi" userId="551128837817574d" providerId="LiveId" clId="{0AC808D9-290B-4FC8-A5F4-D6B0BC384D19}" dt="2022-11-22T17:57:41.720" v="1" actId="207"/>
      <pc:docMkLst>
        <pc:docMk/>
      </pc:docMkLst>
      <pc:sldChg chg="modSp mod">
        <pc:chgData name="zubeir laenghi" userId="551128837817574d" providerId="LiveId" clId="{0AC808D9-290B-4FC8-A5F4-D6B0BC384D19}" dt="2022-11-22T17:57:41.720" v="1" actId="207"/>
        <pc:sldMkLst>
          <pc:docMk/>
          <pc:sldMk cId="1519526580" sldId="256"/>
        </pc:sldMkLst>
        <pc:spChg chg="mod">
          <ac:chgData name="zubeir laenghi" userId="551128837817574d" providerId="LiveId" clId="{0AC808D9-290B-4FC8-A5F4-D6B0BC384D19}" dt="2022-11-22T17:57:41.720" v="1" actId="207"/>
          <ac:spMkLst>
            <pc:docMk/>
            <pc:sldMk cId="1519526580" sldId="256"/>
            <ac:spMk id="3" creationId="{1AE97F1C-A73E-4B47-B451-D4F865C5AD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29B37-0588-4A75-B9D6-8E2915B63507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C4068-BA31-4CD3-B756-221EF3CB9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1DCC7ACA-FA78-4AC5-AB3F-4287C9F2B0E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3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289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1420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940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1077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1379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7003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8E0D-11E7-4D24-8FF7-0F1A01FE9003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46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8588-3BDF-45B5-BD3E-AD47016CB70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7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B7B4-7254-4A7A-8805-FD79C93CDF8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1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8931-D351-4DFA-809A-85A57AF6C3B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1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0FB6-0AEF-4660-A8A6-1E39ED1DF67F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0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AEFE0-3750-483B-AB2E-26A90FEEA3AE}" type="datetime1">
              <a:rPr lang="en-US" smtClean="0"/>
              <a:t>3/5/2023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3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174E-1398-40E7-8AFC-F97F004F60DF}" type="datetime1">
              <a:rPr lang="en-US" smtClean="0"/>
              <a:t>3/5/2023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2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B870-6C9C-44DD-B5EA-B78798F85EB0}" type="datetime1">
              <a:rPr lang="en-US" smtClean="0"/>
              <a:t>3/5/2023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6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A49D-9C43-42B8-A0AF-3620E20B4B54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5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459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17DB4F-32E5-46E8-AC38-7F72EB8EC18B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775F7A-851F-4BEB-BA13-CF3B7EED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9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let.com/141100595/outline-two-differences-between-sectional-and-promotional-pressure-groups-flash-card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B0CD-67B7-6753-6404-8027B7E50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2792" y="130866"/>
            <a:ext cx="8866415" cy="177165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+mj-lt"/>
                <a:ea typeface="+mj-ea"/>
                <a:cs typeface="+mj-cs"/>
              </a:rPr>
              <a:t>Libyan International Medical University</a:t>
            </a:r>
            <a:br>
              <a:rPr lang="en-US" sz="3600" b="1" dirty="0">
                <a:latin typeface="+mj-lt"/>
                <a:ea typeface="+mj-ea"/>
                <a:cs typeface="+mj-cs"/>
              </a:rPr>
            </a:br>
            <a:r>
              <a:rPr lang="en-US" sz="3600" b="1" dirty="0">
                <a:latin typeface="+mj-lt"/>
                <a:ea typeface="+mj-ea"/>
                <a:cs typeface="+mj-cs"/>
              </a:rPr>
              <a:t>Faculty of Business Administration</a:t>
            </a:r>
            <a:br>
              <a:rPr lang="en-US" sz="3600" b="1" dirty="0">
                <a:latin typeface="+mj-lt"/>
                <a:ea typeface="+mj-ea"/>
                <a:cs typeface="+mj-cs"/>
              </a:rPr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E97F1C-A73E-4B47-B451-D4F865C5A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421" y="4794128"/>
            <a:ext cx="11085095" cy="145427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latin typeface="Segoe UI Historic" panose="020B0502040204020203" pitchFamily="34" charset="0"/>
              </a:rPr>
              <a:t>Email:abdulrrahman-4217@limu.edu.ly</a:t>
            </a:r>
            <a:endParaRPr lang="en-US" sz="3200" dirty="0"/>
          </a:p>
          <a:p>
            <a:pPr algn="l"/>
            <a:r>
              <a:rPr lang="en-US" sz="32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prepared </a:t>
            </a:r>
            <a:r>
              <a:rPr lang="en-US" sz="320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B</a:t>
            </a:r>
            <a:r>
              <a:rPr lang="en-US" sz="32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y : Abdulrahman </a:t>
            </a:r>
            <a:r>
              <a:rPr lang="en-US" sz="3200" b="0" i="0" dirty="0" err="1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swidek</a:t>
            </a:r>
            <a:endParaRPr lang="en-US" sz="3200" b="0" i="0" dirty="0">
              <a:solidFill>
                <a:schemeClr val="tx1"/>
              </a:solidFill>
              <a:effectLst/>
              <a:latin typeface="Segoe UI Historic" panose="020B0502040204020203" pitchFamily="34" charset="0"/>
            </a:endParaRPr>
          </a:p>
          <a:p>
            <a:pPr algn="l"/>
            <a:r>
              <a:rPr lang="en-US" sz="32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ID:4217</a:t>
            </a:r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8144F8F1-870B-9091-110E-92924BB455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207" y="0"/>
            <a:ext cx="1636801" cy="1278836"/>
          </a:xfrm>
          <a:prstGeom prst="rect">
            <a:avLst/>
          </a:prstGeom>
        </p:spPr>
      </p:pic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791EEBF2-7DDC-D8C9-630F-8D6C92F7B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3" y="65756"/>
            <a:ext cx="1683418" cy="128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18416" y="2871268"/>
            <a:ext cx="84089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The Difference Between </a:t>
            </a:r>
            <a:r>
              <a:rPr lang="en-US" sz="2800" b="1" dirty="0" smtClean="0"/>
              <a:t>Sectional </a:t>
            </a:r>
            <a:r>
              <a:rPr lang="en-US" sz="2800" b="1" dirty="0"/>
              <a:t>and </a:t>
            </a:r>
            <a:r>
              <a:rPr lang="en-US" sz="2800" b="1" dirty="0" smtClean="0"/>
              <a:t>Promotional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19526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D6518-1CE6-6903-6514-188A680D3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43" y="328863"/>
            <a:ext cx="11353800" cy="1167493"/>
          </a:xfrm>
        </p:spPr>
        <p:txBody>
          <a:bodyPr/>
          <a:lstStyle/>
          <a:p>
            <a:r>
              <a:rPr lang="en-US" sz="4400" dirty="0">
                <a:latin typeface="Segoe UI Historic" panose="020B0502040204020203" pitchFamily="34" charset="0"/>
              </a:rPr>
              <a:t>Conclusion: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13183-939B-46BA-54F7-E98CBA2BB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89" y="924164"/>
            <a:ext cx="12004221" cy="5604973"/>
          </a:xfrm>
        </p:spPr>
        <p:txBody>
          <a:bodyPr>
            <a:normAutofit/>
          </a:bodyPr>
          <a:lstStyle/>
          <a:p>
            <a:pPr marL="0" indent="0" algn="justLow">
              <a:buNone/>
            </a:pPr>
            <a:r>
              <a:rPr lang="en-US" sz="3600" dirty="0"/>
              <a:t>sectional groups are regarded as the legitimate representative of a specific, identifiable constituency—say electricians, farmers, Muslims, or students—their views are actively.</a:t>
            </a:r>
          </a:p>
          <a:p>
            <a:pPr marL="0" indent="0" algn="justLow">
              <a:buNone/>
            </a:pPr>
            <a:r>
              <a:rPr lang="en-US" sz="3600" dirty="0"/>
              <a:t>Promotional groups, however, have tended to have less access to governmental or corporate policy-making.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E5F3B-9213-323D-46A5-43FC3263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260193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10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993094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6D424-CB19-201B-6750-7AE5F084A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43" y="609600"/>
            <a:ext cx="10496384" cy="1456267"/>
          </a:xfrm>
        </p:spPr>
        <p:txBody>
          <a:bodyPr/>
          <a:lstStyle/>
          <a:p>
            <a:r>
              <a:rPr lang="en-US" sz="3600" dirty="0">
                <a:latin typeface="Segoe UI Historic" panose="020B0502040204020203" pitchFamily="34" charset="0"/>
              </a:rPr>
              <a:t>Reflection: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3AF65-DEFA-9FD7-26C2-74779328D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42067"/>
            <a:ext cx="12023559" cy="3649133"/>
          </a:xfrm>
        </p:spPr>
        <p:txBody>
          <a:bodyPr>
            <a:normAutofit/>
          </a:bodyPr>
          <a:lstStyle/>
          <a:p>
            <a:r>
              <a:rPr lang="en-US" sz="3600" dirty="0"/>
              <a:t>Sectional groups, such as those representing electricians, farmers, Muslims, or students, are viewed as the proper voice of a distinct, recognizable constituency However, promotional organizations typically have had less access to governmental or business policy-making.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0D688-6D50-AB82-D9ED-34A34376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907266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11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63186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8B94-E752-88AE-1F33-D7BD8E015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63" y="0"/>
            <a:ext cx="9955584" cy="1557519"/>
          </a:xfrm>
        </p:spPr>
        <p:txBody>
          <a:bodyPr/>
          <a:lstStyle/>
          <a:p>
            <a:r>
              <a:rPr lang="en-US" sz="4400" dirty="0">
                <a:latin typeface="Segoe UI Historic" panose="020B0502040204020203" pitchFamily="34" charset="0"/>
              </a:rPr>
              <a:t>References: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8EC5-F58D-3ABF-1072-218651776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505" y="1219200"/>
            <a:ext cx="11542295" cy="5574632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2400" dirty="0">
                <a:effectLst/>
              </a:rPr>
              <a:t>Google. (n.d.). </a:t>
            </a:r>
            <a:r>
              <a:rPr lang="en-US" sz="2400" i="1" dirty="0">
                <a:effectLst/>
              </a:rPr>
              <a:t>Business ethics by Andrew Crane, Dirk Matten (z-lib.org).pdf</a:t>
            </a:r>
            <a:r>
              <a:rPr lang="en-US" sz="2400" dirty="0">
                <a:effectLst/>
              </a:rPr>
              <a:t>. Google Drive. Retrieved December 27, 2022, from https://drive.google.com/file/d/1eXiEiqWHfEipCL3cpqyMldR_ozVWGau8/view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>
              <a:effectLst/>
            </a:endParaRPr>
          </a:p>
          <a:p>
            <a:pPr marL="0" indent="0">
              <a:buNone/>
            </a:pPr>
            <a:r>
              <a:rPr lang="en-US" sz="2400" i="1" dirty="0">
                <a:effectLst/>
              </a:rPr>
              <a:t>Outline two differences between sectional and promotional pressure groups</a:t>
            </a:r>
            <a:r>
              <a:rPr lang="en-US" sz="2400" dirty="0">
                <a:effectLst/>
              </a:rPr>
              <a:t>. (n.d.). Retrieved December 27, 2022, from </a:t>
            </a:r>
            <a:r>
              <a:rPr lang="en-US" sz="2400" dirty="0">
                <a:effectLst/>
                <a:hlinkClick r:id="rId2"/>
              </a:rPr>
              <a:t>https://quizlet.com/141100595/outline-two-differences-between-sectional-and-promotional-pressure-groups-flash-cards/</a:t>
            </a:r>
            <a:endParaRPr lang="en-US" sz="2400" dirty="0">
              <a:effectLst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effectLst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Olivia. (2011, January 24). </a:t>
            </a:r>
            <a:r>
              <a:rPr lang="en-US" sz="2400" i="1" dirty="0">
                <a:effectLst/>
              </a:rPr>
              <a:t>Difference between business ethics and Social Responsibility</a:t>
            </a:r>
            <a:r>
              <a:rPr lang="en-US" sz="2400" dirty="0">
                <a:effectLst/>
              </a:rPr>
              <a:t>. Compare the Difference Between Similar Terms. Retrieved December 27, 2022, from https://www.differencebetween.com/difference-between-business-ethics-and-social-responsibility/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E72D0-71E3-F0B1-E22F-FA6DF6E99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98145" y="6159333"/>
            <a:ext cx="1179982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12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15570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0F829-17EA-6408-FDDC-0D3347A30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4BF8-7E5B-5F3C-EF63-6C3ED82F9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2052918"/>
            <a:ext cx="10772775" cy="4195481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37ACD-7258-3C48-5561-6890B997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45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88DDF-4BF1-C609-0126-81D04CF7F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26" y="118967"/>
            <a:ext cx="10050834" cy="1689962"/>
          </a:xfrm>
        </p:spPr>
        <p:txBody>
          <a:bodyPr>
            <a:normAutofit/>
          </a:bodyPr>
          <a:lstStyle/>
          <a:p>
            <a:r>
              <a:rPr lang="en-US" sz="4000" dirty="0"/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C5CD4-DCFE-EBC4-E2C1-16927999D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46" y="1081840"/>
            <a:ext cx="12403547" cy="455295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3600" dirty="0" smtClean="0"/>
              <a:t>the Difference between sectional and </a:t>
            </a:r>
            <a:r>
              <a:rPr lang="en-US" sz="3600" dirty="0"/>
              <a:t>promotional </a:t>
            </a:r>
            <a:r>
              <a:rPr lang="en-US" sz="3600" dirty="0" smtClean="0"/>
              <a:t>Groups</a:t>
            </a:r>
            <a:endParaRPr lang="en-US" sz="3600" dirty="0" smtClean="0"/>
          </a:p>
          <a:p>
            <a:r>
              <a:rPr lang="en-US" sz="3600" dirty="0" smtClean="0">
                <a:latin typeface="Segoe UI Historic" panose="020B0502040204020203" pitchFamily="34" charset="0"/>
              </a:rPr>
              <a:t>Conclusion</a:t>
            </a:r>
            <a:endParaRPr lang="en-US" sz="3600" dirty="0"/>
          </a:p>
          <a:p>
            <a:r>
              <a:rPr lang="en-US" sz="3600" dirty="0">
                <a:latin typeface="Segoe UI Historic" panose="020B0502040204020203" pitchFamily="34" charset="0"/>
              </a:rPr>
              <a:t>References</a:t>
            </a:r>
          </a:p>
          <a:p>
            <a:r>
              <a:rPr lang="en-US" sz="3600" dirty="0">
                <a:latin typeface="Segoe UI Historic" panose="020B0502040204020203" pitchFamily="34" charset="0"/>
              </a:rPr>
              <a:t>Reflection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2C9D6D-81DF-082D-AA2D-C449847A3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5400" smtClean="0"/>
              <a:t>2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9392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3C781-F74F-05EE-16B6-1771FA52B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051" y="416594"/>
            <a:ext cx="9927009" cy="1653223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Introduction:</a:t>
            </a:r>
            <a:br>
              <a:rPr lang="en-US" sz="44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87D59-B5F5-B593-C4C7-E76B52450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88144"/>
            <a:ext cx="11830050" cy="4772024"/>
          </a:xfrm>
        </p:spPr>
        <p:txBody>
          <a:bodyPr>
            <a:normAutofit/>
          </a:bodyPr>
          <a:lstStyle/>
          <a:p>
            <a:pPr algn="justLow"/>
            <a:r>
              <a:rPr lang="en-US" sz="3600" b="0" i="0" dirty="0">
                <a:effectLst/>
                <a:latin typeface="Open Sans" panose="020B0606030504020204" pitchFamily="34" charset="0"/>
              </a:rPr>
              <a:t>Business ethics and social responsibility are commonly used in everyday parlance almost interchangeably While social responsibility is self explanatory.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B8D42-743C-82BC-68B7-822D1B4D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5400" smtClean="0"/>
              <a:t>3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80855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669FF-BBC1-3F9B-1945-23B4F3DAB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526" y="251661"/>
            <a:ext cx="9936534" cy="1681798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  <a:latin typeface="Open Sans" panose="020B0606030504020204" pitchFamily="34" charset="0"/>
              </a:rPr>
              <a:t>Business Ethics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D9CE6-B77B-A478-7951-674D9D642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85925"/>
            <a:ext cx="12077699" cy="4562475"/>
          </a:xfrm>
        </p:spPr>
        <p:txBody>
          <a:bodyPr>
            <a:normAutofit/>
          </a:bodyPr>
          <a:lstStyle/>
          <a:p>
            <a:pPr algn="justLow"/>
            <a:r>
              <a:rPr lang="en-US" sz="3600" b="0" i="0" dirty="0">
                <a:effectLst/>
                <a:latin typeface="Open Sans" panose="020B0606030504020204" pitchFamily="34" charset="0"/>
              </a:rPr>
              <a:t>Ethical senses always make use of good, bad, right and wrong. Applying this definition to business, we come to a conclusion that though the primary objective of any business or company is to maximize the profits to shareholders, stakeholders also need to be kept in mind.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0C58F-FED4-5254-4EFB-F0BBA83B5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6337" y="6059487"/>
            <a:ext cx="713874" cy="377825"/>
          </a:xfrm>
        </p:spPr>
        <p:txBody>
          <a:bodyPr/>
          <a:lstStyle/>
          <a:p>
            <a:fld id="{B6775F7A-851F-4BEB-BA13-CF3B7EEDA922}" type="slidenum">
              <a:rPr lang="en-US" sz="5400" smtClean="0"/>
              <a:t>4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7885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6424-A8F7-B8A5-336E-2445D7BAD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" y="295729"/>
            <a:ext cx="9927009" cy="1557519"/>
          </a:xfrm>
        </p:spPr>
        <p:txBody>
          <a:bodyPr/>
          <a:lstStyle/>
          <a:p>
            <a:r>
              <a:rPr lang="en-US" b="1" i="0" dirty="0">
                <a:effectLst/>
                <a:latin typeface="Open Sans" panose="020B0606030504020204" pitchFamily="34" charset="0"/>
              </a:rPr>
              <a:t>Social Responsibility</a:t>
            </a:r>
            <a:r>
              <a:rPr lang="en-US" b="1" i="0" dirty="0">
                <a:effectLst/>
                <a:latin typeface="Noto Sans" panose="020B0502040504020204" pitchFamily="34" charset="0"/>
              </a:rPr>
              <a:t/>
            </a:r>
            <a:br>
              <a:rPr lang="en-US" b="1" i="0" dirty="0">
                <a:effectLst/>
                <a:latin typeface="Noto Sans" panose="020B050204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B0F5-F4C8-0206-0E87-072C1389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495426"/>
            <a:ext cx="12068175" cy="4752974"/>
          </a:xfrm>
        </p:spPr>
        <p:txBody>
          <a:bodyPr>
            <a:normAutofit/>
          </a:bodyPr>
          <a:lstStyle/>
          <a:p>
            <a:pPr algn="just"/>
            <a:r>
              <a:rPr lang="en-US" sz="3600" b="0" i="0" dirty="0">
                <a:effectLst/>
                <a:latin typeface="Open Sans" panose="020B0606030504020204" pitchFamily="34" charset="0"/>
              </a:rPr>
              <a:t>Though the primary objective of any business is to earn maximum profits for the owners and shareholders, it is also expected to conduct its operations in a manner that it fulfils its social obligations also.</a:t>
            </a:r>
            <a:endParaRPr lang="en-US" sz="3600" b="1" i="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E62F8-031D-8FCA-5072-A6261363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5400" smtClean="0"/>
              <a:t>5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0902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0799-14C4-47C4-8677-19B19C519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23825"/>
            <a:ext cx="11287125" cy="1566863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  <a:latin typeface="Open Sans" panose="020B0606030504020204" pitchFamily="34" charset="0"/>
              </a:rPr>
              <a:t>Difference between Business Ethics and Social Responsibility: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54C02-C66D-8C27-0641-18426C2D5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3611" y="1910369"/>
            <a:ext cx="11801475" cy="4385807"/>
          </a:xfrm>
        </p:spPr>
        <p:txBody>
          <a:bodyPr>
            <a:normAutofit/>
          </a:bodyPr>
          <a:lstStyle/>
          <a:p>
            <a:r>
              <a:rPr lang="en-US" sz="3600" b="0" i="0" dirty="0">
                <a:effectLst/>
                <a:latin typeface="Open Sans" panose="020B0606030504020204" pitchFamily="34" charset="0"/>
              </a:rPr>
              <a:t>Though business ethics and social responsibility seem to be overlapping, there has always been a contradiction between the two. Companies, though they are committed to be socially responsible for their behavior have been found to be engaging in acts that cannot be called ethical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CDE83-6202-1D1E-3ECB-E1C8D8814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5F7A-851F-4BEB-BA13-CF3B7EEDA922}" type="slidenum">
              <a:rPr lang="en-US" sz="5400" smtClean="0"/>
              <a:t>6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1414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6A624-0926-EFDC-BAC9-C362C21A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35" y="267694"/>
            <a:ext cx="10131425" cy="1456267"/>
          </a:xfrm>
        </p:spPr>
        <p:txBody>
          <a:bodyPr/>
          <a:lstStyle/>
          <a:p>
            <a:r>
              <a:rPr lang="en-US" dirty="0"/>
              <a:t>Promotional groups: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CEFF6-0648-5836-F7C0-5E7827321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443" y="2142067"/>
            <a:ext cx="11386268" cy="3649133"/>
          </a:xfrm>
        </p:spPr>
        <p:txBody>
          <a:bodyPr>
            <a:normAutofit/>
          </a:bodyPr>
          <a:lstStyle/>
          <a:p>
            <a:pPr marL="0" indent="0" algn="justLow">
              <a:buNone/>
            </a:pPr>
            <a:r>
              <a:rPr lang="en-US" sz="3600" dirty="0"/>
              <a:t>These in contrast are focused on promoting specific causes or</a:t>
            </a:r>
          </a:p>
          <a:p>
            <a:pPr marL="0" indent="0" algn="justLow">
              <a:buNone/>
            </a:pPr>
            <a:r>
              <a:rPr lang="en-US" sz="3600" dirty="0"/>
              <a:t>issues. Environmental groups, anti-smoking groups, and pro-life groups are all examples</a:t>
            </a:r>
          </a:p>
          <a:p>
            <a:pPr marL="0" indent="0" algn="justLow">
              <a:buNone/>
            </a:pPr>
            <a:r>
              <a:rPr lang="en-US" sz="3600" dirty="0"/>
              <a:t>of promotional CSOs.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11812-3485-5CD8-8FFA-CE9F57027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374651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7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11220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E3155-E2B5-84F5-0406-407D4AAED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35" y="249614"/>
            <a:ext cx="10131425" cy="1456267"/>
          </a:xfrm>
        </p:spPr>
        <p:txBody>
          <a:bodyPr/>
          <a:lstStyle/>
          <a:p>
            <a:r>
              <a:rPr lang="en-US" dirty="0"/>
              <a:t>Sectional groups: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C32B1-7FFA-7A16-6F0F-C5BD724E5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0" y="1311966"/>
            <a:ext cx="11816963" cy="4464920"/>
          </a:xfrm>
        </p:spPr>
        <p:txBody>
          <a:bodyPr/>
          <a:lstStyle/>
          <a:p>
            <a:r>
              <a:rPr lang="en-US" sz="2800" dirty="0"/>
              <a:t>Sectional groups. These include trade unions, professional associations, student bodies,</a:t>
            </a:r>
          </a:p>
          <a:p>
            <a:r>
              <a:rPr lang="en-US" sz="2800" dirty="0"/>
              <a:t>Neighborhood  groups, parent associations, etc. They are member-based and primarily</a:t>
            </a:r>
          </a:p>
          <a:p>
            <a:r>
              <a:rPr lang="en-US" sz="2800" dirty="0"/>
              <a:t>seek to represent the interests of their members (i.e. a particular ‘section’ of society</a:t>
            </a:r>
            <a:r>
              <a:rPr lang="en-US" dirty="0"/>
              <a:t>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6A68D-A9A5-5FD0-B0D3-9200E6E3F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260193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8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33450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84BB2-308C-2898-FCF7-6AC6ACB2C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580" y="449179"/>
            <a:ext cx="11062463" cy="1456267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the difference between sectional and </a:t>
            </a:r>
            <a:r>
              <a:rPr lang="en-US" sz="4000" dirty="0" smtClean="0">
                <a:solidFill>
                  <a:schemeClr val="tx1"/>
                </a:solidFill>
              </a:rPr>
              <a:t>promotional groups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C68AD-FF76-9234-83D2-64E4B6209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80" y="1829246"/>
            <a:ext cx="11201399" cy="3649133"/>
          </a:xfrm>
        </p:spPr>
        <p:txBody>
          <a:bodyPr>
            <a:normAutofit/>
          </a:bodyPr>
          <a:lstStyle/>
          <a:p>
            <a:r>
              <a:rPr lang="en-US" sz="3600" dirty="0"/>
              <a:t>A sectional group is in the main open only to certain groups of people whereas a promotional group has a wider membership remit with fewer restrictions on entry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B494A4-1D66-BA46-505E-8B7D20509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155919" cy="377825"/>
          </a:xfrm>
        </p:spPr>
        <p:txBody>
          <a:bodyPr/>
          <a:lstStyle/>
          <a:p>
            <a:pPr algn="ctr"/>
            <a:fld id="{B6775F7A-851F-4BEB-BA13-CF3B7EEDA922}" type="slidenum">
              <a:rPr lang="en-US" sz="5400" smtClean="0"/>
              <a:pPr algn="ctr"/>
              <a:t>9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83197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87</TotalTime>
  <Words>509</Words>
  <Application>Microsoft Office PowerPoint</Application>
  <PresentationFormat>Widescreen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Noto Sans</vt:lpstr>
      <vt:lpstr>Open Sans</vt:lpstr>
      <vt:lpstr>Segoe UI Historic</vt:lpstr>
      <vt:lpstr>Celestial</vt:lpstr>
      <vt:lpstr>Libyan International Medical University Faculty of Business Administration </vt:lpstr>
      <vt:lpstr>Contents:</vt:lpstr>
      <vt:lpstr>Introduction: </vt:lpstr>
      <vt:lpstr>Business Ethics</vt:lpstr>
      <vt:lpstr>Social Responsibility </vt:lpstr>
      <vt:lpstr>Difference between Business Ethics and Social Responsibility:</vt:lpstr>
      <vt:lpstr>Promotional groups:</vt:lpstr>
      <vt:lpstr>Sectional groups:</vt:lpstr>
      <vt:lpstr>the difference between sectional and promotional groups </vt:lpstr>
      <vt:lpstr>Conclusion:</vt:lpstr>
      <vt:lpstr>Reflection: </vt:lpstr>
      <vt:lpstr>References: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zubeir laenghi</dc:creator>
  <cp:lastModifiedBy>Maher Fattouh</cp:lastModifiedBy>
  <cp:revision>6</cp:revision>
  <dcterms:created xsi:type="dcterms:W3CDTF">2022-11-22T17:27:10Z</dcterms:created>
  <dcterms:modified xsi:type="dcterms:W3CDTF">2023-03-05T07:45:42Z</dcterms:modified>
</cp:coreProperties>
</file>