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76" r:id="rId1"/>
  </p:sldMasterIdLst>
  <p:notesMasterIdLst>
    <p:notesMasterId r:id="rId10"/>
  </p:notesMasterIdLst>
  <p:sldIdLst>
    <p:sldId id="256" r:id="rId2"/>
    <p:sldId id="258" r:id="rId3"/>
    <p:sldId id="294" r:id="rId4"/>
    <p:sldId id="295" r:id="rId5"/>
    <p:sldId id="296" r:id="rId6"/>
    <p:sldId id="297" r:id="rId7"/>
    <p:sldId id="280" r:id="rId8"/>
    <p:sldId id="279" r:id="rId9"/>
  </p:sldIdLst>
  <p:sldSz cx="9144000" cy="5143500" type="screen16x9"/>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9AA0A6"/>
          </p15:clr>
        </p15:guide>
        <p15:guide id="2" pos="2880">
          <p15:clr>
            <a:srgbClr val="9AA0A6"/>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8C73B390-E750-4395-8524-9AD06A9E3D69}">
  <a:tblStyle styleId="{8C73B390-E750-4395-8524-9AD06A9E3D69}" styleName="Table_0">
    <a:wholeTbl>
      <a:tcTxStyle>
        <a:font>
          <a:latin typeface="Arial"/>
          <a:ea typeface="Arial"/>
          <a:cs typeface="Arial"/>
        </a:font>
        <a:srgbClr val="000000"/>
      </a:tcTxStyle>
      <a:tcStyle>
        <a:tcBdr>
          <a:left>
            <a:ln w="9525" cap="flat" cmpd="sng">
              <a:solidFill>
                <a:srgbClr val="000000"/>
              </a:solidFill>
              <a:prstDash val="solid"/>
              <a:round/>
              <a:headEnd type="none" w="sm" len="sm"/>
              <a:tailEnd type="none" w="sm" len="sm"/>
            </a:ln>
          </a:left>
          <a:right>
            <a:ln w="9525" cap="flat" cmpd="sng">
              <a:solidFill>
                <a:srgbClr val="000000"/>
              </a:solidFill>
              <a:prstDash val="solid"/>
              <a:round/>
              <a:headEnd type="none" w="sm" len="sm"/>
              <a:tailEnd type="none" w="sm" len="sm"/>
            </a:ln>
          </a:right>
          <a:top>
            <a:ln w="9525" cap="flat" cmpd="sng">
              <a:solidFill>
                <a:srgbClr val="000000"/>
              </a:solidFill>
              <a:prstDash val="solid"/>
              <a:round/>
              <a:headEnd type="none" w="sm" len="sm"/>
              <a:tailEnd type="none" w="sm" len="sm"/>
            </a:ln>
          </a:top>
          <a:bottom>
            <a:ln w="9525" cap="flat" cmpd="sng">
              <a:solidFill>
                <a:srgbClr val="000000"/>
              </a:solidFill>
              <a:prstDash val="solid"/>
              <a:round/>
              <a:headEnd type="none" w="sm" len="sm"/>
              <a:tailEnd type="none" w="sm" len="sm"/>
            </a:ln>
          </a:bottom>
          <a:insideH>
            <a:ln w="9525" cap="flat" cmpd="sng">
              <a:solidFill>
                <a:srgbClr val="000000"/>
              </a:solidFill>
              <a:prstDash val="solid"/>
              <a:round/>
              <a:headEnd type="none" w="sm" len="sm"/>
              <a:tailEnd type="none" w="sm" len="sm"/>
            </a:ln>
          </a:insideH>
          <a:insideV>
            <a:ln w="9525" cap="flat" cmpd="sng">
              <a:solidFill>
                <a:srgbClr val="000000"/>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 styleId="{38D1C34B-6050-4133-8716-C8EF925996FE}" styleName="Table_1">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578" autoAdjust="0"/>
    <p:restoredTop sz="92636" autoAdjust="0"/>
  </p:normalViewPr>
  <p:slideViewPr>
    <p:cSldViewPr snapToGrid="0">
      <p:cViewPr varScale="1">
        <p:scale>
          <a:sx n="84" d="100"/>
          <a:sy n="84" d="100"/>
        </p:scale>
        <p:origin x="780" y="40"/>
      </p:cViewPr>
      <p:guideLst>
        <p:guide orient="horz" pos="1620"/>
        <p:guide pos="2880"/>
      </p:guideLst>
    </p:cSldViewPr>
  </p:slideViewPr>
  <p:outlineViewPr>
    <p:cViewPr>
      <p:scale>
        <a:sx n="33" d="100"/>
        <a:sy n="33" d="100"/>
      </p:scale>
      <p:origin x="0" y="-3754"/>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76"/>
        <p:cNvGrpSpPr/>
        <p:nvPr/>
      </p:nvGrpSpPr>
      <p:grpSpPr>
        <a:xfrm>
          <a:off x="0" y="0"/>
          <a:ext cx="0" cy="0"/>
          <a:chOff x="0" y="0"/>
          <a:chExt cx="0" cy="0"/>
        </a:xfrm>
      </p:grpSpPr>
      <p:sp>
        <p:nvSpPr>
          <p:cNvPr id="777" name="Google Shape;777;g10a2ff05e56_1_23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78" name="Google Shape;778;g10a2ff05e56_1_23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98"/>
        <p:cNvGrpSpPr/>
        <p:nvPr/>
      </p:nvGrpSpPr>
      <p:grpSpPr>
        <a:xfrm>
          <a:off x="0" y="0"/>
          <a:ext cx="0" cy="0"/>
          <a:chOff x="0" y="0"/>
          <a:chExt cx="0" cy="0"/>
        </a:xfrm>
      </p:grpSpPr>
      <p:sp>
        <p:nvSpPr>
          <p:cNvPr id="799" name="Google Shape;799;g10b41820efe_0_3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00" name="Google Shape;800;g10b41820efe_0_3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418447209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398006661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395012325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15"/>
        <p:cNvGrpSpPr/>
        <p:nvPr/>
      </p:nvGrpSpPr>
      <p:grpSpPr>
        <a:xfrm>
          <a:off x="0" y="0"/>
          <a:ext cx="0" cy="0"/>
          <a:chOff x="0" y="0"/>
          <a:chExt cx="0" cy="0"/>
        </a:xfrm>
      </p:grpSpPr>
      <p:sp>
        <p:nvSpPr>
          <p:cNvPr id="1416" name="Google Shape;1416;g10b6d7c5025_0_23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17" name="Google Shape;1417;g10b6d7c5025_0_23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85"/>
        <p:cNvGrpSpPr/>
        <p:nvPr/>
      </p:nvGrpSpPr>
      <p:grpSpPr>
        <a:xfrm>
          <a:off x="0" y="0"/>
          <a:ext cx="0" cy="0"/>
          <a:chOff x="0" y="0"/>
          <a:chExt cx="0" cy="0"/>
        </a:xfrm>
      </p:grpSpPr>
      <p:sp>
        <p:nvSpPr>
          <p:cNvPr id="1386" name="Google Shape;1386;g10a2ff05e56_1_113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87" name="Google Shape;1387;g10a2ff05e56_1_113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hyperlink" Target="http://bit.ly/2TyoMsr" TargetMode="External"/><Relationship Id="rId2" Type="http://schemas.openxmlformats.org/officeDocument/2006/relationships/hyperlink" Target="http://bit.ly/2Tynxth" TargetMode="External"/><Relationship Id="rId1" Type="http://schemas.openxmlformats.org/officeDocument/2006/relationships/slideMaster" Target="../slideMasters/slideMaster1.xml"/><Relationship Id="rId4" Type="http://schemas.openxmlformats.org/officeDocument/2006/relationships/hyperlink" Target="http://bit.ly/2TtBDfr" TargetMode="Externa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grpSp>
        <p:nvGrpSpPr>
          <p:cNvPr id="10" name="Google Shape;10;p2"/>
          <p:cNvGrpSpPr/>
          <p:nvPr/>
        </p:nvGrpSpPr>
        <p:grpSpPr>
          <a:xfrm>
            <a:off x="69924" y="92331"/>
            <a:ext cx="8992628" cy="5070322"/>
            <a:chOff x="-9231564" y="-809793"/>
            <a:chExt cx="6507438" cy="3669095"/>
          </a:xfrm>
        </p:grpSpPr>
        <p:sp>
          <p:nvSpPr>
            <p:cNvPr id="11" name="Google Shape;11;p2"/>
            <p:cNvSpPr/>
            <p:nvPr/>
          </p:nvSpPr>
          <p:spPr>
            <a:xfrm>
              <a:off x="-9231564" y="895623"/>
              <a:ext cx="53434" cy="41253"/>
            </a:xfrm>
            <a:custGeom>
              <a:avLst/>
              <a:gdLst/>
              <a:ahLst/>
              <a:cxnLst/>
              <a:rect l="l" t="t" r="r" b="b"/>
              <a:pathLst>
                <a:path w="1645" h="1270" extrusionOk="0">
                  <a:moveTo>
                    <a:pt x="817" y="0"/>
                  </a:moveTo>
                  <a:cubicBezTo>
                    <a:pt x="0" y="0"/>
                    <a:pt x="0" y="1270"/>
                    <a:pt x="817" y="1270"/>
                  </a:cubicBezTo>
                  <a:cubicBezTo>
                    <a:pt x="1645" y="1270"/>
                    <a:pt x="1645" y="0"/>
                    <a:pt x="817" y="0"/>
                  </a:cubicBezTo>
                  <a:close/>
                </a:path>
              </a:pathLst>
            </a:custGeom>
            <a:gradFill>
              <a:gsLst>
                <a:gs pos="0">
                  <a:schemeClr val="lt2"/>
                </a:gs>
                <a:gs pos="21000">
                  <a:schemeClr val="lt2"/>
                </a:gs>
                <a:gs pos="52000">
                  <a:schemeClr val="lt2"/>
                </a:gs>
                <a:gs pos="79000">
                  <a:schemeClr val="accent2"/>
                </a:gs>
                <a:gs pos="100000">
                  <a:schemeClr val="accent3"/>
                </a:gs>
              </a:gsLst>
              <a:path path="circle">
                <a:fillToRect l="50000" t="50000" r="50000" b="50000"/>
              </a:path>
              <a:tileRect/>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 name="Google Shape;12;p2"/>
            <p:cNvSpPr/>
            <p:nvPr/>
          </p:nvSpPr>
          <p:spPr>
            <a:xfrm>
              <a:off x="-7937915" y="-809793"/>
              <a:ext cx="53466" cy="41253"/>
            </a:xfrm>
            <a:custGeom>
              <a:avLst/>
              <a:gdLst/>
              <a:ahLst/>
              <a:cxnLst/>
              <a:rect l="l" t="t" r="r" b="b"/>
              <a:pathLst>
                <a:path w="1646" h="1270" extrusionOk="0">
                  <a:moveTo>
                    <a:pt x="828" y="1"/>
                  </a:moveTo>
                  <a:cubicBezTo>
                    <a:pt x="12" y="1"/>
                    <a:pt x="1" y="1270"/>
                    <a:pt x="828" y="1270"/>
                  </a:cubicBezTo>
                  <a:cubicBezTo>
                    <a:pt x="1645" y="1270"/>
                    <a:pt x="1645" y="1"/>
                    <a:pt x="828" y="1"/>
                  </a:cubicBezTo>
                  <a:close/>
                </a:path>
              </a:pathLst>
            </a:custGeom>
            <a:gradFill>
              <a:gsLst>
                <a:gs pos="0">
                  <a:schemeClr val="lt2"/>
                </a:gs>
                <a:gs pos="21000">
                  <a:schemeClr val="lt2"/>
                </a:gs>
                <a:gs pos="52000">
                  <a:schemeClr val="lt2"/>
                </a:gs>
                <a:gs pos="79000">
                  <a:schemeClr val="accent2"/>
                </a:gs>
                <a:gs pos="100000">
                  <a:schemeClr val="accent3"/>
                </a:gs>
              </a:gsLst>
              <a:path path="circle">
                <a:fillToRect l="50000" t="50000" r="50000" b="50000"/>
              </a:path>
              <a:tileRect/>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 name="Google Shape;13;p2"/>
            <p:cNvSpPr/>
            <p:nvPr/>
          </p:nvSpPr>
          <p:spPr>
            <a:xfrm>
              <a:off x="-8912210" y="176428"/>
              <a:ext cx="53109" cy="41253"/>
            </a:xfrm>
            <a:custGeom>
              <a:avLst/>
              <a:gdLst/>
              <a:ahLst/>
              <a:cxnLst/>
              <a:rect l="l" t="t" r="r" b="b"/>
              <a:pathLst>
                <a:path w="1635" h="1270" extrusionOk="0">
                  <a:moveTo>
                    <a:pt x="818" y="0"/>
                  </a:moveTo>
                  <a:cubicBezTo>
                    <a:pt x="1" y="0"/>
                    <a:pt x="1" y="1270"/>
                    <a:pt x="818" y="1270"/>
                  </a:cubicBezTo>
                  <a:cubicBezTo>
                    <a:pt x="1634" y="1270"/>
                    <a:pt x="1634" y="0"/>
                    <a:pt x="818" y="0"/>
                  </a:cubicBezTo>
                  <a:close/>
                </a:path>
              </a:pathLst>
            </a:custGeom>
            <a:gradFill>
              <a:gsLst>
                <a:gs pos="0">
                  <a:schemeClr val="lt2"/>
                </a:gs>
                <a:gs pos="21000">
                  <a:schemeClr val="lt2"/>
                </a:gs>
                <a:gs pos="52000">
                  <a:schemeClr val="lt2"/>
                </a:gs>
                <a:gs pos="79000">
                  <a:schemeClr val="accent2"/>
                </a:gs>
                <a:gs pos="100000">
                  <a:schemeClr val="accent3"/>
                </a:gs>
              </a:gsLst>
              <a:path path="circle">
                <a:fillToRect l="50000" t="50000" r="50000" b="50000"/>
              </a:path>
              <a:tileRect/>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 name="Google Shape;14;p2"/>
            <p:cNvSpPr/>
            <p:nvPr/>
          </p:nvSpPr>
          <p:spPr>
            <a:xfrm>
              <a:off x="-8023771" y="2750215"/>
              <a:ext cx="53076" cy="41253"/>
            </a:xfrm>
            <a:custGeom>
              <a:avLst/>
              <a:gdLst/>
              <a:ahLst/>
              <a:cxnLst/>
              <a:rect l="l" t="t" r="r" b="b"/>
              <a:pathLst>
                <a:path w="1634" h="1270" extrusionOk="0">
                  <a:moveTo>
                    <a:pt x="817" y="0"/>
                  </a:moveTo>
                  <a:cubicBezTo>
                    <a:pt x="0" y="0"/>
                    <a:pt x="0" y="1270"/>
                    <a:pt x="817" y="1270"/>
                  </a:cubicBezTo>
                  <a:cubicBezTo>
                    <a:pt x="1634" y="1270"/>
                    <a:pt x="1634" y="0"/>
                    <a:pt x="817" y="0"/>
                  </a:cubicBezTo>
                  <a:close/>
                </a:path>
              </a:pathLst>
            </a:custGeom>
            <a:gradFill>
              <a:gsLst>
                <a:gs pos="0">
                  <a:schemeClr val="lt2"/>
                </a:gs>
                <a:gs pos="21000">
                  <a:schemeClr val="lt2"/>
                </a:gs>
                <a:gs pos="52000">
                  <a:schemeClr val="lt2"/>
                </a:gs>
                <a:gs pos="79000">
                  <a:schemeClr val="accent2"/>
                </a:gs>
                <a:gs pos="100000">
                  <a:schemeClr val="accent3"/>
                </a:gs>
              </a:gsLst>
              <a:path path="circle">
                <a:fillToRect l="50000" t="50000" r="50000" b="50000"/>
              </a:path>
              <a:tileRect/>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 name="Google Shape;15;p2"/>
            <p:cNvSpPr/>
            <p:nvPr/>
          </p:nvSpPr>
          <p:spPr>
            <a:xfrm>
              <a:off x="-8014069" y="2078602"/>
              <a:ext cx="53466" cy="41253"/>
            </a:xfrm>
            <a:custGeom>
              <a:avLst/>
              <a:gdLst/>
              <a:ahLst/>
              <a:cxnLst/>
              <a:rect l="l" t="t" r="r" b="b"/>
              <a:pathLst>
                <a:path w="1646" h="1270" extrusionOk="0">
                  <a:moveTo>
                    <a:pt x="818" y="0"/>
                  </a:moveTo>
                  <a:cubicBezTo>
                    <a:pt x="1" y="0"/>
                    <a:pt x="1" y="1270"/>
                    <a:pt x="818" y="1270"/>
                  </a:cubicBezTo>
                  <a:cubicBezTo>
                    <a:pt x="1634" y="1270"/>
                    <a:pt x="1645" y="0"/>
                    <a:pt x="818" y="0"/>
                  </a:cubicBezTo>
                  <a:close/>
                </a:path>
              </a:pathLst>
            </a:custGeom>
            <a:gradFill>
              <a:gsLst>
                <a:gs pos="0">
                  <a:schemeClr val="lt2"/>
                </a:gs>
                <a:gs pos="21000">
                  <a:schemeClr val="lt2"/>
                </a:gs>
                <a:gs pos="52000">
                  <a:schemeClr val="lt2"/>
                </a:gs>
                <a:gs pos="79000">
                  <a:schemeClr val="accent2"/>
                </a:gs>
                <a:gs pos="100000">
                  <a:schemeClr val="accent3"/>
                </a:gs>
              </a:gsLst>
              <a:path path="circle">
                <a:fillToRect l="50000" t="50000" r="50000" b="50000"/>
              </a:path>
              <a:tileRect/>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 name="Google Shape;16;p2"/>
            <p:cNvSpPr/>
            <p:nvPr/>
          </p:nvSpPr>
          <p:spPr>
            <a:xfrm>
              <a:off x="-3520244" y="2670352"/>
              <a:ext cx="53466" cy="41253"/>
            </a:xfrm>
            <a:custGeom>
              <a:avLst/>
              <a:gdLst/>
              <a:ahLst/>
              <a:cxnLst/>
              <a:rect l="l" t="t" r="r" b="b"/>
              <a:pathLst>
                <a:path w="1646" h="1270" extrusionOk="0">
                  <a:moveTo>
                    <a:pt x="818" y="0"/>
                  </a:moveTo>
                  <a:cubicBezTo>
                    <a:pt x="1" y="0"/>
                    <a:pt x="1" y="1270"/>
                    <a:pt x="818" y="1270"/>
                  </a:cubicBezTo>
                  <a:cubicBezTo>
                    <a:pt x="1635" y="1270"/>
                    <a:pt x="1646" y="0"/>
                    <a:pt x="818" y="0"/>
                  </a:cubicBezTo>
                  <a:close/>
                </a:path>
              </a:pathLst>
            </a:custGeom>
            <a:gradFill>
              <a:gsLst>
                <a:gs pos="0">
                  <a:schemeClr val="lt2"/>
                </a:gs>
                <a:gs pos="21000">
                  <a:schemeClr val="lt2"/>
                </a:gs>
                <a:gs pos="52000">
                  <a:schemeClr val="lt2"/>
                </a:gs>
                <a:gs pos="79000">
                  <a:schemeClr val="accent2"/>
                </a:gs>
                <a:gs pos="100000">
                  <a:schemeClr val="accent3"/>
                </a:gs>
              </a:gsLst>
              <a:path path="circle">
                <a:fillToRect l="50000" t="50000" r="50000" b="50000"/>
              </a:path>
              <a:tileRect/>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 name="Google Shape;17;p2"/>
            <p:cNvSpPr/>
            <p:nvPr/>
          </p:nvSpPr>
          <p:spPr>
            <a:xfrm>
              <a:off x="-2918068" y="1809436"/>
              <a:ext cx="73486" cy="57264"/>
            </a:xfrm>
            <a:custGeom>
              <a:avLst/>
              <a:gdLst/>
              <a:ahLst/>
              <a:cxnLst/>
              <a:rect l="l" t="t" r="r" b="b"/>
              <a:pathLst>
                <a:path w="1646" h="1282" extrusionOk="0">
                  <a:moveTo>
                    <a:pt x="817" y="1"/>
                  </a:moveTo>
                  <a:cubicBezTo>
                    <a:pt x="0" y="1"/>
                    <a:pt x="0" y="1281"/>
                    <a:pt x="817" y="1281"/>
                  </a:cubicBezTo>
                  <a:cubicBezTo>
                    <a:pt x="1645" y="1281"/>
                    <a:pt x="1645" y="1"/>
                    <a:pt x="817" y="1"/>
                  </a:cubicBezTo>
                  <a:close/>
                </a:path>
              </a:pathLst>
            </a:custGeom>
            <a:gradFill>
              <a:gsLst>
                <a:gs pos="0">
                  <a:schemeClr val="lt2"/>
                </a:gs>
                <a:gs pos="21000">
                  <a:schemeClr val="lt2"/>
                </a:gs>
                <a:gs pos="52000">
                  <a:schemeClr val="lt2"/>
                </a:gs>
                <a:gs pos="79000">
                  <a:schemeClr val="accent2"/>
                </a:gs>
                <a:gs pos="100000">
                  <a:schemeClr val="accent3"/>
                </a:gs>
              </a:gsLst>
              <a:path path="circle">
                <a:fillToRect l="50000" t="50000" r="50000" b="50000"/>
              </a:path>
              <a:tileRect/>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 name="Google Shape;18;p2"/>
            <p:cNvSpPr/>
            <p:nvPr/>
          </p:nvSpPr>
          <p:spPr>
            <a:xfrm>
              <a:off x="-3710558" y="-720427"/>
              <a:ext cx="53109" cy="41253"/>
            </a:xfrm>
            <a:custGeom>
              <a:avLst/>
              <a:gdLst/>
              <a:ahLst/>
              <a:cxnLst/>
              <a:rect l="l" t="t" r="r" b="b"/>
              <a:pathLst>
                <a:path w="1635" h="1270" extrusionOk="0">
                  <a:moveTo>
                    <a:pt x="818" y="0"/>
                  </a:moveTo>
                  <a:cubicBezTo>
                    <a:pt x="1" y="0"/>
                    <a:pt x="1" y="1270"/>
                    <a:pt x="818" y="1270"/>
                  </a:cubicBezTo>
                  <a:cubicBezTo>
                    <a:pt x="1634" y="1270"/>
                    <a:pt x="1634" y="0"/>
                    <a:pt x="818" y="0"/>
                  </a:cubicBezTo>
                  <a:close/>
                </a:path>
              </a:pathLst>
            </a:custGeom>
            <a:gradFill>
              <a:gsLst>
                <a:gs pos="0">
                  <a:schemeClr val="lt2"/>
                </a:gs>
                <a:gs pos="21000">
                  <a:schemeClr val="lt2"/>
                </a:gs>
                <a:gs pos="52000">
                  <a:schemeClr val="lt2"/>
                </a:gs>
                <a:gs pos="79000">
                  <a:schemeClr val="accent2"/>
                </a:gs>
                <a:gs pos="100000">
                  <a:schemeClr val="accent3"/>
                </a:gs>
              </a:gsLst>
              <a:path path="circle">
                <a:fillToRect l="50000" t="50000" r="50000" b="50000"/>
              </a:path>
              <a:tileRect/>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 name="Google Shape;19;p2"/>
            <p:cNvSpPr/>
            <p:nvPr/>
          </p:nvSpPr>
          <p:spPr>
            <a:xfrm>
              <a:off x="-9042566" y="-401788"/>
              <a:ext cx="35893" cy="27643"/>
            </a:xfrm>
            <a:custGeom>
              <a:avLst/>
              <a:gdLst/>
              <a:ahLst/>
              <a:cxnLst/>
              <a:rect l="l" t="t" r="r" b="b"/>
              <a:pathLst>
                <a:path w="1105" h="851" extrusionOk="0">
                  <a:moveTo>
                    <a:pt x="553" y="1"/>
                  </a:moveTo>
                  <a:cubicBezTo>
                    <a:pt x="1" y="1"/>
                    <a:pt x="1" y="851"/>
                    <a:pt x="553" y="851"/>
                  </a:cubicBezTo>
                  <a:cubicBezTo>
                    <a:pt x="1104" y="851"/>
                    <a:pt x="1093" y="1"/>
                    <a:pt x="553" y="1"/>
                  </a:cubicBezTo>
                  <a:close/>
                </a:path>
              </a:pathLst>
            </a:custGeom>
            <a:gradFill>
              <a:gsLst>
                <a:gs pos="0">
                  <a:schemeClr val="lt2"/>
                </a:gs>
                <a:gs pos="21000">
                  <a:schemeClr val="lt2"/>
                </a:gs>
                <a:gs pos="52000">
                  <a:schemeClr val="lt2"/>
                </a:gs>
                <a:gs pos="79000">
                  <a:schemeClr val="accent2"/>
                </a:gs>
                <a:gs pos="100000">
                  <a:schemeClr val="accent3"/>
                </a:gs>
              </a:gsLst>
              <a:path path="circle">
                <a:fillToRect l="50000" t="50000" r="50000" b="50000"/>
              </a:path>
              <a:tileRect/>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 name="Google Shape;20;p2"/>
            <p:cNvSpPr/>
            <p:nvPr/>
          </p:nvSpPr>
          <p:spPr>
            <a:xfrm>
              <a:off x="-3935273" y="1280702"/>
              <a:ext cx="35893" cy="27643"/>
            </a:xfrm>
            <a:custGeom>
              <a:avLst/>
              <a:gdLst/>
              <a:ahLst/>
              <a:cxnLst/>
              <a:rect l="l" t="t" r="r" b="b"/>
              <a:pathLst>
                <a:path w="1105" h="851" extrusionOk="0">
                  <a:moveTo>
                    <a:pt x="552" y="0"/>
                  </a:moveTo>
                  <a:cubicBezTo>
                    <a:pt x="1" y="0"/>
                    <a:pt x="1" y="850"/>
                    <a:pt x="552" y="850"/>
                  </a:cubicBezTo>
                  <a:cubicBezTo>
                    <a:pt x="1104" y="850"/>
                    <a:pt x="1104" y="0"/>
                    <a:pt x="552" y="0"/>
                  </a:cubicBezTo>
                  <a:close/>
                </a:path>
              </a:pathLst>
            </a:custGeom>
            <a:gradFill>
              <a:gsLst>
                <a:gs pos="0">
                  <a:schemeClr val="lt2"/>
                </a:gs>
                <a:gs pos="21000">
                  <a:schemeClr val="lt2"/>
                </a:gs>
                <a:gs pos="52000">
                  <a:schemeClr val="lt2"/>
                </a:gs>
                <a:gs pos="79000">
                  <a:schemeClr val="accent2"/>
                </a:gs>
                <a:gs pos="100000">
                  <a:schemeClr val="accent3"/>
                </a:gs>
              </a:gsLst>
              <a:path path="circle">
                <a:fillToRect l="50000" t="50000" r="50000" b="50000"/>
              </a:path>
              <a:tileRect/>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 name="Google Shape;21;p2"/>
            <p:cNvSpPr/>
            <p:nvPr/>
          </p:nvSpPr>
          <p:spPr>
            <a:xfrm>
              <a:off x="-8751608" y="1454603"/>
              <a:ext cx="35893" cy="27643"/>
            </a:xfrm>
            <a:custGeom>
              <a:avLst/>
              <a:gdLst/>
              <a:ahLst/>
              <a:cxnLst/>
              <a:rect l="l" t="t" r="r" b="b"/>
              <a:pathLst>
                <a:path w="1105" h="851" extrusionOk="0">
                  <a:moveTo>
                    <a:pt x="553" y="1"/>
                  </a:moveTo>
                  <a:cubicBezTo>
                    <a:pt x="1" y="1"/>
                    <a:pt x="1" y="851"/>
                    <a:pt x="553" y="851"/>
                  </a:cubicBezTo>
                  <a:cubicBezTo>
                    <a:pt x="1105" y="851"/>
                    <a:pt x="1094" y="1"/>
                    <a:pt x="553" y="1"/>
                  </a:cubicBezTo>
                  <a:close/>
                </a:path>
              </a:pathLst>
            </a:custGeom>
            <a:gradFill>
              <a:gsLst>
                <a:gs pos="0">
                  <a:schemeClr val="lt2"/>
                </a:gs>
                <a:gs pos="21000">
                  <a:schemeClr val="lt2"/>
                </a:gs>
                <a:gs pos="52000">
                  <a:schemeClr val="lt2"/>
                </a:gs>
                <a:gs pos="79000">
                  <a:schemeClr val="accent2"/>
                </a:gs>
                <a:gs pos="100000">
                  <a:schemeClr val="accent3"/>
                </a:gs>
              </a:gsLst>
              <a:path path="circle">
                <a:fillToRect l="50000" t="50000" r="50000" b="50000"/>
              </a:path>
              <a:tileRect/>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 name="Google Shape;22;p2"/>
            <p:cNvSpPr/>
            <p:nvPr/>
          </p:nvSpPr>
          <p:spPr>
            <a:xfrm>
              <a:off x="-9051659" y="2057893"/>
              <a:ext cx="35861" cy="27285"/>
            </a:xfrm>
            <a:custGeom>
              <a:avLst/>
              <a:gdLst/>
              <a:ahLst/>
              <a:cxnLst/>
              <a:rect l="l" t="t" r="r" b="b"/>
              <a:pathLst>
                <a:path w="1104" h="840" extrusionOk="0">
                  <a:moveTo>
                    <a:pt x="552" y="0"/>
                  </a:moveTo>
                  <a:cubicBezTo>
                    <a:pt x="0" y="0"/>
                    <a:pt x="0" y="839"/>
                    <a:pt x="552" y="839"/>
                  </a:cubicBezTo>
                  <a:cubicBezTo>
                    <a:pt x="1104" y="839"/>
                    <a:pt x="1104" y="0"/>
                    <a:pt x="552" y="0"/>
                  </a:cubicBezTo>
                  <a:close/>
                </a:path>
              </a:pathLst>
            </a:custGeom>
            <a:gradFill>
              <a:gsLst>
                <a:gs pos="0">
                  <a:schemeClr val="lt2"/>
                </a:gs>
                <a:gs pos="21000">
                  <a:schemeClr val="lt2"/>
                </a:gs>
                <a:gs pos="52000">
                  <a:schemeClr val="lt2"/>
                </a:gs>
                <a:gs pos="79000">
                  <a:schemeClr val="accent2"/>
                </a:gs>
                <a:gs pos="100000">
                  <a:schemeClr val="accent3"/>
                </a:gs>
              </a:gsLst>
              <a:path path="circle">
                <a:fillToRect l="50000" t="50000" r="50000" b="50000"/>
              </a:path>
              <a:tileRect/>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 name="Google Shape;23;p2"/>
            <p:cNvSpPr/>
            <p:nvPr/>
          </p:nvSpPr>
          <p:spPr>
            <a:xfrm>
              <a:off x="-8773865" y="-802979"/>
              <a:ext cx="35893" cy="27643"/>
            </a:xfrm>
            <a:custGeom>
              <a:avLst/>
              <a:gdLst/>
              <a:ahLst/>
              <a:cxnLst/>
              <a:rect l="l" t="t" r="r" b="b"/>
              <a:pathLst>
                <a:path w="1105" h="851" extrusionOk="0">
                  <a:moveTo>
                    <a:pt x="552" y="1"/>
                  </a:moveTo>
                  <a:cubicBezTo>
                    <a:pt x="0" y="1"/>
                    <a:pt x="0" y="851"/>
                    <a:pt x="552" y="851"/>
                  </a:cubicBezTo>
                  <a:cubicBezTo>
                    <a:pt x="1104" y="851"/>
                    <a:pt x="1093" y="1"/>
                    <a:pt x="552" y="1"/>
                  </a:cubicBezTo>
                  <a:close/>
                </a:path>
              </a:pathLst>
            </a:custGeom>
            <a:gradFill>
              <a:gsLst>
                <a:gs pos="0">
                  <a:schemeClr val="lt2"/>
                </a:gs>
                <a:gs pos="21000">
                  <a:schemeClr val="lt2"/>
                </a:gs>
                <a:gs pos="52000">
                  <a:schemeClr val="lt2"/>
                </a:gs>
                <a:gs pos="79000">
                  <a:schemeClr val="accent2"/>
                </a:gs>
                <a:gs pos="100000">
                  <a:schemeClr val="accent3"/>
                </a:gs>
              </a:gsLst>
              <a:path path="circle">
                <a:fillToRect l="50000" t="50000" r="50000" b="50000"/>
              </a:path>
              <a:tileRect/>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 name="Google Shape;24;p2"/>
            <p:cNvSpPr/>
            <p:nvPr/>
          </p:nvSpPr>
          <p:spPr>
            <a:xfrm>
              <a:off x="-8041137" y="714698"/>
              <a:ext cx="35893" cy="27643"/>
            </a:xfrm>
            <a:custGeom>
              <a:avLst/>
              <a:gdLst/>
              <a:ahLst/>
              <a:cxnLst/>
              <a:rect l="l" t="t" r="r" b="b"/>
              <a:pathLst>
                <a:path w="1105" h="851" extrusionOk="0">
                  <a:moveTo>
                    <a:pt x="553" y="0"/>
                  </a:moveTo>
                  <a:cubicBezTo>
                    <a:pt x="1" y="0"/>
                    <a:pt x="1" y="850"/>
                    <a:pt x="553" y="850"/>
                  </a:cubicBezTo>
                  <a:cubicBezTo>
                    <a:pt x="1104" y="850"/>
                    <a:pt x="1093" y="0"/>
                    <a:pt x="553" y="0"/>
                  </a:cubicBezTo>
                  <a:close/>
                </a:path>
              </a:pathLst>
            </a:custGeom>
            <a:gradFill>
              <a:gsLst>
                <a:gs pos="0">
                  <a:schemeClr val="lt2"/>
                </a:gs>
                <a:gs pos="21000">
                  <a:schemeClr val="lt2"/>
                </a:gs>
                <a:gs pos="52000">
                  <a:schemeClr val="lt2"/>
                </a:gs>
                <a:gs pos="79000">
                  <a:schemeClr val="accent2"/>
                </a:gs>
                <a:gs pos="100000">
                  <a:schemeClr val="accent3"/>
                </a:gs>
              </a:gsLst>
              <a:path path="circle">
                <a:fillToRect l="50000" t="50000" r="50000" b="50000"/>
              </a:path>
              <a:tileRect/>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 name="Google Shape;25;p2"/>
            <p:cNvSpPr/>
            <p:nvPr/>
          </p:nvSpPr>
          <p:spPr>
            <a:xfrm>
              <a:off x="-3412545" y="-146005"/>
              <a:ext cx="35893" cy="27285"/>
            </a:xfrm>
            <a:custGeom>
              <a:avLst/>
              <a:gdLst/>
              <a:ahLst/>
              <a:cxnLst/>
              <a:rect l="l" t="t" r="r" b="b"/>
              <a:pathLst>
                <a:path w="1105" h="840" extrusionOk="0">
                  <a:moveTo>
                    <a:pt x="552" y="1"/>
                  </a:moveTo>
                  <a:cubicBezTo>
                    <a:pt x="1" y="1"/>
                    <a:pt x="1" y="839"/>
                    <a:pt x="552" y="839"/>
                  </a:cubicBezTo>
                  <a:cubicBezTo>
                    <a:pt x="1104" y="839"/>
                    <a:pt x="1093" y="1"/>
                    <a:pt x="552" y="1"/>
                  </a:cubicBezTo>
                  <a:close/>
                </a:path>
              </a:pathLst>
            </a:custGeom>
            <a:gradFill>
              <a:gsLst>
                <a:gs pos="0">
                  <a:schemeClr val="lt2"/>
                </a:gs>
                <a:gs pos="21000">
                  <a:schemeClr val="lt2"/>
                </a:gs>
                <a:gs pos="52000">
                  <a:schemeClr val="lt2"/>
                </a:gs>
                <a:gs pos="79000">
                  <a:schemeClr val="accent2"/>
                </a:gs>
                <a:gs pos="100000">
                  <a:schemeClr val="accent3"/>
                </a:gs>
              </a:gsLst>
              <a:path path="circle">
                <a:fillToRect l="50000" t="50000" r="50000" b="50000"/>
              </a:path>
              <a:tileRect/>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 name="Google Shape;26;p2"/>
            <p:cNvSpPr/>
            <p:nvPr/>
          </p:nvSpPr>
          <p:spPr>
            <a:xfrm>
              <a:off x="-2886152" y="-520089"/>
              <a:ext cx="35893" cy="27643"/>
            </a:xfrm>
            <a:custGeom>
              <a:avLst/>
              <a:gdLst/>
              <a:ahLst/>
              <a:cxnLst/>
              <a:rect l="l" t="t" r="r" b="b"/>
              <a:pathLst>
                <a:path w="1105" h="851" extrusionOk="0">
                  <a:moveTo>
                    <a:pt x="552" y="0"/>
                  </a:moveTo>
                  <a:cubicBezTo>
                    <a:pt x="0" y="0"/>
                    <a:pt x="0" y="850"/>
                    <a:pt x="552" y="850"/>
                  </a:cubicBezTo>
                  <a:cubicBezTo>
                    <a:pt x="1104" y="850"/>
                    <a:pt x="1104" y="0"/>
                    <a:pt x="552" y="0"/>
                  </a:cubicBezTo>
                  <a:close/>
                </a:path>
              </a:pathLst>
            </a:custGeom>
            <a:gradFill>
              <a:gsLst>
                <a:gs pos="0">
                  <a:schemeClr val="lt2"/>
                </a:gs>
                <a:gs pos="21000">
                  <a:schemeClr val="lt2"/>
                </a:gs>
                <a:gs pos="52000">
                  <a:schemeClr val="lt2"/>
                </a:gs>
                <a:gs pos="79000">
                  <a:schemeClr val="accent2"/>
                </a:gs>
                <a:gs pos="100000">
                  <a:schemeClr val="accent3"/>
                </a:gs>
              </a:gsLst>
              <a:path path="circle">
                <a:fillToRect l="50000" t="50000" r="50000" b="50000"/>
              </a:path>
              <a:tileRect/>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 name="Google Shape;27;p2"/>
            <p:cNvSpPr/>
            <p:nvPr/>
          </p:nvSpPr>
          <p:spPr>
            <a:xfrm>
              <a:off x="-3328646" y="1083504"/>
              <a:ext cx="35893" cy="27643"/>
            </a:xfrm>
            <a:custGeom>
              <a:avLst/>
              <a:gdLst/>
              <a:ahLst/>
              <a:cxnLst/>
              <a:rect l="l" t="t" r="r" b="b"/>
              <a:pathLst>
                <a:path w="1105" h="851" extrusionOk="0">
                  <a:moveTo>
                    <a:pt x="553" y="0"/>
                  </a:moveTo>
                  <a:cubicBezTo>
                    <a:pt x="1" y="0"/>
                    <a:pt x="1" y="850"/>
                    <a:pt x="553" y="850"/>
                  </a:cubicBezTo>
                  <a:cubicBezTo>
                    <a:pt x="1105" y="850"/>
                    <a:pt x="1094" y="0"/>
                    <a:pt x="553" y="0"/>
                  </a:cubicBezTo>
                  <a:close/>
                </a:path>
              </a:pathLst>
            </a:custGeom>
            <a:gradFill>
              <a:gsLst>
                <a:gs pos="0">
                  <a:schemeClr val="lt2"/>
                </a:gs>
                <a:gs pos="21000">
                  <a:schemeClr val="lt2"/>
                </a:gs>
                <a:gs pos="52000">
                  <a:schemeClr val="lt2"/>
                </a:gs>
                <a:gs pos="79000">
                  <a:schemeClr val="accent2"/>
                </a:gs>
                <a:gs pos="100000">
                  <a:schemeClr val="accent3"/>
                </a:gs>
              </a:gsLst>
              <a:path path="circle">
                <a:fillToRect l="50000" t="50000" r="50000" b="50000"/>
              </a:path>
              <a:tileRect/>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 name="Google Shape;28;p2"/>
            <p:cNvSpPr/>
            <p:nvPr/>
          </p:nvSpPr>
          <p:spPr>
            <a:xfrm>
              <a:off x="-2760020" y="1166825"/>
              <a:ext cx="35893" cy="27253"/>
            </a:xfrm>
            <a:custGeom>
              <a:avLst/>
              <a:gdLst/>
              <a:ahLst/>
              <a:cxnLst/>
              <a:rect l="l" t="t" r="r" b="b"/>
              <a:pathLst>
                <a:path w="1105" h="839" extrusionOk="0">
                  <a:moveTo>
                    <a:pt x="553" y="0"/>
                  </a:moveTo>
                  <a:cubicBezTo>
                    <a:pt x="1" y="0"/>
                    <a:pt x="1" y="839"/>
                    <a:pt x="553" y="839"/>
                  </a:cubicBezTo>
                  <a:cubicBezTo>
                    <a:pt x="1105" y="839"/>
                    <a:pt x="1105" y="0"/>
                    <a:pt x="553" y="0"/>
                  </a:cubicBezTo>
                  <a:close/>
                </a:path>
              </a:pathLst>
            </a:custGeom>
            <a:gradFill>
              <a:gsLst>
                <a:gs pos="0">
                  <a:schemeClr val="lt2"/>
                </a:gs>
                <a:gs pos="21000">
                  <a:schemeClr val="lt2"/>
                </a:gs>
                <a:gs pos="52000">
                  <a:schemeClr val="lt2"/>
                </a:gs>
                <a:gs pos="79000">
                  <a:schemeClr val="accent2"/>
                </a:gs>
                <a:gs pos="100000">
                  <a:schemeClr val="accent3"/>
                </a:gs>
              </a:gsLst>
              <a:path path="circle">
                <a:fillToRect l="50000" t="50000" r="50000" b="50000"/>
              </a:path>
              <a:tileRect/>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 name="Google Shape;29;p2"/>
            <p:cNvSpPr/>
            <p:nvPr/>
          </p:nvSpPr>
          <p:spPr>
            <a:xfrm>
              <a:off x="-5903211" y="2831692"/>
              <a:ext cx="35861" cy="27610"/>
            </a:xfrm>
            <a:custGeom>
              <a:avLst/>
              <a:gdLst/>
              <a:ahLst/>
              <a:cxnLst/>
              <a:rect l="l" t="t" r="r" b="b"/>
              <a:pathLst>
                <a:path w="1104" h="850" extrusionOk="0">
                  <a:moveTo>
                    <a:pt x="552" y="0"/>
                  </a:moveTo>
                  <a:cubicBezTo>
                    <a:pt x="0" y="0"/>
                    <a:pt x="0" y="850"/>
                    <a:pt x="552" y="850"/>
                  </a:cubicBezTo>
                  <a:cubicBezTo>
                    <a:pt x="1104" y="850"/>
                    <a:pt x="1093" y="0"/>
                    <a:pt x="552" y="0"/>
                  </a:cubicBezTo>
                  <a:close/>
                </a:path>
              </a:pathLst>
            </a:custGeom>
            <a:gradFill>
              <a:gsLst>
                <a:gs pos="0">
                  <a:schemeClr val="lt2"/>
                </a:gs>
                <a:gs pos="21000">
                  <a:schemeClr val="lt2"/>
                </a:gs>
                <a:gs pos="52000">
                  <a:schemeClr val="lt2"/>
                </a:gs>
                <a:gs pos="79000">
                  <a:schemeClr val="accent2"/>
                </a:gs>
                <a:gs pos="100000">
                  <a:schemeClr val="accent3"/>
                </a:gs>
              </a:gsLst>
              <a:path path="circle">
                <a:fillToRect l="50000" t="50000" r="50000" b="50000"/>
              </a:path>
              <a:tileRect/>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0" name="Google Shape;30;p2"/>
          <p:cNvGrpSpPr/>
          <p:nvPr/>
        </p:nvGrpSpPr>
        <p:grpSpPr>
          <a:xfrm>
            <a:off x="8557308" y="1752141"/>
            <a:ext cx="1092657" cy="1122028"/>
            <a:chOff x="6915152" y="4038195"/>
            <a:chExt cx="958640" cy="984408"/>
          </a:xfrm>
        </p:grpSpPr>
        <p:sp>
          <p:nvSpPr>
            <p:cNvPr id="31" name="Google Shape;31;p2"/>
            <p:cNvSpPr/>
            <p:nvPr/>
          </p:nvSpPr>
          <p:spPr>
            <a:xfrm>
              <a:off x="6915152" y="4038195"/>
              <a:ext cx="958640" cy="984408"/>
            </a:xfrm>
            <a:custGeom>
              <a:avLst/>
              <a:gdLst/>
              <a:ahLst/>
              <a:cxnLst/>
              <a:rect l="l" t="t" r="r" b="b"/>
              <a:pathLst>
                <a:path w="23400" h="24029" extrusionOk="0">
                  <a:moveTo>
                    <a:pt x="0" y="12142"/>
                  </a:moveTo>
                  <a:cubicBezTo>
                    <a:pt x="0" y="7594"/>
                    <a:pt x="2749" y="3488"/>
                    <a:pt x="6954" y="1744"/>
                  </a:cubicBezTo>
                  <a:cubicBezTo>
                    <a:pt x="11159" y="0"/>
                    <a:pt x="16005" y="961"/>
                    <a:pt x="19217" y="4184"/>
                  </a:cubicBezTo>
                  <a:cubicBezTo>
                    <a:pt x="22440" y="7407"/>
                    <a:pt x="23400" y="12241"/>
                    <a:pt x="21656" y="16446"/>
                  </a:cubicBezTo>
                  <a:cubicBezTo>
                    <a:pt x="19923" y="20663"/>
                    <a:pt x="15817" y="23400"/>
                    <a:pt x="11259" y="23400"/>
                  </a:cubicBezTo>
                  <a:cubicBezTo>
                    <a:pt x="5045" y="23400"/>
                    <a:pt x="11" y="18356"/>
                    <a:pt x="0" y="12142"/>
                  </a:cubicBezTo>
                  <a:close/>
                  <a:moveTo>
                    <a:pt x="243" y="12142"/>
                  </a:moveTo>
                  <a:cubicBezTo>
                    <a:pt x="243" y="16601"/>
                    <a:pt x="2925" y="20618"/>
                    <a:pt x="7042" y="22318"/>
                  </a:cubicBezTo>
                  <a:cubicBezTo>
                    <a:pt x="11159" y="24029"/>
                    <a:pt x="15894" y="23080"/>
                    <a:pt x="19051" y="19934"/>
                  </a:cubicBezTo>
                  <a:cubicBezTo>
                    <a:pt x="22197" y="16788"/>
                    <a:pt x="23146" y="12042"/>
                    <a:pt x="21435" y="7925"/>
                  </a:cubicBezTo>
                  <a:cubicBezTo>
                    <a:pt x="19735" y="3819"/>
                    <a:pt x="15718" y="1126"/>
                    <a:pt x="11270" y="1126"/>
                  </a:cubicBezTo>
                  <a:cubicBezTo>
                    <a:pt x="5177" y="1137"/>
                    <a:pt x="254" y="6060"/>
                    <a:pt x="243" y="12142"/>
                  </a:cubicBezTo>
                  <a:close/>
                </a:path>
              </a:pathLst>
            </a:custGeom>
            <a:gradFill>
              <a:gsLst>
                <a:gs pos="0">
                  <a:schemeClr val="accent1"/>
                </a:gs>
                <a:gs pos="9000">
                  <a:schemeClr val="accent2"/>
                </a:gs>
                <a:gs pos="25000">
                  <a:schemeClr val="lt2"/>
                </a:gs>
                <a:gs pos="49000">
                  <a:schemeClr val="accent3"/>
                </a:gs>
                <a:gs pos="72000">
                  <a:schemeClr val="lt2"/>
                </a:gs>
                <a:gs pos="86000">
                  <a:schemeClr val="accent2"/>
                </a:gs>
                <a:gs pos="100000">
                  <a:srgbClr val="B88532"/>
                </a:gs>
              </a:gsLst>
              <a:lin ang="2700006"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 name="Google Shape;32;p2"/>
            <p:cNvSpPr/>
            <p:nvPr/>
          </p:nvSpPr>
          <p:spPr>
            <a:xfrm>
              <a:off x="6915152" y="4102391"/>
              <a:ext cx="795876" cy="815786"/>
            </a:xfrm>
            <a:custGeom>
              <a:avLst/>
              <a:gdLst/>
              <a:ahLst/>
              <a:cxnLst/>
              <a:rect l="l" t="t" r="r" b="b"/>
              <a:pathLst>
                <a:path w="19427" h="19913" extrusionOk="0">
                  <a:moveTo>
                    <a:pt x="0" y="10089"/>
                  </a:moveTo>
                  <a:cubicBezTo>
                    <a:pt x="0" y="6303"/>
                    <a:pt x="2274" y="2893"/>
                    <a:pt x="5773" y="1447"/>
                  </a:cubicBezTo>
                  <a:cubicBezTo>
                    <a:pt x="9261" y="1"/>
                    <a:pt x="13290" y="795"/>
                    <a:pt x="15961" y="3478"/>
                  </a:cubicBezTo>
                  <a:cubicBezTo>
                    <a:pt x="18632" y="6149"/>
                    <a:pt x="19426" y="10166"/>
                    <a:pt x="17980" y="13665"/>
                  </a:cubicBezTo>
                  <a:cubicBezTo>
                    <a:pt x="16535" y="17153"/>
                    <a:pt x="13135" y="19427"/>
                    <a:pt x="9349" y="19427"/>
                  </a:cubicBezTo>
                  <a:cubicBezTo>
                    <a:pt x="4195" y="19427"/>
                    <a:pt x="11" y="15244"/>
                    <a:pt x="0" y="10089"/>
                  </a:cubicBezTo>
                  <a:close/>
                  <a:moveTo>
                    <a:pt x="243" y="10089"/>
                  </a:moveTo>
                  <a:cubicBezTo>
                    <a:pt x="243" y="13764"/>
                    <a:pt x="2462" y="17087"/>
                    <a:pt x="5861" y="18500"/>
                  </a:cubicBezTo>
                  <a:cubicBezTo>
                    <a:pt x="9272" y="19912"/>
                    <a:pt x="13190" y="19129"/>
                    <a:pt x="15784" y="16524"/>
                  </a:cubicBezTo>
                  <a:cubicBezTo>
                    <a:pt x="18389" y="13919"/>
                    <a:pt x="19173" y="10001"/>
                    <a:pt x="17760" y="6601"/>
                  </a:cubicBezTo>
                  <a:cubicBezTo>
                    <a:pt x="16358" y="3202"/>
                    <a:pt x="13036" y="983"/>
                    <a:pt x="9349" y="983"/>
                  </a:cubicBezTo>
                  <a:cubicBezTo>
                    <a:pt x="4327" y="983"/>
                    <a:pt x="254" y="5056"/>
                    <a:pt x="243" y="10089"/>
                  </a:cubicBezTo>
                  <a:close/>
                </a:path>
              </a:pathLst>
            </a:custGeom>
            <a:gradFill>
              <a:gsLst>
                <a:gs pos="0">
                  <a:schemeClr val="accent1"/>
                </a:gs>
                <a:gs pos="9000">
                  <a:schemeClr val="accent2"/>
                </a:gs>
                <a:gs pos="25000">
                  <a:schemeClr val="lt2"/>
                </a:gs>
                <a:gs pos="49000">
                  <a:schemeClr val="accent3"/>
                </a:gs>
                <a:gs pos="72000">
                  <a:schemeClr val="lt2"/>
                </a:gs>
                <a:gs pos="86000">
                  <a:schemeClr val="accent2"/>
                </a:gs>
                <a:gs pos="100000">
                  <a:srgbClr val="B88532"/>
                </a:gs>
              </a:gsLst>
              <a:lin ang="2700006"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3" name="Google Shape;33;p2"/>
          <p:cNvGrpSpPr/>
          <p:nvPr/>
        </p:nvGrpSpPr>
        <p:grpSpPr>
          <a:xfrm rot="5236163">
            <a:off x="-267945" y="2885599"/>
            <a:ext cx="1092652" cy="1122023"/>
            <a:chOff x="6915152" y="4038195"/>
            <a:chExt cx="958640" cy="984408"/>
          </a:xfrm>
        </p:grpSpPr>
        <p:sp>
          <p:nvSpPr>
            <p:cNvPr id="34" name="Google Shape;34;p2"/>
            <p:cNvSpPr/>
            <p:nvPr/>
          </p:nvSpPr>
          <p:spPr>
            <a:xfrm>
              <a:off x="6915152" y="4038195"/>
              <a:ext cx="958640" cy="984408"/>
            </a:xfrm>
            <a:custGeom>
              <a:avLst/>
              <a:gdLst/>
              <a:ahLst/>
              <a:cxnLst/>
              <a:rect l="l" t="t" r="r" b="b"/>
              <a:pathLst>
                <a:path w="23400" h="24029" extrusionOk="0">
                  <a:moveTo>
                    <a:pt x="0" y="12142"/>
                  </a:moveTo>
                  <a:cubicBezTo>
                    <a:pt x="0" y="7594"/>
                    <a:pt x="2749" y="3488"/>
                    <a:pt x="6954" y="1744"/>
                  </a:cubicBezTo>
                  <a:cubicBezTo>
                    <a:pt x="11159" y="0"/>
                    <a:pt x="16005" y="961"/>
                    <a:pt x="19217" y="4184"/>
                  </a:cubicBezTo>
                  <a:cubicBezTo>
                    <a:pt x="22440" y="7407"/>
                    <a:pt x="23400" y="12241"/>
                    <a:pt x="21656" y="16446"/>
                  </a:cubicBezTo>
                  <a:cubicBezTo>
                    <a:pt x="19923" y="20663"/>
                    <a:pt x="15817" y="23400"/>
                    <a:pt x="11259" y="23400"/>
                  </a:cubicBezTo>
                  <a:cubicBezTo>
                    <a:pt x="5045" y="23400"/>
                    <a:pt x="11" y="18356"/>
                    <a:pt x="0" y="12142"/>
                  </a:cubicBezTo>
                  <a:close/>
                  <a:moveTo>
                    <a:pt x="243" y="12142"/>
                  </a:moveTo>
                  <a:cubicBezTo>
                    <a:pt x="243" y="16601"/>
                    <a:pt x="2925" y="20618"/>
                    <a:pt x="7042" y="22318"/>
                  </a:cubicBezTo>
                  <a:cubicBezTo>
                    <a:pt x="11159" y="24029"/>
                    <a:pt x="15894" y="23080"/>
                    <a:pt x="19051" y="19934"/>
                  </a:cubicBezTo>
                  <a:cubicBezTo>
                    <a:pt x="22197" y="16788"/>
                    <a:pt x="23146" y="12042"/>
                    <a:pt x="21435" y="7925"/>
                  </a:cubicBezTo>
                  <a:cubicBezTo>
                    <a:pt x="19735" y="3819"/>
                    <a:pt x="15718" y="1126"/>
                    <a:pt x="11270" y="1126"/>
                  </a:cubicBezTo>
                  <a:cubicBezTo>
                    <a:pt x="5177" y="1137"/>
                    <a:pt x="254" y="6060"/>
                    <a:pt x="243" y="12142"/>
                  </a:cubicBezTo>
                  <a:close/>
                </a:path>
              </a:pathLst>
            </a:custGeom>
            <a:gradFill>
              <a:gsLst>
                <a:gs pos="0">
                  <a:schemeClr val="accent1"/>
                </a:gs>
                <a:gs pos="9000">
                  <a:schemeClr val="accent2"/>
                </a:gs>
                <a:gs pos="25000">
                  <a:schemeClr val="lt2"/>
                </a:gs>
                <a:gs pos="49000">
                  <a:schemeClr val="accent3"/>
                </a:gs>
                <a:gs pos="72000">
                  <a:schemeClr val="lt2"/>
                </a:gs>
                <a:gs pos="86000">
                  <a:schemeClr val="accent2"/>
                </a:gs>
                <a:gs pos="100000">
                  <a:srgbClr val="B88532"/>
                </a:gs>
              </a:gsLst>
              <a:lin ang="2700006"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 name="Google Shape;35;p2"/>
            <p:cNvSpPr/>
            <p:nvPr/>
          </p:nvSpPr>
          <p:spPr>
            <a:xfrm>
              <a:off x="6915152" y="4102391"/>
              <a:ext cx="795876" cy="815786"/>
            </a:xfrm>
            <a:custGeom>
              <a:avLst/>
              <a:gdLst/>
              <a:ahLst/>
              <a:cxnLst/>
              <a:rect l="l" t="t" r="r" b="b"/>
              <a:pathLst>
                <a:path w="19427" h="19913" extrusionOk="0">
                  <a:moveTo>
                    <a:pt x="0" y="10089"/>
                  </a:moveTo>
                  <a:cubicBezTo>
                    <a:pt x="0" y="6303"/>
                    <a:pt x="2274" y="2893"/>
                    <a:pt x="5773" y="1447"/>
                  </a:cubicBezTo>
                  <a:cubicBezTo>
                    <a:pt x="9261" y="1"/>
                    <a:pt x="13290" y="795"/>
                    <a:pt x="15961" y="3478"/>
                  </a:cubicBezTo>
                  <a:cubicBezTo>
                    <a:pt x="18632" y="6149"/>
                    <a:pt x="19426" y="10166"/>
                    <a:pt x="17980" y="13665"/>
                  </a:cubicBezTo>
                  <a:cubicBezTo>
                    <a:pt x="16535" y="17153"/>
                    <a:pt x="13135" y="19427"/>
                    <a:pt x="9349" y="19427"/>
                  </a:cubicBezTo>
                  <a:cubicBezTo>
                    <a:pt x="4195" y="19427"/>
                    <a:pt x="11" y="15244"/>
                    <a:pt x="0" y="10089"/>
                  </a:cubicBezTo>
                  <a:close/>
                  <a:moveTo>
                    <a:pt x="243" y="10089"/>
                  </a:moveTo>
                  <a:cubicBezTo>
                    <a:pt x="243" y="13764"/>
                    <a:pt x="2462" y="17087"/>
                    <a:pt x="5861" y="18500"/>
                  </a:cubicBezTo>
                  <a:cubicBezTo>
                    <a:pt x="9272" y="19912"/>
                    <a:pt x="13190" y="19129"/>
                    <a:pt x="15784" y="16524"/>
                  </a:cubicBezTo>
                  <a:cubicBezTo>
                    <a:pt x="18389" y="13919"/>
                    <a:pt x="19173" y="10001"/>
                    <a:pt x="17760" y="6601"/>
                  </a:cubicBezTo>
                  <a:cubicBezTo>
                    <a:pt x="16358" y="3202"/>
                    <a:pt x="13036" y="983"/>
                    <a:pt x="9349" y="983"/>
                  </a:cubicBezTo>
                  <a:cubicBezTo>
                    <a:pt x="4327" y="983"/>
                    <a:pt x="254" y="5056"/>
                    <a:pt x="243" y="10089"/>
                  </a:cubicBezTo>
                  <a:close/>
                </a:path>
              </a:pathLst>
            </a:custGeom>
            <a:gradFill>
              <a:gsLst>
                <a:gs pos="0">
                  <a:schemeClr val="accent1"/>
                </a:gs>
                <a:gs pos="9000">
                  <a:schemeClr val="accent2"/>
                </a:gs>
                <a:gs pos="25000">
                  <a:schemeClr val="lt2"/>
                </a:gs>
                <a:gs pos="49000">
                  <a:schemeClr val="accent3"/>
                </a:gs>
                <a:gs pos="72000">
                  <a:schemeClr val="lt2"/>
                </a:gs>
                <a:gs pos="86000">
                  <a:schemeClr val="accent2"/>
                </a:gs>
                <a:gs pos="100000">
                  <a:srgbClr val="B88532"/>
                </a:gs>
              </a:gsLst>
              <a:lin ang="2700006"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6" name="Google Shape;36;p2"/>
          <p:cNvSpPr txBox="1">
            <a:spLocks noGrp="1"/>
          </p:cNvSpPr>
          <p:nvPr>
            <p:ph type="ctrTitle"/>
          </p:nvPr>
        </p:nvSpPr>
        <p:spPr>
          <a:xfrm>
            <a:off x="1659600" y="742725"/>
            <a:ext cx="5824800" cy="3024900"/>
          </a:xfrm>
          <a:prstGeom prst="rect">
            <a:avLst/>
          </a:prstGeom>
        </p:spPr>
        <p:txBody>
          <a:bodyPr spcFirstLastPara="1" wrap="square" lIns="91425" tIns="91425" rIns="91425" bIns="91425" anchor="b" anchorCtr="0">
            <a:noAutofit/>
          </a:bodyPr>
          <a:lstStyle>
            <a:lvl1pPr lvl="0" algn="ctr">
              <a:lnSpc>
                <a:spcPct val="90000"/>
              </a:lnSpc>
              <a:spcBef>
                <a:spcPts val="0"/>
              </a:spcBef>
              <a:spcAft>
                <a:spcPts val="0"/>
              </a:spcAft>
              <a:buSzPts val="5200"/>
              <a:buNone/>
              <a:defRPr sz="6500">
                <a:latin typeface="Playfair Display"/>
                <a:ea typeface="Playfair Display"/>
                <a:cs typeface="Playfair Display"/>
                <a:sym typeface="Playfair Display"/>
              </a:defRPr>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endParaRPr/>
          </a:p>
        </p:txBody>
      </p:sp>
      <p:sp>
        <p:nvSpPr>
          <p:cNvPr id="37" name="Google Shape;37;p2"/>
          <p:cNvSpPr txBox="1">
            <a:spLocks noGrp="1"/>
          </p:cNvSpPr>
          <p:nvPr>
            <p:ph type="subTitle" idx="1"/>
          </p:nvPr>
        </p:nvSpPr>
        <p:spPr>
          <a:xfrm>
            <a:off x="2957075" y="3778300"/>
            <a:ext cx="3243600" cy="637800"/>
          </a:xfrm>
          <a:prstGeom prst="rect">
            <a:avLst/>
          </a:prstGeom>
        </p:spPr>
        <p:txBody>
          <a:bodyPr spcFirstLastPara="1" wrap="square" lIns="91425" tIns="91425" rIns="91425" bIns="91425" anchor="t" anchorCtr="0">
            <a:noAutofit/>
          </a:bodyPr>
          <a:lstStyle>
            <a:lvl1pPr lvl="0" algn="ctr">
              <a:lnSpc>
                <a:spcPct val="100000"/>
              </a:lnSpc>
              <a:spcBef>
                <a:spcPts val="0"/>
              </a:spcBef>
              <a:spcAft>
                <a:spcPts val="0"/>
              </a:spcAft>
              <a:buSzPts val="2800"/>
              <a:buNone/>
              <a:defRPr/>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spTree>
  </p:cSld>
  <p:clrMapOvr>
    <a:masterClrMapping/>
  </p:clrMapOvr>
  <mc:AlternateContent xmlns:mc="http://schemas.openxmlformats.org/markup-compatibility/2006">
    <mc:Choice xmlns:p159="http://schemas.microsoft.com/office/powerpoint/2015/09/main" xmlns="" Requires="p159">
      <p:transition xmlns:p14="http://schemas.microsoft.com/office/powerpoint/2010/main" spd="slow" p14:dur="2000">
        <p159:morph option="byObject"/>
      </p:transition>
    </mc:Choice>
    <mc:Fallback>
      <p:transition spd="slow">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ackground 2">
  <p:cSld name="CUSTOM_11_1_1">
    <p:spTree>
      <p:nvGrpSpPr>
        <p:cNvPr id="1" name="Shape 714"/>
        <p:cNvGrpSpPr/>
        <p:nvPr/>
      </p:nvGrpSpPr>
      <p:grpSpPr>
        <a:xfrm>
          <a:off x="0" y="0"/>
          <a:ext cx="0" cy="0"/>
          <a:chOff x="0" y="0"/>
          <a:chExt cx="0" cy="0"/>
        </a:xfrm>
      </p:grpSpPr>
      <p:grpSp>
        <p:nvGrpSpPr>
          <p:cNvPr id="715" name="Google Shape;715;p26"/>
          <p:cNvGrpSpPr/>
          <p:nvPr/>
        </p:nvGrpSpPr>
        <p:grpSpPr>
          <a:xfrm>
            <a:off x="50499" y="139626"/>
            <a:ext cx="8992628" cy="4946828"/>
            <a:chOff x="-9231564" y="-720427"/>
            <a:chExt cx="6507438" cy="3579729"/>
          </a:xfrm>
        </p:grpSpPr>
        <p:sp>
          <p:nvSpPr>
            <p:cNvPr id="716" name="Google Shape;716;p26"/>
            <p:cNvSpPr/>
            <p:nvPr/>
          </p:nvSpPr>
          <p:spPr>
            <a:xfrm>
              <a:off x="-9231564" y="895623"/>
              <a:ext cx="53434" cy="41253"/>
            </a:xfrm>
            <a:custGeom>
              <a:avLst/>
              <a:gdLst/>
              <a:ahLst/>
              <a:cxnLst/>
              <a:rect l="l" t="t" r="r" b="b"/>
              <a:pathLst>
                <a:path w="1645" h="1270" extrusionOk="0">
                  <a:moveTo>
                    <a:pt x="817" y="0"/>
                  </a:moveTo>
                  <a:cubicBezTo>
                    <a:pt x="0" y="0"/>
                    <a:pt x="0" y="1270"/>
                    <a:pt x="817" y="1270"/>
                  </a:cubicBezTo>
                  <a:cubicBezTo>
                    <a:pt x="1645" y="1270"/>
                    <a:pt x="1645" y="0"/>
                    <a:pt x="817" y="0"/>
                  </a:cubicBezTo>
                  <a:close/>
                </a:path>
              </a:pathLst>
            </a:custGeom>
            <a:gradFill>
              <a:gsLst>
                <a:gs pos="0">
                  <a:schemeClr val="lt2"/>
                </a:gs>
                <a:gs pos="21000">
                  <a:schemeClr val="lt2"/>
                </a:gs>
                <a:gs pos="52000">
                  <a:schemeClr val="lt2"/>
                </a:gs>
                <a:gs pos="79000">
                  <a:schemeClr val="accent2"/>
                </a:gs>
                <a:gs pos="100000">
                  <a:schemeClr val="accent3"/>
                </a:gs>
              </a:gsLst>
              <a:path path="circle">
                <a:fillToRect l="50000" t="50000" r="50000" b="50000"/>
              </a:path>
              <a:tileRect/>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7" name="Google Shape;717;p26"/>
            <p:cNvSpPr/>
            <p:nvPr/>
          </p:nvSpPr>
          <p:spPr>
            <a:xfrm>
              <a:off x="-7937915" y="-313520"/>
              <a:ext cx="53466" cy="41253"/>
            </a:xfrm>
            <a:custGeom>
              <a:avLst/>
              <a:gdLst/>
              <a:ahLst/>
              <a:cxnLst/>
              <a:rect l="l" t="t" r="r" b="b"/>
              <a:pathLst>
                <a:path w="1646" h="1270" extrusionOk="0">
                  <a:moveTo>
                    <a:pt x="828" y="1"/>
                  </a:moveTo>
                  <a:cubicBezTo>
                    <a:pt x="12" y="1"/>
                    <a:pt x="1" y="1270"/>
                    <a:pt x="828" y="1270"/>
                  </a:cubicBezTo>
                  <a:cubicBezTo>
                    <a:pt x="1645" y="1270"/>
                    <a:pt x="1645" y="1"/>
                    <a:pt x="828" y="1"/>
                  </a:cubicBezTo>
                  <a:close/>
                </a:path>
              </a:pathLst>
            </a:custGeom>
            <a:gradFill>
              <a:gsLst>
                <a:gs pos="0">
                  <a:schemeClr val="lt2"/>
                </a:gs>
                <a:gs pos="21000">
                  <a:schemeClr val="lt2"/>
                </a:gs>
                <a:gs pos="52000">
                  <a:schemeClr val="lt2"/>
                </a:gs>
                <a:gs pos="79000">
                  <a:schemeClr val="accent2"/>
                </a:gs>
                <a:gs pos="100000">
                  <a:schemeClr val="accent3"/>
                </a:gs>
              </a:gsLst>
              <a:path path="circle">
                <a:fillToRect l="50000" t="50000" r="50000" b="50000"/>
              </a:path>
              <a:tileRect/>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8" name="Google Shape;718;p26"/>
            <p:cNvSpPr/>
            <p:nvPr/>
          </p:nvSpPr>
          <p:spPr>
            <a:xfrm>
              <a:off x="-8912210" y="176428"/>
              <a:ext cx="53109" cy="41253"/>
            </a:xfrm>
            <a:custGeom>
              <a:avLst/>
              <a:gdLst/>
              <a:ahLst/>
              <a:cxnLst/>
              <a:rect l="l" t="t" r="r" b="b"/>
              <a:pathLst>
                <a:path w="1635" h="1270" extrusionOk="0">
                  <a:moveTo>
                    <a:pt x="818" y="0"/>
                  </a:moveTo>
                  <a:cubicBezTo>
                    <a:pt x="1" y="0"/>
                    <a:pt x="1" y="1270"/>
                    <a:pt x="818" y="1270"/>
                  </a:cubicBezTo>
                  <a:cubicBezTo>
                    <a:pt x="1634" y="1270"/>
                    <a:pt x="1634" y="0"/>
                    <a:pt x="818" y="0"/>
                  </a:cubicBezTo>
                  <a:close/>
                </a:path>
              </a:pathLst>
            </a:custGeom>
            <a:gradFill>
              <a:gsLst>
                <a:gs pos="0">
                  <a:schemeClr val="lt2"/>
                </a:gs>
                <a:gs pos="21000">
                  <a:schemeClr val="lt2"/>
                </a:gs>
                <a:gs pos="52000">
                  <a:schemeClr val="lt2"/>
                </a:gs>
                <a:gs pos="79000">
                  <a:schemeClr val="accent2"/>
                </a:gs>
                <a:gs pos="100000">
                  <a:schemeClr val="accent3"/>
                </a:gs>
              </a:gsLst>
              <a:path path="circle">
                <a:fillToRect l="50000" t="50000" r="50000" b="50000"/>
              </a:path>
              <a:tileRect/>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9" name="Google Shape;719;p26"/>
            <p:cNvSpPr/>
            <p:nvPr/>
          </p:nvSpPr>
          <p:spPr>
            <a:xfrm>
              <a:off x="-8023771" y="2750215"/>
              <a:ext cx="53076" cy="41253"/>
            </a:xfrm>
            <a:custGeom>
              <a:avLst/>
              <a:gdLst/>
              <a:ahLst/>
              <a:cxnLst/>
              <a:rect l="l" t="t" r="r" b="b"/>
              <a:pathLst>
                <a:path w="1634" h="1270" extrusionOk="0">
                  <a:moveTo>
                    <a:pt x="817" y="0"/>
                  </a:moveTo>
                  <a:cubicBezTo>
                    <a:pt x="0" y="0"/>
                    <a:pt x="0" y="1270"/>
                    <a:pt x="817" y="1270"/>
                  </a:cubicBezTo>
                  <a:cubicBezTo>
                    <a:pt x="1634" y="1270"/>
                    <a:pt x="1634" y="0"/>
                    <a:pt x="817" y="0"/>
                  </a:cubicBezTo>
                  <a:close/>
                </a:path>
              </a:pathLst>
            </a:custGeom>
            <a:gradFill>
              <a:gsLst>
                <a:gs pos="0">
                  <a:schemeClr val="lt2"/>
                </a:gs>
                <a:gs pos="21000">
                  <a:schemeClr val="lt2"/>
                </a:gs>
                <a:gs pos="52000">
                  <a:schemeClr val="lt2"/>
                </a:gs>
                <a:gs pos="79000">
                  <a:schemeClr val="accent2"/>
                </a:gs>
                <a:gs pos="100000">
                  <a:schemeClr val="accent3"/>
                </a:gs>
              </a:gsLst>
              <a:path path="circle">
                <a:fillToRect l="50000" t="50000" r="50000" b="50000"/>
              </a:path>
              <a:tileRect/>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0" name="Google Shape;720;p26"/>
            <p:cNvSpPr/>
            <p:nvPr/>
          </p:nvSpPr>
          <p:spPr>
            <a:xfrm>
              <a:off x="-6966381" y="2630017"/>
              <a:ext cx="53466" cy="41253"/>
            </a:xfrm>
            <a:custGeom>
              <a:avLst/>
              <a:gdLst/>
              <a:ahLst/>
              <a:cxnLst/>
              <a:rect l="l" t="t" r="r" b="b"/>
              <a:pathLst>
                <a:path w="1646" h="1270" extrusionOk="0">
                  <a:moveTo>
                    <a:pt x="818" y="0"/>
                  </a:moveTo>
                  <a:cubicBezTo>
                    <a:pt x="1" y="0"/>
                    <a:pt x="1" y="1270"/>
                    <a:pt x="818" y="1270"/>
                  </a:cubicBezTo>
                  <a:cubicBezTo>
                    <a:pt x="1634" y="1270"/>
                    <a:pt x="1645" y="0"/>
                    <a:pt x="818" y="0"/>
                  </a:cubicBezTo>
                  <a:close/>
                </a:path>
              </a:pathLst>
            </a:custGeom>
            <a:gradFill>
              <a:gsLst>
                <a:gs pos="0">
                  <a:schemeClr val="lt2"/>
                </a:gs>
                <a:gs pos="21000">
                  <a:schemeClr val="lt2"/>
                </a:gs>
                <a:gs pos="52000">
                  <a:schemeClr val="lt2"/>
                </a:gs>
                <a:gs pos="79000">
                  <a:schemeClr val="accent2"/>
                </a:gs>
                <a:gs pos="100000">
                  <a:schemeClr val="accent3"/>
                </a:gs>
              </a:gsLst>
              <a:path path="circle">
                <a:fillToRect l="50000" t="50000" r="50000" b="50000"/>
              </a:path>
              <a:tileRect/>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1" name="Google Shape;721;p26"/>
            <p:cNvSpPr/>
            <p:nvPr/>
          </p:nvSpPr>
          <p:spPr>
            <a:xfrm>
              <a:off x="-3520244" y="2670352"/>
              <a:ext cx="53466" cy="41253"/>
            </a:xfrm>
            <a:custGeom>
              <a:avLst/>
              <a:gdLst/>
              <a:ahLst/>
              <a:cxnLst/>
              <a:rect l="l" t="t" r="r" b="b"/>
              <a:pathLst>
                <a:path w="1646" h="1270" extrusionOk="0">
                  <a:moveTo>
                    <a:pt x="818" y="0"/>
                  </a:moveTo>
                  <a:cubicBezTo>
                    <a:pt x="1" y="0"/>
                    <a:pt x="1" y="1270"/>
                    <a:pt x="818" y="1270"/>
                  </a:cubicBezTo>
                  <a:cubicBezTo>
                    <a:pt x="1635" y="1270"/>
                    <a:pt x="1646" y="0"/>
                    <a:pt x="818" y="0"/>
                  </a:cubicBezTo>
                  <a:close/>
                </a:path>
              </a:pathLst>
            </a:custGeom>
            <a:gradFill>
              <a:gsLst>
                <a:gs pos="0">
                  <a:schemeClr val="lt2"/>
                </a:gs>
                <a:gs pos="21000">
                  <a:schemeClr val="lt2"/>
                </a:gs>
                <a:gs pos="52000">
                  <a:schemeClr val="lt2"/>
                </a:gs>
                <a:gs pos="79000">
                  <a:schemeClr val="accent2"/>
                </a:gs>
                <a:gs pos="100000">
                  <a:schemeClr val="accent3"/>
                </a:gs>
              </a:gsLst>
              <a:path path="circle">
                <a:fillToRect l="50000" t="50000" r="50000" b="50000"/>
              </a:path>
              <a:tileRect/>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2" name="Google Shape;722;p26"/>
            <p:cNvSpPr/>
            <p:nvPr/>
          </p:nvSpPr>
          <p:spPr>
            <a:xfrm>
              <a:off x="-2918068" y="2526275"/>
              <a:ext cx="73486" cy="57264"/>
            </a:xfrm>
            <a:custGeom>
              <a:avLst/>
              <a:gdLst/>
              <a:ahLst/>
              <a:cxnLst/>
              <a:rect l="l" t="t" r="r" b="b"/>
              <a:pathLst>
                <a:path w="1646" h="1282" extrusionOk="0">
                  <a:moveTo>
                    <a:pt x="817" y="1"/>
                  </a:moveTo>
                  <a:cubicBezTo>
                    <a:pt x="0" y="1"/>
                    <a:pt x="0" y="1281"/>
                    <a:pt x="817" y="1281"/>
                  </a:cubicBezTo>
                  <a:cubicBezTo>
                    <a:pt x="1645" y="1281"/>
                    <a:pt x="1645" y="1"/>
                    <a:pt x="817" y="1"/>
                  </a:cubicBezTo>
                  <a:close/>
                </a:path>
              </a:pathLst>
            </a:custGeom>
            <a:gradFill>
              <a:gsLst>
                <a:gs pos="0">
                  <a:schemeClr val="lt2"/>
                </a:gs>
                <a:gs pos="21000">
                  <a:schemeClr val="lt2"/>
                </a:gs>
                <a:gs pos="52000">
                  <a:schemeClr val="lt2"/>
                </a:gs>
                <a:gs pos="79000">
                  <a:schemeClr val="accent2"/>
                </a:gs>
                <a:gs pos="100000">
                  <a:schemeClr val="accent3"/>
                </a:gs>
              </a:gsLst>
              <a:path path="circle">
                <a:fillToRect l="50000" t="50000" r="50000" b="50000"/>
              </a:path>
              <a:tileRect/>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3" name="Google Shape;723;p26"/>
            <p:cNvSpPr/>
            <p:nvPr/>
          </p:nvSpPr>
          <p:spPr>
            <a:xfrm>
              <a:off x="-3710558" y="-720427"/>
              <a:ext cx="53109" cy="41253"/>
            </a:xfrm>
            <a:custGeom>
              <a:avLst/>
              <a:gdLst/>
              <a:ahLst/>
              <a:cxnLst/>
              <a:rect l="l" t="t" r="r" b="b"/>
              <a:pathLst>
                <a:path w="1635" h="1270" extrusionOk="0">
                  <a:moveTo>
                    <a:pt x="818" y="0"/>
                  </a:moveTo>
                  <a:cubicBezTo>
                    <a:pt x="1" y="0"/>
                    <a:pt x="1" y="1270"/>
                    <a:pt x="818" y="1270"/>
                  </a:cubicBezTo>
                  <a:cubicBezTo>
                    <a:pt x="1634" y="1270"/>
                    <a:pt x="1634" y="0"/>
                    <a:pt x="818" y="0"/>
                  </a:cubicBezTo>
                  <a:close/>
                </a:path>
              </a:pathLst>
            </a:custGeom>
            <a:gradFill>
              <a:gsLst>
                <a:gs pos="0">
                  <a:schemeClr val="lt2"/>
                </a:gs>
                <a:gs pos="21000">
                  <a:schemeClr val="lt2"/>
                </a:gs>
                <a:gs pos="52000">
                  <a:schemeClr val="lt2"/>
                </a:gs>
                <a:gs pos="79000">
                  <a:schemeClr val="accent2"/>
                </a:gs>
                <a:gs pos="100000">
                  <a:schemeClr val="accent3"/>
                </a:gs>
              </a:gsLst>
              <a:path path="circle">
                <a:fillToRect l="50000" t="50000" r="50000" b="50000"/>
              </a:path>
              <a:tileRect/>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4" name="Google Shape;724;p26"/>
            <p:cNvSpPr/>
            <p:nvPr/>
          </p:nvSpPr>
          <p:spPr>
            <a:xfrm>
              <a:off x="-8656576" y="-456929"/>
              <a:ext cx="35893" cy="27643"/>
            </a:xfrm>
            <a:custGeom>
              <a:avLst/>
              <a:gdLst/>
              <a:ahLst/>
              <a:cxnLst/>
              <a:rect l="l" t="t" r="r" b="b"/>
              <a:pathLst>
                <a:path w="1105" h="851" extrusionOk="0">
                  <a:moveTo>
                    <a:pt x="553" y="1"/>
                  </a:moveTo>
                  <a:cubicBezTo>
                    <a:pt x="1" y="1"/>
                    <a:pt x="1" y="851"/>
                    <a:pt x="553" y="851"/>
                  </a:cubicBezTo>
                  <a:cubicBezTo>
                    <a:pt x="1104" y="851"/>
                    <a:pt x="1093" y="1"/>
                    <a:pt x="553" y="1"/>
                  </a:cubicBezTo>
                  <a:close/>
                </a:path>
              </a:pathLst>
            </a:custGeom>
            <a:gradFill>
              <a:gsLst>
                <a:gs pos="0">
                  <a:schemeClr val="lt2"/>
                </a:gs>
                <a:gs pos="21000">
                  <a:schemeClr val="lt2"/>
                </a:gs>
                <a:gs pos="52000">
                  <a:schemeClr val="lt2"/>
                </a:gs>
                <a:gs pos="79000">
                  <a:schemeClr val="accent2"/>
                </a:gs>
                <a:gs pos="100000">
                  <a:schemeClr val="accent3"/>
                </a:gs>
              </a:gsLst>
              <a:path path="circle">
                <a:fillToRect l="50000" t="50000" r="50000" b="50000"/>
              </a:path>
              <a:tileRect/>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5" name="Google Shape;725;p26"/>
            <p:cNvSpPr/>
            <p:nvPr/>
          </p:nvSpPr>
          <p:spPr>
            <a:xfrm>
              <a:off x="-4332426" y="-235688"/>
              <a:ext cx="35893" cy="27643"/>
            </a:xfrm>
            <a:custGeom>
              <a:avLst/>
              <a:gdLst/>
              <a:ahLst/>
              <a:cxnLst/>
              <a:rect l="l" t="t" r="r" b="b"/>
              <a:pathLst>
                <a:path w="1105" h="851" extrusionOk="0">
                  <a:moveTo>
                    <a:pt x="552" y="0"/>
                  </a:moveTo>
                  <a:cubicBezTo>
                    <a:pt x="1" y="0"/>
                    <a:pt x="1" y="850"/>
                    <a:pt x="552" y="850"/>
                  </a:cubicBezTo>
                  <a:cubicBezTo>
                    <a:pt x="1104" y="850"/>
                    <a:pt x="1104" y="0"/>
                    <a:pt x="552" y="0"/>
                  </a:cubicBezTo>
                  <a:close/>
                </a:path>
              </a:pathLst>
            </a:custGeom>
            <a:gradFill>
              <a:gsLst>
                <a:gs pos="0">
                  <a:schemeClr val="lt2"/>
                </a:gs>
                <a:gs pos="21000">
                  <a:schemeClr val="lt2"/>
                </a:gs>
                <a:gs pos="52000">
                  <a:schemeClr val="lt2"/>
                </a:gs>
                <a:gs pos="79000">
                  <a:schemeClr val="accent2"/>
                </a:gs>
                <a:gs pos="100000">
                  <a:schemeClr val="accent3"/>
                </a:gs>
              </a:gsLst>
              <a:path path="circle">
                <a:fillToRect l="50000" t="50000" r="50000" b="50000"/>
              </a:path>
              <a:tileRect/>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6" name="Google Shape;726;p26"/>
            <p:cNvSpPr/>
            <p:nvPr/>
          </p:nvSpPr>
          <p:spPr>
            <a:xfrm>
              <a:off x="-8751608" y="1454603"/>
              <a:ext cx="35893" cy="27643"/>
            </a:xfrm>
            <a:custGeom>
              <a:avLst/>
              <a:gdLst/>
              <a:ahLst/>
              <a:cxnLst/>
              <a:rect l="l" t="t" r="r" b="b"/>
              <a:pathLst>
                <a:path w="1105" h="851" extrusionOk="0">
                  <a:moveTo>
                    <a:pt x="553" y="1"/>
                  </a:moveTo>
                  <a:cubicBezTo>
                    <a:pt x="1" y="1"/>
                    <a:pt x="1" y="851"/>
                    <a:pt x="553" y="851"/>
                  </a:cubicBezTo>
                  <a:cubicBezTo>
                    <a:pt x="1105" y="851"/>
                    <a:pt x="1094" y="1"/>
                    <a:pt x="553" y="1"/>
                  </a:cubicBezTo>
                  <a:close/>
                </a:path>
              </a:pathLst>
            </a:custGeom>
            <a:gradFill>
              <a:gsLst>
                <a:gs pos="0">
                  <a:schemeClr val="lt2"/>
                </a:gs>
                <a:gs pos="21000">
                  <a:schemeClr val="lt2"/>
                </a:gs>
                <a:gs pos="52000">
                  <a:schemeClr val="lt2"/>
                </a:gs>
                <a:gs pos="79000">
                  <a:schemeClr val="accent2"/>
                </a:gs>
                <a:gs pos="100000">
                  <a:schemeClr val="accent3"/>
                </a:gs>
              </a:gsLst>
              <a:path path="circle">
                <a:fillToRect l="50000" t="50000" r="50000" b="50000"/>
              </a:path>
              <a:tileRect/>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7" name="Google Shape;727;p26"/>
            <p:cNvSpPr/>
            <p:nvPr/>
          </p:nvSpPr>
          <p:spPr>
            <a:xfrm>
              <a:off x="-5191756" y="2774732"/>
              <a:ext cx="35861" cy="27285"/>
            </a:xfrm>
            <a:custGeom>
              <a:avLst/>
              <a:gdLst/>
              <a:ahLst/>
              <a:cxnLst/>
              <a:rect l="l" t="t" r="r" b="b"/>
              <a:pathLst>
                <a:path w="1104" h="840" extrusionOk="0">
                  <a:moveTo>
                    <a:pt x="552" y="0"/>
                  </a:moveTo>
                  <a:cubicBezTo>
                    <a:pt x="0" y="0"/>
                    <a:pt x="0" y="839"/>
                    <a:pt x="552" y="839"/>
                  </a:cubicBezTo>
                  <a:cubicBezTo>
                    <a:pt x="1104" y="839"/>
                    <a:pt x="1104" y="0"/>
                    <a:pt x="552" y="0"/>
                  </a:cubicBezTo>
                  <a:close/>
                </a:path>
              </a:pathLst>
            </a:custGeom>
            <a:gradFill>
              <a:gsLst>
                <a:gs pos="0">
                  <a:schemeClr val="lt2"/>
                </a:gs>
                <a:gs pos="21000">
                  <a:schemeClr val="lt2"/>
                </a:gs>
                <a:gs pos="52000">
                  <a:schemeClr val="lt2"/>
                </a:gs>
                <a:gs pos="79000">
                  <a:schemeClr val="accent2"/>
                </a:gs>
                <a:gs pos="100000">
                  <a:schemeClr val="accent3"/>
                </a:gs>
              </a:gsLst>
              <a:path path="circle">
                <a:fillToRect l="50000" t="50000" r="50000" b="50000"/>
              </a:path>
              <a:tileRect/>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8" name="Google Shape;728;p26"/>
            <p:cNvSpPr/>
            <p:nvPr/>
          </p:nvSpPr>
          <p:spPr>
            <a:xfrm>
              <a:off x="-7285046" y="-637555"/>
              <a:ext cx="35893" cy="27643"/>
            </a:xfrm>
            <a:custGeom>
              <a:avLst/>
              <a:gdLst/>
              <a:ahLst/>
              <a:cxnLst/>
              <a:rect l="l" t="t" r="r" b="b"/>
              <a:pathLst>
                <a:path w="1105" h="851" extrusionOk="0">
                  <a:moveTo>
                    <a:pt x="552" y="1"/>
                  </a:moveTo>
                  <a:cubicBezTo>
                    <a:pt x="0" y="1"/>
                    <a:pt x="0" y="851"/>
                    <a:pt x="552" y="851"/>
                  </a:cubicBezTo>
                  <a:cubicBezTo>
                    <a:pt x="1104" y="851"/>
                    <a:pt x="1093" y="1"/>
                    <a:pt x="552" y="1"/>
                  </a:cubicBezTo>
                  <a:close/>
                </a:path>
              </a:pathLst>
            </a:custGeom>
            <a:gradFill>
              <a:gsLst>
                <a:gs pos="0">
                  <a:schemeClr val="lt2"/>
                </a:gs>
                <a:gs pos="21000">
                  <a:schemeClr val="lt2"/>
                </a:gs>
                <a:gs pos="52000">
                  <a:schemeClr val="lt2"/>
                </a:gs>
                <a:gs pos="79000">
                  <a:schemeClr val="accent2"/>
                </a:gs>
                <a:gs pos="100000">
                  <a:schemeClr val="accent3"/>
                </a:gs>
              </a:gsLst>
              <a:path path="circle">
                <a:fillToRect l="50000" t="50000" r="50000" b="50000"/>
              </a:path>
              <a:tileRect/>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9" name="Google Shape;729;p26"/>
            <p:cNvSpPr/>
            <p:nvPr/>
          </p:nvSpPr>
          <p:spPr>
            <a:xfrm>
              <a:off x="-6221468" y="2589508"/>
              <a:ext cx="35893" cy="27643"/>
            </a:xfrm>
            <a:custGeom>
              <a:avLst/>
              <a:gdLst/>
              <a:ahLst/>
              <a:cxnLst/>
              <a:rect l="l" t="t" r="r" b="b"/>
              <a:pathLst>
                <a:path w="1105" h="851" extrusionOk="0">
                  <a:moveTo>
                    <a:pt x="553" y="0"/>
                  </a:moveTo>
                  <a:cubicBezTo>
                    <a:pt x="1" y="0"/>
                    <a:pt x="1" y="850"/>
                    <a:pt x="553" y="850"/>
                  </a:cubicBezTo>
                  <a:cubicBezTo>
                    <a:pt x="1104" y="850"/>
                    <a:pt x="1093" y="0"/>
                    <a:pt x="553" y="0"/>
                  </a:cubicBezTo>
                  <a:close/>
                </a:path>
              </a:pathLst>
            </a:custGeom>
            <a:gradFill>
              <a:gsLst>
                <a:gs pos="0">
                  <a:schemeClr val="lt2"/>
                </a:gs>
                <a:gs pos="21000">
                  <a:schemeClr val="lt2"/>
                </a:gs>
                <a:gs pos="52000">
                  <a:schemeClr val="lt2"/>
                </a:gs>
                <a:gs pos="79000">
                  <a:schemeClr val="accent2"/>
                </a:gs>
                <a:gs pos="100000">
                  <a:schemeClr val="accent3"/>
                </a:gs>
              </a:gsLst>
              <a:path path="circle">
                <a:fillToRect l="50000" t="50000" r="50000" b="50000"/>
              </a:path>
              <a:tileRect/>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0" name="Google Shape;730;p26"/>
            <p:cNvSpPr/>
            <p:nvPr/>
          </p:nvSpPr>
          <p:spPr>
            <a:xfrm>
              <a:off x="-8816409" y="2776493"/>
              <a:ext cx="35893" cy="27285"/>
            </a:xfrm>
            <a:custGeom>
              <a:avLst/>
              <a:gdLst/>
              <a:ahLst/>
              <a:cxnLst/>
              <a:rect l="l" t="t" r="r" b="b"/>
              <a:pathLst>
                <a:path w="1105" h="840" extrusionOk="0">
                  <a:moveTo>
                    <a:pt x="552" y="1"/>
                  </a:moveTo>
                  <a:cubicBezTo>
                    <a:pt x="1" y="1"/>
                    <a:pt x="1" y="839"/>
                    <a:pt x="552" y="839"/>
                  </a:cubicBezTo>
                  <a:cubicBezTo>
                    <a:pt x="1104" y="839"/>
                    <a:pt x="1093" y="1"/>
                    <a:pt x="552" y="1"/>
                  </a:cubicBezTo>
                  <a:close/>
                </a:path>
              </a:pathLst>
            </a:custGeom>
            <a:gradFill>
              <a:gsLst>
                <a:gs pos="0">
                  <a:schemeClr val="lt2"/>
                </a:gs>
                <a:gs pos="21000">
                  <a:schemeClr val="lt2"/>
                </a:gs>
                <a:gs pos="52000">
                  <a:schemeClr val="lt2"/>
                </a:gs>
                <a:gs pos="79000">
                  <a:schemeClr val="accent2"/>
                </a:gs>
                <a:gs pos="100000">
                  <a:schemeClr val="accent3"/>
                </a:gs>
              </a:gsLst>
              <a:path path="circle">
                <a:fillToRect l="50000" t="50000" r="50000" b="50000"/>
              </a:path>
              <a:tileRect/>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1" name="Google Shape;731;p26"/>
            <p:cNvSpPr/>
            <p:nvPr/>
          </p:nvSpPr>
          <p:spPr>
            <a:xfrm>
              <a:off x="-2886152" y="-520089"/>
              <a:ext cx="35893" cy="27643"/>
            </a:xfrm>
            <a:custGeom>
              <a:avLst/>
              <a:gdLst/>
              <a:ahLst/>
              <a:cxnLst/>
              <a:rect l="l" t="t" r="r" b="b"/>
              <a:pathLst>
                <a:path w="1105" h="851" extrusionOk="0">
                  <a:moveTo>
                    <a:pt x="552" y="0"/>
                  </a:moveTo>
                  <a:cubicBezTo>
                    <a:pt x="0" y="0"/>
                    <a:pt x="0" y="850"/>
                    <a:pt x="552" y="850"/>
                  </a:cubicBezTo>
                  <a:cubicBezTo>
                    <a:pt x="1104" y="850"/>
                    <a:pt x="1104" y="0"/>
                    <a:pt x="552" y="0"/>
                  </a:cubicBezTo>
                  <a:close/>
                </a:path>
              </a:pathLst>
            </a:custGeom>
            <a:gradFill>
              <a:gsLst>
                <a:gs pos="0">
                  <a:schemeClr val="lt2"/>
                </a:gs>
                <a:gs pos="21000">
                  <a:schemeClr val="lt2"/>
                </a:gs>
                <a:gs pos="52000">
                  <a:schemeClr val="lt2"/>
                </a:gs>
                <a:gs pos="79000">
                  <a:schemeClr val="accent2"/>
                </a:gs>
                <a:gs pos="100000">
                  <a:schemeClr val="accent3"/>
                </a:gs>
              </a:gsLst>
              <a:path path="circle">
                <a:fillToRect l="50000" t="50000" r="50000" b="50000"/>
              </a:path>
              <a:tileRect/>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2" name="Google Shape;732;p26"/>
            <p:cNvSpPr/>
            <p:nvPr/>
          </p:nvSpPr>
          <p:spPr>
            <a:xfrm>
              <a:off x="-3052939" y="697513"/>
              <a:ext cx="35893" cy="27643"/>
            </a:xfrm>
            <a:custGeom>
              <a:avLst/>
              <a:gdLst/>
              <a:ahLst/>
              <a:cxnLst/>
              <a:rect l="l" t="t" r="r" b="b"/>
              <a:pathLst>
                <a:path w="1105" h="851" extrusionOk="0">
                  <a:moveTo>
                    <a:pt x="553" y="0"/>
                  </a:moveTo>
                  <a:cubicBezTo>
                    <a:pt x="1" y="0"/>
                    <a:pt x="1" y="850"/>
                    <a:pt x="553" y="850"/>
                  </a:cubicBezTo>
                  <a:cubicBezTo>
                    <a:pt x="1105" y="850"/>
                    <a:pt x="1094" y="0"/>
                    <a:pt x="553" y="0"/>
                  </a:cubicBezTo>
                  <a:close/>
                </a:path>
              </a:pathLst>
            </a:custGeom>
            <a:gradFill>
              <a:gsLst>
                <a:gs pos="0">
                  <a:schemeClr val="lt2"/>
                </a:gs>
                <a:gs pos="21000">
                  <a:schemeClr val="lt2"/>
                </a:gs>
                <a:gs pos="52000">
                  <a:schemeClr val="lt2"/>
                </a:gs>
                <a:gs pos="79000">
                  <a:schemeClr val="accent2"/>
                </a:gs>
                <a:gs pos="100000">
                  <a:schemeClr val="accent3"/>
                </a:gs>
              </a:gsLst>
              <a:path path="circle">
                <a:fillToRect l="50000" t="50000" r="50000" b="50000"/>
              </a:path>
              <a:tileRect/>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3" name="Google Shape;733;p26"/>
            <p:cNvSpPr/>
            <p:nvPr/>
          </p:nvSpPr>
          <p:spPr>
            <a:xfrm>
              <a:off x="-2760020" y="1166825"/>
              <a:ext cx="35893" cy="27253"/>
            </a:xfrm>
            <a:custGeom>
              <a:avLst/>
              <a:gdLst/>
              <a:ahLst/>
              <a:cxnLst/>
              <a:rect l="l" t="t" r="r" b="b"/>
              <a:pathLst>
                <a:path w="1105" h="839" extrusionOk="0">
                  <a:moveTo>
                    <a:pt x="553" y="0"/>
                  </a:moveTo>
                  <a:cubicBezTo>
                    <a:pt x="1" y="0"/>
                    <a:pt x="1" y="839"/>
                    <a:pt x="553" y="839"/>
                  </a:cubicBezTo>
                  <a:cubicBezTo>
                    <a:pt x="1105" y="839"/>
                    <a:pt x="1105" y="0"/>
                    <a:pt x="553" y="0"/>
                  </a:cubicBezTo>
                  <a:close/>
                </a:path>
              </a:pathLst>
            </a:custGeom>
            <a:gradFill>
              <a:gsLst>
                <a:gs pos="0">
                  <a:schemeClr val="lt2"/>
                </a:gs>
                <a:gs pos="21000">
                  <a:schemeClr val="lt2"/>
                </a:gs>
                <a:gs pos="52000">
                  <a:schemeClr val="lt2"/>
                </a:gs>
                <a:gs pos="79000">
                  <a:schemeClr val="accent2"/>
                </a:gs>
                <a:gs pos="100000">
                  <a:schemeClr val="accent3"/>
                </a:gs>
              </a:gsLst>
              <a:path path="circle">
                <a:fillToRect l="50000" t="50000" r="50000" b="50000"/>
              </a:path>
              <a:tileRect/>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4" name="Google Shape;734;p26"/>
            <p:cNvSpPr/>
            <p:nvPr/>
          </p:nvSpPr>
          <p:spPr>
            <a:xfrm>
              <a:off x="-5903211" y="2831692"/>
              <a:ext cx="35861" cy="27610"/>
            </a:xfrm>
            <a:custGeom>
              <a:avLst/>
              <a:gdLst/>
              <a:ahLst/>
              <a:cxnLst/>
              <a:rect l="l" t="t" r="r" b="b"/>
              <a:pathLst>
                <a:path w="1104" h="850" extrusionOk="0">
                  <a:moveTo>
                    <a:pt x="552" y="0"/>
                  </a:moveTo>
                  <a:cubicBezTo>
                    <a:pt x="0" y="0"/>
                    <a:pt x="0" y="850"/>
                    <a:pt x="552" y="850"/>
                  </a:cubicBezTo>
                  <a:cubicBezTo>
                    <a:pt x="1104" y="850"/>
                    <a:pt x="1093" y="0"/>
                    <a:pt x="552" y="0"/>
                  </a:cubicBezTo>
                  <a:close/>
                </a:path>
              </a:pathLst>
            </a:custGeom>
            <a:gradFill>
              <a:gsLst>
                <a:gs pos="0">
                  <a:schemeClr val="lt2"/>
                </a:gs>
                <a:gs pos="21000">
                  <a:schemeClr val="lt2"/>
                </a:gs>
                <a:gs pos="52000">
                  <a:schemeClr val="lt2"/>
                </a:gs>
                <a:gs pos="79000">
                  <a:schemeClr val="accent2"/>
                </a:gs>
                <a:gs pos="100000">
                  <a:schemeClr val="accent3"/>
                </a:gs>
              </a:gsLst>
              <a:path path="circle">
                <a:fillToRect l="50000" t="50000" r="50000" b="50000"/>
              </a:path>
              <a:tileRect/>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735" name="Google Shape;735;p26"/>
          <p:cNvGrpSpPr/>
          <p:nvPr/>
        </p:nvGrpSpPr>
        <p:grpSpPr>
          <a:xfrm rot="-933951">
            <a:off x="-1173595" y="-1249870"/>
            <a:ext cx="11491187" cy="10289890"/>
            <a:chOff x="3708681" y="1511318"/>
            <a:chExt cx="7077374" cy="6337500"/>
          </a:xfrm>
        </p:grpSpPr>
        <p:sp>
          <p:nvSpPr>
            <p:cNvPr id="736" name="Google Shape;736;p26"/>
            <p:cNvSpPr/>
            <p:nvPr/>
          </p:nvSpPr>
          <p:spPr>
            <a:xfrm rot="1507166">
              <a:off x="4341089" y="2542959"/>
              <a:ext cx="5812630" cy="4274219"/>
            </a:xfrm>
            <a:prstGeom prst="donut">
              <a:avLst>
                <a:gd name="adj" fmla="val 427"/>
              </a:avLst>
            </a:prstGeom>
            <a:gradFill>
              <a:gsLst>
                <a:gs pos="0">
                  <a:schemeClr val="accent1"/>
                </a:gs>
                <a:gs pos="9000">
                  <a:schemeClr val="accent2"/>
                </a:gs>
                <a:gs pos="25000">
                  <a:schemeClr val="lt2"/>
                </a:gs>
                <a:gs pos="49000">
                  <a:schemeClr val="accent3"/>
                </a:gs>
                <a:gs pos="72000">
                  <a:schemeClr val="lt2"/>
                </a:gs>
                <a:gs pos="86000">
                  <a:schemeClr val="accent2"/>
                </a:gs>
                <a:gs pos="100000">
                  <a:srgbClr val="B88532"/>
                </a:gs>
              </a:gsLst>
              <a:lin ang="2700006"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7" name="Google Shape;737;p26"/>
            <p:cNvSpPr/>
            <p:nvPr/>
          </p:nvSpPr>
          <p:spPr>
            <a:xfrm rot="-1507166" flipH="1">
              <a:off x="4341015" y="2542959"/>
              <a:ext cx="5812630" cy="4274219"/>
            </a:xfrm>
            <a:prstGeom prst="donut">
              <a:avLst>
                <a:gd name="adj" fmla="val 427"/>
              </a:avLst>
            </a:prstGeom>
            <a:gradFill>
              <a:gsLst>
                <a:gs pos="0">
                  <a:schemeClr val="accent1"/>
                </a:gs>
                <a:gs pos="9000">
                  <a:schemeClr val="accent2"/>
                </a:gs>
                <a:gs pos="25000">
                  <a:schemeClr val="lt2"/>
                </a:gs>
                <a:gs pos="49000">
                  <a:schemeClr val="accent3"/>
                </a:gs>
                <a:gs pos="72000">
                  <a:schemeClr val="lt2"/>
                </a:gs>
                <a:gs pos="86000">
                  <a:schemeClr val="accent2"/>
                </a:gs>
                <a:gs pos="100000">
                  <a:srgbClr val="B88532"/>
                </a:gs>
              </a:gsLst>
              <a:lin ang="2700006"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8" name="Google Shape;738;p26"/>
            <p:cNvSpPr/>
            <p:nvPr/>
          </p:nvSpPr>
          <p:spPr>
            <a:xfrm rot="5256238">
              <a:off x="4341183" y="2542948"/>
              <a:ext cx="5812482" cy="4274241"/>
            </a:xfrm>
            <a:prstGeom prst="donut">
              <a:avLst>
                <a:gd name="adj" fmla="val 427"/>
              </a:avLst>
            </a:prstGeom>
            <a:gradFill>
              <a:gsLst>
                <a:gs pos="0">
                  <a:schemeClr val="accent1"/>
                </a:gs>
                <a:gs pos="9000">
                  <a:schemeClr val="accent2"/>
                </a:gs>
                <a:gs pos="25000">
                  <a:schemeClr val="lt2"/>
                </a:gs>
                <a:gs pos="49000">
                  <a:schemeClr val="accent3"/>
                </a:gs>
                <a:gs pos="72000">
                  <a:schemeClr val="lt2"/>
                </a:gs>
                <a:gs pos="86000">
                  <a:schemeClr val="accent2"/>
                </a:gs>
                <a:gs pos="100000">
                  <a:srgbClr val="B88532"/>
                </a:gs>
              </a:gsLst>
              <a:lin ang="2700006"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739" name="Google Shape;739;p26"/>
          <p:cNvSpPr/>
          <p:nvPr/>
        </p:nvSpPr>
        <p:spPr>
          <a:xfrm>
            <a:off x="50500" y="337175"/>
            <a:ext cx="566695" cy="730551"/>
          </a:xfrm>
          <a:custGeom>
            <a:avLst/>
            <a:gdLst/>
            <a:ahLst/>
            <a:cxnLst/>
            <a:rect l="l" t="t" r="r" b="b"/>
            <a:pathLst>
              <a:path w="5233" h="6745" extrusionOk="0">
                <a:moveTo>
                  <a:pt x="2617" y="0"/>
                </a:moveTo>
                <a:lnTo>
                  <a:pt x="2617" y="0"/>
                </a:lnTo>
                <a:cubicBezTo>
                  <a:pt x="2617" y="1866"/>
                  <a:pt x="1447" y="3367"/>
                  <a:pt x="1" y="3367"/>
                </a:cubicBezTo>
                <a:lnTo>
                  <a:pt x="1" y="3367"/>
                </a:lnTo>
                <a:cubicBezTo>
                  <a:pt x="1447" y="3367"/>
                  <a:pt x="2617" y="4879"/>
                  <a:pt x="2617" y="6744"/>
                </a:cubicBezTo>
                <a:lnTo>
                  <a:pt x="2617" y="6744"/>
                </a:lnTo>
                <a:cubicBezTo>
                  <a:pt x="2617" y="4879"/>
                  <a:pt x="3787" y="3367"/>
                  <a:pt x="5233" y="3367"/>
                </a:cubicBezTo>
                <a:lnTo>
                  <a:pt x="5233" y="3367"/>
                </a:lnTo>
                <a:cubicBezTo>
                  <a:pt x="3787" y="3367"/>
                  <a:pt x="2617" y="1866"/>
                  <a:pt x="2617" y="0"/>
                </a:cubicBezTo>
                <a:close/>
              </a:path>
            </a:pathLst>
          </a:custGeom>
          <a:gradFill>
            <a:gsLst>
              <a:gs pos="0">
                <a:schemeClr val="accent1"/>
              </a:gs>
              <a:gs pos="9000">
                <a:schemeClr val="accent3"/>
              </a:gs>
              <a:gs pos="25000">
                <a:schemeClr val="lt2"/>
              </a:gs>
              <a:gs pos="49000">
                <a:schemeClr val="accent3"/>
              </a:gs>
              <a:gs pos="72000">
                <a:schemeClr val="lt2"/>
              </a:gs>
              <a:gs pos="86000">
                <a:schemeClr val="accent2"/>
              </a:gs>
              <a:gs pos="100000">
                <a:schemeClr val="accent1"/>
              </a:gs>
            </a:gsLst>
            <a:lin ang="18900044"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0" name="Google Shape;740;p26"/>
          <p:cNvSpPr/>
          <p:nvPr/>
        </p:nvSpPr>
        <p:spPr>
          <a:xfrm>
            <a:off x="7918150" y="4376815"/>
            <a:ext cx="566695" cy="730534"/>
          </a:xfrm>
          <a:custGeom>
            <a:avLst/>
            <a:gdLst/>
            <a:ahLst/>
            <a:cxnLst/>
            <a:rect l="l" t="t" r="r" b="b"/>
            <a:pathLst>
              <a:path w="5233" h="6745" extrusionOk="0">
                <a:moveTo>
                  <a:pt x="2617" y="0"/>
                </a:moveTo>
                <a:lnTo>
                  <a:pt x="2617" y="0"/>
                </a:lnTo>
                <a:cubicBezTo>
                  <a:pt x="2617" y="1866"/>
                  <a:pt x="1447" y="3367"/>
                  <a:pt x="1" y="3367"/>
                </a:cubicBezTo>
                <a:lnTo>
                  <a:pt x="1" y="3367"/>
                </a:lnTo>
                <a:cubicBezTo>
                  <a:pt x="1447" y="3367"/>
                  <a:pt x="2617" y="4879"/>
                  <a:pt x="2617" y="6744"/>
                </a:cubicBezTo>
                <a:lnTo>
                  <a:pt x="2617" y="6744"/>
                </a:lnTo>
                <a:cubicBezTo>
                  <a:pt x="2617" y="4879"/>
                  <a:pt x="3787" y="3367"/>
                  <a:pt x="5233" y="3367"/>
                </a:cubicBezTo>
                <a:lnTo>
                  <a:pt x="5233" y="3367"/>
                </a:lnTo>
                <a:cubicBezTo>
                  <a:pt x="3787" y="3367"/>
                  <a:pt x="2617" y="1866"/>
                  <a:pt x="2617" y="0"/>
                </a:cubicBezTo>
                <a:close/>
              </a:path>
            </a:pathLst>
          </a:custGeom>
          <a:gradFill>
            <a:gsLst>
              <a:gs pos="0">
                <a:schemeClr val="accent1"/>
              </a:gs>
              <a:gs pos="9000">
                <a:schemeClr val="accent3"/>
              </a:gs>
              <a:gs pos="25000">
                <a:schemeClr val="lt2"/>
              </a:gs>
              <a:gs pos="49000">
                <a:schemeClr val="accent3"/>
              </a:gs>
              <a:gs pos="72000">
                <a:schemeClr val="lt2"/>
              </a:gs>
              <a:gs pos="86000">
                <a:schemeClr val="accent2"/>
              </a:gs>
              <a:gs pos="100000">
                <a:schemeClr val="accent1"/>
              </a:gs>
            </a:gsLst>
            <a:lin ang="18900044"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1" name="Google Shape;741;p26"/>
          <p:cNvSpPr/>
          <p:nvPr/>
        </p:nvSpPr>
        <p:spPr>
          <a:xfrm>
            <a:off x="8008638" y="290875"/>
            <a:ext cx="385724" cy="497258"/>
          </a:xfrm>
          <a:custGeom>
            <a:avLst/>
            <a:gdLst/>
            <a:ahLst/>
            <a:cxnLst/>
            <a:rect l="l" t="t" r="r" b="b"/>
            <a:pathLst>
              <a:path w="5233" h="6745" extrusionOk="0">
                <a:moveTo>
                  <a:pt x="2617" y="0"/>
                </a:moveTo>
                <a:lnTo>
                  <a:pt x="2617" y="0"/>
                </a:lnTo>
                <a:cubicBezTo>
                  <a:pt x="2617" y="1866"/>
                  <a:pt x="1447" y="3367"/>
                  <a:pt x="1" y="3367"/>
                </a:cubicBezTo>
                <a:lnTo>
                  <a:pt x="1" y="3367"/>
                </a:lnTo>
                <a:cubicBezTo>
                  <a:pt x="1447" y="3367"/>
                  <a:pt x="2617" y="4879"/>
                  <a:pt x="2617" y="6744"/>
                </a:cubicBezTo>
                <a:lnTo>
                  <a:pt x="2617" y="6744"/>
                </a:lnTo>
                <a:cubicBezTo>
                  <a:pt x="2617" y="4879"/>
                  <a:pt x="3787" y="3367"/>
                  <a:pt x="5233" y="3367"/>
                </a:cubicBezTo>
                <a:lnTo>
                  <a:pt x="5233" y="3367"/>
                </a:lnTo>
                <a:cubicBezTo>
                  <a:pt x="3787" y="3367"/>
                  <a:pt x="2617" y="1866"/>
                  <a:pt x="2617" y="0"/>
                </a:cubicBezTo>
                <a:close/>
              </a:path>
            </a:pathLst>
          </a:custGeom>
          <a:gradFill>
            <a:gsLst>
              <a:gs pos="0">
                <a:schemeClr val="accent1"/>
              </a:gs>
              <a:gs pos="9000">
                <a:schemeClr val="accent3"/>
              </a:gs>
              <a:gs pos="25000">
                <a:schemeClr val="lt2"/>
              </a:gs>
              <a:gs pos="49000">
                <a:schemeClr val="accent3"/>
              </a:gs>
              <a:gs pos="72000">
                <a:schemeClr val="lt2"/>
              </a:gs>
              <a:gs pos="86000">
                <a:schemeClr val="accent2"/>
              </a:gs>
              <a:gs pos="100000">
                <a:schemeClr val="accent1"/>
              </a:gs>
            </a:gsLst>
            <a:lin ang="18900044"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mc:AlternateContent xmlns:mc="http://schemas.openxmlformats.org/markup-compatibility/2006">
    <mc:Choice xmlns:p159="http://schemas.microsoft.com/office/powerpoint/2015/09/main" xmlns="" Requires="p159">
      <p:transition xmlns:p14="http://schemas.microsoft.com/office/powerpoint/2010/main" spd="slow" p14:dur="2000">
        <p159:morph option="byObject"/>
      </p:transition>
    </mc:Choice>
    <mc:Fallback>
      <p:transition spd="slow">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ackground 3">
  <p:cSld name="CUSTOM_11_1_1_1">
    <p:spTree>
      <p:nvGrpSpPr>
        <p:cNvPr id="1" name="Shape 742"/>
        <p:cNvGrpSpPr/>
        <p:nvPr/>
      </p:nvGrpSpPr>
      <p:grpSpPr>
        <a:xfrm>
          <a:off x="0" y="0"/>
          <a:ext cx="0" cy="0"/>
          <a:chOff x="0" y="0"/>
          <a:chExt cx="0" cy="0"/>
        </a:xfrm>
      </p:grpSpPr>
      <p:grpSp>
        <p:nvGrpSpPr>
          <p:cNvPr id="743" name="Google Shape;743;p27"/>
          <p:cNvGrpSpPr/>
          <p:nvPr/>
        </p:nvGrpSpPr>
        <p:grpSpPr>
          <a:xfrm rot="10800000" flipH="1">
            <a:off x="50499" y="139626"/>
            <a:ext cx="8992628" cy="4946828"/>
            <a:chOff x="-9231564" y="-720427"/>
            <a:chExt cx="6507438" cy="3579729"/>
          </a:xfrm>
        </p:grpSpPr>
        <p:sp>
          <p:nvSpPr>
            <p:cNvPr id="744" name="Google Shape;744;p27"/>
            <p:cNvSpPr/>
            <p:nvPr/>
          </p:nvSpPr>
          <p:spPr>
            <a:xfrm>
              <a:off x="-9231564" y="895623"/>
              <a:ext cx="53434" cy="41253"/>
            </a:xfrm>
            <a:custGeom>
              <a:avLst/>
              <a:gdLst/>
              <a:ahLst/>
              <a:cxnLst/>
              <a:rect l="l" t="t" r="r" b="b"/>
              <a:pathLst>
                <a:path w="1645" h="1270" extrusionOk="0">
                  <a:moveTo>
                    <a:pt x="817" y="0"/>
                  </a:moveTo>
                  <a:cubicBezTo>
                    <a:pt x="0" y="0"/>
                    <a:pt x="0" y="1270"/>
                    <a:pt x="817" y="1270"/>
                  </a:cubicBezTo>
                  <a:cubicBezTo>
                    <a:pt x="1645" y="1270"/>
                    <a:pt x="1645" y="0"/>
                    <a:pt x="817" y="0"/>
                  </a:cubicBezTo>
                  <a:close/>
                </a:path>
              </a:pathLst>
            </a:custGeom>
            <a:gradFill>
              <a:gsLst>
                <a:gs pos="0">
                  <a:schemeClr val="lt2"/>
                </a:gs>
                <a:gs pos="21000">
                  <a:schemeClr val="lt2"/>
                </a:gs>
                <a:gs pos="52000">
                  <a:schemeClr val="lt2"/>
                </a:gs>
                <a:gs pos="79000">
                  <a:schemeClr val="accent2"/>
                </a:gs>
                <a:gs pos="100000">
                  <a:schemeClr val="accent3"/>
                </a:gs>
              </a:gsLst>
              <a:path path="circle">
                <a:fillToRect l="50000" t="50000" r="50000" b="50000"/>
              </a:path>
              <a:tileRect/>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5" name="Google Shape;745;p27"/>
            <p:cNvSpPr/>
            <p:nvPr/>
          </p:nvSpPr>
          <p:spPr>
            <a:xfrm>
              <a:off x="-7937915" y="-313520"/>
              <a:ext cx="53466" cy="41253"/>
            </a:xfrm>
            <a:custGeom>
              <a:avLst/>
              <a:gdLst/>
              <a:ahLst/>
              <a:cxnLst/>
              <a:rect l="l" t="t" r="r" b="b"/>
              <a:pathLst>
                <a:path w="1646" h="1270" extrusionOk="0">
                  <a:moveTo>
                    <a:pt x="828" y="1"/>
                  </a:moveTo>
                  <a:cubicBezTo>
                    <a:pt x="12" y="1"/>
                    <a:pt x="1" y="1270"/>
                    <a:pt x="828" y="1270"/>
                  </a:cubicBezTo>
                  <a:cubicBezTo>
                    <a:pt x="1645" y="1270"/>
                    <a:pt x="1645" y="1"/>
                    <a:pt x="828" y="1"/>
                  </a:cubicBezTo>
                  <a:close/>
                </a:path>
              </a:pathLst>
            </a:custGeom>
            <a:gradFill>
              <a:gsLst>
                <a:gs pos="0">
                  <a:schemeClr val="lt2"/>
                </a:gs>
                <a:gs pos="21000">
                  <a:schemeClr val="lt2"/>
                </a:gs>
                <a:gs pos="52000">
                  <a:schemeClr val="lt2"/>
                </a:gs>
                <a:gs pos="79000">
                  <a:schemeClr val="accent2"/>
                </a:gs>
                <a:gs pos="100000">
                  <a:schemeClr val="accent3"/>
                </a:gs>
              </a:gsLst>
              <a:path path="circle">
                <a:fillToRect l="50000" t="50000" r="50000" b="50000"/>
              </a:path>
              <a:tileRect/>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6" name="Google Shape;746;p27"/>
            <p:cNvSpPr/>
            <p:nvPr/>
          </p:nvSpPr>
          <p:spPr>
            <a:xfrm>
              <a:off x="-8912210" y="176428"/>
              <a:ext cx="53109" cy="41253"/>
            </a:xfrm>
            <a:custGeom>
              <a:avLst/>
              <a:gdLst/>
              <a:ahLst/>
              <a:cxnLst/>
              <a:rect l="l" t="t" r="r" b="b"/>
              <a:pathLst>
                <a:path w="1635" h="1270" extrusionOk="0">
                  <a:moveTo>
                    <a:pt x="818" y="0"/>
                  </a:moveTo>
                  <a:cubicBezTo>
                    <a:pt x="1" y="0"/>
                    <a:pt x="1" y="1270"/>
                    <a:pt x="818" y="1270"/>
                  </a:cubicBezTo>
                  <a:cubicBezTo>
                    <a:pt x="1634" y="1270"/>
                    <a:pt x="1634" y="0"/>
                    <a:pt x="818" y="0"/>
                  </a:cubicBezTo>
                  <a:close/>
                </a:path>
              </a:pathLst>
            </a:custGeom>
            <a:gradFill>
              <a:gsLst>
                <a:gs pos="0">
                  <a:schemeClr val="lt2"/>
                </a:gs>
                <a:gs pos="21000">
                  <a:schemeClr val="lt2"/>
                </a:gs>
                <a:gs pos="52000">
                  <a:schemeClr val="lt2"/>
                </a:gs>
                <a:gs pos="79000">
                  <a:schemeClr val="accent2"/>
                </a:gs>
                <a:gs pos="100000">
                  <a:schemeClr val="accent3"/>
                </a:gs>
              </a:gsLst>
              <a:path path="circle">
                <a:fillToRect l="50000" t="50000" r="50000" b="50000"/>
              </a:path>
              <a:tileRect/>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7" name="Google Shape;747;p27"/>
            <p:cNvSpPr/>
            <p:nvPr/>
          </p:nvSpPr>
          <p:spPr>
            <a:xfrm>
              <a:off x="-8023771" y="2750215"/>
              <a:ext cx="53076" cy="41253"/>
            </a:xfrm>
            <a:custGeom>
              <a:avLst/>
              <a:gdLst/>
              <a:ahLst/>
              <a:cxnLst/>
              <a:rect l="l" t="t" r="r" b="b"/>
              <a:pathLst>
                <a:path w="1634" h="1270" extrusionOk="0">
                  <a:moveTo>
                    <a:pt x="817" y="0"/>
                  </a:moveTo>
                  <a:cubicBezTo>
                    <a:pt x="0" y="0"/>
                    <a:pt x="0" y="1270"/>
                    <a:pt x="817" y="1270"/>
                  </a:cubicBezTo>
                  <a:cubicBezTo>
                    <a:pt x="1634" y="1270"/>
                    <a:pt x="1634" y="0"/>
                    <a:pt x="817" y="0"/>
                  </a:cubicBezTo>
                  <a:close/>
                </a:path>
              </a:pathLst>
            </a:custGeom>
            <a:gradFill>
              <a:gsLst>
                <a:gs pos="0">
                  <a:schemeClr val="lt2"/>
                </a:gs>
                <a:gs pos="21000">
                  <a:schemeClr val="lt2"/>
                </a:gs>
                <a:gs pos="52000">
                  <a:schemeClr val="lt2"/>
                </a:gs>
                <a:gs pos="79000">
                  <a:schemeClr val="accent2"/>
                </a:gs>
                <a:gs pos="100000">
                  <a:schemeClr val="accent3"/>
                </a:gs>
              </a:gsLst>
              <a:path path="circle">
                <a:fillToRect l="50000" t="50000" r="50000" b="50000"/>
              </a:path>
              <a:tileRect/>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8" name="Google Shape;748;p27"/>
            <p:cNvSpPr/>
            <p:nvPr/>
          </p:nvSpPr>
          <p:spPr>
            <a:xfrm>
              <a:off x="-6966381" y="2630017"/>
              <a:ext cx="53466" cy="41253"/>
            </a:xfrm>
            <a:custGeom>
              <a:avLst/>
              <a:gdLst/>
              <a:ahLst/>
              <a:cxnLst/>
              <a:rect l="l" t="t" r="r" b="b"/>
              <a:pathLst>
                <a:path w="1646" h="1270" extrusionOk="0">
                  <a:moveTo>
                    <a:pt x="818" y="0"/>
                  </a:moveTo>
                  <a:cubicBezTo>
                    <a:pt x="1" y="0"/>
                    <a:pt x="1" y="1270"/>
                    <a:pt x="818" y="1270"/>
                  </a:cubicBezTo>
                  <a:cubicBezTo>
                    <a:pt x="1634" y="1270"/>
                    <a:pt x="1645" y="0"/>
                    <a:pt x="818" y="0"/>
                  </a:cubicBezTo>
                  <a:close/>
                </a:path>
              </a:pathLst>
            </a:custGeom>
            <a:gradFill>
              <a:gsLst>
                <a:gs pos="0">
                  <a:schemeClr val="lt2"/>
                </a:gs>
                <a:gs pos="21000">
                  <a:schemeClr val="lt2"/>
                </a:gs>
                <a:gs pos="52000">
                  <a:schemeClr val="lt2"/>
                </a:gs>
                <a:gs pos="79000">
                  <a:schemeClr val="accent2"/>
                </a:gs>
                <a:gs pos="100000">
                  <a:schemeClr val="accent3"/>
                </a:gs>
              </a:gsLst>
              <a:path path="circle">
                <a:fillToRect l="50000" t="50000" r="50000" b="50000"/>
              </a:path>
              <a:tileRect/>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9" name="Google Shape;749;p27"/>
            <p:cNvSpPr/>
            <p:nvPr/>
          </p:nvSpPr>
          <p:spPr>
            <a:xfrm>
              <a:off x="-3520244" y="2670352"/>
              <a:ext cx="53466" cy="41253"/>
            </a:xfrm>
            <a:custGeom>
              <a:avLst/>
              <a:gdLst/>
              <a:ahLst/>
              <a:cxnLst/>
              <a:rect l="l" t="t" r="r" b="b"/>
              <a:pathLst>
                <a:path w="1646" h="1270" extrusionOk="0">
                  <a:moveTo>
                    <a:pt x="818" y="0"/>
                  </a:moveTo>
                  <a:cubicBezTo>
                    <a:pt x="1" y="0"/>
                    <a:pt x="1" y="1270"/>
                    <a:pt x="818" y="1270"/>
                  </a:cubicBezTo>
                  <a:cubicBezTo>
                    <a:pt x="1635" y="1270"/>
                    <a:pt x="1646" y="0"/>
                    <a:pt x="818" y="0"/>
                  </a:cubicBezTo>
                  <a:close/>
                </a:path>
              </a:pathLst>
            </a:custGeom>
            <a:gradFill>
              <a:gsLst>
                <a:gs pos="0">
                  <a:schemeClr val="lt2"/>
                </a:gs>
                <a:gs pos="21000">
                  <a:schemeClr val="lt2"/>
                </a:gs>
                <a:gs pos="52000">
                  <a:schemeClr val="lt2"/>
                </a:gs>
                <a:gs pos="79000">
                  <a:schemeClr val="accent2"/>
                </a:gs>
                <a:gs pos="100000">
                  <a:schemeClr val="accent3"/>
                </a:gs>
              </a:gsLst>
              <a:path path="circle">
                <a:fillToRect l="50000" t="50000" r="50000" b="50000"/>
              </a:path>
              <a:tileRect/>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0" name="Google Shape;750;p27"/>
            <p:cNvSpPr/>
            <p:nvPr/>
          </p:nvSpPr>
          <p:spPr>
            <a:xfrm>
              <a:off x="-2918068" y="2526275"/>
              <a:ext cx="73486" cy="57264"/>
            </a:xfrm>
            <a:custGeom>
              <a:avLst/>
              <a:gdLst/>
              <a:ahLst/>
              <a:cxnLst/>
              <a:rect l="l" t="t" r="r" b="b"/>
              <a:pathLst>
                <a:path w="1646" h="1282" extrusionOk="0">
                  <a:moveTo>
                    <a:pt x="817" y="1"/>
                  </a:moveTo>
                  <a:cubicBezTo>
                    <a:pt x="0" y="1"/>
                    <a:pt x="0" y="1281"/>
                    <a:pt x="817" y="1281"/>
                  </a:cubicBezTo>
                  <a:cubicBezTo>
                    <a:pt x="1645" y="1281"/>
                    <a:pt x="1645" y="1"/>
                    <a:pt x="817" y="1"/>
                  </a:cubicBezTo>
                  <a:close/>
                </a:path>
              </a:pathLst>
            </a:custGeom>
            <a:gradFill>
              <a:gsLst>
                <a:gs pos="0">
                  <a:schemeClr val="lt2"/>
                </a:gs>
                <a:gs pos="21000">
                  <a:schemeClr val="lt2"/>
                </a:gs>
                <a:gs pos="52000">
                  <a:schemeClr val="lt2"/>
                </a:gs>
                <a:gs pos="79000">
                  <a:schemeClr val="accent2"/>
                </a:gs>
                <a:gs pos="100000">
                  <a:schemeClr val="accent3"/>
                </a:gs>
              </a:gsLst>
              <a:path path="circle">
                <a:fillToRect l="50000" t="50000" r="50000" b="50000"/>
              </a:path>
              <a:tileRect/>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1" name="Google Shape;751;p27"/>
            <p:cNvSpPr/>
            <p:nvPr/>
          </p:nvSpPr>
          <p:spPr>
            <a:xfrm>
              <a:off x="-3710558" y="-720427"/>
              <a:ext cx="53109" cy="41253"/>
            </a:xfrm>
            <a:custGeom>
              <a:avLst/>
              <a:gdLst/>
              <a:ahLst/>
              <a:cxnLst/>
              <a:rect l="l" t="t" r="r" b="b"/>
              <a:pathLst>
                <a:path w="1635" h="1270" extrusionOk="0">
                  <a:moveTo>
                    <a:pt x="818" y="0"/>
                  </a:moveTo>
                  <a:cubicBezTo>
                    <a:pt x="1" y="0"/>
                    <a:pt x="1" y="1270"/>
                    <a:pt x="818" y="1270"/>
                  </a:cubicBezTo>
                  <a:cubicBezTo>
                    <a:pt x="1634" y="1270"/>
                    <a:pt x="1634" y="0"/>
                    <a:pt x="818" y="0"/>
                  </a:cubicBezTo>
                  <a:close/>
                </a:path>
              </a:pathLst>
            </a:custGeom>
            <a:gradFill>
              <a:gsLst>
                <a:gs pos="0">
                  <a:schemeClr val="lt2"/>
                </a:gs>
                <a:gs pos="21000">
                  <a:schemeClr val="lt2"/>
                </a:gs>
                <a:gs pos="52000">
                  <a:schemeClr val="lt2"/>
                </a:gs>
                <a:gs pos="79000">
                  <a:schemeClr val="accent2"/>
                </a:gs>
                <a:gs pos="100000">
                  <a:schemeClr val="accent3"/>
                </a:gs>
              </a:gsLst>
              <a:path path="circle">
                <a:fillToRect l="50000" t="50000" r="50000" b="50000"/>
              </a:path>
              <a:tileRect/>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2" name="Google Shape;752;p27"/>
            <p:cNvSpPr/>
            <p:nvPr/>
          </p:nvSpPr>
          <p:spPr>
            <a:xfrm>
              <a:off x="-8656576" y="-456929"/>
              <a:ext cx="35893" cy="27643"/>
            </a:xfrm>
            <a:custGeom>
              <a:avLst/>
              <a:gdLst/>
              <a:ahLst/>
              <a:cxnLst/>
              <a:rect l="l" t="t" r="r" b="b"/>
              <a:pathLst>
                <a:path w="1105" h="851" extrusionOk="0">
                  <a:moveTo>
                    <a:pt x="553" y="1"/>
                  </a:moveTo>
                  <a:cubicBezTo>
                    <a:pt x="1" y="1"/>
                    <a:pt x="1" y="851"/>
                    <a:pt x="553" y="851"/>
                  </a:cubicBezTo>
                  <a:cubicBezTo>
                    <a:pt x="1104" y="851"/>
                    <a:pt x="1093" y="1"/>
                    <a:pt x="553" y="1"/>
                  </a:cubicBezTo>
                  <a:close/>
                </a:path>
              </a:pathLst>
            </a:custGeom>
            <a:gradFill>
              <a:gsLst>
                <a:gs pos="0">
                  <a:schemeClr val="lt2"/>
                </a:gs>
                <a:gs pos="21000">
                  <a:schemeClr val="lt2"/>
                </a:gs>
                <a:gs pos="52000">
                  <a:schemeClr val="lt2"/>
                </a:gs>
                <a:gs pos="79000">
                  <a:schemeClr val="accent2"/>
                </a:gs>
                <a:gs pos="100000">
                  <a:schemeClr val="accent3"/>
                </a:gs>
              </a:gsLst>
              <a:path path="circle">
                <a:fillToRect l="50000" t="50000" r="50000" b="50000"/>
              </a:path>
              <a:tileRect/>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3" name="Google Shape;753;p27"/>
            <p:cNvSpPr/>
            <p:nvPr/>
          </p:nvSpPr>
          <p:spPr>
            <a:xfrm>
              <a:off x="-4497850" y="-566537"/>
              <a:ext cx="35893" cy="27643"/>
            </a:xfrm>
            <a:custGeom>
              <a:avLst/>
              <a:gdLst/>
              <a:ahLst/>
              <a:cxnLst/>
              <a:rect l="l" t="t" r="r" b="b"/>
              <a:pathLst>
                <a:path w="1105" h="851" extrusionOk="0">
                  <a:moveTo>
                    <a:pt x="552" y="0"/>
                  </a:moveTo>
                  <a:cubicBezTo>
                    <a:pt x="1" y="0"/>
                    <a:pt x="1" y="850"/>
                    <a:pt x="552" y="850"/>
                  </a:cubicBezTo>
                  <a:cubicBezTo>
                    <a:pt x="1104" y="850"/>
                    <a:pt x="1104" y="0"/>
                    <a:pt x="552" y="0"/>
                  </a:cubicBezTo>
                  <a:close/>
                </a:path>
              </a:pathLst>
            </a:custGeom>
            <a:gradFill>
              <a:gsLst>
                <a:gs pos="0">
                  <a:schemeClr val="lt2"/>
                </a:gs>
                <a:gs pos="21000">
                  <a:schemeClr val="lt2"/>
                </a:gs>
                <a:gs pos="52000">
                  <a:schemeClr val="lt2"/>
                </a:gs>
                <a:gs pos="79000">
                  <a:schemeClr val="accent2"/>
                </a:gs>
                <a:gs pos="100000">
                  <a:schemeClr val="accent3"/>
                </a:gs>
              </a:gsLst>
              <a:path path="circle">
                <a:fillToRect l="50000" t="50000" r="50000" b="50000"/>
              </a:path>
              <a:tileRect/>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4" name="Google Shape;754;p27"/>
            <p:cNvSpPr/>
            <p:nvPr/>
          </p:nvSpPr>
          <p:spPr>
            <a:xfrm>
              <a:off x="-8751608" y="1454603"/>
              <a:ext cx="35893" cy="27643"/>
            </a:xfrm>
            <a:custGeom>
              <a:avLst/>
              <a:gdLst/>
              <a:ahLst/>
              <a:cxnLst/>
              <a:rect l="l" t="t" r="r" b="b"/>
              <a:pathLst>
                <a:path w="1105" h="851" extrusionOk="0">
                  <a:moveTo>
                    <a:pt x="553" y="1"/>
                  </a:moveTo>
                  <a:cubicBezTo>
                    <a:pt x="1" y="1"/>
                    <a:pt x="1" y="851"/>
                    <a:pt x="553" y="851"/>
                  </a:cubicBezTo>
                  <a:cubicBezTo>
                    <a:pt x="1105" y="851"/>
                    <a:pt x="1094" y="1"/>
                    <a:pt x="553" y="1"/>
                  </a:cubicBezTo>
                  <a:close/>
                </a:path>
              </a:pathLst>
            </a:custGeom>
            <a:gradFill>
              <a:gsLst>
                <a:gs pos="0">
                  <a:schemeClr val="lt2"/>
                </a:gs>
                <a:gs pos="21000">
                  <a:schemeClr val="lt2"/>
                </a:gs>
                <a:gs pos="52000">
                  <a:schemeClr val="lt2"/>
                </a:gs>
                <a:gs pos="79000">
                  <a:schemeClr val="accent2"/>
                </a:gs>
                <a:gs pos="100000">
                  <a:schemeClr val="accent3"/>
                </a:gs>
              </a:gsLst>
              <a:path path="circle">
                <a:fillToRect l="50000" t="50000" r="50000" b="50000"/>
              </a:path>
              <a:tileRect/>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5" name="Google Shape;755;p27"/>
            <p:cNvSpPr/>
            <p:nvPr/>
          </p:nvSpPr>
          <p:spPr>
            <a:xfrm>
              <a:off x="-5191756" y="2774732"/>
              <a:ext cx="35861" cy="27285"/>
            </a:xfrm>
            <a:custGeom>
              <a:avLst/>
              <a:gdLst/>
              <a:ahLst/>
              <a:cxnLst/>
              <a:rect l="l" t="t" r="r" b="b"/>
              <a:pathLst>
                <a:path w="1104" h="840" extrusionOk="0">
                  <a:moveTo>
                    <a:pt x="552" y="0"/>
                  </a:moveTo>
                  <a:cubicBezTo>
                    <a:pt x="0" y="0"/>
                    <a:pt x="0" y="839"/>
                    <a:pt x="552" y="839"/>
                  </a:cubicBezTo>
                  <a:cubicBezTo>
                    <a:pt x="1104" y="839"/>
                    <a:pt x="1104" y="0"/>
                    <a:pt x="552" y="0"/>
                  </a:cubicBezTo>
                  <a:close/>
                </a:path>
              </a:pathLst>
            </a:custGeom>
            <a:gradFill>
              <a:gsLst>
                <a:gs pos="0">
                  <a:schemeClr val="lt2"/>
                </a:gs>
                <a:gs pos="21000">
                  <a:schemeClr val="lt2"/>
                </a:gs>
                <a:gs pos="52000">
                  <a:schemeClr val="lt2"/>
                </a:gs>
                <a:gs pos="79000">
                  <a:schemeClr val="accent2"/>
                </a:gs>
                <a:gs pos="100000">
                  <a:schemeClr val="accent3"/>
                </a:gs>
              </a:gsLst>
              <a:path path="circle">
                <a:fillToRect l="50000" t="50000" r="50000" b="50000"/>
              </a:path>
              <a:tileRect/>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6" name="Google Shape;756;p27"/>
            <p:cNvSpPr/>
            <p:nvPr/>
          </p:nvSpPr>
          <p:spPr>
            <a:xfrm>
              <a:off x="-7285046" y="-637555"/>
              <a:ext cx="35893" cy="27643"/>
            </a:xfrm>
            <a:custGeom>
              <a:avLst/>
              <a:gdLst/>
              <a:ahLst/>
              <a:cxnLst/>
              <a:rect l="l" t="t" r="r" b="b"/>
              <a:pathLst>
                <a:path w="1105" h="851" extrusionOk="0">
                  <a:moveTo>
                    <a:pt x="552" y="1"/>
                  </a:moveTo>
                  <a:cubicBezTo>
                    <a:pt x="0" y="1"/>
                    <a:pt x="0" y="851"/>
                    <a:pt x="552" y="851"/>
                  </a:cubicBezTo>
                  <a:cubicBezTo>
                    <a:pt x="1104" y="851"/>
                    <a:pt x="1093" y="1"/>
                    <a:pt x="552" y="1"/>
                  </a:cubicBezTo>
                  <a:close/>
                </a:path>
              </a:pathLst>
            </a:custGeom>
            <a:gradFill>
              <a:gsLst>
                <a:gs pos="0">
                  <a:schemeClr val="lt2"/>
                </a:gs>
                <a:gs pos="21000">
                  <a:schemeClr val="lt2"/>
                </a:gs>
                <a:gs pos="52000">
                  <a:schemeClr val="lt2"/>
                </a:gs>
                <a:gs pos="79000">
                  <a:schemeClr val="accent2"/>
                </a:gs>
                <a:gs pos="100000">
                  <a:schemeClr val="accent3"/>
                </a:gs>
              </a:gsLst>
              <a:path path="circle">
                <a:fillToRect l="50000" t="50000" r="50000" b="50000"/>
              </a:path>
              <a:tileRect/>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7" name="Google Shape;757;p27"/>
            <p:cNvSpPr/>
            <p:nvPr/>
          </p:nvSpPr>
          <p:spPr>
            <a:xfrm>
              <a:off x="-6221468" y="2589508"/>
              <a:ext cx="35893" cy="27643"/>
            </a:xfrm>
            <a:custGeom>
              <a:avLst/>
              <a:gdLst/>
              <a:ahLst/>
              <a:cxnLst/>
              <a:rect l="l" t="t" r="r" b="b"/>
              <a:pathLst>
                <a:path w="1105" h="851" extrusionOk="0">
                  <a:moveTo>
                    <a:pt x="553" y="0"/>
                  </a:moveTo>
                  <a:cubicBezTo>
                    <a:pt x="1" y="0"/>
                    <a:pt x="1" y="850"/>
                    <a:pt x="553" y="850"/>
                  </a:cubicBezTo>
                  <a:cubicBezTo>
                    <a:pt x="1104" y="850"/>
                    <a:pt x="1093" y="0"/>
                    <a:pt x="553" y="0"/>
                  </a:cubicBezTo>
                  <a:close/>
                </a:path>
              </a:pathLst>
            </a:custGeom>
            <a:gradFill>
              <a:gsLst>
                <a:gs pos="0">
                  <a:schemeClr val="lt2"/>
                </a:gs>
                <a:gs pos="21000">
                  <a:schemeClr val="lt2"/>
                </a:gs>
                <a:gs pos="52000">
                  <a:schemeClr val="lt2"/>
                </a:gs>
                <a:gs pos="79000">
                  <a:schemeClr val="accent2"/>
                </a:gs>
                <a:gs pos="100000">
                  <a:schemeClr val="accent3"/>
                </a:gs>
              </a:gsLst>
              <a:path path="circle">
                <a:fillToRect l="50000" t="50000" r="50000" b="50000"/>
              </a:path>
              <a:tileRect/>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8" name="Google Shape;758;p27"/>
            <p:cNvSpPr/>
            <p:nvPr/>
          </p:nvSpPr>
          <p:spPr>
            <a:xfrm>
              <a:off x="-8816409" y="2776493"/>
              <a:ext cx="35893" cy="27285"/>
            </a:xfrm>
            <a:custGeom>
              <a:avLst/>
              <a:gdLst/>
              <a:ahLst/>
              <a:cxnLst/>
              <a:rect l="l" t="t" r="r" b="b"/>
              <a:pathLst>
                <a:path w="1105" h="840" extrusionOk="0">
                  <a:moveTo>
                    <a:pt x="552" y="1"/>
                  </a:moveTo>
                  <a:cubicBezTo>
                    <a:pt x="1" y="1"/>
                    <a:pt x="1" y="839"/>
                    <a:pt x="552" y="839"/>
                  </a:cubicBezTo>
                  <a:cubicBezTo>
                    <a:pt x="1104" y="839"/>
                    <a:pt x="1093" y="1"/>
                    <a:pt x="552" y="1"/>
                  </a:cubicBezTo>
                  <a:close/>
                </a:path>
              </a:pathLst>
            </a:custGeom>
            <a:gradFill>
              <a:gsLst>
                <a:gs pos="0">
                  <a:schemeClr val="lt2"/>
                </a:gs>
                <a:gs pos="21000">
                  <a:schemeClr val="lt2"/>
                </a:gs>
                <a:gs pos="52000">
                  <a:schemeClr val="lt2"/>
                </a:gs>
                <a:gs pos="79000">
                  <a:schemeClr val="accent2"/>
                </a:gs>
                <a:gs pos="100000">
                  <a:schemeClr val="accent3"/>
                </a:gs>
              </a:gsLst>
              <a:path path="circle">
                <a:fillToRect l="50000" t="50000" r="50000" b="50000"/>
              </a:path>
              <a:tileRect/>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9" name="Google Shape;759;p27"/>
            <p:cNvSpPr/>
            <p:nvPr/>
          </p:nvSpPr>
          <p:spPr>
            <a:xfrm>
              <a:off x="-2886152" y="-520089"/>
              <a:ext cx="35893" cy="27643"/>
            </a:xfrm>
            <a:custGeom>
              <a:avLst/>
              <a:gdLst/>
              <a:ahLst/>
              <a:cxnLst/>
              <a:rect l="l" t="t" r="r" b="b"/>
              <a:pathLst>
                <a:path w="1105" h="851" extrusionOk="0">
                  <a:moveTo>
                    <a:pt x="552" y="0"/>
                  </a:moveTo>
                  <a:cubicBezTo>
                    <a:pt x="0" y="0"/>
                    <a:pt x="0" y="850"/>
                    <a:pt x="552" y="850"/>
                  </a:cubicBezTo>
                  <a:cubicBezTo>
                    <a:pt x="1104" y="850"/>
                    <a:pt x="1104" y="0"/>
                    <a:pt x="552" y="0"/>
                  </a:cubicBezTo>
                  <a:close/>
                </a:path>
              </a:pathLst>
            </a:custGeom>
            <a:gradFill>
              <a:gsLst>
                <a:gs pos="0">
                  <a:schemeClr val="lt2"/>
                </a:gs>
                <a:gs pos="21000">
                  <a:schemeClr val="lt2"/>
                </a:gs>
                <a:gs pos="52000">
                  <a:schemeClr val="lt2"/>
                </a:gs>
                <a:gs pos="79000">
                  <a:schemeClr val="accent2"/>
                </a:gs>
                <a:gs pos="100000">
                  <a:schemeClr val="accent3"/>
                </a:gs>
              </a:gsLst>
              <a:path path="circle">
                <a:fillToRect l="50000" t="50000" r="50000" b="50000"/>
              </a:path>
              <a:tileRect/>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0" name="Google Shape;760;p27"/>
            <p:cNvSpPr/>
            <p:nvPr/>
          </p:nvSpPr>
          <p:spPr>
            <a:xfrm>
              <a:off x="-3052939" y="697513"/>
              <a:ext cx="35893" cy="27643"/>
            </a:xfrm>
            <a:custGeom>
              <a:avLst/>
              <a:gdLst/>
              <a:ahLst/>
              <a:cxnLst/>
              <a:rect l="l" t="t" r="r" b="b"/>
              <a:pathLst>
                <a:path w="1105" h="851" extrusionOk="0">
                  <a:moveTo>
                    <a:pt x="553" y="0"/>
                  </a:moveTo>
                  <a:cubicBezTo>
                    <a:pt x="1" y="0"/>
                    <a:pt x="1" y="850"/>
                    <a:pt x="553" y="850"/>
                  </a:cubicBezTo>
                  <a:cubicBezTo>
                    <a:pt x="1105" y="850"/>
                    <a:pt x="1094" y="0"/>
                    <a:pt x="553" y="0"/>
                  </a:cubicBezTo>
                  <a:close/>
                </a:path>
              </a:pathLst>
            </a:custGeom>
            <a:gradFill>
              <a:gsLst>
                <a:gs pos="0">
                  <a:schemeClr val="lt2"/>
                </a:gs>
                <a:gs pos="21000">
                  <a:schemeClr val="lt2"/>
                </a:gs>
                <a:gs pos="52000">
                  <a:schemeClr val="lt2"/>
                </a:gs>
                <a:gs pos="79000">
                  <a:schemeClr val="accent2"/>
                </a:gs>
                <a:gs pos="100000">
                  <a:schemeClr val="accent3"/>
                </a:gs>
              </a:gsLst>
              <a:path path="circle">
                <a:fillToRect l="50000" t="50000" r="50000" b="50000"/>
              </a:path>
              <a:tileRect/>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1" name="Google Shape;761;p27"/>
            <p:cNvSpPr/>
            <p:nvPr/>
          </p:nvSpPr>
          <p:spPr>
            <a:xfrm>
              <a:off x="-2760020" y="1166825"/>
              <a:ext cx="35893" cy="27253"/>
            </a:xfrm>
            <a:custGeom>
              <a:avLst/>
              <a:gdLst/>
              <a:ahLst/>
              <a:cxnLst/>
              <a:rect l="l" t="t" r="r" b="b"/>
              <a:pathLst>
                <a:path w="1105" h="839" extrusionOk="0">
                  <a:moveTo>
                    <a:pt x="553" y="0"/>
                  </a:moveTo>
                  <a:cubicBezTo>
                    <a:pt x="1" y="0"/>
                    <a:pt x="1" y="839"/>
                    <a:pt x="553" y="839"/>
                  </a:cubicBezTo>
                  <a:cubicBezTo>
                    <a:pt x="1105" y="839"/>
                    <a:pt x="1105" y="0"/>
                    <a:pt x="553" y="0"/>
                  </a:cubicBezTo>
                  <a:close/>
                </a:path>
              </a:pathLst>
            </a:custGeom>
            <a:gradFill>
              <a:gsLst>
                <a:gs pos="0">
                  <a:schemeClr val="lt2"/>
                </a:gs>
                <a:gs pos="21000">
                  <a:schemeClr val="lt2"/>
                </a:gs>
                <a:gs pos="52000">
                  <a:schemeClr val="lt2"/>
                </a:gs>
                <a:gs pos="79000">
                  <a:schemeClr val="accent2"/>
                </a:gs>
                <a:gs pos="100000">
                  <a:schemeClr val="accent3"/>
                </a:gs>
              </a:gsLst>
              <a:path path="circle">
                <a:fillToRect l="50000" t="50000" r="50000" b="50000"/>
              </a:path>
              <a:tileRect/>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2" name="Google Shape;762;p27"/>
            <p:cNvSpPr/>
            <p:nvPr/>
          </p:nvSpPr>
          <p:spPr>
            <a:xfrm>
              <a:off x="-5903211" y="2831692"/>
              <a:ext cx="35861" cy="27610"/>
            </a:xfrm>
            <a:custGeom>
              <a:avLst/>
              <a:gdLst/>
              <a:ahLst/>
              <a:cxnLst/>
              <a:rect l="l" t="t" r="r" b="b"/>
              <a:pathLst>
                <a:path w="1104" h="850" extrusionOk="0">
                  <a:moveTo>
                    <a:pt x="552" y="0"/>
                  </a:moveTo>
                  <a:cubicBezTo>
                    <a:pt x="0" y="0"/>
                    <a:pt x="0" y="850"/>
                    <a:pt x="552" y="850"/>
                  </a:cubicBezTo>
                  <a:cubicBezTo>
                    <a:pt x="1104" y="850"/>
                    <a:pt x="1093" y="0"/>
                    <a:pt x="552" y="0"/>
                  </a:cubicBezTo>
                  <a:close/>
                </a:path>
              </a:pathLst>
            </a:custGeom>
            <a:gradFill>
              <a:gsLst>
                <a:gs pos="0">
                  <a:schemeClr val="lt2"/>
                </a:gs>
                <a:gs pos="21000">
                  <a:schemeClr val="lt2"/>
                </a:gs>
                <a:gs pos="52000">
                  <a:schemeClr val="lt2"/>
                </a:gs>
                <a:gs pos="79000">
                  <a:schemeClr val="accent2"/>
                </a:gs>
                <a:gs pos="100000">
                  <a:schemeClr val="accent3"/>
                </a:gs>
              </a:gsLst>
              <a:path path="circle">
                <a:fillToRect l="50000" t="50000" r="50000" b="50000"/>
              </a:path>
              <a:tileRect/>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763" name="Google Shape;763;p27"/>
          <p:cNvGrpSpPr/>
          <p:nvPr/>
        </p:nvGrpSpPr>
        <p:grpSpPr>
          <a:xfrm rot="-933951">
            <a:off x="2210980" y="-2659570"/>
            <a:ext cx="11491187" cy="10289890"/>
            <a:chOff x="3708681" y="1511318"/>
            <a:chExt cx="7077374" cy="6337500"/>
          </a:xfrm>
        </p:grpSpPr>
        <p:sp>
          <p:nvSpPr>
            <p:cNvPr id="764" name="Google Shape;764;p27"/>
            <p:cNvSpPr/>
            <p:nvPr/>
          </p:nvSpPr>
          <p:spPr>
            <a:xfrm rot="1507166">
              <a:off x="4341089" y="2542959"/>
              <a:ext cx="5812630" cy="4274219"/>
            </a:xfrm>
            <a:prstGeom prst="donut">
              <a:avLst>
                <a:gd name="adj" fmla="val 427"/>
              </a:avLst>
            </a:prstGeom>
            <a:gradFill>
              <a:gsLst>
                <a:gs pos="0">
                  <a:schemeClr val="accent1"/>
                </a:gs>
                <a:gs pos="9000">
                  <a:schemeClr val="accent2"/>
                </a:gs>
                <a:gs pos="25000">
                  <a:schemeClr val="lt2"/>
                </a:gs>
                <a:gs pos="49000">
                  <a:schemeClr val="accent3"/>
                </a:gs>
                <a:gs pos="72000">
                  <a:schemeClr val="lt2"/>
                </a:gs>
                <a:gs pos="86000">
                  <a:schemeClr val="accent2"/>
                </a:gs>
                <a:gs pos="100000">
                  <a:srgbClr val="B88532"/>
                </a:gs>
              </a:gsLst>
              <a:lin ang="2700006"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5" name="Google Shape;765;p27"/>
            <p:cNvSpPr/>
            <p:nvPr/>
          </p:nvSpPr>
          <p:spPr>
            <a:xfrm rot="-1507166" flipH="1">
              <a:off x="4341015" y="2542959"/>
              <a:ext cx="5812630" cy="4274219"/>
            </a:xfrm>
            <a:prstGeom prst="donut">
              <a:avLst>
                <a:gd name="adj" fmla="val 427"/>
              </a:avLst>
            </a:prstGeom>
            <a:gradFill>
              <a:gsLst>
                <a:gs pos="0">
                  <a:schemeClr val="accent1"/>
                </a:gs>
                <a:gs pos="9000">
                  <a:schemeClr val="accent2"/>
                </a:gs>
                <a:gs pos="25000">
                  <a:schemeClr val="lt2"/>
                </a:gs>
                <a:gs pos="49000">
                  <a:schemeClr val="accent3"/>
                </a:gs>
                <a:gs pos="72000">
                  <a:schemeClr val="lt2"/>
                </a:gs>
                <a:gs pos="86000">
                  <a:schemeClr val="accent2"/>
                </a:gs>
                <a:gs pos="100000">
                  <a:srgbClr val="B88532"/>
                </a:gs>
              </a:gsLst>
              <a:lin ang="2700006"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6" name="Google Shape;766;p27"/>
            <p:cNvSpPr/>
            <p:nvPr/>
          </p:nvSpPr>
          <p:spPr>
            <a:xfrm rot="5256238">
              <a:off x="4341183" y="2542948"/>
              <a:ext cx="5812482" cy="4274241"/>
            </a:xfrm>
            <a:prstGeom prst="donut">
              <a:avLst>
                <a:gd name="adj" fmla="val 427"/>
              </a:avLst>
            </a:prstGeom>
            <a:gradFill>
              <a:gsLst>
                <a:gs pos="0">
                  <a:schemeClr val="accent1"/>
                </a:gs>
                <a:gs pos="9000">
                  <a:schemeClr val="accent2"/>
                </a:gs>
                <a:gs pos="25000">
                  <a:schemeClr val="lt2"/>
                </a:gs>
                <a:gs pos="49000">
                  <a:schemeClr val="accent3"/>
                </a:gs>
                <a:gs pos="72000">
                  <a:schemeClr val="lt2"/>
                </a:gs>
                <a:gs pos="86000">
                  <a:schemeClr val="accent2"/>
                </a:gs>
                <a:gs pos="100000">
                  <a:srgbClr val="B88532"/>
                </a:gs>
              </a:gsLst>
              <a:lin ang="2700006"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767" name="Google Shape;767;p27"/>
          <p:cNvSpPr/>
          <p:nvPr/>
        </p:nvSpPr>
        <p:spPr>
          <a:xfrm>
            <a:off x="50500" y="337175"/>
            <a:ext cx="566695" cy="730551"/>
          </a:xfrm>
          <a:custGeom>
            <a:avLst/>
            <a:gdLst/>
            <a:ahLst/>
            <a:cxnLst/>
            <a:rect l="l" t="t" r="r" b="b"/>
            <a:pathLst>
              <a:path w="5233" h="6745" extrusionOk="0">
                <a:moveTo>
                  <a:pt x="2617" y="0"/>
                </a:moveTo>
                <a:lnTo>
                  <a:pt x="2617" y="0"/>
                </a:lnTo>
                <a:cubicBezTo>
                  <a:pt x="2617" y="1866"/>
                  <a:pt x="1447" y="3367"/>
                  <a:pt x="1" y="3367"/>
                </a:cubicBezTo>
                <a:lnTo>
                  <a:pt x="1" y="3367"/>
                </a:lnTo>
                <a:cubicBezTo>
                  <a:pt x="1447" y="3367"/>
                  <a:pt x="2617" y="4879"/>
                  <a:pt x="2617" y="6744"/>
                </a:cubicBezTo>
                <a:lnTo>
                  <a:pt x="2617" y="6744"/>
                </a:lnTo>
                <a:cubicBezTo>
                  <a:pt x="2617" y="4879"/>
                  <a:pt x="3787" y="3367"/>
                  <a:pt x="5233" y="3367"/>
                </a:cubicBezTo>
                <a:lnTo>
                  <a:pt x="5233" y="3367"/>
                </a:lnTo>
                <a:cubicBezTo>
                  <a:pt x="3787" y="3367"/>
                  <a:pt x="2617" y="1866"/>
                  <a:pt x="2617" y="0"/>
                </a:cubicBezTo>
                <a:close/>
              </a:path>
            </a:pathLst>
          </a:custGeom>
          <a:gradFill>
            <a:gsLst>
              <a:gs pos="0">
                <a:schemeClr val="accent1"/>
              </a:gs>
              <a:gs pos="9000">
                <a:schemeClr val="accent3"/>
              </a:gs>
              <a:gs pos="25000">
                <a:schemeClr val="lt2"/>
              </a:gs>
              <a:gs pos="49000">
                <a:schemeClr val="accent3"/>
              </a:gs>
              <a:gs pos="72000">
                <a:schemeClr val="lt2"/>
              </a:gs>
              <a:gs pos="86000">
                <a:schemeClr val="accent2"/>
              </a:gs>
              <a:gs pos="100000">
                <a:schemeClr val="accent1"/>
              </a:gs>
            </a:gsLst>
            <a:lin ang="18900044"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8" name="Google Shape;768;p27"/>
          <p:cNvSpPr/>
          <p:nvPr/>
        </p:nvSpPr>
        <p:spPr>
          <a:xfrm>
            <a:off x="141000" y="4095799"/>
            <a:ext cx="385698" cy="497208"/>
          </a:xfrm>
          <a:custGeom>
            <a:avLst/>
            <a:gdLst/>
            <a:ahLst/>
            <a:cxnLst/>
            <a:rect l="l" t="t" r="r" b="b"/>
            <a:pathLst>
              <a:path w="5233" h="6745" extrusionOk="0">
                <a:moveTo>
                  <a:pt x="2617" y="0"/>
                </a:moveTo>
                <a:lnTo>
                  <a:pt x="2617" y="0"/>
                </a:lnTo>
                <a:cubicBezTo>
                  <a:pt x="2617" y="1866"/>
                  <a:pt x="1447" y="3367"/>
                  <a:pt x="1" y="3367"/>
                </a:cubicBezTo>
                <a:lnTo>
                  <a:pt x="1" y="3367"/>
                </a:lnTo>
                <a:cubicBezTo>
                  <a:pt x="1447" y="3367"/>
                  <a:pt x="2617" y="4879"/>
                  <a:pt x="2617" y="6744"/>
                </a:cubicBezTo>
                <a:lnTo>
                  <a:pt x="2617" y="6744"/>
                </a:lnTo>
                <a:cubicBezTo>
                  <a:pt x="2617" y="4879"/>
                  <a:pt x="3787" y="3367"/>
                  <a:pt x="5233" y="3367"/>
                </a:cubicBezTo>
                <a:lnTo>
                  <a:pt x="5233" y="3367"/>
                </a:lnTo>
                <a:cubicBezTo>
                  <a:pt x="3787" y="3367"/>
                  <a:pt x="2617" y="1866"/>
                  <a:pt x="2617" y="0"/>
                </a:cubicBezTo>
                <a:close/>
              </a:path>
            </a:pathLst>
          </a:custGeom>
          <a:gradFill>
            <a:gsLst>
              <a:gs pos="0">
                <a:schemeClr val="accent1"/>
              </a:gs>
              <a:gs pos="9000">
                <a:schemeClr val="accent3"/>
              </a:gs>
              <a:gs pos="25000">
                <a:schemeClr val="lt2"/>
              </a:gs>
              <a:gs pos="49000">
                <a:schemeClr val="accent3"/>
              </a:gs>
              <a:gs pos="72000">
                <a:schemeClr val="lt2"/>
              </a:gs>
              <a:gs pos="86000">
                <a:schemeClr val="accent2"/>
              </a:gs>
              <a:gs pos="100000">
                <a:schemeClr val="accent1"/>
              </a:gs>
            </a:gsLst>
            <a:lin ang="18900044"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9" name="Google Shape;769;p27"/>
          <p:cNvSpPr/>
          <p:nvPr/>
        </p:nvSpPr>
        <p:spPr>
          <a:xfrm>
            <a:off x="845838" y="4593000"/>
            <a:ext cx="385724" cy="497258"/>
          </a:xfrm>
          <a:custGeom>
            <a:avLst/>
            <a:gdLst/>
            <a:ahLst/>
            <a:cxnLst/>
            <a:rect l="l" t="t" r="r" b="b"/>
            <a:pathLst>
              <a:path w="5233" h="6745" extrusionOk="0">
                <a:moveTo>
                  <a:pt x="2617" y="0"/>
                </a:moveTo>
                <a:lnTo>
                  <a:pt x="2617" y="0"/>
                </a:lnTo>
                <a:cubicBezTo>
                  <a:pt x="2617" y="1866"/>
                  <a:pt x="1447" y="3367"/>
                  <a:pt x="1" y="3367"/>
                </a:cubicBezTo>
                <a:lnTo>
                  <a:pt x="1" y="3367"/>
                </a:lnTo>
                <a:cubicBezTo>
                  <a:pt x="1447" y="3367"/>
                  <a:pt x="2617" y="4879"/>
                  <a:pt x="2617" y="6744"/>
                </a:cubicBezTo>
                <a:lnTo>
                  <a:pt x="2617" y="6744"/>
                </a:lnTo>
                <a:cubicBezTo>
                  <a:pt x="2617" y="4879"/>
                  <a:pt x="3787" y="3367"/>
                  <a:pt x="5233" y="3367"/>
                </a:cubicBezTo>
                <a:lnTo>
                  <a:pt x="5233" y="3367"/>
                </a:lnTo>
                <a:cubicBezTo>
                  <a:pt x="3787" y="3367"/>
                  <a:pt x="2617" y="1866"/>
                  <a:pt x="2617" y="0"/>
                </a:cubicBezTo>
                <a:close/>
              </a:path>
            </a:pathLst>
          </a:custGeom>
          <a:gradFill>
            <a:gsLst>
              <a:gs pos="0">
                <a:schemeClr val="accent1"/>
              </a:gs>
              <a:gs pos="9000">
                <a:schemeClr val="accent3"/>
              </a:gs>
              <a:gs pos="25000">
                <a:schemeClr val="lt2"/>
              </a:gs>
              <a:gs pos="49000">
                <a:schemeClr val="accent3"/>
              </a:gs>
              <a:gs pos="72000">
                <a:schemeClr val="lt2"/>
              </a:gs>
              <a:gs pos="86000">
                <a:schemeClr val="accent2"/>
              </a:gs>
              <a:gs pos="100000">
                <a:schemeClr val="accent1"/>
              </a:gs>
            </a:gsLst>
            <a:lin ang="18900044"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mc:AlternateContent xmlns:mc="http://schemas.openxmlformats.org/markup-compatibility/2006">
    <mc:Choice xmlns:p159="http://schemas.microsoft.com/office/powerpoint/2015/09/main" xmlns="" Requires="p159">
      <p:transition xmlns:p14="http://schemas.microsoft.com/office/powerpoint/2010/main" spd="slow" p14:dur="2000">
        <p159:morph option="byObject"/>
      </p:transition>
    </mc:Choice>
    <mc:Fallback>
      <p:transition spd="slow">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65"/>
        <p:cNvGrpSpPr/>
        <p:nvPr/>
      </p:nvGrpSpPr>
      <p:grpSpPr>
        <a:xfrm>
          <a:off x="0" y="0"/>
          <a:ext cx="0" cy="0"/>
          <a:chOff x="0" y="0"/>
          <a:chExt cx="0" cy="0"/>
        </a:xfrm>
      </p:grpSpPr>
      <p:grpSp>
        <p:nvGrpSpPr>
          <p:cNvPr id="66" name="Google Shape;66;p4"/>
          <p:cNvGrpSpPr/>
          <p:nvPr/>
        </p:nvGrpSpPr>
        <p:grpSpPr>
          <a:xfrm flipH="1">
            <a:off x="69924" y="92331"/>
            <a:ext cx="8992628" cy="4976582"/>
            <a:chOff x="-9231564" y="-809793"/>
            <a:chExt cx="6507438" cy="3601261"/>
          </a:xfrm>
        </p:grpSpPr>
        <p:sp>
          <p:nvSpPr>
            <p:cNvPr id="67" name="Google Shape;67;p4"/>
            <p:cNvSpPr/>
            <p:nvPr/>
          </p:nvSpPr>
          <p:spPr>
            <a:xfrm>
              <a:off x="-9231564" y="895623"/>
              <a:ext cx="53434" cy="41253"/>
            </a:xfrm>
            <a:custGeom>
              <a:avLst/>
              <a:gdLst/>
              <a:ahLst/>
              <a:cxnLst/>
              <a:rect l="l" t="t" r="r" b="b"/>
              <a:pathLst>
                <a:path w="1645" h="1270" extrusionOk="0">
                  <a:moveTo>
                    <a:pt x="817" y="0"/>
                  </a:moveTo>
                  <a:cubicBezTo>
                    <a:pt x="0" y="0"/>
                    <a:pt x="0" y="1270"/>
                    <a:pt x="817" y="1270"/>
                  </a:cubicBezTo>
                  <a:cubicBezTo>
                    <a:pt x="1645" y="1270"/>
                    <a:pt x="1645" y="0"/>
                    <a:pt x="817" y="0"/>
                  </a:cubicBezTo>
                  <a:close/>
                </a:path>
              </a:pathLst>
            </a:custGeom>
            <a:gradFill>
              <a:gsLst>
                <a:gs pos="0">
                  <a:schemeClr val="lt2"/>
                </a:gs>
                <a:gs pos="21000">
                  <a:schemeClr val="lt2"/>
                </a:gs>
                <a:gs pos="52000">
                  <a:schemeClr val="lt2"/>
                </a:gs>
                <a:gs pos="79000">
                  <a:schemeClr val="accent2"/>
                </a:gs>
                <a:gs pos="100000">
                  <a:schemeClr val="accent3"/>
                </a:gs>
              </a:gsLst>
              <a:path path="circle">
                <a:fillToRect l="50000" t="50000" r="50000" b="50000"/>
              </a:path>
              <a:tileRect/>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 name="Google Shape;68;p4"/>
            <p:cNvSpPr/>
            <p:nvPr/>
          </p:nvSpPr>
          <p:spPr>
            <a:xfrm>
              <a:off x="-7937915" y="-809793"/>
              <a:ext cx="53466" cy="41253"/>
            </a:xfrm>
            <a:custGeom>
              <a:avLst/>
              <a:gdLst/>
              <a:ahLst/>
              <a:cxnLst/>
              <a:rect l="l" t="t" r="r" b="b"/>
              <a:pathLst>
                <a:path w="1646" h="1270" extrusionOk="0">
                  <a:moveTo>
                    <a:pt x="828" y="1"/>
                  </a:moveTo>
                  <a:cubicBezTo>
                    <a:pt x="12" y="1"/>
                    <a:pt x="1" y="1270"/>
                    <a:pt x="828" y="1270"/>
                  </a:cubicBezTo>
                  <a:cubicBezTo>
                    <a:pt x="1645" y="1270"/>
                    <a:pt x="1645" y="1"/>
                    <a:pt x="828" y="1"/>
                  </a:cubicBezTo>
                  <a:close/>
                </a:path>
              </a:pathLst>
            </a:custGeom>
            <a:gradFill>
              <a:gsLst>
                <a:gs pos="0">
                  <a:schemeClr val="lt2"/>
                </a:gs>
                <a:gs pos="21000">
                  <a:schemeClr val="lt2"/>
                </a:gs>
                <a:gs pos="52000">
                  <a:schemeClr val="lt2"/>
                </a:gs>
                <a:gs pos="79000">
                  <a:schemeClr val="accent2"/>
                </a:gs>
                <a:gs pos="100000">
                  <a:schemeClr val="accent3"/>
                </a:gs>
              </a:gsLst>
              <a:path path="circle">
                <a:fillToRect l="50000" t="50000" r="50000" b="50000"/>
              </a:path>
              <a:tileRect/>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 name="Google Shape;69;p4"/>
            <p:cNvSpPr/>
            <p:nvPr/>
          </p:nvSpPr>
          <p:spPr>
            <a:xfrm>
              <a:off x="-8912210" y="176428"/>
              <a:ext cx="53109" cy="41253"/>
            </a:xfrm>
            <a:custGeom>
              <a:avLst/>
              <a:gdLst/>
              <a:ahLst/>
              <a:cxnLst/>
              <a:rect l="l" t="t" r="r" b="b"/>
              <a:pathLst>
                <a:path w="1635" h="1270" extrusionOk="0">
                  <a:moveTo>
                    <a:pt x="818" y="0"/>
                  </a:moveTo>
                  <a:cubicBezTo>
                    <a:pt x="1" y="0"/>
                    <a:pt x="1" y="1270"/>
                    <a:pt x="818" y="1270"/>
                  </a:cubicBezTo>
                  <a:cubicBezTo>
                    <a:pt x="1634" y="1270"/>
                    <a:pt x="1634" y="0"/>
                    <a:pt x="818" y="0"/>
                  </a:cubicBezTo>
                  <a:close/>
                </a:path>
              </a:pathLst>
            </a:custGeom>
            <a:gradFill>
              <a:gsLst>
                <a:gs pos="0">
                  <a:schemeClr val="lt2"/>
                </a:gs>
                <a:gs pos="21000">
                  <a:schemeClr val="lt2"/>
                </a:gs>
                <a:gs pos="52000">
                  <a:schemeClr val="lt2"/>
                </a:gs>
                <a:gs pos="79000">
                  <a:schemeClr val="accent2"/>
                </a:gs>
                <a:gs pos="100000">
                  <a:schemeClr val="accent3"/>
                </a:gs>
              </a:gsLst>
              <a:path path="circle">
                <a:fillToRect l="50000" t="50000" r="50000" b="50000"/>
              </a:path>
              <a:tileRect/>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 name="Google Shape;70;p4"/>
            <p:cNvSpPr/>
            <p:nvPr/>
          </p:nvSpPr>
          <p:spPr>
            <a:xfrm>
              <a:off x="-8023771" y="2750215"/>
              <a:ext cx="53076" cy="41253"/>
            </a:xfrm>
            <a:custGeom>
              <a:avLst/>
              <a:gdLst/>
              <a:ahLst/>
              <a:cxnLst/>
              <a:rect l="l" t="t" r="r" b="b"/>
              <a:pathLst>
                <a:path w="1634" h="1270" extrusionOk="0">
                  <a:moveTo>
                    <a:pt x="817" y="0"/>
                  </a:moveTo>
                  <a:cubicBezTo>
                    <a:pt x="0" y="0"/>
                    <a:pt x="0" y="1270"/>
                    <a:pt x="817" y="1270"/>
                  </a:cubicBezTo>
                  <a:cubicBezTo>
                    <a:pt x="1634" y="1270"/>
                    <a:pt x="1634" y="0"/>
                    <a:pt x="817" y="0"/>
                  </a:cubicBezTo>
                  <a:close/>
                </a:path>
              </a:pathLst>
            </a:custGeom>
            <a:gradFill>
              <a:gsLst>
                <a:gs pos="0">
                  <a:schemeClr val="lt2"/>
                </a:gs>
                <a:gs pos="21000">
                  <a:schemeClr val="lt2"/>
                </a:gs>
                <a:gs pos="52000">
                  <a:schemeClr val="lt2"/>
                </a:gs>
                <a:gs pos="79000">
                  <a:schemeClr val="accent2"/>
                </a:gs>
                <a:gs pos="100000">
                  <a:schemeClr val="accent3"/>
                </a:gs>
              </a:gsLst>
              <a:path path="circle">
                <a:fillToRect l="50000" t="50000" r="50000" b="50000"/>
              </a:path>
              <a:tileRect/>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 name="Google Shape;71;p4"/>
            <p:cNvSpPr/>
            <p:nvPr/>
          </p:nvSpPr>
          <p:spPr>
            <a:xfrm>
              <a:off x="-8014069" y="2078602"/>
              <a:ext cx="53466" cy="41253"/>
            </a:xfrm>
            <a:custGeom>
              <a:avLst/>
              <a:gdLst/>
              <a:ahLst/>
              <a:cxnLst/>
              <a:rect l="l" t="t" r="r" b="b"/>
              <a:pathLst>
                <a:path w="1646" h="1270" extrusionOk="0">
                  <a:moveTo>
                    <a:pt x="818" y="0"/>
                  </a:moveTo>
                  <a:cubicBezTo>
                    <a:pt x="1" y="0"/>
                    <a:pt x="1" y="1270"/>
                    <a:pt x="818" y="1270"/>
                  </a:cubicBezTo>
                  <a:cubicBezTo>
                    <a:pt x="1634" y="1270"/>
                    <a:pt x="1645" y="0"/>
                    <a:pt x="818" y="0"/>
                  </a:cubicBezTo>
                  <a:close/>
                </a:path>
              </a:pathLst>
            </a:custGeom>
            <a:gradFill>
              <a:gsLst>
                <a:gs pos="0">
                  <a:schemeClr val="lt2"/>
                </a:gs>
                <a:gs pos="21000">
                  <a:schemeClr val="lt2"/>
                </a:gs>
                <a:gs pos="52000">
                  <a:schemeClr val="lt2"/>
                </a:gs>
                <a:gs pos="79000">
                  <a:schemeClr val="accent2"/>
                </a:gs>
                <a:gs pos="100000">
                  <a:schemeClr val="accent3"/>
                </a:gs>
              </a:gsLst>
              <a:path path="circle">
                <a:fillToRect l="50000" t="50000" r="50000" b="50000"/>
              </a:path>
              <a:tileRect/>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 name="Google Shape;72;p4"/>
            <p:cNvSpPr/>
            <p:nvPr/>
          </p:nvSpPr>
          <p:spPr>
            <a:xfrm>
              <a:off x="-3520244" y="2670352"/>
              <a:ext cx="53466" cy="41253"/>
            </a:xfrm>
            <a:custGeom>
              <a:avLst/>
              <a:gdLst/>
              <a:ahLst/>
              <a:cxnLst/>
              <a:rect l="l" t="t" r="r" b="b"/>
              <a:pathLst>
                <a:path w="1646" h="1270" extrusionOk="0">
                  <a:moveTo>
                    <a:pt x="818" y="0"/>
                  </a:moveTo>
                  <a:cubicBezTo>
                    <a:pt x="1" y="0"/>
                    <a:pt x="1" y="1270"/>
                    <a:pt x="818" y="1270"/>
                  </a:cubicBezTo>
                  <a:cubicBezTo>
                    <a:pt x="1635" y="1270"/>
                    <a:pt x="1646" y="0"/>
                    <a:pt x="818" y="0"/>
                  </a:cubicBezTo>
                  <a:close/>
                </a:path>
              </a:pathLst>
            </a:custGeom>
            <a:gradFill>
              <a:gsLst>
                <a:gs pos="0">
                  <a:schemeClr val="lt2"/>
                </a:gs>
                <a:gs pos="21000">
                  <a:schemeClr val="lt2"/>
                </a:gs>
                <a:gs pos="52000">
                  <a:schemeClr val="lt2"/>
                </a:gs>
                <a:gs pos="79000">
                  <a:schemeClr val="accent2"/>
                </a:gs>
                <a:gs pos="100000">
                  <a:schemeClr val="accent3"/>
                </a:gs>
              </a:gsLst>
              <a:path path="circle">
                <a:fillToRect l="50000" t="50000" r="50000" b="50000"/>
              </a:path>
              <a:tileRect/>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 name="Google Shape;73;p4"/>
            <p:cNvSpPr/>
            <p:nvPr/>
          </p:nvSpPr>
          <p:spPr>
            <a:xfrm>
              <a:off x="-2918068" y="1809436"/>
              <a:ext cx="73486" cy="57264"/>
            </a:xfrm>
            <a:custGeom>
              <a:avLst/>
              <a:gdLst/>
              <a:ahLst/>
              <a:cxnLst/>
              <a:rect l="l" t="t" r="r" b="b"/>
              <a:pathLst>
                <a:path w="1646" h="1282" extrusionOk="0">
                  <a:moveTo>
                    <a:pt x="817" y="1"/>
                  </a:moveTo>
                  <a:cubicBezTo>
                    <a:pt x="0" y="1"/>
                    <a:pt x="0" y="1281"/>
                    <a:pt x="817" y="1281"/>
                  </a:cubicBezTo>
                  <a:cubicBezTo>
                    <a:pt x="1645" y="1281"/>
                    <a:pt x="1645" y="1"/>
                    <a:pt x="817" y="1"/>
                  </a:cubicBezTo>
                  <a:close/>
                </a:path>
              </a:pathLst>
            </a:custGeom>
            <a:gradFill>
              <a:gsLst>
                <a:gs pos="0">
                  <a:schemeClr val="lt2"/>
                </a:gs>
                <a:gs pos="21000">
                  <a:schemeClr val="lt2"/>
                </a:gs>
                <a:gs pos="52000">
                  <a:schemeClr val="lt2"/>
                </a:gs>
                <a:gs pos="79000">
                  <a:schemeClr val="accent2"/>
                </a:gs>
                <a:gs pos="100000">
                  <a:schemeClr val="accent3"/>
                </a:gs>
              </a:gsLst>
              <a:path path="circle">
                <a:fillToRect l="50000" t="50000" r="50000" b="50000"/>
              </a:path>
              <a:tileRect/>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 name="Google Shape;74;p4"/>
            <p:cNvSpPr/>
            <p:nvPr/>
          </p:nvSpPr>
          <p:spPr>
            <a:xfrm>
              <a:off x="-3710558" y="-720427"/>
              <a:ext cx="53109" cy="41253"/>
            </a:xfrm>
            <a:custGeom>
              <a:avLst/>
              <a:gdLst/>
              <a:ahLst/>
              <a:cxnLst/>
              <a:rect l="l" t="t" r="r" b="b"/>
              <a:pathLst>
                <a:path w="1635" h="1270" extrusionOk="0">
                  <a:moveTo>
                    <a:pt x="818" y="0"/>
                  </a:moveTo>
                  <a:cubicBezTo>
                    <a:pt x="1" y="0"/>
                    <a:pt x="1" y="1270"/>
                    <a:pt x="818" y="1270"/>
                  </a:cubicBezTo>
                  <a:cubicBezTo>
                    <a:pt x="1634" y="1270"/>
                    <a:pt x="1634" y="0"/>
                    <a:pt x="818" y="0"/>
                  </a:cubicBezTo>
                  <a:close/>
                </a:path>
              </a:pathLst>
            </a:custGeom>
            <a:gradFill>
              <a:gsLst>
                <a:gs pos="0">
                  <a:schemeClr val="lt2"/>
                </a:gs>
                <a:gs pos="21000">
                  <a:schemeClr val="lt2"/>
                </a:gs>
                <a:gs pos="52000">
                  <a:schemeClr val="lt2"/>
                </a:gs>
                <a:gs pos="79000">
                  <a:schemeClr val="accent2"/>
                </a:gs>
                <a:gs pos="100000">
                  <a:schemeClr val="accent3"/>
                </a:gs>
              </a:gsLst>
              <a:path path="circle">
                <a:fillToRect l="50000" t="50000" r="50000" b="50000"/>
              </a:path>
              <a:tileRect/>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 name="Google Shape;75;p4"/>
            <p:cNvSpPr/>
            <p:nvPr/>
          </p:nvSpPr>
          <p:spPr>
            <a:xfrm>
              <a:off x="-9042566" y="-401788"/>
              <a:ext cx="35893" cy="27643"/>
            </a:xfrm>
            <a:custGeom>
              <a:avLst/>
              <a:gdLst/>
              <a:ahLst/>
              <a:cxnLst/>
              <a:rect l="l" t="t" r="r" b="b"/>
              <a:pathLst>
                <a:path w="1105" h="851" extrusionOk="0">
                  <a:moveTo>
                    <a:pt x="553" y="1"/>
                  </a:moveTo>
                  <a:cubicBezTo>
                    <a:pt x="1" y="1"/>
                    <a:pt x="1" y="851"/>
                    <a:pt x="553" y="851"/>
                  </a:cubicBezTo>
                  <a:cubicBezTo>
                    <a:pt x="1104" y="851"/>
                    <a:pt x="1093" y="1"/>
                    <a:pt x="553" y="1"/>
                  </a:cubicBezTo>
                  <a:close/>
                </a:path>
              </a:pathLst>
            </a:custGeom>
            <a:gradFill>
              <a:gsLst>
                <a:gs pos="0">
                  <a:schemeClr val="lt2"/>
                </a:gs>
                <a:gs pos="21000">
                  <a:schemeClr val="lt2"/>
                </a:gs>
                <a:gs pos="52000">
                  <a:schemeClr val="lt2"/>
                </a:gs>
                <a:gs pos="79000">
                  <a:schemeClr val="accent2"/>
                </a:gs>
                <a:gs pos="100000">
                  <a:schemeClr val="accent3"/>
                </a:gs>
              </a:gsLst>
              <a:path path="circle">
                <a:fillToRect l="50000" t="50000" r="50000" b="50000"/>
              </a:path>
              <a:tileRect/>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 name="Google Shape;76;p4"/>
            <p:cNvSpPr/>
            <p:nvPr/>
          </p:nvSpPr>
          <p:spPr>
            <a:xfrm>
              <a:off x="-4817537" y="2714381"/>
              <a:ext cx="35893" cy="27643"/>
            </a:xfrm>
            <a:custGeom>
              <a:avLst/>
              <a:gdLst/>
              <a:ahLst/>
              <a:cxnLst/>
              <a:rect l="l" t="t" r="r" b="b"/>
              <a:pathLst>
                <a:path w="1105" h="851" extrusionOk="0">
                  <a:moveTo>
                    <a:pt x="552" y="0"/>
                  </a:moveTo>
                  <a:cubicBezTo>
                    <a:pt x="1" y="0"/>
                    <a:pt x="1" y="850"/>
                    <a:pt x="552" y="850"/>
                  </a:cubicBezTo>
                  <a:cubicBezTo>
                    <a:pt x="1104" y="850"/>
                    <a:pt x="1104" y="0"/>
                    <a:pt x="552" y="0"/>
                  </a:cubicBezTo>
                  <a:close/>
                </a:path>
              </a:pathLst>
            </a:custGeom>
            <a:gradFill>
              <a:gsLst>
                <a:gs pos="0">
                  <a:schemeClr val="lt2"/>
                </a:gs>
                <a:gs pos="21000">
                  <a:schemeClr val="lt2"/>
                </a:gs>
                <a:gs pos="52000">
                  <a:schemeClr val="lt2"/>
                </a:gs>
                <a:gs pos="79000">
                  <a:schemeClr val="accent2"/>
                </a:gs>
                <a:gs pos="100000">
                  <a:schemeClr val="accent3"/>
                </a:gs>
              </a:gsLst>
              <a:path path="circle">
                <a:fillToRect l="50000" t="50000" r="50000" b="50000"/>
              </a:path>
              <a:tileRect/>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 name="Google Shape;77;p4"/>
            <p:cNvSpPr/>
            <p:nvPr/>
          </p:nvSpPr>
          <p:spPr>
            <a:xfrm>
              <a:off x="-9082457" y="2667715"/>
              <a:ext cx="35893" cy="27643"/>
            </a:xfrm>
            <a:custGeom>
              <a:avLst/>
              <a:gdLst/>
              <a:ahLst/>
              <a:cxnLst/>
              <a:rect l="l" t="t" r="r" b="b"/>
              <a:pathLst>
                <a:path w="1105" h="851" extrusionOk="0">
                  <a:moveTo>
                    <a:pt x="553" y="1"/>
                  </a:moveTo>
                  <a:cubicBezTo>
                    <a:pt x="1" y="1"/>
                    <a:pt x="1" y="851"/>
                    <a:pt x="553" y="851"/>
                  </a:cubicBezTo>
                  <a:cubicBezTo>
                    <a:pt x="1105" y="851"/>
                    <a:pt x="1094" y="1"/>
                    <a:pt x="553" y="1"/>
                  </a:cubicBezTo>
                  <a:close/>
                </a:path>
              </a:pathLst>
            </a:custGeom>
            <a:gradFill>
              <a:gsLst>
                <a:gs pos="0">
                  <a:schemeClr val="lt2"/>
                </a:gs>
                <a:gs pos="21000">
                  <a:schemeClr val="lt2"/>
                </a:gs>
                <a:gs pos="52000">
                  <a:schemeClr val="lt2"/>
                </a:gs>
                <a:gs pos="79000">
                  <a:schemeClr val="accent2"/>
                </a:gs>
                <a:gs pos="100000">
                  <a:schemeClr val="accent3"/>
                </a:gs>
              </a:gsLst>
              <a:path path="circle">
                <a:fillToRect l="50000" t="50000" r="50000" b="50000"/>
              </a:path>
              <a:tileRect/>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 name="Google Shape;78;p4"/>
            <p:cNvSpPr/>
            <p:nvPr/>
          </p:nvSpPr>
          <p:spPr>
            <a:xfrm>
              <a:off x="-9051659" y="2057893"/>
              <a:ext cx="35861" cy="27285"/>
            </a:xfrm>
            <a:custGeom>
              <a:avLst/>
              <a:gdLst/>
              <a:ahLst/>
              <a:cxnLst/>
              <a:rect l="l" t="t" r="r" b="b"/>
              <a:pathLst>
                <a:path w="1104" h="840" extrusionOk="0">
                  <a:moveTo>
                    <a:pt x="552" y="0"/>
                  </a:moveTo>
                  <a:cubicBezTo>
                    <a:pt x="0" y="0"/>
                    <a:pt x="0" y="839"/>
                    <a:pt x="552" y="839"/>
                  </a:cubicBezTo>
                  <a:cubicBezTo>
                    <a:pt x="1104" y="839"/>
                    <a:pt x="1104" y="0"/>
                    <a:pt x="552" y="0"/>
                  </a:cubicBezTo>
                  <a:close/>
                </a:path>
              </a:pathLst>
            </a:custGeom>
            <a:gradFill>
              <a:gsLst>
                <a:gs pos="0">
                  <a:schemeClr val="lt2"/>
                </a:gs>
                <a:gs pos="21000">
                  <a:schemeClr val="lt2"/>
                </a:gs>
                <a:gs pos="52000">
                  <a:schemeClr val="lt2"/>
                </a:gs>
                <a:gs pos="79000">
                  <a:schemeClr val="accent2"/>
                </a:gs>
                <a:gs pos="100000">
                  <a:schemeClr val="accent3"/>
                </a:gs>
              </a:gsLst>
              <a:path path="circle">
                <a:fillToRect l="50000" t="50000" r="50000" b="50000"/>
              </a:path>
              <a:tileRect/>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 name="Google Shape;79;p4"/>
            <p:cNvSpPr/>
            <p:nvPr/>
          </p:nvSpPr>
          <p:spPr>
            <a:xfrm>
              <a:off x="-8773865" y="-802979"/>
              <a:ext cx="35893" cy="27643"/>
            </a:xfrm>
            <a:custGeom>
              <a:avLst/>
              <a:gdLst/>
              <a:ahLst/>
              <a:cxnLst/>
              <a:rect l="l" t="t" r="r" b="b"/>
              <a:pathLst>
                <a:path w="1105" h="851" extrusionOk="0">
                  <a:moveTo>
                    <a:pt x="552" y="1"/>
                  </a:moveTo>
                  <a:cubicBezTo>
                    <a:pt x="0" y="1"/>
                    <a:pt x="0" y="851"/>
                    <a:pt x="552" y="851"/>
                  </a:cubicBezTo>
                  <a:cubicBezTo>
                    <a:pt x="1104" y="851"/>
                    <a:pt x="1093" y="1"/>
                    <a:pt x="552" y="1"/>
                  </a:cubicBezTo>
                  <a:close/>
                </a:path>
              </a:pathLst>
            </a:custGeom>
            <a:gradFill>
              <a:gsLst>
                <a:gs pos="0">
                  <a:schemeClr val="lt2"/>
                </a:gs>
                <a:gs pos="21000">
                  <a:schemeClr val="lt2"/>
                </a:gs>
                <a:gs pos="52000">
                  <a:schemeClr val="lt2"/>
                </a:gs>
                <a:gs pos="79000">
                  <a:schemeClr val="accent2"/>
                </a:gs>
                <a:gs pos="100000">
                  <a:schemeClr val="accent3"/>
                </a:gs>
              </a:gsLst>
              <a:path path="circle">
                <a:fillToRect l="50000" t="50000" r="50000" b="50000"/>
              </a:path>
              <a:tileRect/>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 name="Google Shape;80;p4"/>
            <p:cNvSpPr/>
            <p:nvPr/>
          </p:nvSpPr>
          <p:spPr>
            <a:xfrm>
              <a:off x="-8041137" y="714698"/>
              <a:ext cx="35893" cy="27643"/>
            </a:xfrm>
            <a:custGeom>
              <a:avLst/>
              <a:gdLst/>
              <a:ahLst/>
              <a:cxnLst/>
              <a:rect l="l" t="t" r="r" b="b"/>
              <a:pathLst>
                <a:path w="1105" h="851" extrusionOk="0">
                  <a:moveTo>
                    <a:pt x="553" y="0"/>
                  </a:moveTo>
                  <a:cubicBezTo>
                    <a:pt x="1" y="0"/>
                    <a:pt x="1" y="850"/>
                    <a:pt x="553" y="850"/>
                  </a:cubicBezTo>
                  <a:cubicBezTo>
                    <a:pt x="1104" y="850"/>
                    <a:pt x="1093" y="0"/>
                    <a:pt x="553" y="0"/>
                  </a:cubicBezTo>
                  <a:close/>
                </a:path>
              </a:pathLst>
            </a:custGeom>
            <a:gradFill>
              <a:gsLst>
                <a:gs pos="0">
                  <a:schemeClr val="lt2"/>
                </a:gs>
                <a:gs pos="21000">
                  <a:schemeClr val="lt2"/>
                </a:gs>
                <a:gs pos="52000">
                  <a:schemeClr val="lt2"/>
                </a:gs>
                <a:gs pos="79000">
                  <a:schemeClr val="accent2"/>
                </a:gs>
                <a:gs pos="100000">
                  <a:schemeClr val="accent3"/>
                </a:gs>
              </a:gsLst>
              <a:path path="circle">
                <a:fillToRect l="50000" t="50000" r="50000" b="50000"/>
              </a:path>
              <a:tileRect/>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 name="Google Shape;81;p4"/>
            <p:cNvSpPr/>
            <p:nvPr/>
          </p:nvSpPr>
          <p:spPr>
            <a:xfrm>
              <a:off x="-3026555" y="-146005"/>
              <a:ext cx="35893" cy="27285"/>
            </a:xfrm>
            <a:custGeom>
              <a:avLst/>
              <a:gdLst/>
              <a:ahLst/>
              <a:cxnLst/>
              <a:rect l="l" t="t" r="r" b="b"/>
              <a:pathLst>
                <a:path w="1105" h="840" extrusionOk="0">
                  <a:moveTo>
                    <a:pt x="552" y="1"/>
                  </a:moveTo>
                  <a:cubicBezTo>
                    <a:pt x="1" y="1"/>
                    <a:pt x="1" y="839"/>
                    <a:pt x="552" y="839"/>
                  </a:cubicBezTo>
                  <a:cubicBezTo>
                    <a:pt x="1104" y="839"/>
                    <a:pt x="1093" y="1"/>
                    <a:pt x="552" y="1"/>
                  </a:cubicBezTo>
                  <a:close/>
                </a:path>
              </a:pathLst>
            </a:custGeom>
            <a:gradFill>
              <a:gsLst>
                <a:gs pos="0">
                  <a:schemeClr val="lt2"/>
                </a:gs>
                <a:gs pos="21000">
                  <a:schemeClr val="lt2"/>
                </a:gs>
                <a:gs pos="52000">
                  <a:schemeClr val="lt2"/>
                </a:gs>
                <a:gs pos="79000">
                  <a:schemeClr val="accent2"/>
                </a:gs>
                <a:gs pos="100000">
                  <a:schemeClr val="accent3"/>
                </a:gs>
              </a:gsLst>
              <a:path path="circle">
                <a:fillToRect l="50000" t="50000" r="50000" b="50000"/>
              </a:path>
              <a:tileRect/>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 name="Google Shape;82;p4"/>
            <p:cNvSpPr/>
            <p:nvPr/>
          </p:nvSpPr>
          <p:spPr>
            <a:xfrm>
              <a:off x="-2886152" y="-520089"/>
              <a:ext cx="35893" cy="27643"/>
            </a:xfrm>
            <a:custGeom>
              <a:avLst/>
              <a:gdLst/>
              <a:ahLst/>
              <a:cxnLst/>
              <a:rect l="l" t="t" r="r" b="b"/>
              <a:pathLst>
                <a:path w="1105" h="851" extrusionOk="0">
                  <a:moveTo>
                    <a:pt x="552" y="0"/>
                  </a:moveTo>
                  <a:cubicBezTo>
                    <a:pt x="0" y="0"/>
                    <a:pt x="0" y="850"/>
                    <a:pt x="552" y="850"/>
                  </a:cubicBezTo>
                  <a:cubicBezTo>
                    <a:pt x="1104" y="850"/>
                    <a:pt x="1104" y="0"/>
                    <a:pt x="552" y="0"/>
                  </a:cubicBezTo>
                  <a:close/>
                </a:path>
              </a:pathLst>
            </a:custGeom>
            <a:gradFill>
              <a:gsLst>
                <a:gs pos="0">
                  <a:schemeClr val="lt2"/>
                </a:gs>
                <a:gs pos="21000">
                  <a:schemeClr val="lt2"/>
                </a:gs>
                <a:gs pos="52000">
                  <a:schemeClr val="lt2"/>
                </a:gs>
                <a:gs pos="79000">
                  <a:schemeClr val="accent2"/>
                </a:gs>
                <a:gs pos="100000">
                  <a:schemeClr val="accent3"/>
                </a:gs>
              </a:gsLst>
              <a:path path="circle">
                <a:fillToRect l="50000" t="50000" r="50000" b="50000"/>
              </a:path>
              <a:tileRect/>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 name="Google Shape;83;p4"/>
            <p:cNvSpPr/>
            <p:nvPr/>
          </p:nvSpPr>
          <p:spPr>
            <a:xfrm>
              <a:off x="-4210910" y="2517182"/>
              <a:ext cx="35893" cy="27643"/>
            </a:xfrm>
            <a:custGeom>
              <a:avLst/>
              <a:gdLst/>
              <a:ahLst/>
              <a:cxnLst/>
              <a:rect l="l" t="t" r="r" b="b"/>
              <a:pathLst>
                <a:path w="1105" h="851" extrusionOk="0">
                  <a:moveTo>
                    <a:pt x="553" y="0"/>
                  </a:moveTo>
                  <a:cubicBezTo>
                    <a:pt x="1" y="0"/>
                    <a:pt x="1" y="850"/>
                    <a:pt x="553" y="850"/>
                  </a:cubicBezTo>
                  <a:cubicBezTo>
                    <a:pt x="1105" y="850"/>
                    <a:pt x="1094" y="0"/>
                    <a:pt x="553" y="0"/>
                  </a:cubicBezTo>
                  <a:close/>
                </a:path>
              </a:pathLst>
            </a:custGeom>
            <a:gradFill>
              <a:gsLst>
                <a:gs pos="0">
                  <a:schemeClr val="lt2"/>
                </a:gs>
                <a:gs pos="21000">
                  <a:schemeClr val="lt2"/>
                </a:gs>
                <a:gs pos="52000">
                  <a:schemeClr val="lt2"/>
                </a:gs>
                <a:gs pos="79000">
                  <a:schemeClr val="accent2"/>
                </a:gs>
                <a:gs pos="100000">
                  <a:schemeClr val="accent3"/>
                </a:gs>
              </a:gsLst>
              <a:path path="circle">
                <a:fillToRect l="50000" t="50000" r="50000" b="50000"/>
              </a:path>
              <a:tileRect/>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 name="Google Shape;84;p4"/>
            <p:cNvSpPr/>
            <p:nvPr/>
          </p:nvSpPr>
          <p:spPr>
            <a:xfrm>
              <a:off x="-2760020" y="1166825"/>
              <a:ext cx="35893" cy="27253"/>
            </a:xfrm>
            <a:custGeom>
              <a:avLst/>
              <a:gdLst/>
              <a:ahLst/>
              <a:cxnLst/>
              <a:rect l="l" t="t" r="r" b="b"/>
              <a:pathLst>
                <a:path w="1105" h="839" extrusionOk="0">
                  <a:moveTo>
                    <a:pt x="553" y="0"/>
                  </a:moveTo>
                  <a:cubicBezTo>
                    <a:pt x="1" y="0"/>
                    <a:pt x="1" y="839"/>
                    <a:pt x="553" y="839"/>
                  </a:cubicBezTo>
                  <a:cubicBezTo>
                    <a:pt x="1105" y="839"/>
                    <a:pt x="1105" y="0"/>
                    <a:pt x="553" y="0"/>
                  </a:cubicBezTo>
                  <a:close/>
                </a:path>
              </a:pathLst>
            </a:custGeom>
            <a:gradFill>
              <a:gsLst>
                <a:gs pos="0">
                  <a:schemeClr val="lt2"/>
                </a:gs>
                <a:gs pos="21000">
                  <a:schemeClr val="lt2"/>
                </a:gs>
                <a:gs pos="52000">
                  <a:schemeClr val="lt2"/>
                </a:gs>
                <a:gs pos="79000">
                  <a:schemeClr val="accent2"/>
                </a:gs>
                <a:gs pos="100000">
                  <a:schemeClr val="accent3"/>
                </a:gs>
              </a:gsLst>
              <a:path path="circle">
                <a:fillToRect l="50000" t="50000" r="50000" b="50000"/>
              </a:path>
              <a:tileRect/>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 name="Google Shape;85;p4"/>
            <p:cNvSpPr/>
            <p:nvPr/>
          </p:nvSpPr>
          <p:spPr>
            <a:xfrm>
              <a:off x="-5903211" y="2611126"/>
              <a:ext cx="35861" cy="27610"/>
            </a:xfrm>
            <a:custGeom>
              <a:avLst/>
              <a:gdLst/>
              <a:ahLst/>
              <a:cxnLst/>
              <a:rect l="l" t="t" r="r" b="b"/>
              <a:pathLst>
                <a:path w="1104" h="850" extrusionOk="0">
                  <a:moveTo>
                    <a:pt x="552" y="0"/>
                  </a:moveTo>
                  <a:cubicBezTo>
                    <a:pt x="0" y="0"/>
                    <a:pt x="0" y="850"/>
                    <a:pt x="552" y="850"/>
                  </a:cubicBezTo>
                  <a:cubicBezTo>
                    <a:pt x="1104" y="850"/>
                    <a:pt x="1093" y="0"/>
                    <a:pt x="552" y="0"/>
                  </a:cubicBezTo>
                  <a:close/>
                </a:path>
              </a:pathLst>
            </a:custGeom>
            <a:gradFill>
              <a:gsLst>
                <a:gs pos="0">
                  <a:schemeClr val="lt2"/>
                </a:gs>
                <a:gs pos="21000">
                  <a:schemeClr val="lt2"/>
                </a:gs>
                <a:gs pos="52000">
                  <a:schemeClr val="lt2"/>
                </a:gs>
                <a:gs pos="79000">
                  <a:schemeClr val="accent2"/>
                </a:gs>
                <a:gs pos="100000">
                  <a:schemeClr val="accent3"/>
                </a:gs>
              </a:gsLst>
              <a:path path="circle">
                <a:fillToRect l="50000" t="50000" r="50000" b="50000"/>
              </a:path>
              <a:tileRect/>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86" name="Google Shape;86;p4"/>
          <p:cNvSpPr/>
          <p:nvPr/>
        </p:nvSpPr>
        <p:spPr>
          <a:xfrm>
            <a:off x="414998" y="4720615"/>
            <a:ext cx="234389" cy="303243"/>
          </a:xfrm>
          <a:custGeom>
            <a:avLst/>
            <a:gdLst/>
            <a:ahLst/>
            <a:cxnLst/>
            <a:rect l="l" t="t" r="r" b="b"/>
            <a:pathLst>
              <a:path w="5222" h="6756" extrusionOk="0">
                <a:moveTo>
                  <a:pt x="2617" y="1"/>
                </a:moveTo>
                <a:lnTo>
                  <a:pt x="2617" y="1"/>
                </a:lnTo>
                <a:cubicBezTo>
                  <a:pt x="2617" y="1866"/>
                  <a:pt x="1447" y="3378"/>
                  <a:pt x="1" y="3378"/>
                </a:cubicBezTo>
                <a:lnTo>
                  <a:pt x="1" y="3378"/>
                </a:lnTo>
                <a:cubicBezTo>
                  <a:pt x="1447" y="3378"/>
                  <a:pt x="2617" y="4891"/>
                  <a:pt x="2617" y="6756"/>
                </a:cubicBezTo>
                <a:lnTo>
                  <a:pt x="2617" y="6756"/>
                </a:lnTo>
                <a:cubicBezTo>
                  <a:pt x="2617" y="4891"/>
                  <a:pt x="3787" y="3378"/>
                  <a:pt x="5222" y="3378"/>
                </a:cubicBezTo>
                <a:lnTo>
                  <a:pt x="5222" y="3378"/>
                </a:lnTo>
                <a:cubicBezTo>
                  <a:pt x="3776" y="3378"/>
                  <a:pt x="2617" y="1866"/>
                  <a:pt x="2617" y="1"/>
                </a:cubicBezTo>
                <a:close/>
              </a:path>
            </a:pathLst>
          </a:custGeom>
          <a:gradFill>
            <a:gsLst>
              <a:gs pos="0">
                <a:srgbClr val="B88532"/>
              </a:gs>
              <a:gs pos="9000">
                <a:srgbClr val="C99F4A"/>
              </a:gs>
              <a:gs pos="25000">
                <a:srgbClr val="FCEB8F"/>
              </a:gs>
              <a:gs pos="49000">
                <a:srgbClr val="C29934"/>
              </a:gs>
              <a:gs pos="72000">
                <a:srgbClr val="FCEB8F"/>
              </a:gs>
              <a:gs pos="86000">
                <a:srgbClr val="DAB861"/>
              </a:gs>
              <a:gs pos="100000">
                <a:srgbClr val="B88532"/>
              </a:gs>
            </a:gsLst>
            <a:lin ang="18900044"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 name="Google Shape;87;p4"/>
          <p:cNvSpPr/>
          <p:nvPr/>
        </p:nvSpPr>
        <p:spPr>
          <a:xfrm>
            <a:off x="8034248" y="92315"/>
            <a:ext cx="234389" cy="303243"/>
          </a:xfrm>
          <a:custGeom>
            <a:avLst/>
            <a:gdLst/>
            <a:ahLst/>
            <a:cxnLst/>
            <a:rect l="l" t="t" r="r" b="b"/>
            <a:pathLst>
              <a:path w="5222" h="6756" extrusionOk="0">
                <a:moveTo>
                  <a:pt x="2617" y="1"/>
                </a:moveTo>
                <a:lnTo>
                  <a:pt x="2617" y="1"/>
                </a:lnTo>
                <a:cubicBezTo>
                  <a:pt x="2617" y="1866"/>
                  <a:pt x="1447" y="3378"/>
                  <a:pt x="1" y="3378"/>
                </a:cubicBezTo>
                <a:lnTo>
                  <a:pt x="1" y="3378"/>
                </a:lnTo>
                <a:cubicBezTo>
                  <a:pt x="1447" y="3378"/>
                  <a:pt x="2617" y="4891"/>
                  <a:pt x="2617" y="6756"/>
                </a:cubicBezTo>
                <a:lnTo>
                  <a:pt x="2617" y="6756"/>
                </a:lnTo>
                <a:cubicBezTo>
                  <a:pt x="2617" y="4891"/>
                  <a:pt x="3787" y="3378"/>
                  <a:pt x="5222" y="3378"/>
                </a:cubicBezTo>
                <a:lnTo>
                  <a:pt x="5222" y="3378"/>
                </a:lnTo>
                <a:cubicBezTo>
                  <a:pt x="3776" y="3378"/>
                  <a:pt x="2617" y="1866"/>
                  <a:pt x="2617" y="1"/>
                </a:cubicBezTo>
                <a:close/>
              </a:path>
            </a:pathLst>
          </a:custGeom>
          <a:gradFill>
            <a:gsLst>
              <a:gs pos="0">
                <a:schemeClr val="accent1"/>
              </a:gs>
              <a:gs pos="9000">
                <a:schemeClr val="accent3"/>
              </a:gs>
              <a:gs pos="25000">
                <a:schemeClr val="lt2"/>
              </a:gs>
              <a:gs pos="49000">
                <a:schemeClr val="accent3"/>
              </a:gs>
              <a:gs pos="72000">
                <a:schemeClr val="lt2"/>
              </a:gs>
              <a:gs pos="86000">
                <a:schemeClr val="accent2"/>
              </a:gs>
              <a:gs pos="100000">
                <a:schemeClr val="accent1"/>
              </a:gs>
            </a:gsLst>
            <a:lin ang="18900044"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88" name="Google Shape;88;p4"/>
          <p:cNvGrpSpPr/>
          <p:nvPr/>
        </p:nvGrpSpPr>
        <p:grpSpPr>
          <a:xfrm rot="5236163">
            <a:off x="-267945" y="3209449"/>
            <a:ext cx="1092652" cy="1122023"/>
            <a:chOff x="6915152" y="4038195"/>
            <a:chExt cx="958640" cy="984408"/>
          </a:xfrm>
        </p:grpSpPr>
        <p:sp>
          <p:nvSpPr>
            <p:cNvPr id="89" name="Google Shape;89;p4"/>
            <p:cNvSpPr/>
            <p:nvPr/>
          </p:nvSpPr>
          <p:spPr>
            <a:xfrm>
              <a:off x="6915152" y="4038195"/>
              <a:ext cx="958640" cy="984408"/>
            </a:xfrm>
            <a:custGeom>
              <a:avLst/>
              <a:gdLst/>
              <a:ahLst/>
              <a:cxnLst/>
              <a:rect l="l" t="t" r="r" b="b"/>
              <a:pathLst>
                <a:path w="23400" h="24029" extrusionOk="0">
                  <a:moveTo>
                    <a:pt x="0" y="12142"/>
                  </a:moveTo>
                  <a:cubicBezTo>
                    <a:pt x="0" y="7594"/>
                    <a:pt x="2749" y="3488"/>
                    <a:pt x="6954" y="1744"/>
                  </a:cubicBezTo>
                  <a:cubicBezTo>
                    <a:pt x="11159" y="0"/>
                    <a:pt x="16005" y="961"/>
                    <a:pt x="19217" y="4184"/>
                  </a:cubicBezTo>
                  <a:cubicBezTo>
                    <a:pt x="22440" y="7407"/>
                    <a:pt x="23400" y="12241"/>
                    <a:pt x="21656" y="16446"/>
                  </a:cubicBezTo>
                  <a:cubicBezTo>
                    <a:pt x="19923" y="20663"/>
                    <a:pt x="15817" y="23400"/>
                    <a:pt x="11259" y="23400"/>
                  </a:cubicBezTo>
                  <a:cubicBezTo>
                    <a:pt x="5045" y="23400"/>
                    <a:pt x="11" y="18356"/>
                    <a:pt x="0" y="12142"/>
                  </a:cubicBezTo>
                  <a:close/>
                  <a:moveTo>
                    <a:pt x="243" y="12142"/>
                  </a:moveTo>
                  <a:cubicBezTo>
                    <a:pt x="243" y="16601"/>
                    <a:pt x="2925" y="20618"/>
                    <a:pt x="7042" y="22318"/>
                  </a:cubicBezTo>
                  <a:cubicBezTo>
                    <a:pt x="11159" y="24029"/>
                    <a:pt x="15894" y="23080"/>
                    <a:pt x="19051" y="19934"/>
                  </a:cubicBezTo>
                  <a:cubicBezTo>
                    <a:pt x="22197" y="16788"/>
                    <a:pt x="23146" y="12042"/>
                    <a:pt x="21435" y="7925"/>
                  </a:cubicBezTo>
                  <a:cubicBezTo>
                    <a:pt x="19735" y="3819"/>
                    <a:pt x="15718" y="1126"/>
                    <a:pt x="11270" y="1126"/>
                  </a:cubicBezTo>
                  <a:cubicBezTo>
                    <a:pt x="5177" y="1137"/>
                    <a:pt x="254" y="6060"/>
                    <a:pt x="243" y="12142"/>
                  </a:cubicBezTo>
                  <a:close/>
                </a:path>
              </a:pathLst>
            </a:custGeom>
            <a:gradFill>
              <a:gsLst>
                <a:gs pos="0">
                  <a:schemeClr val="accent1"/>
                </a:gs>
                <a:gs pos="9000">
                  <a:schemeClr val="accent2"/>
                </a:gs>
                <a:gs pos="25000">
                  <a:schemeClr val="lt2"/>
                </a:gs>
                <a:gs pos="49000">
                  <a:schemeClr val="accent3"/>
                </a:gs>
                <a:gs pos="72000">
                  <a:schemeClr val="lt2"/>
                </a:gs>
                <a:gs pos="86000">
                  <a:schemeClr val="accent2"/>
                </a:gs>
                <a:gs pos="100000">
                  <a:srgbClr val="B88532"/>
                </a:gs>
              </a:gsLst>
              <a:lin ang="2700006"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 name="Google Shape;90;p4"/>
            <p:cNvSpPr/>
            <p:nvPr/>
          </p:nvSpPr>
          <p:spPr>
            <a:xfrm>
              <a:off x="6915152" y="4102391"/>
              <a:ext cx="795876" cy="815786"/>
            </a:xfrm>
            <a:custGeom>
              <a:avLst/>
              <a:gdLst/>
              <a:ahLst/>
              <a:cxnLst/>
              <a:rect l="l" t="t" r="r" b="b"/>
              <a:pathLst>
                <a:path w="19427" h="19913" extrusionOk="0">
                  <a:moveTo>
                    <a:pt x="0" y="10089"/>
                  </a:moveTo>
                  <a:cubicBezTo>
                    <a:pt x="0" y="6303"/>
                    <a:pt x="2274" y="2893"/>
                    <a:pt x="5773" y="1447"/>
                  </a:cubicBezTo>
                  <a:cubicBezTo>
                    <a:pt x="9261" y="1"/>
                    <a:pt x="13290" y="795"/>
                    <a:pt x="15961" y="3478"/>
                  </a:cubicBezTo>
                  <a:cubicBezTo>
                    <a:pt x="18632" y="6149"/>
                    <a:pt x="19426" y="10166"/>
                    <a:pt x="17980" y="13665"/>
                  </a:cubicBezTo>
                  <a:cubicBezTo>
                    <a:pt x="16535" y="17153"/>
                    <a:pt x="13135" y="19427"/>
                    <a:pt x="9349" y="19427"/>
                  </a:cubicBezTo>
                  <a:cubicBezTo>
                    <a:pt x="4195" y="19427"/>
                    <a:pt x="11" y="15244"/>
                    <a:pt x="0" y="10089"/>
                  </a:cubicBezTo>
                  <a:close/>
                  <a:moveTo>
                    <a:pt x="243" y="10089"/>
                  </a:moveTo>
                  <a:cubicBezTo>
                    <a:pt x="243" y="13764"/>
                    <a:pt x="2462" y="17087"/>
                    <a:pt x="5861" y="18500"/>
                  </a:cubicBezTo>
                  <a:cubicBezTo>
                    <a:pt x="9272" y="19912"/>
                    <a:pt x="13190" y="19129"/>
                    <a:pt x="15784" y="16524"/>
                  </a:cubicBezTo>
                  <a:cubicBezTo>
                    <a:pt x="18389" y="13919"/>
                    <a:pt x="19173" y="10001"/>
                    <a:pt x="17760" y="6601"/>
                  </a:cubicBezTo>
                  <a:cubicBezTo>
                    <a:pt x="16358" y="3202"/>
                    <a:pt x="13036" y="983"/>
                    <a:pt x="9349" y="983"/>
                  </a:cubicBezTo>
                  <a:cubicBezTo>
                    <a:pt x="4327" y="983"/>
                    <a:pt x="254" y="5056"/>
                    <a:pt x="243" y="10089"/>
                  </a:cubicBezTo>
                  <a:close/>
                </a:path>
              </a:pathLst>
            </a:custGeom>
            <a:gradFill>
              <a:gsLst>
                <a:gs pos="0">
                  <a:schemeClr val="accent1"/>
                </a:gs>
                <a:gs pos="9000">
                  <a:schemeClr val="accent2"/>
                </a:gs>
                <a:gs pos="25000">
                  <a:schemeClr val="lt2"/>
                </a:gs>
                <a:gs pos="49000">
                  <a:schemeClr val="accent3"/>
                </a:gs>
                <a:gs pos="72000">
                  <a:schemeClr val="lt2"/>
                </a:gs>
                <a:gs pos="86000">
                  <a:schemeClr val="accent2"/>
                </a:gs>
                <a:gs pos="100000">
                  <a:srgbClr val="B88532"/>
                </a:gs>
              </a:gsLst>
              <a:lin ang="2700006"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91" name="Google Shape;91;p4"/>
          <p:cNvGrpSpPr/>
          <p:nvPr/>
        </p:nvGrpSpPr>
        <p:grpSpPr>
          <a:xfrm rot="1487330">
            <a:off x="8455324" y="4419418"/>
            <a:ext cx="1092681" cy="1122052"/>
            <a:chOff x="6915152" y="4038195"/>
            <a:chExt cx="958640" cy="984408"/>
          </a:xfrm>
        </p:grpSpPr>
        <p:sp>
          <p:nvSpPr>
            <p:cNvPr id="92" name="Google Shape;92;p4"/>
            <p:cNvSpPr/>
            <p:nvPr/>
          </p:nvSpPr>
          <p:spPr>
            <a:xfrm>
              <a:off x="6915152" y="4038195"/>
              <a:ext cx="958640" cy="984408"/>
            </a:xfrm>
            <a:custGeom>
              <a:avLst/>
              <a:gdLst/>
              <a:ahLst/>
              <a:cxnLst/>
              <a:rect l="l" t="t" r="r" b="b"/>
              <a:pathLst>
                <a:path w="23400" h="24029" extrusionOk="0">
                  <a:moveTo>
                    <a:pt x="0" y="12142"/>
                  </a:moveTo>
                  <a:cubicBezTo>
                    <a:pt x="0" y="7594"/>
                    <a:pt x="2749" y="3488"/>
                    <a:pt x="6954" y="1744"/>
                  </a:cubicBezTo>
                  <a:cubicBezTo>
                    <a:pt x="11159" y="0"/>
                    <a:pt x="16005" y="961"/>
                    <a:pt x="19217" y="4184"/>
                  </a:cubicBezTo>
                  <a:cubicBezTo>
                    <a:pt x="22440" y="7407"/>
                    <a:pt x="23400" y="12241"/>
                    <a:pt x="21656" y="16446"/>
                  </a:cubicBezTo>
                  <a:cubicBezTo>
                    <a:pt x="19923" y="20663"/>
                    <a:pt x="15817" y="23400"/>
                    <a:pt x="11259" y="23400"/>
                  </a:cubicBezTo>
                  <a:cubicBezTo>
                    <a:pt x="5045" y="23400"/>
                    <a:pt x="11" y="18356"/>
                    <a:pt x="0" y="12142"/>
                  </a:cubicBezTo>
                  <a:close/>
                  <a:moveTo>
                    <a:pt x="243" y="12142"/>
                  </a:moveTo>
                  <a:cubicBezTo>
                    <a:pt x="243" y="16601"/>
                    <a:pt x="2925" y="20618"/>
                    <a:pt x="7042" y="22318"/>
                  </a:cubicBezTo>
                  <a:cubicBezTo>
                    <a:pt x="11159" y="24029"/>
                    <a:pt x="15894" y="23080"/>
                    <a:pt x="19051" y="19934"/>
                  </a:cubicBezTo>
                  <a:cubicBezTo>
                    <a:pt x="22197" y="16788"/>
                    <a:pt x="23146" y="12042"/>
                    <a:pt x="21435" y="7925"/>
                  </a:cubicBezTo>
                  <a:cubicBezTo>
                    <a:pt x="19735" y="3819"/>
                    <a:pt x="15718" y="1126"/>
                    <a:pt x="11270" y="1126"/>
                  </a:cubicBezTo>
                  <a:cubicBezTo>
                    <a:pt x="5177" y="1137"/>
                    <a:pt x="254" y="6060"/>
                    <a:pt x="243" y="12142"/>
                  </a:cubicBezTo>
                  <a:close/>
                </a:path>
              </a:pathLst>
            </a:custGeom>
            <a:gradFill>
              <a:gsLst>
                <a:gs pos="0">
                  <a:schemeClr val="accent1"/>
                </a:gs>
                <a:gs pos="9000">
                  <a:schemeClr val="accent2"/>
                </a:gs>
                <a:gs pos="25000">
                  <a:schemeClr val="lt2"/>
                </a:gs>
                <a:gs pos="49000">
                  <a:schemeClr val="accent3"/>
                </a:gs>
                <a:gs pos="72000">
                  <a:schemeClr val="lt2"/>
                </a:gs>
                <a:gs pos="86000">
                  <a:schemeClr val="accent2"/>
                </a:gs>
                <a:gs pos="100000">
                  <a:srgbClr val="B88532"/>
                </a:gs>
              </a:gsLst>
              <a:lin ang="2700006"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 name="Google Shape;93;p4"/>
            <p:cNvSpPr/>
            <p:nvPr/>
          </p:nvSpPr>
          <p:spPr>
            <a:xfrm>
              <a:off x="6915152" y="4102391"/>
              <a:ext cx="795876" cy="815786"/>
            </a:xfrm>
            <a:custGeom>
              <a:avLst/>
              <a:gdLst/>
              <a:ahLst/>
              <a:cxnLst/>
              <a:rect l="l" t="t" r="r" b="b"/>
              <a:pathLst>
                <a:path w="19427" h="19913" extrusionOk="0">
                  <a:moveTo>
                    <a:pt x="0" y="10089"/>
                  </a:moveTo>
                  <a:cubicBezTo>
                    <a:pt x="0" y="6303"/>
                    <a:pt x="2274" y="2893"/>
                    <a:pt x="5773" y="1447"/>
                  </a:cubicBezTo>
                  <a:cubicBezTo>
                    <a:pt x="9261" y="1"/>
                    <a:pt x="13290" y="795"/>
                    <a:pt x="15961" y="3478"/>
                  </a:cubicBezTo>
                  <a:cubicBezTo>
                    <a:pt x="18632" y="6149"/>
                    <a:pt x="19426" y="10166"/>
                    <a:pt x="17980" y="13665"/>
                  </a:cubicBezTo>
                  <a:cubicBezTo>
                    <a:pt x="16535" y="17153"/>
                    <a:pt x="13135" y="19427"/>
                    <a:pt x="9349" y="19427"/>
                  </a:cubicBezTo>
                  <a:cubicBezTo>
                    <a:pt x="4195" y="19427"/>
                    <a:pt x="11" y="15244"/>
                    <a:pt x="0" y="10089"/>
                  </a:cubicBezTo>
                  <a:close/>
                  <a:moveTo>
                    <a:pt x="243" y="10089"/>
                  </a:moveTo>
                  <a:cubicBezTo>
                    <a:pt x="243" y="13764"/>
                    <a:pt x="2462" y="17087"/>
                    <a:pt x="5861" y="18500"/>
                  </a:cubicBezTo>
                  <a:cubicBezTo>
                    <a:pt x="9272" y="19912"/>
                    <a:pt x="13190" y="19129"/>
                    <a:pt x="15784" y="16524"/>
                  </a:cubicBezTo>
                  <a:cubicBezTo>
                    <a:pt x="18389" y="13919"/>
                    <a:pt x="19173" y="10001"/>
                    <a:pt x="17760" y="6601"/>
                  </a:cubicBezTo>
                  <a:cubicBezTo>
                    <a:pt x="16358" y="3202"/>
                    <a:pt x="13036" y="983"/>
                    <a:pt x="9349" y="983"/>
                  </a:cubicBezTo>
                  <a:cubicBezTo>
                    <a:pt x="4327" y="983"/>
                    <a:pt x="254" y="5056"/>
                    <a:pt x="243" y="10089"/>
                  </a:cubicBezTo>
                  <a:close/>
                </a:path>
              </a:pathLst>
            </a:custGeom>
            <a:gradFill>
              <a:gsLst>
                <a:gs pos="0">
                  <a:schemeClr val="accent1"/>
                </a:gs>
                <a:gs pos="9000">
                  <a:schemeClr val="accent2"/>
                </a:gs>
                <a:gs pos="25000">
                  <a:schemeClr val="lt2"/>
                </a:gs>
                <a:gs pos="49000">
                  <a:schemeClr val="accent3"/>
                </a:gs>
                <a:gs pos="72000">
                  <a:schemeClr val="lt2"/>
                </a:gs>
                <a:gs pos="86000">
                  <a:schemeClr val="accent2"/>
                </a:gs>
                <a:gs pos="100000">
                  <a:srgbClr val="B88532"/>
                </a:gs>
              </a:gsLst>
              <a:lin ang="2700006"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94" name="Google Shape;94;p4"/>
          <p:cNvSpPr txBox="1">
            <a:spLocks noGrp="1"/>
          </p:cNvSpPr>
          <p:nvPr>
            <p:ph type="body" idx="1"/>
          </p:nvPr>
        </p:nvSpPr>
        <p:spPr>
          <a:xfrm>
            <a:off x="713225" y="1076275"/>
            <a:ext cx="7717800" cy="3502200"/>
          </a:xfrm>
          <a:prstGeom prst="rect">
            <a:avLst/>
          </a:prstGeom>
        </p:spPr>
        <p:txBody>
          <a:bodyPr spcFirstLastPara="1" wrap="square" lIns="91425" tIns="91425" rIns="91425" bIns="91425" anchor="t" anchorCtr="0">
            <a:noAutofit/>
          </a:bodyPr>
          <a:lstStyle>
            <a:lvl1pPr marL="457200" lvl="0" indent="-304800">
              <a:lnSpc>
                <a:spcPct val="100000"/>
              </a:lnSpc>
              <a:spcBef>
                <a:spcPts val="0"/>
              </a:spcBef>
              <a:spcAft>
                <a:spcPts val="0"/>
              </a:spcAft>
              <a:buSzPts val="1200"/>
              <a:buAutoNum type="arabicPeriod"/>
              <a:defRPr sz="1200"/>
            </a:lvl1pPr>
            <a:lvl2pPr marL="914400" lvl="1" indent="-317500">
              <a:spcBef>
                <a:spcPts val="0"/>
              </a:spcBef>
              <a:spcAft>
                <a:spcPts val="0"/>
              </a:spcAft>
              <a:buSzPts val="1400"/>
              <a:buAutoNum type="alphaLcPeriod"/>
              <a:defRPr/>
            </a:lvl2pPr>
            <a:lvl3pPr marL="1371600" lvl="2" indent="-317500">
              <a:spcBef>
                <a:spcPts val="0"/>
              </a:spcBef>
              <a:spcAft>
                <a:spcPts val="0"/>
              </a:spcAft>
              <a:buSzPts val="1400"/>
              <a:buAutoNum type="romanLcPeriod"/>
              <a:defRPr/>
            </a:lvl3pPr>
            <a:lvl4pPr marL="1828800" lvl="3" indent="-317500">
              <a:spcBef>
                <a:spcPts val="0"/>
              </a:spcBef>
              <a:spcAft>
                <a:spcPts val="0"/>
              </a:spcAft>
              <a:buSzPts val="1400"/>
              <a:buAutoNum type="arabicPeriod"/>
              <a:defRPr/>
            </a:lvl4pPr>
            <a:lvl5pPr marL="2286000" lvl="4" indent="-317500">
              <a:spcBef>
                <a:spcPts val="0"/>
              </a:spcBef>
              <a:spcAft>
                <a:spcPts val="0"/>
              </a:spcAft>
              <a:buSzPts val="1400"/>
              <a:buAutoNum type="alphaLcPeriod"/>
              <a:defRPr/>
            </a:lvl5pPr>
            <a:lvl6pPr marL="2743200" lvl="5" indent="-317500">
              <a:spcBef>
                <a:spcPts val="0"/>
              </a:spcBef>
              <a:spcAft>
                <a:spcPts val="0"/>
              </a:spcAft>
              <a:buSzPts val="1400"/>
              <a:buAutoNum type="romanLcPeriod"/>
              <a:defRPr/>
            </a:lvl6pPr>
            <a:lvl7pPr marL="3200400" lvl="6" indent="-317500">
              <a:spcBef>
                <a:spcPts val="0"/>
              </a:spcBef>
              <a:spcAft>
                <a:spcPts val="0"/>
              </a:spcAft>
              <a:buSzPts val="1400"/>
              <a:buAutoNum type="arabicPeriod"/>
              <a:defRPr/>
            </a:lvl7pPr>
            <a:lvl8pPr marL="3657600" lvl="7" indent="-317500">
              <a:spcBef>
                <a:spcPts val="0"/>
              </a:spcBef>
              <a:spcAft>
                <a:spcPts val="0"/>
              </a:spcAft>
              <a:buSzPts val="1400"/>
              <a:buAutoNum type="alphaLcPeriod"/>
              <a:defRPr/>
            </a:lvl8pPr>
            <a:lvl9pPr marL="4114800" lvl="8" indent="-317500">
              <a:spcBef>
                <a:spcPts val="0"/>
              </a:spcBef>
              <a:spcAft>
                <a:spcPts val="0"/>
              </a:spcAft>
              <a:buSzPts val="1400"/>
              <a:buAutoNum type="romanLcPeriod"/>
              <a:defRPr/>
            </a:lvl9pPr>
          </a:lstStyle>
          <a:p>
            <a:endParaRPr/>
          </a:p>
        </p:txBody>
      </p:sp>
      <p:sp>
        <p:nvSpPr>
          <p:cNvPr id="95" name="Google Shape;95;p4"/>
          <p:cNvSpPr txBox="1">
            <a:spLocks noGrp="1"/>
          </p:cNvSpPr>
          <p:nvPr>
            <p:ph type="title"/>
          </p:nvPr>
        </p:nvSpPr>
        <p:spPr>
          <a:xfrm>
            <a:off x="713225" y="368825"/>
            <a:ext cx="7717800" cy="5727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2800"/>
              <a:buNone/>
              <a:defRPr sz="3600"/>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Tree>
  </p:cSld>
  <p:clrMapOvr>
    <a:masterClrMapping/>
  </p:clrMapOvr>
  <mc:AlternateContent xmlns:mc="http://schemas.openxmlformats.org/markup-compatibility/2006">
    <mc:Choice xmlns:p159="http://schemas.microsoft.com/office/powerpoint/2015/09/main" xmlns="" Requires="p159">
      <p:transition xmlns:p14="http://schemas.microsoft.com/office/powerpoint/2010/main" spd="slow" p14:dur="2000">
        <p159:morph option="byObject"/>
      </p:transition>
    </mc:Choice>
    <mc:Fallback>
      <p:transition spd="slow">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156"/>
        <p:cNvGrpSpPr/>
        <p:nvPr/>
      </p:nvGrpSpPr>
      <p:grpSpPr>
        <a:xfrm>
          <a:off x="0" y="0"/>
          <a:ext cx="0" cy="0"/>
          <a:chOff x="0" y="0"/>
          <a:chExt cx="0" cy="0"/>
        </a:xfrm>
      </p:grpSpPr>
      <p:grpSp>
        <p:nvGrpSpPr>
          <p:cNvPr id="157" name="Google Shape;157;p7"/>
          <p:cNvGrpSpPr/>
          <p:nvPr/>
        </p:nvGrpSpPr>
        <p:grpSpPr>
          <a:xfrm>
            <a:off x="69924" y="92331"/>
            <a:ext cx="8992628" cy="5070322"/>
            <a:chOff x="-9231564" y="-809793"/>
            <a:chExt cx="6507438" cy="3669095"/>
          </a:xfrm>
        </p:grpSpPr>
        <p:sp>
          <p:nvSpPr>
            <p:cNvPr id="158" name="Google Shape;158;p7"/>
            <p:cNvSpPr/>
            <p:nvPr/>
          </p:nvSpPr>
          <p:spPr>
            <a:xfrm>
              <a:off x="-9231564" y="895623"/>
              <a:ext cx="53434" cy="41253"/>
            </a:xfrm>
            <a:custGeom>
              <a:avLst/>
              <a:gdLst/>
              <a:ahLst/>
              <a:cxnLst/>
              <a:rect l="l" t="t" r="r" b="b"/>
              <a:pathLst>
                <a:path w="1645" h="1270" extrusionOk="0">
                  <a:moveTo>
                    <a:pt x="817" y="0"/>
                  </a:moveTo>
                  <a:cubicBezTo>
                    <a:pt x="0" y="0"/>
                    <a:pt x="0" y="1270"/>
                    <a:pt x="817" y="1270"/>
                  </a:cubicBezTo>
                  <a:cubicBezTo>
                    <a:pt x="1645" y="1270"/>
                    <a:pt x="1645" y="0"/>
                    <a:pt x="817" y="0"/>
                  </a:cubicBezTo>
                  <a:close/>
                </a:path>
              </a:pathLst>
            </a:custGeom>
            <a:gradFill>
              <a:gsLst>
                <a:gs pos="0">
                  <a:schemeClr val="lt2"/>
                </a:gs>
                <a:gs pos="21000">
                  <a:schemeClr val="lt2"/>
                </a:gs>
                <a:gs pos="52000">
                  <a:schemeClr val="lt2"/>
                </a:gs>
                <a:gs pos="79000">
                  <a:schemeClr val="accent2"/>
                </a:gs>
                <a:gs pos="100000">
                  <a:schemeClr val="accent3"/>
                </a:gs>
              </a:gsLst>
              <a:path path="circle">
                <a:fillToRect l="50000" t="50000" r="50000" b="50000"/>
              </a:path>
              <a:tileRect/>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 name="Google Shape;159;p7"/>
            <p:cNvSpPr/>
            <p:nvPr/>
          </p:nvSpPr>
          <p:spPr>
            <a:xfrm>
              <a:off x="-7937915" y="-809793"/>
              <a:ext cx="53466" cy="41253"/>
            </a:xfrm>
            <a:custGeom>
              <a:avLst/>
              <a:gdLst/>
              <a:ahLst/>
              <a:cxnLst/>
              <a:rect l="l" t="t" r="r" b="b"/>
              <a:pathLst>
                <a:path w="1646" h="1270" extrusionOk="0">
                  <a:moveTo>
                    <a:pt x="828" y="1"/>
                  </a:moveTo>
                  <a:cubicBezTo>
                    <a:pt x="12" y="1"/>
                    <a:pt x="1" y="1270"/>
                    <a:pt x="828" y="1270"/>
                  </a:cubicBezTo>
                  <a:cubicBezTo>
                    <a:pt x="1645" y="1270"/>
                    <a:pt x="1645" y="1"/>
                    <a:pt x="828" y="1"/>
                  </a:cubicBezTo>
                  <a:close/>
                </a:path>
              </a:pathLst>
            </a:custGeom>
            <a:gradFill>
              <a:gsLst>
                <a:gs pos="0">
                  <a:schemeClr val="lt2"/>
                </a:gs>
                <a:gs pos="21000">
                  <a:schemeClr val="lt2"/>
                </a:gs>
                <a:gs pos="52000">
                  <a:schemeClr val="lt2"/>
                </a:gs>
                <a:gs pos="79000">
                  <a:schemeClr val="accent2"/>
                </a:gs>
                <a:gs pos="100000">
                  <a:schemeClr val="accent3"/>
                </a:gs>
              </a:gsLst>
              <a:path path="circle">
                <a:fillToRect l="50000" t="50000" r="50000" b="50000"/>
              </a:path>
              <a:tileRect/>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 name="Google Shape;160;p7"/>
            <p:cNvSpPr/>
            <p:nvPr/>
          </p:nvSpPr>
          <p:spPr>
            <a:xfrm>
              <a:off x="-8912210" y="176428"/>
              <a:ext cx="53109" cy="41253"/>
            </a:xfrm>
            <a:custGeom>
              <a:avLst/>
              <a:gdLst/>
              <a:ahLst/>
              <a:cxnLst/>
              <a:rect l="l" t="t" r="r" b="b"/>
              <a:pathLst>
                <a:path w="1635" h="1270" extrusionOk="0">
                  <a:moveTo>
                    <a:pt x="818" y="0"/>
                  </a:moveTo>
                  <a:cubicBezTo>
                    <a:pt x="1" y="0"/>
                    <a:pt x="1" y="1270"/>
                    <a:pt x="818" y="1270"/>
                  </a:cubicBezTo>
                  <a:cubicBezTo>
                    <a:pt x="1634" y="1270"/>
                    <a:pt x="1634" y="0"/>
                    <a:pt x="818" y="0"/>
                  </a:cubicBezTo>
                  <a:close/>
                </a:path>
              </a:pathLst>
            </a:custGeom>
            <a:gradFill>
              <a:gsLst>
                <a:gs pos="0">
                  <a:schemeClr val="lt2"/>
                </a:gs>
                <a:gs pos="21000">
                  <a:schemeClr val="lt2"/>
                </a:gs>
                <a:gs pos="52000">
                  <a:schemeClr val="lt2"/>
                </a:gs>
                <a:gs pos="79000">
                  <a:schemeClr val="accent2"/>
                </a:gs>
                <a:gs pos="100000">
                  <a:schemeClr val="accent3"/>
                </a:gs>
              </a:gsLst>
              <a:path path="circle">
                <a:fillToRect l="50000" t="50000" r="50000" b="50000"/>
              </a:path>
              <a:tileRect/>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 name="Google Shape;161;p7"/>
            <p:cNvSpPr/>
            <p:nvPr/>
          </p:nvSpPr>
          <p:spPr>
            <a:xfrm>
              <a:off x="-8023771" y="2750215"/>
              <a:ext cx="53076" cy="41253"/>
            </a:xfrm>
            <a:custGeom>
              <a:avLst/>
              <a:gdLst/>
              <a:ahLst/>
              <a:cxnLst/>
              <a:rect l="l" t="t" r="r" b="b"/>
              <a:pathLst>
                <a:path w="1634" h="1270" extrusionOk="0">
                  <a:moveTo>
                    <a:pt x="817" y="0"/>
                  </a:moveTo>
                  <a:cubicBezTo>
                    <a:pt x="0" y="0"/>
                    <a:pt x="0" y="1270"/>
                    <a:pt x="817" y="1270"/>
                  </a:cubicBezTo>
                  <a:cubicBezTo>
                    <a:pt x="1634" y="1270"/>
                    <a:pt x="1634" y="0"/>
                    <a:pt x="817" y="0"/>
                  </a:cubicBezTo>
                  <a:close/>
                </a:path>
              </a:pathLst>
            </a:custGeom>
            <a:gradFill>
              <a:gsLst>
                <a:gs pos="0">
                  <a:schemeClr val="lt2"/>
                </a:gs>
                <a:gs pos="21000">
                  <a:schemeClr val="lt2"/>
                </a:gs>
                <a:gs pos="52000">
                  <a:schemeClr val="lt2"/>
                </a:gs>
                <a:gs pos="79000">
                  <a:schemeClr val="accent2"/>
                </a:gs>
                <a:gs pos="100000">
                  <a:schemeClr val="accent3"/>
                </a:gs>
              </a:gsLst>
              <a:path path="circle">
                <a:fillToRect l="50000" t="50000" r="50000" b="50000"/>
              </a:path>
              <a:tileRect/>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 name="Google Shape;162;p7"/>
            <p:cNvSpPr/>
            <p:nvPr/>
          </p:nvSpPr>
          <p:spPr>
            <a:xfrm>
              <a:off x="-8014069" y="2078602"/>
              <a:ext cx="53466" cy="41253"/>
            </a:xfrm>
            <a:custGeom>
              <a:avLst/>
              <a:gdLst/>
              <a:ahLst/>
              <a:cxnLst/>
              <a:rect l="l" t="t" r="r" b="b"/>
              <a:pathLst>
                <a:path w="1646" h="1270" extrusionOk="0">
                  <a:moveTo>
                    <a:pt x="818" y="0"/>
                  </a:moveTo>
                  <a:cubicBezTo>
                    <a:pt x="1" y="0"/>
                    <a:pt x="1" y="1270"/>
                    <a:pt x="818" y="1270"/>
                  </a:cubicBezTo>
                  <a:cubicBezTo>
                    <a:pt x="1634" y="1270"/>
                    <a:pt x="1645" y="0"/>
                    <a:pt x="818" y="0"/>
                  </a:cubicBezTo>
                  <a:close/>
                </a:path>
              </a:pathLst>
            </a:custGeom>
            <a:gradFill>
              <a:gsLst>
                <a:gs pos="0">
                  <a:schemeClr val="lt2"/>
                </a:gs>
                <a:gs pos="21000">
                  <a:schemeClr val="lt2"/>
                </a:gs>
                <a:gs pos="52000">
                  <a:schemeClr val="lt2"/>
                </a:gs>
                <a:gs pos="79000">
                  <a:schemeClr val="accent2"/>
                </a:gs>
                <a:gs pos="100000">
                  <a:schemeClr val="accent3"/>
                </a:gs>
              </a:gsLst>
              <a:path path="circle">
                <a:fillToRect l="50000" t="50000" r="50000" b="50000"/>
              </a:path>
              <a:tileRect/>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 name="Google Shape;163;p7"/>
            <p:cNvSpPr/>
            <p:nvPr/>
          </p:nvSpPr>
          <p:spPr>
            <a:xfrm>
              <a:off x="-3520244" y="2670352"/>
              <a:ext cx="53466" cy="41253"/>
            </a:xfrm>
            <a:custGeom>
              <a:avLst/>
              <a:gdLst/>
              <a:ahLst/>
              <a:cxnLst/>
              <a:rect l="l" t="t" r="r" b="b"/>
              <a:pathLst>
                <a:path w="1646" h="1270" extrusionOk="0">
                  <a:moveTo>
                    <a:pt x="818" y="0"/>
                  </a:moveTo>
                  <a:cubicBezTo>
                    <a:pt x="1" y="0"/>
                    <a:pt x="1" y="1270"/>
                    <a:pt x="818" y="1270"/>
                  </a:cubicBezTo>
                  <a:cubicBezTo>
                    <a:pt x="1635" y="1270"/>
                    <a:pt x="1646" y="0"/>
                    <a:pt x="818" y="0"/>
                  </a:cubicBezTo>
                  <a:close/>
                </a:path>
              </a:pathLst>
            </a:custGeom>
            <a:gradFill>
              <a:gsLst>
                <a:gs pos="0">
                  <a:schemeClr val="lt2"/>
                </a:gs>
                <a:gs pos="21000">
                  <a:schemeClr val="lt2"/>
                </a:gs>
                <a:gs pos="52000">
                  <a:schemeClr val="lt2"/>
                </a:gs>
                <a:gs pos="79000">
                  <a:schemeClr val="accent2"/>
                </a:gs>
                <a:gs pos="100000">
                  <a:schemeClr val="accent3"/>
                </a:gs>
              </a:gsLst>
              <a:path path="circle">
                <a:fillToRect l="50000" t="50000" r="50000" b="50000"/>
              </a:path>
              <a:tileRect/>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 name="Google Shape;164;p7"/>
            <p:cNvSpPr/>
            <p:nvPr/>
          </p:nvSpPr>
          <p:spPr>
            <a:xfrm>
              <a:off x="-2918068" y="1809436"/>
              <a:ext cx="73486" cy="57264"/>
            </a:xfrm>
            <a:custGeom>
              <a:avLst/>
              <a:gdLst/>
              <a:ahLst/>
              <a:cxnLst/>
              <a:rect l="l" t="t" r="r" b="b"/>
              <a:pathLst>
                <a:path w="1646" h="1282" extrusionOk="0">
                  <a:moveTo>
                    <a:pt x="817" y="1"/>
                  </a:moveTo>
                  <a:cubicBezTo>
                    <a:pt x="0" y="1"/>
                    <a:pt x="0" y="1281"/>
                    <a:pt x="817" y="1281"/>
                  </a:cubicBezTo>
                  <a:cubicBezTo>
                    <a:pt x="1645" y="1281"/>
                    <a:pt x="1645" y="1"/>
                    <a:pt x="817" y="1"/>
                  </a:cubicBezTo>
                  <a:close/>
                </a:path>
              </a:pathLst>
            </a:custGeom>
            <a:gradFill>
              <a:gsLst>
                <a:gs pos="0">
                  <a:schemeClr val="lt2"/>
                </a:gs>
                <a:gs pos="21000">
                  <a:schemeClr val="lt2"/>
                </a:gs>
                <a:gs pos="52000">
                  <a:schemeClr val="lt2"/>
                </a:gs>
                <a:gs pos="79000">
                  <a:schemeClr val="accent2"/>
                </a:gs>
                <a:gs pos="100000">
                  <a:schemeClr val="accent3"/>
                </a:gs>
              </a:gsLst>
              <a:path path="circle">
                <a:fillToRect l="50000" t="50000" r="50000" b="50000"/>
              </a:path>
              <a:tileRect/>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 name="Google Shape;165;p7"/>
            <p:cNvSpPr/>
            <p:nvPr/>
          </p:nvSpPr>
          <p:spPr>
            <a:xfrm>
              <a:off x="-3710558" y="-720427"/>
              <a:ext cx="53109" cy="41253"/>
            </a:xfrm>
            <a:custGeom>
              <a:avLst/>
              <a:gdLst/>
              <a:ahLst/>
              <a:cxnLst/>
              <a:rect l="l" t="t" r="r" b="b"/>
              <a:pathLst>
                <a:path w="1635" h="1270" extrusionOk="0">
                  <a:moveTo>
                    <a:pt x="818" y="0"/>
                  </a:moveTo>
                  <a:cubicBezTo>
                    <a:pt x="1" y="0"/>
                    <a:pt x="1" y="1270"/>
                    <a:pt x="818" y="1270"/>
                  </a:cubicBezTo>
                  <a:cubicBezTo>
                    <a:pt x="1634" y="1270"/>
                    <a:pt x="1634" y="0"/>
                    <a:pt x="818" y="0"/>
                  </a:cubicBezTo>
                  <a:close/>
                </a:path>
              </a:pathLst>
            </a:custGeom>
            <a:gradFill>
              <a:gsLst>
                <a:gs pos="0">
                  <a:schemeClr val="lt2"/>
                </a:gs>
                <a:gs pos="21000">
                  <a:schemeClr val="lt2"/>
                </a:gs>
                <a:gs pos="52000">
                  <a:schemeClr val="lt2"/>
                </a:gs>
                <a:gs pos="79000">
                  <a:schemeClr val="accent2"/>
                </a:gs>
                <a:gs pos="100000">
                  <a:schemeClr val="accent3"/>
                </a:gs>
              </a:gsLst>
              <a:path path="circle">
                <a:fillToRect l="50000" t="50000" r="50000" b="50000"/>
              </a:path>
              <a:tileRect/>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 name="Google Shape;166;p7"/>
            <p:cNvSpPr/>
            <p:nvPr/>
          </p:nvSpPr>
          <p:spPr>
            <a:xfrm>
              <a:off x="-9042566" y="-401788"/>
              <a:ext cx="35893" cy="27643"/>
            </a:xfrm>
            <a:custGeom>
              <a:avLst/>
              <a:gdLst/>
              <a:ahLst/>
              <a:cxnLst/>
              <a:rect l="l" t="t" r="r" b="b"/>
              <a:pathLst>
                <a:path w="1105" h="851" extrusionOk="0">
                  <a:moveTo>
                    <a:pt x="553" y="1"/>
                  </a:moveTo>
                  <a:cubicBezTo>
                    <a:pt x="1" y="1"/>
                    <a:pt x="1" y="851"/>
                    <a:pt x="553" y="851"/>
                  </a:cubicBezTo>
                  <a:cubicBezTo>
                    <a:pt x="1104" y="851"/>
                    <a:pt x="1093" y="1"/>
                    <a:pt x="553" y="1"/>
                  </a:cubicBezTo>
                  <a:close/>
                </a:path>
              </a:pathLst>
            </a:custGeom>
            <a:gradFill>
              <a:gsLst>
                <a:gs pos="0">
                  <a:schemeClr val="lt2"/>
                </a:gs>
                <a:gs pos="21000">
                  <a:schemeClr val="lt2"/>
                </a:gs>
                <a:gs pos="52000">
                  <a:schemeClr val="lt2"/>
                </a:gs>
                <a:gs pos="79000">
                  <a:schemeClr val="accent2"/>
                </a:gs>
                <a:gs pos="100000">
                  <a:schemeClr val="accent3"/>
                </a:gs>
              </a:gsLst>
              <a:path path="circle">
                <a:fillToRect l="50000" t="50000" r="50000" b="50000"/>
              </a:path>
              <a:tileRect/>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 name="Google Shape;167;p7"/>
            <p:cNvSpPr/>
            <p:nvPr/>
          </p:nvSpPr>
          <p:spPr>
            <a:xfrm>
              <a:off x="-3935273" y="2218107"/>
              <a:ext cx="35893" cy="27643"/>
            </a:xfrm>
            <a:custGeom>
              <a:avLst/>
              <a:gdLst/>
              <a:ahLst/>
              <a:cxnLst/>
              <a:rect l="l" t="t" r="r" b="b"/>
              <a:pathLst>
                <a:path w="1105" h="851" extrusionOk="0">
                  <a:moveTo>
                    <a:pt x="552" y="0"/>
                  </a:moveTo>
                  <a:cubicBezTo>
                    <a:pt x="1" y="0"/>
                    <a:pt x="1" y="850"/>
                    <a:pt x="552" y="850"/>
                  </a:cubicBezTo>
                  <a:cubicBezTo>
                    <a:pt x="1104" y="850"/>
                    <a:pt x="1104" y="0"/>
                    <a:pt x="552" y="0"/>
                  </a:cubicBezTo>
                  <a:close/>
                </a:path>
              </a:pathLst>
            </a:custGeom>
            <a:gradFill>
              <a:gsLst>
                <a:gs pos="0">
                  <a:schemeClr val="lt2"/>
                </a:gs>
                <a:gs pos="21000">
                  <a:schemeClr val="lt2"/>
                </a:gs>
                <a:gs pos="52000">
                  <a:schemeClr val="lt2"/>
                </a:gs>
                <a:gs pos="79000">
                  <a:schemeClr val="accent2"/>
                </a:gs>
                <a:gs pos="100000">
                  <a:schemeClr val="accent3"/>
                </a:gs>
              </a:gsLst>
              <a:path path="circle">
                <a:fillToRect l="50000" t="50000" r="50000" b="50000"/>
              </a:path>
              <a:tileRect/>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 name="Google Shape;168;p7"/>
            <p:cNvSpPr/>
            <p:nvPr/>
          </p:nvSpPr>
          <p:spPr>
            <a:xfrm>
              <a:off x="-9027316" y="2667715"/>
              <a:ext cx="35893" cy="27643"/>
            </a:xfrm>
            <a:custGeom>
              <a:avLst/>
              <a:gdLst/>
              <a:ahLst/>
              <a:cxnLst/>
              <a:rect l="l" t="t" r="r" b="b"/>
              <a:pathLst>
                <a:path w="1105" h="851" extrusionOk="0">
                  <a:moveTo>
                    <a:pt x="553" y="1"/>
                  </a:moveTo>
                  <a:cubicBezTo>
                    <a:pt x="1" y="1"/>
                    <a:pt x="1" y="851"/>
                    <a:pt x="553" y="851"/>
                  </a:cubicBezTo>
                  <a:cubicBezTo>
                    <a:pt x="1105" y="851"/>
                    <a:pt x="1094" y="1"/>
                    <a:pt x="553" y="1"/>
                  </a:cubicBezTo>
                  <a:close/>
                </a:path>
              </a:pathLst>
            </a:custGeom>
            <a:gradFill>
              <a:gsLst>
                <a:gs pos="0">
                  <a:schemeClr val="lt2"/>
                </a:gs>
                <a:gs pos="21000">
                  <a:schemeClr val="lt2"/>
                </a:gs>
                <a:gs pos="52000">
                  <a:schemeClr val="lt2"/>
                </a:gs>
                <a:gs pos="79000">
                  <a:schemeClr val="accent2"/>
                </a:gs>
                <a:gs pos="100000">
                  <a:schemeClr val="accent3"/>
                </a:gs>
              </a:gsLst>
              <a:path path="circle">
                <a:fillToRect l="50000" t="50000" r="50000" b="50000"/>
              </a:path>
              <a:tileRect/>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 name="Google Shape;169;p7"/>
            <p:cNvSpPr/>
            <p:nvPr/>
          </p:nvSpPr>
          <p:spPr>
            <a:xfrm>
              <a:off x="-9051659" y="2057893"/>
              <a:ext cx="35861" cy="27285"/>
            </a:xfrm>
            <a:custGeom>
              <a:avLst/>
              <a:gdLst/>
              <a:ahLst/>
              <a:cxnLst/>
              <a:rect l="l" t="t" r="r" b="b"/>
              <a:pathLst>
                <a:path w="1104" h="840" extrusionOk="0">
                  <a:moveTo>
                    <a:pt x="552" y="0"/>
                  </a:moveTo>
                  <a:cubicBezTo>
                    <a:pt x="0" y="0"/>
                    <a:pt x="0" y="839"/>
                    <a:pt x="552" y="839"/>
                  </a:cubicBezTo>
                  <a:cubicBezTo>
                    <a:pt x="1104" y="839"/>
                    <a:pt x="1104" y="0"/>
                    <a:pt x="552" y="0"/>
                  </a:cubicBezTo>
                  <a:close/>
                </a:path>
              </a:pathLst>
            </a:custGeom>
            <a:gradFill>
              <a:gsLst>
                <a:gs pos="0">
                  <a:schemeClr val="lt2"/>
                </a:gs>
                <a:gs pos="21000">
                  <a:schemeClr val="lt2"/>
                </a:gs>
                <a:gs pos="52000">
                  <a:schemeClr val="lt2"/>
                </a:gs>
                <a:gs pos="79000">
                  <a:schemeClr val="accent2"/>
                </a:gs>
                <a:gs pos="100000">
                  <a:schemeClr val="accent3"/>
                </a:gs>
              </a:gsLst>
              <a:path path="circle">
                <a:fillToRect l="50000" t="50000" r="50000" b="50000"/>
              </a:path>
              <a:tileRect/>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0" name="Google Shape;170;p7"/>
            <p:cNvSpPr/>
            <p:nvPr/>
          </p:nvSpPr>
          <p:spPr>
            <a:xfrm>
              <a:off x="-8773865" y="-802979"/>
              <a:ext cx="35893" cy="27643"/>
            </a:xfrm>
            <a:custGeom>
              <a:avLst/>
              <a:gdLst/>
              <a:ahLst/>
              <a:cxnLst/>
              <a:rect l="l" t="t" r="r" b="b"/>
              <a:pathLst>
                <a:path w="1105" h="851" extrusionOk="0">
                  <a:moveTo>
                    <a:pt x="552" y="1"/>
                  </a:moveTo>
                  <a:cubicBezTo>
                    <a:pt x="0" y="1"/>
                    <a:pt x="0" y="851"/>
                    <a:pt x="552" y="851"/>
                  </a:cubicBezTo>
                  <a:cubicBezTo>
                    <a:pt x="1104" y="851"/>
                    <a:pt x="1093" y="1"/>
                    <a:pt x="552" y="1"/>
                  </a:cubicBezTo>
                  <a:close/>
                </a:path>
              </a:pathLst>
            </a:custGeom>
            <a:gradFill>
              <a:gsLst>
                <a:gs pos="0">
                  <a:schemeClr val="lt2"/>
                </a:gs>
                <a:gs pos="21000">
                  <a:schemeClr val="lt2"/>
                </a:gs>
                <a:gs pos="52000">
                  <a:schemeClr val="lt2"/>
                </a:gs>
                <a:gs pos="79000">
                  <a:schemeClr val="accent2"/>
                </a:gs>
                <a:gs pos="100000">
                  <a:schemeClr val="accent3"/>
                </a:gs>
              </a:gsLst>
              <a:path path="circle">
                <a:fillToRect l="50000" t="50000" r="50000" b="50000"/>
              </a:path>
              <a:tileRect/>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 name="Google Shape;171;p7"/>
            <p:cNvSpPr/>
            <p:nvPr/>
          </p:nvSpPr>
          <p:spPr>
            <a:xfrm>
              <a:off x="-5228922" y="2479225"/>
              <a:ext cx="35893" cy="27643"/>
            </a:xfrm>
            <a:custGeom>
              <a:avLst/>
              <a:gdLst/>
              <a:ahLst/>
              <a:cxnLst/>
              <a:rect l="l" t="t" r="r" b="b"/>
              <a:pathLst>
                <a:path w="1105" h="851" extrusionOk="0">
                  <a:moveTo>
                    <a:pt x="553" y="0"/>
                  </a:moveTo>
                  <a:cubicBezTo>
                    <a:pt x="1" y="0"/>
                    <a:pt x="1" y="850"/>
                    <a:pt x="553" y="850"/>
                  </a:cubicBezTo>
                  <a:cubicBezTo>
                    <a:pt x="1104" y="850"/>
                    <a:pt x="1093" y="0"/>
                    <a:pt x="553" y="0"/>
                  </a:cubicBezTo>
                  <a:close/>
                </a:path>
              </a:pathLst>
            </a:custGeom>
            <a:gradFill>
              <a:gsLst>
                <a:gs pos="0">
                  <a:schemeClr val="lt2"/>
                </a:gs>
                <a:gs pos="21000">
                  <a:schemeClr val="lt2"/>
                </a:gs>
                <a:gs pos="52000">
                  <a:schemeClr val="lt2"/>
                </a:gs>
                <a:gs pos="79000">
                  <a:schemeClr val="accent2"/>
                </a:gs>
                <a:gs pos="100000">
                  <a:schemeClr val="accent3"/>
                </a:gs>
              </a:gsLst>
              <a:path path="circle">
                <a:fillToRect l="50000" t="50000" r="50000" b="50000"/>
              </a:path>
              <a:tileRect/>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2" name="Google Shape;172;p7"/>
            <p:cNvSpPr/>
            <p:nvPr/>
          </p:nvSpPr>
          <p:spPr>
            <a:xfrm>
              <a:off x="-3412545" y="-146005"/>
              <a:ext cx="35893" cy="27285"/>
            </a:xfrm>
            <a:custGeom>
              <a:avLst/>
              <a:gdLst/>
              <a:ahLst/>
              <a:cxnLst/>
              <a:rect l="l" t="t" r="r" b="b"/>
              <a:pathLst>
                <a:path w="1105" h="840" extrusionOk="0">
                  <a:moveTo>
                    <a:pt x="552" y="1"/>
                  </a:moveTo>
                  <a:cubicBezTo>
                    <a:pt x="1" y="1"/>
                    <a:pt x="1" y="839"/>
                    <a:pt x="552" y="839"/>
                  </a:cubicBezTo>
                  <a:cubicBezTo>
                    <a:pt x="1104" y="839"/>
                    <a:pt x="1093" y="1"/>
                    <a:pt x="552" y="1"/>
                  </a:cubicBezTo>
                  <a:close/>
                </a:path>
              </a:pathLst>
            </a:custGeom>
            <a:gradFill>
              <a:gsLst>
                <a:gs pos="0">
                  <a:schemeClr val="lt2"/>
                </a:gs>
                <a:gs pos="21000">
                  <a:schemeClr val="lt2"/>
                </a:gs>
                <a:gs pos="52000">
                  <a:schemeClr val="lt2"/>
                </a:gs>
                <a:gs pos="79000">
                  <a:schemeClr val="accent2"/>
                </a:gs>
                <a:gs pos="100000">
                  <a:schemeClr val="accent3"/>
                </a:gs>
              </a:gsLst>
              <a:path path="circle">
                <a:fillToRect l="50000" t="50000" r="50000" b="50000"/>
              </a:path>
              <a:tileRect/>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3" name="Google Shape;173;p7"/>
            <p:cNvSpPr/>
            <p:nvPr/>
          </p:nvSpPr>
          <p:spPr>
            <a:xfrm>
              <a:off x="-2886152" y="-520089"/>
              <a:ext cx="35893" cy="27643"/>
            </a:xfrm>
            <a:custGeom>
              <a:avLst/>
              <a:gdLst/>
              <a:ahLst/>
              <a:cxnLst/>
              <a:rect l="l" t="t" r="r" b="b"/>
              <a:pathLst>
                <a:path w="1105" h="851" extrusionOk="0">
                  <a:moveTo>
                    <a:pt x="552" y="0"/>
                  </a:moveTo>
                  <a:cubicBezTo>
                    <a:pt x="0" y="0"/>
                    <a:pt x="0" y="850"/>
                    <a:pt x="552" y="850"/>
                  </a:cubicBezTo>
                  <a:cubicBezTo>
                    <a:pt x="1104" y="850"/>
                    <a:pt x="1104" y="0"/>
                    <a:pt x="552" y="0"/>
                  </a:cubicBezTo>
                  <a:close/>
                </a:path>
              </a:pathLst>
            </a:custGeom>
            <a:gradFill>
              <a:gsLst>
                <a:gs pos="0">
                  <a:schemeClr val="lt2"/>
                </a:gs>
                <a:gs pos="21000">
                  <a:schemeClr val="lt2"/>
                </a:gs>
                <a:gs pos="52000">
                  <a:schemeClr val="lt2"/>
                </a:gs>
                <a:gs pos="79000">
                  <a:schemeClr val="accent2"/>
                </a:gs>
                <a:gs pos="100000">
                  <a:schemeClr val="accent3"/>
                </a:gs>
              </a:gsLst>
              <a:path path="circle">
                <a:fillToRect l="50000" t="50000" r="50000" b="50000"/>
              </a:path>
              <a:tileRect/>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4" name="Google Shape;174;p7"/>
            <p:cNvSpPr/>
            <p:nvPr/>
          </p:nvSpPr>
          <p:spPr>
            <a:xfrm>
              <a:off x="-5203456" y="-681023"/>
              <a:ext cx="35893" cy="27643"/>
            </a:xfrm>
            <a:custGeom>
              <a:avLst/>
              <a:gdLst/>
              <a:ahLst/>
              <a:cxnLst/>
              <a:rect l="l" t="t" r="r" b="b"/>
              <a:pathLst>
                <a:path w="1105" h="851" extrusionOk="0">
                  <a:moveTo>
                    <a:pt x="553" y="0"/>
                  </a:moveTo>
                  <a:cubicBezTo>
                    <a:pt x="1" y="0"/>
                    <a:pt x="1" y="850"/>
                    <a:pt x="553" y="850"/>
                  </a:cubicBezTo>
                  <a:cubicBezTo>
                    <a:pt x="1105" y="850"/>
                    <a:pt x="1094" y="0"/>
                    <a:pt x="553" y="0"/>
                  </a:cubicBezTo>
                  <a:close/>
                </a:path>
              </a:pathLst>
            </a:custGeom>
            <a:gradFill>
              <a:gsLst>
                <a:gs pos="0">
                  <a:schemeClr val="lt2"/>
                </a:gs>
                <a:gs pos="21000">
                  <a:schemeClr val="lt2"/>
                </a:gs>
                <a:gs pos="52000">
                  <a:schemeClr val="lt2"/>
                </a:gs>
                <a:gs pos="79000">
                  <a:schemeClr val="accent2"/>
                </a:gs>
                <a:gs pos="100000">
                  <a:schemeClr val="accent3"/>
                </a:gs>
              </a:gsLst>
              <a:path path="circle">
                <a:fillToRect l="50000" t="50000" r="50000" b="50000"/>
              </a:path>
              <a:tileRect/>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5" name="Google Shape;175;p7"/>
            <p:cNvSpPr/>
            <p:nvPr/>
          </p:nvSpPr>
          <p:spPr>
            <a:xfrm>
              <a:off x="-2760020" y="1166825"/>
              <a:ext cx="35893" cy="27253"/>
            </a:xfrm>
            <a:custGeom>
              <a:avLst/>
              <a:gdLst/>
              <a:ahLst/>
              <a:cxnLst/>
              <a:rect l="l" t="t" r="r" b="b"/>
              <a:pathLst>
                <a:path w="1105" h="839" extrusionOk="0">
                  <a:moveTo>
                    <a:pt x="553" y="0"/>
                  </a:moveTo>
                  <a:cubicBezTo>
                    <a:pt x="1" y="0"/>
                    <a:pt x="1" y="839"/>
                    <a:pt x="553" y="839"/>
                  </a:cubicBezTo>
                  <a:cubicBezTo>
                    <a:pt x="1105" y="839"/>
                    <a:pt x="1105" y="0"/>
                    <a:pt x="553" y="0"/>
                  </a:cubicBezTo>
                  <a:close/>
                </a:path>
              </a:pathLst>
            </a:custGeom>
            <a:gradFill>
              <a:gsLst>
                <a:gs pos="0">
                  <a:schemeClr val="lt2"/>
                </a:gs>
                <a:gs pos="21000">
                  <a:schemeClr val="lt2"/>
                </a:gs>
                <a:gs pos="52000">
                  <a:schemeClr val="lt2"/>
                </a:gs>
                <a:gs pos="79000">
                  <a:schemeClr val="accent2"/>
                </a:gs>
                <a:gs pos="100000">
                  <a:schemeClr val="accent3"/>
                </a:gs>
              </a:gsLst>
              <a:path path="circle">
                <a:fillToRect l="50000" t="50000" r="50000" b="50000"/>
              </a:path>
              <a:tileRect/>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6" name="Google Shape;176;p7"/>
            <p:cNvSpPr/>
            <p:nvPr/>
          </p:nvSpPr>
          <p:spPr>
            <a:xfrm>
              <a:off x="-5903211" y="2831692"/>
              <a:ext cx="35861" cy="27610"/>
            </a:xfrm>
            <a:custGeom>
              <a:avLst/>
              <a:gdLst/>
              <a:ahLst/>
              <a:cxnLst/>
              <a:rect l="l" t="t" r="r" b="b"/>
              <a:pathLst>
                <a:path w="1104" h="850" extrusionOk="0">
                  <a:moveTo>
                    <a:pt x="552" y="0"/>
                  </a:moveTo>
                  <a:cubicBezTo>
                    <a:pt x="0" y="0"/>
                    <a:pt x="0" y="850"/>
                    <a:pt x="552" y="850"/>
                  </a:cubicBezTo>
                  <a:cubicBezTo>
                    <a:pt x="1104" y="850"/>
                    <a:pt x="1093" y="0"/>
                    <a:pt x="552" y="0"/>
                  </a:cubicBezTo>
                  <a:close/>
                </a:path>
              </a:pathLst>
            </a:custGeom>
            <a:gradFill>
              <a:gsLst>
                <a:gs pos="0">
                  <a:schemeClr val="lt2"/>
                </a:gs>
                <a:gs pos="21000">
                  <a:schemeClr val="lt2"/>
                </a:gs>
                <a:gs pos="52000">
                  <a:schemeClr val="lt2"/>
                </a:gs>
                <a:gs pos="79000">
                  <a:schemeClr val="accent2"/>
                </a:gs>
                <a:gs pos="100000">
                  <a:schemeClr val="accent3"/>
                </a:gs>
              </a:gsLst>
              <a:path path="circle">
                <a:fillToRect l="50000" t="50000" r="50000" b="50000"/>
              </a:path>
              <a:tileRect/>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77" name="Google Shape;177;p7"/>
          <p:cNvGrpSpPr/>
          <p:nvPr/>
        </p:nvGrpSpPr>
        <p:grpSpPr>
          <a:xfrm rot="-3673744">
            <a:off x="3404367" y="-250234"/>
            <a:ext cx="1092665" cy="1122036"/>
            <a:chOff x="6915152" y="4038195"/>
            <a:chExt cx="958640" cy="984408"/>
          </a:xfrm>
        </p:grpSpPr>
        <p:sp>
          <p:nvSpPr>
            <p:cNvPr id="178" name="Google Shape;178;p7"/>
            <p:cNvSpPr/>
            <p:nvPr/>
          </p:nvSpPr>
          <p:spPr>
            <a:xfrm>
              <a:off x="6915152" y="4038195"/>
              <a:ext cx="958640" cy="984408"/>
            </a:xfrm>
            <a:custGeom>
              <a:avLst/>
              <a:gdLst/>
              <a:ahLst/>
              <a:cxnLst/>
              <a:rect l="l" t="t" r="r" b="b"/>
              <a:pathLst>
                <a:path w="23400" h="24029" extrusionOk="0">
                  <a:moveTo>
                    <a:pt x="0" y="12142"/>
                  </a:moveTo>
                  <a:cubicBezTo>
                    <a:pt x="0" y="7594"/>
                    <a:pt x="2749" y="3488"/>
                    <a:pt x="6954" y="1744"/>
                  </a:cubicBezTo>
                  <a:cubicBezTo>
                    <a:pt x="11159" y="0"/>
                    <a:pt x="16005" y="961"/>
                    <a:pt x="19217" y="4184"/>
                  </a:cubicBezTo>
                  <a:cubicBezTo>
                    <a:pt x="22440" y="7407"/>
                    <a:pt x="23400" y="12241"/>
                    <a:pt x="21656" y="16446"/>
                  </a:cubicBezTo>
                  <a:cubicBezTo>
                    <a:pt x="19923" y="20663"/>
                    <a:pt x="15817" y="23400"/>
                    <a:pt x="11259" y="23400"/>
                  </a:cubicBezTo>
                  <a:cubicBezTo>
                    <a:pt x="5045" y="23400"/>
                    <a:pt x="11" y="18356"/>
                    <a:pt x="0" y="12142"/>
                  </a:cubicBezTo>
                  <a:close/>
                  <a:moveTo>
                    <a:pt x="243" y="12142"/>
                  </a:moveTo>
                  <a:cubicBezTo>
                    <a:pt x="243" y="16601"/>
                    <a:pt x="2925" y="20618"/>
                    <a:pt x="7042" y="22318"/>
                  </a:cubicBezTo>
                  <a:cubicBezTo>
                    <a:pt x="11159" y="24029"/>
                    <a:pt x="15894" y="23080"/>
                    <a:pt x="19051" y="19934"/>
                  </a:cubicBezTo>
                  <a:cubicBezTo>
                    <a:pt x="22197" y="16788"/>
                    <a:pt x="23146" y="12042"/>
                    <a:pt x="21435" y="7925"/>
                  </a:cubicBezTo>
                  <a:cubicBezTo>
                    <a:pt x="19735" y="3819"/>
                    <a:pt x="15718" y="1126"/>
                    <a:pt x="11270" y="1126"/>
                  </a:cubicBezTo>
                  <a:cubicBezTo>
                    <a:pt x="5177" y="1137"/>
                    <a:pt x="254" y="6060"/>
                    <a:pt x="243" y="12142"/>
                  </a:cubicBezTo>
                  <a:close/>
                </a:path>
              </a:pathLst>
            </a:custGeom>
            <a:gradFill>
              <a:gsLst>
                <a:gs pos="0">
                  <a:schemeClr val="accent1"/>
                </a:gs>
                <a:gs pos="9000">
                  <a:schemeClr val="accent2"/>
                </a:gs>
                <a:gs pos="25000">
                  <a:schemeClr val="lt2"/>
                </a:gs>
                <a:gs pos="49000">
                  <a:schemeClr val="accent3"/>
                </a:gs>
                <a:gs pos="72000">
                  <a:schemeClr val="lt2"/>
                </a:gs>
                <a:gs pos="86000">
                  <a:schemeClr val="accent2"/>
                </a:gs>
                <a:gs pos="100000">
                  <a:srgbClr val="B88532"/>
                </a:gs>
              </a:gsLst>
              <a:lin ang="2700006"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 name="Google Shape;179;p7"/>
            <p:cNvSpPr/>
            <p:nvPr/>
          </p:nvSpPr>
          <p:spPr>
            <a:xfrm>
              <a:off x="6915152" y="4102391"/>
              <a:ext cx="795876" cy="815786"/>
            </a:xfrm>
            <a:custGeom>
              <a:avLst/>
              <a:gdLst/>
              <a:ahLst/>
              <a:cxnLst/>
              <a:rect l="l" t="t" r="r" b="b"/>
              <a:pathLst>
                <a:path w="19427" h="19913" extrusionOk="0">
                  <a:moveTo>
                    <a:pt x="0" y="10089"/>
                  </a:moveTo>
                  <a:cubicBezTo>
                    <a:pt x="0" y="6303"/>
                    <a:pt x="2274" y="2893"/>
                    <a:pt x="5773" y="1447"/>
                  </a:cubicBezTo>
                  <a:cubicBezTo>
                    <a:pt x="9261" y="1"/>
                    <a:pt x="13290" y="795"/>
                    <a:pt x="15961" y="3478"/>
                  </a:cubicBezTo>
                  <a:cubicBezTo>
                    <a:pt x="18632" y="6149"/>
                    <a:pt x="19426" y="10166"/>
                    <a:pt x="17980" y="13665"/>
                  </a:cubicBezTo>
                  <a:cubicBezTo>
                    <a:pt x="16535" y="17153"/>
                    <a:pt x="13135" y="19427"/>
                    <a:pt x="9349" y="19427"/>
                  </a:cubicBezTo>
                  <a:cubicBezTo>
                    <a:pt x="4195" y="19427"/>
                    <a:pt x="11" y="15244"/>
                    <a:pt x="0" y="10089"/>
                  </a:cubicBezTo>
                  <a:close/>
                  <a:moveTo>
                    <a:pt x="243" y="10089"/>
                  </a:moveTo>
                  <a:cubicBezTo>
                    <a:pt x="243" y="13764"/>
                    <a:pt x="2462" y="17087"/>
                    <a:pt x="5861" y="18500"/>
                  </a:cubicBezTo>
                  <a:cubicBezTo>
                    <a:pt x="9272" y="19912"/>
                    <a:pt x="13190" y="19129"/>
                    <a:pt x="15784" y="16524"/>
                  </a:cubicBezTo>
                  <a:cubicBezTo>
                    <a:pt x="18389" y="13919"/>
                    <a:pt x="19173" y="10001"/>
                    <a:pt x="17760" y="6601"/>
                  </a:cubicBezTo>
                  <a:cubicBezTo>
                    <a:pt x="16358" y="3202"/>
                    <a:pt x="13036" y="983"/>
                    <a:pt x="9349" y="983"/>
                  </a:cubicBezTo>
                  <a:cubicBezTo>
                    <a:pt x="4327" y="983"/>
                    <a:pt x="254" y="5056"/>
                    <a:pt x="243" y="10089"/>
                  </a:cubicBezTo>
                  <a:close/>
                </a:path>
              </a:pathLst>
            </a:custGeom>
            <a:gradFill>
              <a:gsLst>
                <a:gs pos="0">
                  <a:schemeClr val="accent1"/>
                </a:gs>
                <a:gs pos="9000">
                  <a:schemeClr val="accent2"/>
                </a:gs>
                <a:gs pos="25000">
                  <a:schemeClr val="lt2"/>
                </a:gs>
                <a:gs pos="49000">
                  <a:schemeClr val="accent3"/>
                </a:gs>
                <a:gs pos="72000">
                  <a:schemeClr val="lt2"/>
                </a:gs>
                <a:gs pos="86000">
                  <a:schemeClr val="accent2"/>
                </a:gs>
                <a:gs pos="100000">
                  <a:srgbClr val="B88532"/>
                </a:gs>
              </a:gsLst>
              <a:lin ang="2700006"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80" name="Google Shape;180;p7"/>
          <p:cNvGrpSpPr/>
          <p:nvPr/>
        </p:nvGrpSpPr>
        <p:grpSpPr>
          <a:xfrm rot="5236163">
            <a:off x="3572705" y="4259149"/>
            <a:ext cx="1092652" cy="1122023"/>
            <a:chOff x="6915152" y="4038195"/>
            <a:chExt cx="958640" cy="984408"/>
          </a:xfrm>
        </p:grpSpPr>
        <p:sp>
          <p:nvSpPr>
            <p:cNvPr id="181" name="Google Shape;181;p7"/>
            <p:cNvSpPr/>
            <p:nvPr/>
          </p:nvSpPr>
          <p:spPr>
            <a:xfrm>
              <a:off x="6915152" y="4038195"/>
              <a:ext cx="958640" cy="984408"/>
            </a:xfrm>
            <a:custGeom>
              <a:avLst/>
              <a:gdLst/>
              <a:ahLst/>
              <a:cxnLst/>
              <a:rect l="l" t="t" r="r" b="b"/>
              <a:pathLst>
                <a:path w="23400" h="24029" extrusionOk="0">
                  <a:moveTo>
                    <a:pt x="0" y="12142"/>
                  </a:moveTo>
                  <a:cubicBezTo>
                    <a:pt x="0" y="7594"/>
                    <a:pt x="2749" y="3488"/>
                    <a:pt x="6954" y="1744"/>
                  </a:cubicBezTo>
                  <a:cubicBezTo>
                    <a:pt x="11159" y="0"/>
                    <a:pt x="16005" y="961"/>
                    <a:pt x="19217" y="4184"/>
                  </a:cubicBezTo>
                  <a:cubicBezTo>
                    <a:pt x="22440" y="7407"/>
                    <a:pt x="23400" y="12241"/>
                    <a:pt x="21656" y="16446"/>
                  </a:cubicBezTo>
                  <a:cubicBezTo>
                    <a:pt x="19923" y="20663"/>
                    <a:pt x="15817" y="23400"/>
                    <a:pt x="11259" y="23400"/>
                  </a:cubicBezTo>
                  <a:cubicBezTo>
                    <a:pt x="5045" y="23400"/>
                    <a:pt x="11" y="18356"/>
                    <a:pt x="0" y="12142"/>
                  </a:cubicBezTo>
                  <a:close/>
                  <a:moveTo>
                    <a:pt x="243" y="12142"/>
                  </a:moveTo>
                  <a:cubicBezTo>
                    <a:pt x="243" y="16601"/>
                    <a:pt x="2925" y="20618"/>
                    <a:pt x="7042" y="22318"/>
                  </a:cubicBezTo>
                  <a:cubicBezTo>
                    <a:pt x="11159" y="24029"/>
                    <a:pt x="15894" y="23080"/>
                    <a:pt x="19051" y="19934"/>
                  </a:cubicBezTo>
                  <a:cubicBezTo>
                    <a:pt x="22197" y="16788"/>
                    <a:pt x="23146" y="12042"/>
                    <a:pt x="21435" y="7925"/>
                  </a:cubicBezTo>
                  <a:cubicBezTo>
                    <a:pt x="19735" y="3819"/>
                    <a:pt x="15718" y="1126"/>
                    <a:pt x="11270" y="1126"/>
                  </a:cubicBezTo>
                  <a:cubicBezTo>
                    <a:pt x="5177" y="1137"/>
                    <a:pt x="254" y="6060"/>
                    <a:pt x="243" y="12142"/>
                  </a:cubicBezTo>
                  <a:close/>
                </a:path>
              </a:pathLst>
            </a:custGeom>
            <a:gradFill>
              <a:gsLst>
                <a:gs pos="0">
                  <a:schemeClr val="accent1"/>
                </a:gs>
                <a:gs pos="9000">
                  <a:schemeClr val="accent2"/>
                </a:gs>
                <a:gs pos="25000">
                  <a:schemeClr val="lt2"/>
                </a:gs>
                <a:gs pos="49000">
                  <a:schemeClr val="accent3"/>
                </a:gs>
                <a:gs pos="72000">
                  <a:schemeClr val="lt2"/>
                </a:gs>
                <a:gs pos="86000">
                  <a:schemeClr val="accent2"/>
                </a:gs>
                <a:gs pos="100000">
                  <a:srgbClr val="B88532"/>
                </a:gs>
              </a:gsLst>
              <a:lin ang="2700006"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 name="Google Shape;182;p7"/>
            <p:cNvSpPr/>
            <p:nvPr/>
          </p:nvSpPr>
          <p:spPr>
            <a:xfrm>
              <a:off x="6915152" y="4102391"/>
              <a:ext cx="795876" cy="815786"/>
            </a:xfrm>
            <a:custGeom>
              <a:avLst/>
              <a:gdLst/>
              <a:ahLst/>
              <a:cxnLst/>
              <a:rect l="l" t="t" r="r" b="b"/>
              <a:pathLst>
                <a:path w="19427" h="19913" extrusionOk="0">
                  <a:moveTo>
                    <a:pt x="0" y="10089"/>
                  </a:moveTo>
                  <a:cubicBezTo>
                    <a:pt x="0" y="6303"/>
                    <a:pt x="2274" y="2893"/>
                    <a:pt x="5773" y="1447"/>
                  </a:cubicBezTo>
                  <a:cubicBezTo>
                    <a:pt x="9261" y="1"/>
                    <a:pt x="13290" y="795"/>
                    <a:pt x="15961" y="3478"/>
                  </a:cubicBezTo>
                  <a:cubicBezTo>
                    <a:pt x="18632" y="6149"/>
                    <a:pt x="19426" y="10166"/>
                    <a:pt x="17980" y="13665"/>
                  </a:cubicBezTo>
                  <a:cubicBezTo>
                    <a:pt x="16535" y="17153"/>
                    <a:pt x="13135" y="19427"/>
                    <a:pt x="9349" y="19427"/>
                  </a:cubicBezTo>
                  <a:cubicBezTo>
                    <a:pt x="4195" y="19427"/>
                    <a:pt x="11" y="15244"/>
                    <a:pt x="0" y="10089"/>
                  </a:cubicBezTo>
                  <a:close/>
                  <a:moveTo>
                    <a:pt x="243" y="10089"/>
                  </a:moveTo>
                  <a:cubicBezTo>
                    <a:pt x="243" y="13764"/>
                    <a:pt x="2462" y="17087"/>
                    <a:pt x="5861" y="18500"/>
                  </a:cubicBezTo>
                  <a:cubicBezTo>
                    <a:pt x="9272" y="19912"/>
                    <a:pt x="13190" y="19129"/>
                    <a:pt x="15784" y="16524"/>
                  </a:cubicBezTo>
                  <a:cubicBezTo>
                    <a:pt x="18389" y="13919"/>
                    <a:pt x="19173" y="10001"/>
                    <a:pt x="17760" y="6601"/>
                  </a:cubicBezTo>
                  <a:cubicBezTo>
                    <a:pt x="16358" y="3202"/>
                    <a:pt x="13036" y="983"/>
                    <a:pt x="9349" y="983"/>
                  </a:cubicBezTo>
                  <a:cubicBezTo>
                    <a:pt x="4327" y="983"/>
                    <a:pt x="254" y="5056"/>
                    <a:pt x="243" y="10089"/>
                  </a:cubicBezTo>
                  <a:close/>
                </a:path>
              </a:pathLst>
            </a:custGeom>
            <a:gradFill>
              <a:gsLst>
                <a:gs pos="0">
                  <a:schemeClr val="accent1"/>
                </a:gs>
                <a:gs pos="9000">
                  <a:schemeClr val="accent2"/>
                </a:gs>
                <a:gs pos="25000">
                  <a:schemeClr val="lt2"/>
                </a:gs>
                <a:gs pos="49000">
                  <a:schemeClr val="accent3"/>
                </a:gs>
                <a:gs pos="72000">
                  <a:schemeClr val="lt2"/>
                </a:gs>
                <a:gs pos="86000">
                  <a:schemeClr val="accent2"/>
                </a:gs>
                <a:gs pos="100000">
                  <a:srgbClr val="B88532"/>
                </a:gs>
              </a:gsLst>
              <a:lin ang="2700006"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83" name="Google Shape;183;p7"/>
          <p:cNvSpPr txBox="1">
            <a:spLocks noGrp="1"/>
          </p:cNvSpPr>
          <p:nvPr>
            <p:ph type="body" idx="1"/>
          </p:nvPr>
        </p:nvSpPr>
        <p:spPr>
          <a:xfrm>
            <a:off x="713225" y="1631125"/>
            <a:ext cx="3851700" cy="2616600"/>
          </a:xfrm>
          <a:prstGeom prst="rect">
            <a:avLst/>
          </a:prstGeom>
        </p:spPr>
        <p:txBody>
          <a:bodyPr spcFirstLastPara="1" wrap="square" lIns="91425" tIns="91425" rIns="91425" bIns="91425" anchor="ctr" anchorCtr="0">
            <a:noAutofit/>
          </a:bodyPr>
          <a:lstStyle>
            <a:lvl1pPr marL="457200" lvl="0" indent="-323850" rtl="0">
              <a:lnSpc>
                <a:spcPct val="100000"/>
              </a:lnSpc>
              <a:spcBef>
                <a:spcPts val="0"/>
              </a:spcBef>
              <a:spcAft>
                <a:spcPts val="0"/>
              </a:spcAft>
              <a:buClr>
                <a:schemeClr val="accent3"/>
              </a:buClr>
              <a:buSzPts val="1500"/>
              <a:buChar char="✦"/>
              <a:defRPr sz="1500">
                <a:solidFill>
                  <a:srgbClr val="434343"/>
                </a:solidFill>
              </a:defRPr>
            </a:lvl1pPr>
            <a:lvl2pPr marL="914400" lvl="1" indent="-317500" rtl="0">
              <a:lnSpc>
                <a:spcPct val="115000"/>
              </a:lnSpc>
              <a:spcBef>
                <a:spcPts val="0"/>
              </a:spcBef>
              <a:spcAft>
                <a:spcPts val="0"/>
              </a:spcAft>
              <a:buSzPts val="1400"/>
              <a:buChar char="○"/>
              <a:defRPr>
                <a:solidFill>
                  <a:srgbClr val="434343"/>
                </a:solidFill>
              </a:defRPr>
            </a:lvl2pPr>
            <a:lvl3pPr marL="1371600" lvl="2" indent="-317500" rtl="0">
              <a:lnSpc>
                <a:spcPct val="115000"/>
              </a:lnSpc>
              <a:spcBef>
                <a:spcPts val="1600"/>
              </a:spcBef>
              <a:spcAft>
                <a:spcPts val="0"/>
              </a:spcAft>
              <a:buSzPts val="1400"/>
              <a:buChar char="■"/>
              <a:defRPr>
                <a:solidFill>
                  <a:srgbClr val="434343"/>
                </a:solidFill>
              </a:defRPr>
            </a:lvl3pPr>
            <a:lvl4pPr marL="1828800" lvl="3" indent="-317500" rtl="0">
              <a:lnSpc>
                <a:spcPct val="115000"/>
              </a:lnSpc>
              <a:spcBef>
                <a:spcPts val="1600"/>
              </a:spcBef>
              <a:spcAft>
                <a:spcPts val="0"/>
              </a:spcAft>
              <a:buSzPts val="1400"/>
              <a:buChar char="●"/>
              <a:defRPr>
                <a:solidFill>
                  <a:srgbClr val="434343"/>
                </a:solidFill>
              </a:defRPr>
            </a:lvl4pPr>
            <a:lvl5pPr marL="2286000" lvl="4" indent="-317500" rtl="0">
              <a:lnSpc>
                <a:spcPct val="115000"/>
              </a:lnSpc>
              <a:spcBef>
                <a:spcPts val="1600"/>
              </a:spcBef>
              <a:spcAft>
                <a:spcPts val="0"/>
              </a:spcAft>
              <a:buSzPts val="1400"/>
              <a:buChar char="○"/>
              <a:defRPr>
                <a:solidFill>
                  <a:srgbClr val="434343"/>
                </a:solidFill>
              </a:defRPr>
            </a:lvl5pPr>
            <a:lvl6pPr marL="2743200" lvl="5" indent="-317500" rtl="0">
              <a:lnSpc>
                <a:spcPct val="115000"/>
              </a:lnSpc>
              <a:spcBef>
                <a:spcPts val="1600"/>
              </a:spcBef>
              <a:spcAft>
                <a:spcPts val="0"/>
              </a:spcAft>
              <a:buSzPts val="1400"/>
              <a:buChar char="■"/>
              <a:defRPr>
                <a:solidFill>
                  <a:srgbClr val="434343"/>
                </a:solidFill>
              </a:defRPr>
            </a:lvl6pPr>
            <a:lvl7pPr marL="3200400" lvl="6" indent="-317500" rtl="0">
              <a:lnSpc>
                <a:spcPct val="115000"/>
              </a:lnSpc>
              <a:spcBef>
                <a:spcPts val="1600"/>
              </a:spcBef>
              <a:spcAft>
                <a:spcPts val="0"/>
              </a:spcAft>
              <a:buSzPts val="1400"/>
              <a:buChar char="●"/>
              <a:defRPr>
                <a:solidFill>
                  <a:srgbClr val="434343"/>
                </a:solidFill>
              </a:defRPr>
            </a:lvl7pPr>
            <a:lvl8pPr marL="3657600" lvl="7" indent="-317500" rtl="0">
              <a:lnSpc>
                <a:spcPct val="115000"/>
              </a:lnSpc>
              <a:spcBef>
                <a:spcPts val="1600"/>
              </a:spcBef>
              <a:spcAft>
                <a:spcPts val="0"/>
              </a:spcAft>
              <a:buSzPts val="1400"/>
              <a:buChar char="○"/>
              <a:defRPr>
                <a:solidFill>
                  <a:srgbClr val="434343"/>
                </a:solidFill>
              </a:defRPr>
            </a:lvl8pPr>
            <a:lvl9pPr marL="4114800" lvl="8" indent="-317500" rtl="0">
              <a:lnSpc>
                <a:spcPct val="115000"/>
              </a:lnSpc>
              <a:spcBef>
                <a:spcPts val="1600"/>
              </a:spcBef>
              <a:spcAft>
                <a:spcPts val="1600"/>
              </a:spcAft>
              <a:buSzPts val="1400"/>
              <a:buChar char="■"/>
              <a:defRPr>
                <a:solidFill>
                  <a:srgbClr val="434343"/>
                </a:solidFill>
              </a:defRPr>
            </a:lvl9pPr>
          </a:lstStyle>
          <a:p>
            <a:endParaRPr/>
          </a:p>
        </p:txBody>
      </p:sp>
      <p:sp>
        <p:nvSpPr>
          <p:cNvPr id="184" name="Google Shape;184;p7"/>
          <p:cNvSpPr txBox="1">
            <a:spLocks noGrp="1"/>
          </p:cNvSpPr>
          <p:nvPr>
            <p:ph type="title"/>
          </p:nvPr>
        </p:nvSpPr>
        <p:spPr>
          <a:xfrm>
            <a:off x="720388" y="895775"/>
            <a:ext cx="3851700" cy="572700"/>
          </a:xfrm>
          <a:prstGeom prst="rect">
            <a:avLst/>
          </a:prstGeom>
        </p:spPr>
        <p:txBody>
          <a:bodyPr spcFirstLastPara="1" wrap="square" lIns="91425" tIns="91425" rIns="91425" bIns="91425" anchor="t" anchorCtr="0">
            <a:noAutofit/>
          </a:bodyPr>
          <a:lstStyle>
            <a:lvl1pPr lvl="0" rtl="0">
              <a:spcBef>
                <a:spcPts val="0"/>
              </a:spcBef>
              <a:spcAft>
                <a:spcPts val="0"/>
              </a:spcAft>
              <a:buSzPts val="2800"/>
              <a:buNone/>
              <a:defRPr sz="3600"/>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Tree>
  </p:cSld>
  <p:clrMapOvr>
    <a:masterClrMapping/>
  </p:clrMapOvr>
  <mc:AlternateContent xmlns:mc="http://schemas.openxmlformats.org/markup-compatibility/2006">
    <mc:Choice xmlns:p159="http://schemas.microsoft.com/office/powerpoint/2015/09/main" xmlns="" Requires="p159">
      <p:transition xmlns:p14="http://schemas.microsoft.com/office/powerpoint/2010/main" spd="slow" p14:dur="2000">
        <p159:morph option="byObject"/>
      </p:transition>
    </mc:Choice>
    <mc:Fallback>
      <p:transition spd="slow">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Blank" type="blank">
  <p:cSld name="BLANK">
    <p:bg>
      <p:bgPr>
        <a:noFill/>
        <a:effectLst/>
      </p:bgPr>
    </p:bg>
    <p:spTree>
      <p:nvGrpSpPr>
        <p:cNvPr id="1" name="Shape 290"/>
        <p:cNvGrpSpPr/>
        <p:nvPr/>
      </p:nvGrpSpPr>
      <p:grpSpPr>
        <a:xfrm>
          <a:off x="0" y="0"/>
          <a:ext cx="0" cy="0"/>
          <a:chOff x="0" y="0"/>
          <a:chExt cx="0" cy="0"/>
        </a:xfrm>
      </p:grpSpPr>
    </p:spTree>
  </p:cSld>
  <p:clrMapOvr>
    <a:masterClrMapping/>
  </p:clrMapOvr>
  <mc:AlternateContent xmlns:mc="http://schemas.openxmlformats.org/markup-compatibility/2006">
    <mc:Choice xmlns:p159="http://schemas.microsoft.com/office/powerpoint/2015/09/main" xmlns="" Requires="p159">
      <p:transition xmlns:p14="http://schemas.microsoft.com/office/powerpoint/2010/main" spd="slow" p14:dur="2000">
        <p159:morph option="byObject"/>
      </p:transition>
    </mc:Choice>
    <mc:Fallback>
      <p:transition spd="slow">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able of contents">
  <p:cSld name="CUSTOM_2">
    <p:spTree>
      <p:nvGrpSpPr>
        <p:cNvPr id="1" name="Shape 291"/>
        <p:cNvGrpSpPr/>
        <p:nvPr/>
      </p:nvGrpSpPr>
      <p:grpSpPr>
        <a:xfrm>
          <a:off x="0" y="0"/>
          <a:ext cx="0" cy="0"/>
          <a:chOff x="0" y="0"/>
          <a:chExt cx="0" cy="0"/>
        </a:xfrm>
      </p:grpSpPr>
      <p:grpSp>
        <p:nvGrpSpPr>
          <p:cNvPr id="292" name="Google Shape;292;p13"/>
          <p:cNvGrpSpPr/>
          <p:nvPr/>
        </p:nvGrpSpPr>
        <p:grpSpPr>
          <a:xfrm rot="10800000" flipH="1">
            <a:off x="69924" y="92331"/>
            <a:ext cx="8992628" cy="4946828"/>
            <a:chOff x="-9231564" y="-720427"/>
            <a:chExt cx="6507438" cy="3579729"/>
          </a:xfrm>
        </p:grpSpPr>
        <p:sp>
          <p:nvSpPr>
            <p:cNvPr id="293" name="Google Shape;293;p13"/>
            <p:cNvSpPr/>
            <p:nvPr/>
          </p:nvSpPr>
          <p:spPr>
            <a:xfrm>
              <a:off x="-9231564" y="895623"/>
              <a:ext cx="53434" cy="41253"/>
            </a:xfrm>
            <a:custGeom>
              <a:avLst/>
              <a:gdLst/>
              <a:ahLst/>
              <a:cxnLst/>
              <a:rect l="l" t="t" r="r" b="b"/>
              <a:pathLst>
                <a:path w="1645" h="1270" extrusionOk="0">
                  <a:moveTo>
                    <a:pt x="817" y="0"/>
                  </a:moveTo>
                  <a:cubicBezTo>
                    <a:pt x="0" y="0"/>
                    <a:pt x="0" y="1270"/>
                    <a:pt x="817" y="1270"/>
                  </a:cubicBezTo>
                  <a:cubicBezTo>
                    <a:pt x="1645" y="1270"/>
                    <a:pt x="1645" y="0"/>
                    <a:pt x="817" y="0"/>
                  </a:cubicBezTo>
                  <a:close/>
                </a:path>
              </a:pathLst>
            </a:custGeom>
            <a:gradFill>
              <a:gsLst>
                <a:gs pos="0">
                  <a:schemeClr val="lt2"/>
                </a:gs>
                <a:gs pos="21000">
                  <a:schemeClr val="lt2"/>
                </a:gs>
                <a:gs pos="52000">
                  <a:schemeClr val="lt2"/>
                </a:gs>
                <a:gs pos="79000">
                  <a:schemeClr val="accent2"/>
                </a:gs>
                <a:gs pos="100000">
                  <a:schemeClr val="accent3"/>
                </a:gs>
              </a:gsLst>
              <a:path path="circle">
                <a:fillToRect l="50000" t="50000" r="50000" b="50000"/>
              </a:path>
              <a:tileRect/>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4" name="Google Shape;294;p13"/>
            <p:cNvSpPr/>
            <p:nvPr/>
          </p:nvSpPr>
          <p:spPr>
            <a:xfrm>
              <a:off x="-5677114" y="-534086"/>
              <a:ext cx="53466" cy="41253"/>
            </a:xfrm>
            <a:custGeom>
              <a:avLst/>
              <a:gdLst/>
              <a:ahLst/>
              <a:cxnLst/>
              <a:rect l="l" t="t" r="r" b="b"/>
              <a:pathLst>
                <a:path w="1646" h="1270" extrusionOk="0">
                  <a:moveTo>
                    <a:pt x="828" y="1"/>
                  </a:moveTo>
                  <a:cubicBezTo>
                    <a:pt x="12" y="1"/>
                    <a:pt x="1" y="1270"/>
                    <a:pt x="828" y="1270"/>
                  </a:cubicBezTo>
                  <a:cubicBezTo>
                    <a:pt x="1645" y="1270"/>
                    <a:pt x="1645" y="1"/>
                    <a:pt x="828" y="1"/>
                  </a:cubicBezTo>
                  <a:close/>
                </a:path>
              </a:pathLst>
            </a:custGeom>
            <a:gradFill>
              <a:gsLst>
                <a:gs pos="0">
                  <a:schemeClr val="lt2"/>
                </a:gs>
                <a:gs pos="21000">
                  <a:schemeClr val="lt2"/>
                </a:gs>
                <a:gs pos="52000">
                  <a:schemeClr val="lt2"/>
                </a:gs>
                <a:gs pos="79000">
                  <a:schemeClr val="accent2"/>
                </a:gs>
                <a:gs pos="100000">
                  <a:schemeClr val="accent3"/>
                </a:gs>
              </a:gsLst>
              <a:path path="circle">
                <a:fillToRect l="50000" t="50000" r="50000" b="50000"/>
              </a:path>
              <a:tileRect/>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5" name="Google Shape;295;p13"/>
            <p:cNvSpPr/>
            <p:nvPr/>
          </p:nvSpPr>
          <p:spPr>
            <a:xfrm>
              <a:off x="-8912210" y="176428"/>
              <a:ext cx="53109" cy="41253"/>
            </a:xfrm>
            <a:custGeom>
              <a:avLst/>
              <a:gdLst/>
              <a:ahLst/>
              <a:cxnLst/>
              <a:rect l="l" t="t" r="r" b="b"/>
              <a:pathLst>
                <a:path w="1635" h="1270" extrusionOk="0">
                  <a:moveTo>
                    <a:pt x="818" y="0"/>
                  </a:moveTo>
                  <a:cubicBezTo>
                    <a:pt x="1" y="0"/>
                    <a:pt x="1" y="1270"/>
                    <a:pt x="818" y="1270"/>
                  </a:cubicBezTo>
                  <a:cubicBezTo>
                    <a:pt x="1634" y="1270"/>
                    <a:pt x="1634" y="0"/>
                    <a:pt x="818" y="0"/>
                  </a:cubicBezTo>
                  <a:close/>
                </a:path>
              </a:pathLst>
            </a:custGeom>
            <a:gradFill>
              <a:gsLst>
                <a:gs pos="0">
                  <a:schemeClr val="lt2"/>
                </a:gs>
                <a:gs pos="21000">
                  <a:schemeClr val="lt2"/>
                </a:gs>
                <a:gs pos="52000">
                  <a:schemeClr val="lt2"/>
                </a:gs>
                <a:gs pos="79000">
                  <a:schemeClr val="accent2"/>
                </a:gs>
                <a:gs pos="100000">
                  <a:schemeClr val="accent3"/>
                </a:gs>
              </a:gsLst>
              <a:path path="circle">
                <a:fillToRect l="50000" t="50000" r="50000" b="50000"/>
              </a:path>
              <a:tileRect/>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6" name="Google Shape;296;p13"/>
            <p:cNvSpPr/>
            <p:nvPr/>
          </p:nvSpPr>
          <p:spPr>
            <a:xfrm>
              <a:off x="-8023771" y="2750215"/>
              <a:ext cx="53076" cy="41253"/>
            </a:xfrm>
            <a:custGeom>
              <a:avLst/>
              <a:gdLst/>
              <a:ahLst/>
              <a:cxnLst/>
              <a:rect l="l" t="t" r="r" b="b"/>
              <a:pathLst>
                <a:path w="1634" h="1270" extrusionOk="0">
                  <a:moveTo>
                    <a:pt x="817" y="0"/>
                  </a:moveTo>
                  <a:cubicBezTo>
                    <a:pt x="0" y="0"/>
                    <a:pt x="0" y="1270"/>
                    <a:pt x="817" y="1270"/>
                  </a:cubicBezTo>
                  <a:cubicBezTo>
                    <a:pt x="1634" y="1270"/>
                    <a:pt x="1634" y="0"/>
                    <a:pt x="817" y="0"/>
                  </a:cubicBezTo>
                  <a:close/>
                </a:path>
              </a:pathLst>
            </a:custGeom>
            <a:gradFill>
              <a:gsLst>
                <a:gs pos="0">
                  <a:schemeClr val="lt2"/>
                </a:gs>
                <a:gs pos="21000">
                  <a:schemeClr val="lt2"/>
                </a:gs>
                <a:gs pos="52000">
                  <a:schemeClr val="lt2"/>
                </a:gs>
                <a:gs pos="79000">
                  <a:schemeClr val="accent2"/>
                </a:gs>
                <a:gs pos="100000">
                  <a:schemeClr val="accent3"/>
                </a:gs>
              </a:gsLst>
              <a:path path="circle">
                <a:fillToRect l="50000" t="50000" r="50000" b="50000"/>
              </a:path>
              <a:tileRect/>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7" name="Google Shape;297;p13"/>
            <p:cNvSpPr/>
            <p:nvPr/>
          </p:nvSpPr>
          <p:spPr>
            <a:xfrm>
              <a:off x="-8951474" y="2685158"/>
              <a:ext cx="53466" cy="41253"/>
            </a:xfrm>
            <a:custGeom>
              <a:avLst/>
              <a:gdLst/>
              <a:ahLst/>
              <a:cxnLst/>
              <a:rect l="l" t="t" r="r" b="b"/>
              <a:pathLst>
                <a:path w="1646" h="1270" extrusionOk="0">
                  <a:moveTo>
                    <a:pt x="818" y="0"/>
                  </a:moveTo>
                  <a:cubicBezTo>
                    <a:pt x="1" y="0"/>
                    <a:pt x="1" y="1270"/>
                    <a:pt x="818" y="1270"/>
                  </a:cubicBezTo>
                  <a:cubicBezTo>
                    <a:pt x="1634" y="1270"/>
                    <a:pt x="1645" y="0"/>
                    <a:pt x="818" y="0"/>
                  </a:cubicBezTo>
                  <a:close/>
                </a:path>
              </a:pathLst>
            </a:custGeom>
            <a:gradFill>
              <a:gsLst>
                <a:gs pos="0">
                  <a:schemeClr val="lt2"/>
                </a:gs>
                <a:gs pos="21000">
                  <a:schemeClr val="lt2"/>
                </a:gs>
                <a:gs pos="52000">
                  <a:schemeClr val="lt2"/>
                </a:gs>
                <a:gs pos="79000">
                  <a:schemeClr val="accent2"/>
                </a:gs>
                <a:gs pos="100000">
                  <a:schemeClr val="accent3"/>
                </a:gs>
              </a:gsLst>
              <a:path path="circle">
                <a:fillToRect l="50000" t="50000" r="50000" b="50000"/>
              </a:path>
              <a:tileRect/>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8" name="Google Shape;298;p13"/>
            <p:cNvSpPr/>
            <p:nvPr/>
          </p:nvSpPr>
          <p:spPr>
            <a:xfrm>
              <a:off x="-3520244" y="2670352"/>
              <a:ext cx="53466" cy="41253"/>
            </a:xfrm>
            <a:custGeom>
              <a:avLst/>
              <a:gdLst/>
              <a:ahLst/>
              <a:cxnLst/>
              <a:rect l="l" t="t" r="r" b="b"/>
              <a:pathLst>
                <a:path w="1646" h="1270" extrusionOk="0">
                  <a:moveTo>
                    <a:pt x="818" y="0"/>
                  </a:moveTo>
                  <a:cubicBezTo>
                    <a:pt x="1" y="0"/>
                    <a:pt x="1" y="1270"/>
                    <a:pt x="818" y="1270"/>
                  </a:cubicBezTo>
                  <a:cubicBezTo>
                    <a:pt x="1635" y="1270"/>
                    <a:pt x="1646" y="0"/>
                    <a:pt x="818" y="0"/>
                  </a:cubicBezTo>
                  <a:close/>
                </a:path>
              </a:pathLst>
            </a:custGeom>
            <a:gradFill>
              <a:gsLst>
                <a:gs pos="0">
                  <a:schemeClr val="lt2"/>
                </a:gs>
                <a:gs pos="21000">
                  <a:schemeClr val="lt2"/>
                </a:gs>
                <a:gs pos="52000">
                  <a:schemeClr val="lt2"/>
                </a:gs>
                <a:gs pos="79000">
                  <a:schemeClr val="accent2"/>
                </a:gs>
                <a:gs pos="100000">
                  <a:schemeClr val="accent3"/>
                </a:gs>
              </a:gsLst>
              <a:path path="circle">
                <a:fillToRect l="50000" t="50000" r="50000" b="50000"/>
              </a:path>
              <a:tileRect/>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9" name="Google Shape;299;p13"/>
            <p:cNvSpPr/>
            <p:nvPr/>
          </p:nvSpPr>
          <p:spPr>
            <a:xfrm>
              <a:off x="-2918068" y="1809436"/>
              <a:ext cx="73486" cy="57264"/>
            </a:xfrm>
            <a:custGeom>
              <a:avLst/>
              <a:gdLst/>
              <a:ahLst/>
              <a:cxnLst/>
              <a:rect l="l" t="t" r="r" b="b"/>
              <a:pathLst>
                <a:path w="1646" h="1282" extrusionOk="0">
                  <a:moveTo>
                    <a:pt x="817" y="1"/>
                  </a:moveTo>
                  <a:cubicBezTo>
                    <a:pt x="0" y="1"/>
                    <a:pt x="0" y="1281"/>
                    <a:pt x="817" y="1281"/>
                  </a:cubicBezTo>
                  <a:cubicBezTo>
                    <a:pt x="1645" y="1281"/>
                    <a:pt x="1645" y="1"/>
                    <a:pt x="817" y="1"/>
                  </a:cubicBezTo>
                  <a:close/>
                </a:path>
              </a:pathLst>
            </a:custGeom>
            <a:gradFill>
              <a:gsLst>
                <a:gs pos="0">
                  <a:schemeClr val="lt2"/>
                </a:gs>
                <a:gs pos="21000">
                  <a:schemeClr val="lt2"/>
                </a:gs>
                <a:gs pos="52000">
                  <a:schemeClr val="lt2"/>
                </a:gs>
                <a:gs pos="79000">
                  <a:schemeClr val="accent2"/>
                </a:gs>
                <a:gs pos="100000">
                  <a:schemeClr val="accent3"/>
                </a:gs>
              </a:gsLst>
              <a:path path="circle">
                <a:fillToRect l="50000" t="50000" r="50000" b="50000"/>
              </a:path>
              <a:tileRect/>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0" name="Google Shape;300;p13"/>
            <p:cNvSpPr/>
            <p:nvPr/>
          </p:nvSpPr>
          <p:spPr>
            <a:xfrm>
              <a:off x="-3710558" y="-720427"/>
              <a:ext cx="53109" cy="41253"/>
            </a:xfrm>
            <a:custGeom>
              <a:avLst/>
              <a:gdLst/>
              <a:ahLst/>
              <a:cxnLst/>
              <a:rect l="l" t="t" r="r" b="b"/>
              <a:pathLst>
                <a:path w="1635" h="1270" extrusionOk="0">
                  <a:moveTo>
                    <a:pt x="818" y="0"/>
                  </a:moveTo>
                  <a:cubicBezTo>
                    <a:pt x="1" y="0"/>
                    <a:pt x="1" y="1270"/>
                    <a:pt x="818" y="1270"/>
                  </a:cubicBezTo>
                  <a:cubicBezTo>
                    <a:pt x="1634" y="1270"/>
                    <a:pt x="1634" y="0"/>
                    <a:pt x="818" y="0"/>
                  </a:cubicBezTo>
                  <a:close/>
                </a:path>
              </a:pathLst>
            </a:custGeom>
            <a:gradFill>
              <a:gsLst>
                <a:gs pos="0">
                  <a:schemeClr val="lt2"/>
                </a:gs>
                <a:gs pos="21000">
                  <a:schemeClr val="lt2"/>
                </a:gs>
                <a:gs pos="52000">
                  <a:schemeClr val="lt2"/>
                </a:gs>
                <a:gs pos="79000">
                  <a:schemeClr val="accent2"/>
                </a:gs>
                <a:gs pos="100000">
                  <a:schemeClr val="accent3"/>
                </a:gs>
              </a:gsLst>
              <a:path path="circle">
                <a:fillToRect l="50000" t="50000" r="50000" b="50000"/>
              </a:path>
              <a:tileRect/>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1" name="Google Shape;301;p13"/>
            <p:cNvSpPr/>
            <p:nvPr/>
          </p:nvSpPr>
          <p:spPr>
            <a:xfrm>
              <a:off x="-9042566" y="-401788"/>
              <a:ext cx="35893" cy="27643"/>
            </a:xfrm>
            <a:custGeom>
              <a:avLst/>
              <a:gdLst/>
              <a:ahLst/>
              <a:cxnLst/>
              <a:rect l="l" t="t" r="r" b="b"/>
              <a:pathLst>
                <a:path w="1105" h="851" extrusionOk="0">
                  <a:moveTo>
                    <a:pt x="553" y="1"/>
                  </a:moveTo>
                  <a:cubicBezTo>
                    <a:pt x="1" y="1"/>
                    <a:pt x="1" y="851"/>
                    <a:pt x="553" y="851"/>
                  </a:cubicBezTo>
                  <a:cubicBezTo>
                    <a:pt x="1104" y="851"/>
                    <a:pt x="1093" y="1"/>
                    <a:pt x="553" y="1"/>
                  </a:cubicBezTo>
                  <a:close/>
                </a:path>
              </a:pathLst>
            </a:custGeom>
            <a:gradFill>
              <a:gsLst>
                <a:gs pos="0">
                  <a:schemeClr val="lt2"/>
                </a:gs>
                <a:gs pos="21000">
                  <a:schemeClr val="lt2"/>
                </a:gs>
                <a:gs pos="52000">
                  <a:schemeClr val="lt2"/>
                </a:gs>
                <a:gs pos="79000">
                  <a:schemeClr val="accent2"/>
                </a:gs>
                <a:gs pos="100000">
                  <a:schemeClr val="accent3"/>
                </a:gs>
              </a:gsLst>
              <a:path path="circle">
                <a:fillToRect l="50000" t="50000" r="50000" b="50000"/>
              </a:path>
              <a:tileRect/>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2" name="Google Shape;302;p13"/>
            <p:cNvSpPr/>
            <p:nvPr/>
          </p:nvSpPr>
          <p:spPr>
            <a:xfrm>
              <a:off x="-2832444" y="2714381"/>
              <a:ext cx="35893" cy="27643"/>
            </a:xfrm>
            <a:custGeom>
              <a:avLst/>
              <a:gdLst/>
              <a:ahLst/>
              <a:cxnLst/>
              <a:rect l="l" t="t" r="r" b="b"/>
              <a:pathLst>
                <a:path w="1105" h="851" extrusionOk="0">
                  <a:moveTo>
                    <a:pt x="552" y="0"/>
                  </a:moveTo>
                  <a:cubicBezTo>
                    <a:pt x="1" y="0"/>
                    <a:pt x="1" y="850"/>
                    <a:pt x="552" y="850"/>
                  </a:cubicBezTo>
                  <a:cubicBezTo>
                    <a:pt x="1104" y="850"/>
                    <a:pt x="1104" y="0"/>
                    <a:pt x="552" y="0"/>
                  </a:cubicBezTo>
                  <a:close/>
                </a:path>
              </a:pathLst>
            </a:custGeom>
            <a:gradFill>
              <a:gsLst>
                <a:gs pos="0">
                  <a:schemeClr val="lt2"/>
                </a:gs>
                <a:gs pos="21000">
                  <a:schemeClr val="lt2"/>
                </a:gs>
                <a:gs pos="52000">
                  <a:schemeClr val="lt2"/>
                </a:gs>
                <a:gs pos="79000">
                  <a:schemeClr val="accent2"/>
                </a:gs>
                <a:gs pos="100000">
                  <a:schemeClr val="accent3"/>
                </a:gs>
              </a:gsLst>
              <a:path path="circle">
                <a:fillToRect l="50000" t="50000" r="50000" b="50000"/>
              </a:path>
              <a:tileRect/>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3" name="Google Shape;303;p13"/>
            <p:cNvSpPr/>
            <p:nvPr/>
          </p:nvSpPr>
          <p:spPr>
            <a:xfrm>
              <a:off x="-9027316" y="1454603"/>
              <a:ext cx="35893" cy="27643"/>
            </a:xfrm>
            <a:custGeom>
              <a:avLst/>
              <a:gdLst/>
              <a:ahLst/>
              <a:cxnLst/>
              <a:rect l="l" t="t" r="r" b="b"/>
              <a:pathLst>
                <a:path w="1105" h="851" extrusionOk="0">
                  <a:moveTo>
                    <a:pt x="553" y="1"/>
                  </a:moveTo>
                  <a:cubicBezTo>
                    <a:pt x="1" y="1"/>
                    <a:pt x="1" y="851"/>
                    <a:pt x="553" y="851"/>
                  </a:cubicBezTo>
                  <a:cubicBezTo>
                    <a:pt x="1105" y="851"/>
                    <a:pt x="1094" y="1"/>
                    <a:pt x="553" y="1"/>
                  </a:cubicBezTo>
                  <a:close/>
                </a:path>
              </a:pathLst>
            </a:custGeom>
            <a:gradFill>
              <a:gsLst>
                <a:gs pos="0">
                  <a:schemeClr val="lt2"/>
                </a:gs>
                <a:gs pos="21000">
                  <a:schemeClr val="lt2"/>
                </a:gs>
                <a:gs pos="52000">
                  <a:schemeClr val="lt2"/>
                </a:gs>
                <a:gs pos="79000">
                  <a:schemeClr val="accent2"/>
                </a:gs>
                <a:gs pos="100000">
                  <a:schemeClr val="accent3"/>
                </a:gs>
              </a:gsLst>
              <a:path path="circle">
                <a:fillToRect l="50000" t="50000" r="50000" b="50000"/>
              </a:path>
              <a:tileRect/>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4" name="Google Shape;304;p13"/>
            <p:cNvSpPr/>
            <p:nvPr/>
          </p:nvSpPr>
          <p:spPr>
            <a:xfrm>
              <a:off x="-9051659" y="2057893"/>
              <a:ext cx="35861" cy="27285"/>
            </a:xfrm>
            <a:custGeom>
              <a:avLst/>
              <a:gdLst/>
              <a:ahLst/>
              <a:cxnLst/>
              <a:rect l="l" t="t" r="r" b="b"/>
              <a:pathLst>
                <a:path w="1104" h="840" extrusionOk="0">
                  <a:moveTo>
                    <a:pt x="552" y="0"/>
                  </a:moveTo>
                  <a:cubicBezTo>
                    <a:pt x="0" y="0"/>
                    <a:pt x="0" y="839"/>
                    <a:pt x="552" y="839"/>
                  </a:cubicBezTo>
                  <a:cubicBezTo>
                    <a:pt x="1104" y="839"/>
                    <a:pt x="1104" y="0"/>
                    <a:pt x="552" y="0"/>
                  </a:cubicBezTo>
                  <a:close/>
                </a:path>
              </a:pathLst>
            </a:custGeom>
            <a:gradFill>
              <a:gsLst>
                <a:gs pos="0">
                  <a:schemeClr val="lt2"/>
                </a:gs>
                <a:gs pos="21000">
                  <a:schemeClr val="lt2"/>
                </a:gs>
                <a:gs pos="52000">
                  <a:schemeClr val="lt2"/>
                </a:gs>
                <a:gs pos="79000">
                  <a:schemeClr val="accent2"/>
                </a:gs>
                <a:gs pos="100000">
                  <a:schemeClr val="accent3"/>
                </a:gs>
              </a:gsLst>
              <a:path path="circle">
                <a:fillToRect l="50000" t="50000" r="50000" b="50000"/>
              </a:path>
              <a:tileRect/>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5" name="Google Shape;305;p13"/>
            <p:cNvSpPr/>
            <p:nvPr/>
          </p:nvSpPr>
          <p:spPr>
            <a:xfrm>
              <a:off x="-8773865" y="-637555"/>
              <a:ext cx="35893" cy="27643"/>
            </a:xfrm>
            <a:custGeom>
              <a:avLst/>
              <a:gdLst/>
              <a:ahLst/>
              <a:cxnLst/>
              <a:rect l="l" t="t" r="r" b="b"/>
              <a:pathLst>
                <a:path w="1105" h="851" extrusionOk="0">
                  <a:moveTo>
                    <a:pt x="552" y="1"/>
                  </a:moveTo>
                  <a:cubicBezTo>
                    <a:pt x="0" y="1"/>
                    <a:pt x="0" y="851"/>
                    <a:pt x="552" y="851"/>
                  </a:cubicBezTo>
                  <a:cubicBezTo>
                    <a:pt x="1104" y="851"/>
                    <a:pt x="1093" y="1"/>
                    <a:pt x="552" y="1"/>
                  </a:cubicBezTo>
                  <a:close/>
                </a:path>
              </a:pathLst>
            </a:custGeom>
            <a:gradFill>
              <a:gsLst>
                <a:gs pos="0">
                  <a:schemeClr val="lt2"/>
                </a:gs>
                <a:gs pos="21000">
                  <a:schemeClr val="lt2"/>
                </a:gs>
                <a:gs pos="52000">
                  <a:schemeClr val="lt2"/>
                </a:gs>
                <a:gs pos="79000">
                  <a:schemeClr val="accent2"/>
                </a:gs>
                <a:gs pos="100000">
                  <a:schemeClr val="accent3"/>
                </a:gs>
              </a:gsLst>
              <a:path path="circle">
                <a:fillToRect l="50000" t="50000" r="50000" b="50000"/>
              </a:path>
              <a:tileRect/>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6" name="Google Shape;306;p13"/>
            <p:cNvSpPr/>
            <p:nvPr/>
          </p:nvSpPr>
          <p:spPr>
            <a:xfrm>
              <a:off x="-7214015" y="-553556"/>
              <a:ext cx="35893" cy="27643"/>
            </a:xfrm>
            <a:custGeom>
              <a:avLst/>
              <a:gdLst/>
              <a:ahLst/>
              <a:cxnLst/>
              <a:rect l="l" t="t" r="r" b="b"/>
              <a:pathLst>
                <a:path w="1105" h="851" extrusionOk="0">
                  <a:moveTo>
                    <a:pt x="553" y="0"/>
                  </a:moveTo>
                  <a:cubicBezTo>
                    <a:pt x="1" y="0"/>
                    <a:pt x="1" y="850"/>
                    <a:pt x="553" y="850"/>
                  </a:cubicBezTo>
                  <a:cubicBezTo>
                    <a:pt x="1104" y="850"/>
                    <a:pt x="1093" y="0"/>
                    <a:pt x="553" y="0"/>
                  </a:cubicBezTo>
                  <a:close/>
                </a:path>
              </a:pathLst>
            </a:custGeom>
            <a:gradFill>
              <a:gsLst>
                <a:gs pos="0">
                  <a:schemeClr val="lt2"/>
                </a:gs>
                <a:gs pos="21000">
                  <a:schemeClr val="lt2"/>
                </a:gs>
                <a:gs pos="52000">
                  <a:schemeClr val="lt2"/>
                </a:gs>
                <a:gs pos="79000">
                  <a:schemeClr val="accent2"/>
                </a:gs>
                <a:gs pos="100000">
                  <a:schemeClr val="accent3"/>
                </a:gs>
              </a:gsLst>
              <a:path path="circle">
                <a:fillToRect l="50000" t="50000" r="50000" b="50000"/>
              </a:path>
              <a:tileRect/>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7" name="Google Shape;307;p13"/>
            <p:cNvSpPr/>
            <p:nvPr/>
          </p:nvSpPr>
          <p:spPr>
            <a:xfrm>
              <a:off x="-2805989" y="-146005"/>
              <a:ext cx="35893" cy="27285"/>
            </a:xfrm>
            <a:custGeom>
              <a:avLst/>
              <a:gdLst/>
              <a:ahLst/>
              <a:cxnLst/>
              <a:rect l="l" t="t" r="r" b="b"/>
              <a:pathLst>
                <a:path w="1105" h="840" extrusionOk="0">
                  <a:moveTo>
                    <a:pt x="552" y="1"/>
                  </a:moveTo>
                  <a:cubicBezTo>
                    <a:pt x="1" y="1"/>
                    <a:pt x="1" y="839"/>
                    <a:pt x="552" y="839"/>
                  </a:cubicBezTo>
                  <a:cubicBezTo>
                    <a:pt x="1104" y="839"/>
                    <a:pt x="1093" y="1"/>
                    <a:pt x="552" y="1"/>
                  </a:cubicBezTo>
                  <a:close/>
                </a:path>
              </a:pathLst>
            </a:custGeom>
            <a:gradFill>
              <a:gsLst>
                <a:gs pos="0">
                  <a:schemeClr val="lt2"/>
                </a:gs>
                <a:gs pos="21000">
                  <a:schemeClr val="lt2"/>
                </a:gs>
                <a:gs pos="52000">
                  <a:schemeClr val="lt2"/>
                </a:gs>
                <a:gs pos="79000">
                  <a:schemeClr val="accent2"/>
                </a:gs>
                <a:gs pos="100000">
                  <a:schemeClr val="accent3"/>
                </a:gs>
              </a:gsLst>
              <a:path path="circle">
                <a:fillToRect l="50000" t="50000" r="50000" b="50000"/>
              </a:path>
              <a:tileRect/>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8" name="Google Shape;308;p13"/>
            <p:cNvSpPr/>
            <p:nvPr/>
          </p:nvSpPr>
          <p:spPr>
            <a:xfrm>
              <a:off x="-2886152" y="-520089"/>
              <a:ext cx="35893" cy="27643"/>
            </a:xfrm>
            <a:custGeom>
              <a:avLst/>
              <a:gdLst/>
              <a:ahLst/>
              <a:cxnLst/>
              <a:rect l="l" t="t" r="r" b="b"/>
              <a:pathLst>
                <a:path w="1105" h="851" extrusionOk="0">
                  <a:moveTo>
                    <a:pt x="552" y="0"/>
                  </a:moveTo>
                  <a:cubicBezTo>
                    <a:pt x="0" y="0"/>
                    <a:pt x="0" y="850"/>
                    <a:pt x="552" y="850"/>
                  </a:cubicBezTo>
                  <a:cubicBezTo>
                    <a:pt x="1104" y="850"/>
                    <a:pt x="1104" y="0"/>
                    <a:pt x="552" y="0"/>
                  </a:cubicBezTo>
                  <a:close/>
                </a:path>
              </a:pathLst>
            </a:custGeom>
            <a:gradFill>
              <a:gsLst>
                <a:gs pos="0">
                  <a:schemeClr val="lt2"/>
                </a:gs>
                <a:gs pos="21000">
                  <a:schemeClr val="lt2"/>
                </a:gs>
                <a:gs pos="52000">
                  <a:schemeClr val="lt2"/>
                </a:gs>
                <a:gs pos="79000">
                  <a:schemeClr val="accent2"/>
                </a:gs>
                <a:gs pos="100000">
                  <a:schemeClr val="accent3"/>
                </a:gs>
              </a:gsLst>
              <a:path path="circle">
                <a:fillToRect l="50000" t="50000" r="50000" b="50000"/>
              </a:path>
              <a:tileRect/>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9" name="Google Shape;309;p13"/>
            <p:cNvSpPr/>
            <p:nvPr/>
          </p:nvSpPr>
          <p:spPr>
            <a:xfrm>
              <a:off x="-2887514" y="421806"/>
              <a:ext cx="35893" cy="27643"/>
            </a:xfrm>
            <a:custGeom>
              <a:avLst/>
              <a:gdLst/>
              <a:ahLst/>
              <a:cxnLst/>
              <a:rect l="l" t="t" r="r" b="b"/>
              <a:pathLst>
                <a:path w="1105" h="851" extrusionOk="0">
                  <a:moveTo>
                    <a:pt x="553" y="0"/>
                  </a:moveTo>
                  <a:cubicBezTo>
                    <a:pt x="1" y="0"/>
                    <a:pt x="1" y="850"/>
                    <a:pt x="553" y="850"/>
                  </a:cubicBezTo>
                  <a:cubicBezTo>
                    <a:pt x="1105" y="850"/>
                    <a:pt x="1094" y="0"/>
                    <a:pt x="553" y="0"/>
                  </a:cubicBezTo>
                  <a:close/>
                </a:path>
              </a:pathLst>
            </a:custGeom>
            <a:gradFill>
              <a:gsLst>
                <a:gs pos="0">
                  <a:schemeClr val="lt2"/>
                </a:gs>
                <a:gs pos="21000">
                  <a:schemeClr val="lt2"/>
                </a:gs>
                <a:gs pos="52000">
                  <a:schemeClr val="lt2"/>
                </a:gs>
                <a:gs pos="79000">
                  <a:schemeClr val="accent2"/>
                </a:gs>
                <a:gs pos="100000">
                  <a:schemeClr val="accent3"/>
                </a:gs>
              </a:gsLst>
              <a:path path="circle">
                <a:fillToRect l="50000" t="50000" r="50000" b="50000"/>
              </a:path>
              <a:tileRect/>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0" name="Google Shape;310;p13"/>
            <p:cNvSpPr/>
            <p:nvPr/>
          </p:nvSpPr>
          <p:spPr>
            <a:xfrm>
              <a:off x="-2760020" y="1166825"/>
              <a:ext cx="35893" cy="27253"/>
            </a:xfrm>
            <a:custGeom>
              <a:avLst/>
              <a:gdLst/>
              <a:ahLst/>
              <a:cxnLst/>
              <a:rect l="l" t="t" r="r" b="b"/>
              <a:pathLst>
                <a:path w="1105" h="839" extrusionOk="0">
                  <a:moveTo>
                    <a:pt x="553" y="0"/>
                  </a:moveTo>
                  <a:cubicBezTo>
                    <a:pt x="1" y="0"/>
                    <a:pt x="1" y="839"/>
                    <a:pt x="553" y="839"/>
                  </a:cubicBezTo>
                  <a:cubicBezTo>
                    <a:pt x="1105" y="839"/>
                    <a:pt x="1105" y="0"/>
                    <a:pt x="553" y="0"/>
                  </a:cubicBezTo>
                  <a:close/>
                </a:path>
              </a:pathLst>
            </a:custGeom>
            <a:gradFill>
              <a:gsLst>
                <a:gs pos="0">
                  <a:schemeClr val="lt2"/>
                </a:gs>
                <a:gs pos="21000">
                  <a:schemeClr val="lt2"/>
                </a:gs>
                <a:gs pos="52000">
                  <a:schemeClr val="lt2"/>
                </a:gs>
                <a:gs pos="79000">
                  <a:schemeClr val="accent2"/>
                </a:gs>
                <a:gs pos="100000">
                  <a:schemeClr val="accent3"/>
                </a:gs>
              </a:gsLst>
              <a:path path="circle">
                <a:fillToRect l="50000" t="50000" r="50000" b="50000"/>
              </a:path>
              <a:tileRect/>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1" name="Google Shape;311;p13"/>
            <p:cNvSpPr/>
            <p:nvPr/>
          </p:nvSpPr>
          <p:spPr>
            <a:xfrm>
              <a:off x="-5903211" y="2831692"/>
              <a:ext cx="35861" cy="27610"/>
            </a:xfrm>
            <a:custGeom>
              <a:avLst/>
              <a:gdLst/>
              <a:ahLst/>
              <a:cxnLst/>
              <a:rect l="l" t="t" r="r" b="b"/>
              <a:pathLst>
                <a:path w="1104" h="850" extrusionOk="0">
                  <a:moveTo>
                    <a:pt x="552" y="0"/>
                  </a:moveTo>
                  <a:cubicBezTo>
                    <a:pt x="0" y="0"/>
                    <a:pt x="0" y="850"/>
                    <a:pt x="552" y="850"/>
                  </a:cubicBezTo>
                  <a:cubicBezTo>
                    <a:pt x="1104" y="850"/>
                    <a:pt x="1093" y="0"/>
                    <a:pt x="552" y="0"/>
                  </a:cubicBezTo>
                  <a:close/>
                </a:path>
              </a:pathLst>
            </a:custGeom>
            <a:gradFill>
              <a:gsLst>
                <a:gs pos="0">
                  <a:schemeClr val="lt2"/>
                </a:gs>
                <a:gs pos="21000">
                  <a:schemeClr val="lt2"/>
                </a:gs>
                <a:gs pos="52000">
                  <a:schemeClr val="lt2"/>
                </a:gs>
                <a:gs pos="79000">
                  <a:schemeClr val="accent2"/>
                </a:gs>
                <a:gs pos="100000">
                  <a:schemeClr val="accent3"/>
                </a:gs>
              </a:gsLst>
              <a:path path="circle">
                <a:fillToRect l="50000" t="50000" r="50000" b="50000"/>
              </a:path>
              <a:tileRect/>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12" name="Google Shape;312;p13"/>
          <p:cNvGrpSpPr/>
          <p:nvPr/>
        </p:nvGrpSpPr>
        <p:grpSpPr>
          <a:xfrm rot="-1773919">
            <a:off x="8481183" y="-352588"/>
            <a:ext cx="1092667" cy="1122039"/>
            <a:chOff x="6915152" y="4038195"/>
            <a:chExt cx="958640" cy="984408"/>
          </a:xfrm>
        </p:grpSpPr>
        <p:sp>
          <p:nvSpPr>
            <p:cNvPr id="313" name="Google Shape;313;p13"/>
            <p:cNvSpPr/>
            <p:nvPr/>
          </p:nvSpPr>
          <p:spPr>
            <a:xfrm>
              <a:off x="6915152" y="4038195"/>
              <a:ext cx="958640" cy="984408"/>
            </a:xfrm>
            <a:custGeom>
              <a:avLst/>
              <a:gdLst/>
              <a:ahLst/>
              <a:cxnLst/>
              <a:rect l="l" t="t" r="r" b="b"/>
              <a:pathLst>
                <a:path w="23400" h="24029" extrusionOk="0">
                  <a:moveTo>
                    <a:pt x="0" y="12142"/>
                  </a:moveTo>
                  <a:cubicBezTo>
                    <a:pt x="0" y="7594"/>
                    <a:pt x="2749" y="3488"/>
                    <a:pt x="6954" y="1744"/>
                  </a:cubicBezTo>
                  <a:cubicBezTo>
                    <a:pt x="11159" y="0"/>
                    <a:pt x="16005" y="961"/>
                    <a:pt x="19217" y="4184"/>
                  </a:cubicBezTo>
                  <a:cubicBezTo>
                    <a:pt x="22440" y="7407"/>
                    <a:pt x="23400" y="12241"/>
                    <a:pt x="21656" y="16446"/>
                  </a:cubicBezTo>
                  <a:cubicBezTo>
                    <a:pt x="19923" y="20663"/>
                    <a:pt x="15817" y="23400"/>
                    <a:pt x="11259" y="23400"/>
                  </a:cubicBezTo>
                  <a:cubicBezTo>
                    <a:pt x="5045" y="23400"/>
                    <a:pt x="11" y="18356"/>
                    <a:pt x="0" y="12142"/>
                  </a:cubicBezTo>
                  <a:close/>
                  <a:moveTo>
                    <a:pt x="243" y="12142"/>
                  </a:moveTo>
                  <a:cubicBezTo>
                    <a:pt x="243" y="16601"/>
                    <a:pt x="2925" y="20618"/>
                    <a:pt x="7042" y="22318"/>
                  </a:cubicBezTo>
                  <a:cubicBezTo>
                    <a:pt x="11159" y="24029"/>
                    <a:pt x="15894" y="23080"/>
                    <a:pt x="19051" y="19934"/>
                  </a:cubicBezTo>
                  <a:cubicBezTo>
                    <a:pt x="22197" y="16788"/>
                    <a:pt x="23146" y="12042"/>
                    <a:pt x="21435" y="7925"/>
                  </a:cubicBezTo>
                  <a:cubicBezTo>
                    <a:pt x="19735" y="3819"/>
                    <a:pt x="15718" y="1126"/>
                    <a:pt x="11270" y="1126"/>
                  </a:cubicBezTo>
                  <a:cubicBezTo>
                    <a:pt x="5177" y="1137"/>
                    <a:pt x="254" y="6060"/>
                    <a:pt x="243" y="12142"/>
                  </a:cubicBezTo>
                  <a:close/>
                </a:path>
              </a:pathLst>
            </a:custGeom>
            <a:gradFill>
              <a:gsLst>
                <a:gs pos="0">
                  <a:schemeClr val="accent1"/>
                </a:gs>
                <a:gs pos="9000">
                  <a:schemeClr val="accent2"/>
                </a:gs>
                <a:gs pos="25000">
                  <a:schemeClr val="lt2"/>
                </a:gs>
                <a:gs pos="49000">
                  <a:schemeClr val="accent3"/>
                </a:gs>
                <a:gs pos="72000">
                  <a:schemeClr val="lt2"/>
                </a:gs>
                <a:gs pos="86000">
                  <a:schemeClr val="accent2"/>
                </a:gs>
                <a:gs pos="100000">
                  <a:srgbClr val="B88532"/>
                </a:gs>
              </a:gsLst>
              <a:lin ang="2700006"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4" name="Google Shape;314;p13"/>
            <p:cNvSpPr/>
            <p:nvPr/>
          </p:nvSpPr>
          <p:spPr>
            <a:xfrm>
              <a:off x="6915152" y="4102391"/>
              <a:ext cx="795876" cy="815786"/>
            </a:xfrm>
            <a:custGeom>
              <a:avLst/>
              <a:gdLst/>
              <a:ahLst/>
              <a:cxnLst/>
              <a:rect l="l" t="t" r="r" b="b"/>
              <a:pathLst>
                <a:path w="19427" h="19913" extrusionOk="0">
                  <a:moveTo>
                    <a:pt x="0" y="10089"/>
                  </a:moveTo>
                  <a:cubicBezTo>
                    <a:pt x="0" y="6303"/>
                    <a:pt x="2274" y="2893"/>
                    <a:pt x="5773" y="1447"/>
                  </a:cubicBezTo>
                  <a:cubicBezTo>
                    <a:pt x="9261" y="1"/>
                    <a:pt x="13290" y="795"/>
                    <a:pt x="15961" y="3478"/>
                  </a:cubicBezTo>
                  <a:cubicBezTo>
                    <a:pt x="18632" y="6149"/>
                    <a:pt x="19426" y="10166"/>
                    <a:pt x="17980" y="13665"/>
                  </a:cubicBezTo>
                  <a:cubicBezTo>
                    <a:pt x="16535" y="17153"/>
                    <a:pt x="13135" y="19427"/>
                    <a:pt x="9349" y="19427"/>
                  </a:cubicBezTo>
                  <a:cubicBezTo>
                    <a:pt x="4195" y="19427"/>
                    <a:pt x="11" y="15244"/>
                    <a:pt x="0" y="10089"/>
                  </a:cubicBezTo>
                  <a:close/>
                  <a:moveTo>
                    <a:pt x="243" y="10089"/>
                  </a:moveTo>
                  <a:cubicBezTo>
                    <a:pt x="243" y="13764"/>
                    <a:pt x="2462" y="17087"/>
                    <a:pt x="5861" y="18500"/>
                  </a:cubicBezTo>
                  <a:cubicBezTo>
                    <a:pt x="9272" y="19912"/>
                    <a:pt x="13190" y="19129"/>
                    <a:pt x="15784" y="16524"/>
                  </a:cubicBezTo>
                  <a:cubicBezTo>
                    <a:pt x="18389" y="13919"/>
                    <a:pt x="19173" y="10001"/>
                    <a:pt x="17760" y="6601"/>
                  </a:cubicBezTo>
                  <a:cubicBezTo>
                    <a:pt x="16358" y="3202"/>
                    <a:pt x="13036" y="983"/>
                    <a:pt x="9349" y="983"/>
                  </a:cubicBezTo>
                  <a:cubicBezTo>
                    <a:pt x="4327" y="983"/>
                    <a:pt x="254" y="5056"/>
                    <a:pt x="243" y="10089"/>
                  </a:cubicBezTo>
                  <a:close/>
                </a:path>
              </a:pathLst>
            </a:custGeom>
            <a:gradFill>
              <a:gsLst>
                <a:gs pos="0">
                  <a:schemeClr val="accent1"/>
                </a:gs>
                <a:gs pos="9000">
                  <a:schemeClr val="accent2"/>
                </a:gs>
                <a:gs pos="25000">
                  <a:schemeClr val="lt2"/>
                </a:gs>
                <a:gs pos="49000">
                  <a:schemeClr val="accent3"/>
                </a:gs>
                <a:gs pos="72000">
                  <a:schemeClr val="lt2"/>
                </a:gs>
                <a:gs pos="86000">
                  <a:schemeClr val="accent2"/>
                </a:gs>
                <a:gs pos="100000">
                  <a:srgbClr val="B88532"/>
                </a:gs>
              </a:gsLst>
              <a:lin ang="2700006"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15" name="Google Shape;315;p13"/>
          <p:cNvSpPr/>
          <p:nvPr/>
        </p:nvSpPr>
        <p:spPr>
          <a:xfrm>
            <a:off x="570342" y="265758"/>
            <a:ext cx="441744" cy="569430"/>
          </a:xfrm>
          <a:custGeom>
            <a:avLst/>
            <a:gdLst/>
            <a:ahLst/>
            <a:cxnLst/>
            <a:rect l="l" t="t" r="r" b="b"/>
            <a:pathLst>
              <a:path w="5233" h="6745" extrusionOk="0">
                <a:moveTo>
                  <a:pt x="2617" y="0"/>
                </a:moveTo>
                <a:lnTo>
                  <a:pt x="2617" y="0"/>
                </a:lnTo>
                <a:cubicBezTo>
                  <a:pt x="2617" y="1866"/>
                  <a:pt x="1447" y="3367"/>
                  <a:pt x="1" y="3367"/>
                </a:cubicBezTo>
                <a:lnTo>
                  <a:pt x="1" y="3367"/>
                </a:lnTo>
                <a:cubicBezTo>
                  <a:pt x="1447" y="3367"/>
                  <a:pt x="2617" y="4879"/>
                  <a:pt x="2617" y="6744"/>
                </a:cubicBezTo>
                <a:lnTo>
                  <a:pt x="2617" y="6744"/>
                </a:lnTo>
                <a:cubicBezTo>
                  <a:pt x="2617" y="4879"/>
                  <a:pt x="3787" y="3367"/>
                  <a:pt x="5233" y="3367"/>
                </a:cubicBezTo>
                <a:lnTo>
                  <a:pt x="5233" y="3367"/>
                </a:lnTo>
                <a:cubicBezTo>
                  <a:pt x="3787" y="3367"/>
                  <a:pt x="2617" y="1866"/>
                  <a:pt x="2617" y="0"/>
                </a:cubicBezTo>
                <a:close/>
              </a:path>
            </a:pathLst>
          </a:custGeom>
          <a:gradFill>
            <a:gsLst>
              <a:gs pos="0">
                <a:schemeClr val="accent1"/>
              </a:gs>
              <a:gs pos="9000">
                <a:schemeClr val="accent3"/>
              </a:gs>
              <a:gs pos="25000">
                <a:schemeClr val="lt2"/>
              </a:gs>
              <a:gs pos="49000">
                <a:schemeClr val="accent3"/>
              </a:gs>
              <a:gs pos="72000">
                <a:schemeClr val="lt2"/>
              </a:gs>
              <a:gs pos="86000">
                <a:schemeClr val="accent2"/>
              </a:gs>
              <a:gs pos="100000">
                <a:schemeClr val="accent1"/>
              </a:gs>
            </a:gsLst>
            <a:lin ang="18900044"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6" name="Google Shape;316;p13"/>
          <p:cNvSpPr/>
          <p:nvPr/>
        </p:nvSpPr>
        <p:spPr>
          <a:xfrm>
            <a:off x="8198922" y="4355438"/>
            <a:ext cx="367237" cy="475133"/>
          </a:xfrm>
          <a:custGeom>
            <a:avLst/>
            <a:gdLst/>
            <a:ahLst/>
            <a:cxnLst/>
            <a:rect l="l" t="t" r="r" b="b"/>
            <a:pathLst>
              <a:path w="5222" h="6756" extrusionOk="0">
                <a:moveTo>
                  <a:pt x="2605" y="1"/>
                </a:moveTo>
                <a:lnTo>
                  <a:pt x="2605" y="1"/>
                </a:lnTo>
                <a:cubicBezTo>
                  <a:pt x="2605" y="1866"/>
                  <a:pt x="1435" y="3378"/>
                  <a:pt x="1" y="3378"/>
                </a:cubicBezTo>
                <a:lnTo>
                  <a:pt x="1" y="3378"/>
                </a:lnTo>
                <a:cubicBezTo>
                  <a:pt x="1447" y="3378"/>
                  <a:pt x="2605" y="4890"/>
                  <a:pt x="2605" y="6755"/>
                </a:cubicBezTo>
                <a:lnTo>
                  <a:pt x="2605" y="6755"/>
                </a:lnTo>
                <a:cubicBezTo>
                  <a:pt x="2605" y="4890"/>
                  <a:pt x="3775" y="3378"/>
                  <a:pt x="5221" y="3378"/>
                </a:cubicBezTo>
                <a:lnTo>
                  <a:pt x="5221" y="3378"/>
                </a:lnTo>
                <a:cubicBezTo>
                  <a:pt x="3786" y="3378"/>
                  <a:pt x="2605" y="1866"/>
                  <a:pt x="2605" y="1"/>
                </a:cubicBezTo>
                <a:close/>
              </a:path>
            </a:pathLst>
          </a:custGeom>
          <a:gradFill>
            <a:gsLst>
              <a:gs pos="0">
                <a:schemeClr val="accent1"/>
              </a:gs>
              <a:gs pos="9000">
                <a:schemeClr val="accent3"/>
              </a:gs>
              <a:gs pos="25000">
                <a:schemeClr val="lt2"/>
              </a:gs>
              <a:gs pos="49000">
                <a:schemeClr val="accent3"/>
              </a:gs>
              <a:gs pos="72000">
                <a:schemeClr val="lt2"/>
              </a:gs>
              <a:gs pos="86000">
                <a:schemeClr val="accent2"/>
              </a:gs>
              <a:gs pos="100000">
                <a:schemeClr val="accent1"/>
              </a:gs>
            </a:gsLst>
            <a:lin ang="18900044"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7" name="Google Shape;317;p13"/>
          <p:cNvSpPr/>
          <p:nvPr/>
        </p:nvSpPr>
        <p:spPr>
          <a:xfrm>
            <a:off x="129553" y="4659022"/>
            <a:ext cx="250395" cy="323950"/>
          </a:xfrm>
          <a:custGeom>
            <a:avLst/>
            <a:gdLst/>
            <a:ahLst/>
            <a:cxnLst/>
            <a:rect l="l" t="t" r="r" b="b"/>
            <a:pathLst>
              <a:path w="5222" h="6756" extrusionOk="0">
                <a:moveTo>
                  <a:pt x="2605" y="1"/>
                </a:moveTo>
                <a:lnTo>
                  <a:pt x="2605" y="1"/>
                </a:lnTo>
                <a:cubicBezTo>
                  <a:pt x="2605" y="1866"/>
                  <a:pt x="1435" y="3378"/>
                  <a:pt x="1" y="3378"/>
                </a:cubicBezTo>
                <a:lnTo>
                  <a:pt x="1" y="3378"/>
                </a:lnTo>
                <a:cubicBezTo>
                  <a:pt x="1447" y="3378"/>
                  <a:pt x="2605" y="4890"/>
                  <a:pt x="2605" y="6755"/>
                </a:cubicBezTo>
                <a:lnTo>
                  <a:pt x="2605" y="6755"/>
                </a:lnTo>
                <a:cubicBezTo>
                  <a:pt x="2605" y="4890"/>
                  <a:pt x="3775" y="3378"/>
                  <a:pt x="5221" y="3378"/>
                </a:cubicBezTo>
                <a:lnTo>
                  <a:pt x="5221" y="3378"/>
                </a:lnTo>
                <a:cubicBezTo>
                  <a:pt x="3786" y="3378"/>
                  <a:pt x="2605" y="1866"/>
                  <a:pt x="2605" y="1"/>
                </a:cubicBezTo>
                <a:close/>
              </a:path>
            </a:pathLst>
          </a:custGeom>
          <a:gradFill>
            <a:gsLst>
              <a:gs pos="0">
                <a:schemeClr val="accent1"/>
              </a:gs>
              <a:gs pos="9000">
                <a:schemeClr val="accent3"/>
              </a:gs>
              <a:gs pos="25000">
                <a:schemeClr val="lt2"/>
              </a:gs>
              <a:gs pos="49000">
                <a:schemeClr val="accent3"/>
              </a:gs>
              <a:gs pos="72000">
                <a:schemeClr val="lt2"/>
              </a:gs>
              <a:gs pos="86000">
                <a:schemeClr val="accent2"/>
              </a:gs>
              <a:gs pos="100000">
                <a:schemeClr val="accent1"/>
              </a:gs>
            </a:gsLst>
            <a:lin ang="18900044"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 name="Google Shape;318;p13"/>
          <p:cNvSpPr txBox="1">
            <a:spLocks noGrp="1"/>
          </p:cNvSpPr>
          <p:nvPr>
            <p:ph type="subTitle" idx="1"/>
          </p:nvPr>
        </p:nvSpPr>
        <p:spPr>
          <a:xfrm>
            <a:off x="5932187" y="3636914"/>
            <a:ext cx="2431200" cy="696600"/>
          </a:xfrm>
          <a:prstGeom prst="rect">
            <a:avLst/>
          </a:prstGeom>
          <a:noFill/>
          <a:ln>
            <a:noFill/>
          </a:ln>
        </p:spPr>
        <p:txBody>
          <a:bodyPr spcFirstLastPara="1" wrap="square" lIns="91425" tIns="91425" rIns="91425" bIns="91425" anchor="ctr" anchorCtr="0">
            <a:noAutofit/>
          </a:bodyPr>
          <a:lstStyle>
            <a:lvl1pPr lvl="0" rtl="0">
              <a:lnSpc>
                <a:spcPct val="100000"/>
              </a:lnSpc>
              <a:spcBef>
                <a:spcPts val="0"/>
              </a:spcBef>
              <a:spcAft>
                <a:spcPts val="0"/>
              </a:spcAft>
              <a:buClr>
                <a:schemeClr val="dk1"/>
              </a:buClr>
              <a:buSzPts val="1500"/>
              <a:buNone/>
              <a:defRPr sz="1500"/>
            </a:lvl1pPr>
            <a:lvl2pPr lvl="1" algn="ctr" rtl="0">
              <a:lnSpc>
                <a:spcPct val="100000"/>
              </a:lnSpc>
              <a:spcBef>
                <a:spcPts val="0"/>
              </a:spcBef>
              <a:spcAft>
                <a:spcPts val="0"/>
              </a:spcAft>
              <a:buClr>
                <a:schemeClr val="dk1"/>
              </a:buClr>
              <a:buSzPts val="1500"/>
              <a:buNone/>
              <a:defRPr sz="1500">
                <a:solidFill>
                  <a:schemeClr val="dk1"/>
                </a:solidFill>
              </a:defRPr>
            </a:lvl2pPr>
            <a:lvl3pPr lvl="2" algn="ctr" rtl="0">
              <a:lnSpc>
                <a:spcPct val="100000"/>
              </a:lnSpc>
              <a:spcBef>
                <a:spcPts val="0"/>
              </a:spcBef>
              <a:spcAft>
                <a:spcPts val="0"/>
              </a:spcAft>
              <a:buClr>
                <a:schemeClr val="dk1"/>
              </a:buClr>
              <a:buSzPts val="1500"/>
              <a:buNone/>
              <a:defRPr sz="1500">
                <a:solidFill>
                  <a:schemeClr val="dk1"/>
                </a:solidFill>
              </a:defRPr>
            </a:lvl3pPr>
            <a:lvl4pPr lvl="3" algn="ctr" rtl="0">
              <a:lnSpc>
                <a:spcPct val="100000"/>
              </a:lnSpc>
              <a:spcBef>
                <a:spcPts val="0"/>
              </a:spcBef>
              <a:spcAft>
                <a:spcPts val="0"/>
              </a:spcAft>
              <a:buClr>
                <a:schemeClr val="dk1"/>
              </a:buClr>
              <a:buSzPts val="1500"/>
              <a:buNone/>
              <a:defRPr sz="1500">
                <a:solidFill>
                  <a:schemeClr val="dk1"/>
                </a:solidFill>
              </a:defRPr>
            </a:lvl4pPr>
            <a:lvl5pPr lvl="4" algn="ctr" rtl="0">
              <a:lnSpc>
                <a:spcPct val="100000"/>
              </a:lnSpc>
              <a:spcBef>
                <a:spcPts val="0"/>
              </a:spcBef>
              <a:spcAft>
                <a:spcPts val="0"/>
              </a:spcAft>
              <a:buClr>
                <a:schemeClr val="dk1"/>
              </a:buClr>
              <a:buSzPts val="1500"/>
              <a:buNone/>
              <a:defRPr sz="1500">
                <a:solidFill>
                  <a:schemeClr val="dk1"/>
                </a:solidFill>
              </a:defRPr>
            </a:lvl5pPr>
            <a:lvl6pPr lvl="5" algn="ctr" rtl="0">
              <a:lnSpc>
                <a:spcPct val="100000"/>
              </a:lnSpc>
              <a:spcBef>
                <a:spcPts val="0"/>
              </a:spcBef>
              <a:spcAft>
                <a:spcPts val="0"/>
              </a:spcAft>
              <a:buClr>
                <a:schemeClr val="dk1"/>
              </a:buClr>
              <a:buSzPts val="1500"/>
              <a:buNone/>
              <a:defRPr sz="1500">
                <a:solidFill>
                  <a:schemeClr val="dk1"/>
                </a:solidFill>
              </a:defRPr>
            </a:lvl6pPr>
            <a:lvl7pPr lvl="6" algn="ctr" rtl="0">
              <a:lnSpc>
                <a:spcPct val="100000"/>
              </a:lnSpc>
              <a:spcBef>
                <a:spcPts val="0"/>
              </a:spcBef>
              <a:spcAft>
                <a:spcPts val="0"/>
              </a:spcAft>
              <a:buClr>
                <a:schemeClr val="dk1"/>
              </a:buClr>
              <a:buSzPts val="1500"/>
              <a:buNone/>
              <a:defRPr sz="1500">
                <a:solidFill>
                  <a:schemeClr val="dk1"/>
                </a:solidFill>
              </a:defRPr>
            </a:lvl7pPr>
            <a:lvl8pPr lvl="7" algn="ctr" rtl="0">
              <a:lnSpc>
                <a:spcPct val="100000"/>
              </a:lnSpc>
              <a:spcBef>
                <a:spcPts val="0"/>
              </a:spcBef>
              <a:spcAft>
                <a:spcPts val="0"/>
              </a:spcAft>
              <a:buClr>
                <a:schemeClr val="dk1"/>
              </a:buClr>
              <a:buSzPts val="1500"/>
              <a:buNone/>
              <a:defRPr sz="1500">
                <a:solidFill>
                  <a:schemeClr val="dk1"/>
                </a:solidFill>
              </a:defRPr>
            </a:lvl8pPr>
            <a:lvl9pPr lvl="8" algn="ctr" rtl="0">
              <a:lnSpc>
                <a:spcPct val="100000"/>
              </a:lnSpc>
              <a:spcBef>
                <a:spcPts val="0"/>
              </a:spcBef>
              <a:spcAft>
                <a:spcPts val="0"/>
              </a:spcAft>
              <a:buClr>
                <a:schemeClr val="dk1"/>
              </a:buClr>
              <a:buSzPts val="1500"/>
              <a:buNone/>
              <a:defRPr sz="1500">
                <a:solidFill>
                  <a:schemeClr val="dk1"/>
                </a:solidFill>
              </a:defRPr>
            </a:lvl9pPr>
          </a:lstStyle>
          <a:p>
            <a:endParaRPr/>
          </a:p>
        </p:txBody>
      </p:sp>
      <p:sp>
        <p:nvSpPr>
          <p:cNvPr id="319" name="Google Shape;319;p13"/>
          <p:cNvSpPr txBox="1">
            <a:spLocks noGrp="1"/>
          </p:cNvSpPr>
          <p:nvPr>
            <p:ph type="subTitle" idx="2"/>
          </p:nvPr>
        </p:nvSpPr>
        <p:spPr>
          <a:xfrm>
            <a:off x="1903941" y="3636914"/>
            <a:ext cx="2428800" cy="696600"/>
          </a:xfrm>
          <a:prstGeom prst="rect">
            <a:avLst/>
          </a:prstGeom>
          <a:noFill/>
          <a:ln>
            <a:noFill/>
          </a:ln>
        </p:spPr>
        <p:txBody>
          <a:bodyPr spcFirstLastPara="1" wrap="square" lIns="91425" tIns="91425" rIns="91425" bIns="91425" anchor="ctr" anchorCtr="0">
            <a:noAutofit/>
          </a:bodyPr>
          <a:lstStyle>
            <a:lvl1pPr lvl="0" rtl="0">
              <a:lnSpc>
                <a:spcPct val="100000"/>
              </a:lnSpc>
              <a:spcBef>
                <a:spcPts val="0"/>
              </a:spcBef>
              <a:spcAft>
                <a:spcPts val="0"/>
              </a:spcAft>
              <a:buClr>
                <a:schemeClr val="dk1"/>
              </a:buClr>
              <a:buSzPts val="1500"/>
              <a:buNone/>
              <a:defRPr sz="1500"/>
            </a:lvl1pPr>
            <a:lvl2pPr lvl="1" algn="ctr" rtl="0">
              <a:lnSpc>
                <a:spcPct val="100000"/>
              </a:lnSpc>
              <a:spcBef>
                <a:spcPts val="0"/>
              </a:spcBef>
              <a:spcAft>
                <a:spcPts val="0"/>
              </a:spcAft>
              <a:buClr>
                <a:schemeClr val="dk1"/>
              </a:buClr>
              <a:buSzPts val="1500"/>
              <a:buNone/>
              <a:defRPr sz="1500">
                <a:solidFill>
                  <a:schemeClr val="dk1"/>
                </a:solidFill>
              </a:defRPr>
            </a:lvl2pPr>
            <a:lvl3pPr lvl="2" algn="ctr" rtl="0">
              <a:lnSpc>
                <a:spcPct val="100000"/>
              </a:lnSpc>
              <a:spcBef>
                <a:spcPts val="0"/>
              </a:spcBef>
              <a:spcAft>
                <a:spcPts val="0"/>
              </a:spcAft>
              <a:buClr>
                <a:schemeClr val="dk1"/>
              </a:buClr>
              <a:buSzPts val="1500"/>
              <a:buNone/>
              <a:defRPr sz="1500">
                <a:solidFill>
                  <a:schemeClr val="dk1"/>
                </a:solidFill>
              </a:defRPr>
            </a:lvl3pPr>
            <a:lvl4pPr lvl="3" algn="ctr" rtl="0">
              <a:lnSpc>
                <a:spcPct val="100000"/>
              </a:lnSpc>
              <a:spcBef>
                <a:spcPts val="0"/>
              </a:spcBef>
              <a:spcAft>
                <a:spcPts val="0"/>
              </a:spcAft>
              <a:buClr>
                <a:schemeClr val="dk1"/>
              </a:buClr>
              <a:buSzPts val="1500"/>
              <a:buNone/>
              <a:defRPr sz="1500">
                <a:solidFill>
                  <a:schemeClr val="dk1"/>
                </a:solidFill>
              </a:defRPr>
            </a:lvl4pPr>
            <a:lvl5pPr lvl="4" algn="ctr" rtl="0">
              <a:lnSpc>
                <a:spcPct val="100000"/>
              </a:lnSpc>
              <a:spcBef>
                <a:spcPts val="0"/>
              </a:spcBef>
              <a:spcAft>
                <a:spcPts val="0"/>
              </a:spcAft>
              <a:buClr>
                <a:schemeClr val="dk1"/>
              </a:buClr>
              <a:buSzPts val="1500"/>
              <a:buNone/>
              <a:defRPr sz="1500">
                <a:solidFill>
                  <a:schemeClr val="dk1"/>
                </a:solidFill>
              </a:defRPr>
            </a:lvl5pPr>
            <a:lvl6pPr lvl="5" algn="ctr" rtl="0">
              <a:lnSpc>
                <a:spcPct val="100000"/>
              </a:lnSpc>
              <a:spcBef>
                <a:spcPts val="0"/>
              </a:spcBef>
              <a:spcAft>
                <a:spcPts val="0"/>
              </a:spcAft>
              <a:buClr>
                <a:schemeClr val="dk1"/>
              </a:buClr>
              <a:buSzPts val="1500"/>
              <a:buNone/>
              <a:defRPr sz="1500">
                <a:solidFill>
                  <a:schemeClr val="dk1"/>
                </a:solidFill>
              </a:defRPr>
            </a:lvl6pPr>
            <a:lvl7pPr lvl="6" algn="ctr" rtl="0">
              <a:lnSpc>
                <a:spcPct val="100000"/>
              </a:lnSpc>
              <a:spcBef>
                <a:spcPts val="0"/>
              </a:spcBef>
              <a:spcAft>
                <a:spcPts val="0"/>
              </a:spcAft>
              <a:buClr>
                <a:schemeClr val="dk1"/>
              </a:buClr>
              <a:buSzPts val="1500"/>
              <a:buNone/>
              <a:defRPr sz="1500">
                <a:solidFill>
                  <a:schemeClr val="dk1"/>
                </a:solidFill>
              </a:defRPr>
            </a:lvl7pPr>
            <a:lvl8pPr lvl="7" algn="ctr" rtl="0">
              <a:lnSpc>
                <a:spcPct val="100000"/>
              </a:lnSpc>
              <a:spcBef>
                <a:spcPts val="0"/>
              </a:spcBef>
              <a:spcAft>
                <a:spcPts val="0"/>
              </a:spcAft>
              <a:buClr>
                <a:schemeClr val="dk1"/>
              </a:buClr>
              <a:buSzPts val="1500"/>
              <a:buNone/>
              <a:defRPr sz="1500">
                <a:solidFill>
                  <a:schemeClr val="dk1"/>
                </a:solidFill>
              </a:defRPr>
            </a:lvl8pPr>
            <a:lvl9pPr lvl="8" algn="ctr" rtl="0">
              <a:lnSpc>
                <a:spcPct val="100000"/>
              </a:lnSpc>
              <a:spcBef>
                <a:spcPts val="0"/>
              </a:spcBef>
              <a:spcAft>
                <a:spcPts val="0"/>
              </a:spcAft>
              <a:buClr>
                <a:schemeClr val="dk1"/>
              </a:buClr>
              <a:buSzPts val="1500"/>
              <a:buNone/>
              <a:defRPr sz="1500">
                <a:solidFill>
                  <a:schemeClr val="dk1"/>
                </a:solidFill>
              </a:defRPr>
            </a:lvl9pPr>
          </a:lstStyle>
          <a:p>
            <a:endParaRPr/>
          </a:p>
        </p:txBody>
      </p:sp>
      <p:sp>
        <p:nvSpPr>
          <p:cNvPr id="320" name="Google Shape;320;p13"/>
          <p:cNvSpPr txBox="1">
            <a:spLocks noGrp="1"/>
          </p:cNvSpPr>
          <p:nvPr>
            <p:ph type="subTitle" idx="3"/>
          </p:nvPr>
        </p:nvSpPr>
        <p:spPr>
          <a:xfrm>
            <a:off x="5931591" y="2057425"/>
            <a:ext cx="2432400" cy="696600"/>
          </a:xfrm>
          <a:prstGeom prst="rect">
            <a:avLst/>
          </a:prstGeom>
          <a:noFill/>
          <a:ln>
            <a:noFill/>
          </a:ln>
        </p:spPr>
        <p:txBody>
          <a:bodyPr spcFirstLastPara="1" wrap="square" lIns="91425" tIns="91425" rIns="91425" bIns="91425" anchor="ctr" anchorCtr="0">
            <a:noAutofit/>
          </a:bodyPr>
          <a:lstStyle>
            <a:lvl1pPr lvl="0" rtl="0">
              <a:lnSpc>
                <a:spcPct val="100000"/>
              </a:lnSpc>
              <a:spcBef>
                <a:spcPts val="0"/>
              </a:spcBef>
              <a:spcAft>
                <a:spcPts val="0"/>
              </a:spcAft>
              <a:buClr>
                <a:schemeClr val="dk1"/>
              </a:buClr>
              <a:buSzPts val="1500"/>
              <a:buNone/>
              <a:defRPr sz="1500"/>
            </a:lvl1pPr>
            <a:lvl2pPr lvl="1" algn="ctr" rtl="0">
              <a:lnSpc>
                <a:spcPct val="100000"/>
              </a:lnSpc>
              <a:spcBef>
                <a:spcPts val="0"/>
              </a:spcBef>
              <a:spcAft>
                <a:spcPts val="0"/>
              </a:spcAft>
              <a:buClr>
                <a:schemeClr val="dk1"/>
              </a:buClr>
              <a:buSzPts val="1500"/>
              <a:buNone/>
              <a:defRPr sz="1500">
                <a:solidFill>
                  <a:schemeClr val="dk1"/>
                </a:solidFill>
              </a:defRPr>
            </a:lvl2pPr>
            <a:lvl3pPr lvl="2" algn="ctr" rtl="0">
              <a:lnSpc>
                <a:spcPct val="100000"/>
              </a:lnSpc>
              <a:spcBef>
                <a:spcPts val="0"/>
              </a:spcBef>
              <a:spcAft>
                <a:spcPts val="0"/>
              </a:spcAft>
              <a:buClr>
                <a:schemeClr val="dk1"/>
              </a:buClr>
              <a:buSzPts val="1500"/>
              <a:buNone/>
              <a:defRPr sz="1500">
                <a:solidFill>
                  <a:schemeClr val="dk1"/>
                </a:solidFill>
              </a:defRPr>
            </a:lvl3pPr>
            <a:lvl4pPr lvl="3" algn="ctr" rtl="0">
              <a:lnSpc>
                <a:spcPct val="100000"/>
              </a:lnSpc>
              <a:spcBef>
                <a:spcPts val="0"/>
              </a:spcBef>
              <a:spcAft>
                <a:spcPts val="0"/>
              </a:spcAft>
              <a:buClr>
                <a:schemeClr val="dk1"/>
              </a:buClr>
              <a:buSzPts val="1500"/>
              <a:buNone/>
              <a:defRPr sz="1500">
                <a:solidFill>
                  <a:schemeClr val="dk1"/>
                </a:solidFill>
              </a:defRPr>
            </a:lvl4pPr>
            <a:lvl5pPr lvl="4" algn="ctr" rtl="0">
              <a:lnSpc>
                <a:spcPct val="100000"/>
              </a:lnSpc>
              <a:spcBef>
                <a:spcPts val="0"/>
              </a:spcBef>
              <a:spcAft>
                <a:spcPts val="0"/>
              </a:spcAft>
              <a:buClr>
                <a:schemeClr val="dk1"/>
              </a:buClr>
              <a:buSzPts val="1500"/>
              <a:buNone/>
              <a:defRPr sz="1500">
                <a:solidFill>
                  <a:schemeClr val="dk1"/>
                </a:solidFill>
              </a:defRPr>
            </a:lvl5pPr>
            <a:lvl6pPr lvl="5" algn="ctr" rtl="0">
              <a:lnSpc>
                <a:spcPct val="100000"/>
              </a:lnSpc>
              <a:spcBef>
                <a:spcPts val="0"/>
              </a:spcBef>
              <a:spcAft>
                <a:spcPts val="0"/>
              </a:spcAft>
              <a:buClr>
                <a:schemeClr val="dk1"/>
              </a:buClr>
              <a:buSzPts val="1500"/>
              <a:buNone/>
              <a:defRPr sz="1500">
                <a:solidFill>
                  <a:schemeClr val="dk1"/>
                </a:solidFill>
              </a:defRPr>
            </a:lvl6pPr>
            <a:lvl7pPr lvl="6" algn="ctr" rtl="0">
              <a:lnSpc>
                <a:spcPct val="100000"/>
              </a:lnSpc>
              <a:spcBef>
                <a:spcPts val="0"/>
              </a:spcBef>
              <a:spcAft>
                <a:spcPts val="0"/>
              </a:spcAft>
              <a:buClr>
                <a:schemeClr val="dk1"/>
              </a:buClr>
              <a:buSzPts val="1500"/>
              <a:buNone/>
              <a:defRPr sz="1500">
                <a:solidFill>
                  <a:schemeClr val="dk1"/>
                </a:solidFill>
              </a:defRPr>
            </a:lvl7pPr>
            <a:lvl8pPr lvl="7" algn="ctr" rtl="0">
              <a:lnSpc>
                <a:spcPct val="100000"/>
              </a:lnSpc>
              <a:spcBef>
                <a:spcPts val="0"/>
              </a:spcBef>
              <a:spcAft>
                <a:spcPts val="0"/>
              </a:spcAft>
              <a:buClr>
                <a:schemeClr val="dk1"/>
              </a:buClr>
              <a:buSzPts val="1500"/>
              <a:buNone/>
              <a:defRPr sz="1500">
                <a:solidFill>
                  <a:schemeClr val="dk1"/>
                </a:solidFill>
              </a:defRPr>
            </a:lvl8pPr>
            <a:lvl9pPr lvl="8" algn="ctr" rtl="0">
              <a:lnSpc>
                <a:spcPct val="100000"/>
              </a:lnSpc>
              <a:spcBef>
                <a:spcPts val="0"/>
              </a:spcBef>
              <a:spcAft>
                <a:spcPts val="0"/>
              </a:spcAft>
              <a:buClr>
                <a:schemeClr val="dk1"/>
              </a:buClr>
              <a:buSzPts val="1500"/>
              <a:buNone/>
              <a:defRPr sz="1500">
                <a:solidFill>
                  <a:schemeClr val="dk1"/>
                </a:solidFill>
              </a:defRPr>
            </a:lvl9pPr>
          </a:lstStyle>
          <a:p>
            <a:endParaRPr/>
          </a:p>
        </p:txBody>
      </p:sp>
      <p:sp>
        <p:nvSpPr>
          <p:cNvPr id="321" name="Google Shape;321;p13"/>
          <p:cNvSpPr txBox="1">
            <a:spLocks noGrp="1"/>
          </p:cNvSpPr>
          <p:nvPr>
            <p:ph type="subTitle" idx="4"/>
          </p:nvPr>
        </p:nvSpPr>
        <p:spPr>
          <a:xfrm>
            <a:off x="1903941" y="2061345"/>
            <a:ext cx="2428800" cy="692700"/>
          </a:xfrm>
          <a:prstGeom prst="rect">
            <a:avLst/>
          </a:prstGeom>
          <a:noFill/>
          <a:ln>
            <a:noFill/>
          </a:ln>
        </p:spPr>
        <p:txBody>
          <a:bodyPr spcFirstLastPara="1" wrap="square" lIns="91425" tIns="91425" rIns="91425" bIns="91425" anchor="ctr" anchorCtr="0">
            <a:noAutofit/>
          </a:bodyPr>
          <a:lstStyle>
            <a:lvl1pPr lvl="0" rtl="0">
              <a:lnSpc>
                <a:spcPct val="100000"/>
              </a:lnSpc>
              <a:spcBef>
                <a:spcPts val="0"/>
              </a:spcBef>
              <a:spcAft>
                <a:spcPts val="0"/>
              </a:spcAft>
              <a:buClr>
                <a:schemeClr val="dk1"/>
              </a:buClr>
              <a:buSzPts val="1500"/>
              <a:buNone/>
              <a:defRPr sz="1500"/>
            </a:lvl1pPr>
            <a:lvl2pPr lvl="1" algn="ctr" rtl="0">
              <a:lnSpc>
                <a:spcPct val="100000"/>
              </a:lnSpc>
              <a:spcBef>
                <a:spcPts val="0"/>
              </a:spcBef>
              <a:spcAft>
                <a:spcPts val="0"/>
              </a:spcAft>
              <a:buClr>
                <a:schemeClr val="dk1"/>
              </a:buClr>
              <a:buSzPts val="1500"/>
              <a:buNone/>
              <a:defRPr sz="1500">
                <a:solidFill>
                  <a:schemeClr val="dk1"/>
                </a:solidFill>
              </a:defRPr>
            </a:lvl2pPr>
            <a:lvl3pPr lvl="2" algn="ctr" rtl="0">
              <a:lnSpc>
                <a:spcPct val="100000"/>
              </a:lnSpc>
              <a:spcBef>
                <a:spcPts val="0"/>
              </a:spcBef>
              <a:spcAft>
                <a:spcPts val="0"/>
              </a:spcAft>
              <a:buClr>
                <a:schemeClr val="dk1"/>
              </a:buClr>
              <a:buSzPts val="1500"/>
              <a:buNone/>
              <a:defRPr sz="1500">
                <a:solidFill>
                  <a:schemeClr val="dk1"/>
                </a:solidFill>
              </a:defRPr>
            </a:lvl3pPr>
            <a:lvl4pPr lvl="3" algn="ctr" rtl="0">
              <a:lnSpc>
                <a:spcPct val="100000"/>
              </a:lnSpc>
              <a:spcBef>
                <a:spcPts val="0"/>
              </a:spcBef>
              <a:spcAft>
                <a:spcPts val="0"/>
              </a:spcAft>
              <a:buClr>
                <a:schemeClr val="dk1"/>
              </a:buClr>
              <a:buSzPts val="1500"/>
              <a:buNone/>
              <a:defRPr sz="1500">
                <a:solidFill>
                  <a:schemeClr val="dk1"/>
                </a:solidFill>
              </a:defRPr>
            </a:lvl4pPr>
            <a:lvl5pPr lvl="4" algn="ctr" rtl="0">
              <a:lnSpc>
                <a:spcPct val="100000"/>
              </a:lnSpc>
              <a:spcBef>
                <a:spcPts val="0"/>
              </a:spcBef>
              <a:spcAft>
                <a:spcPts val="0"/>
              </a:spcAft>
              <a:buClr>
                <a:schemeClr val="dk1"/>
              </a:buClr>
              <a:buSzPts val="1500"/>
              <a:buNone/>
              <a:defRPr sz="1500">
                <a:solidFill>
                  <a:schemeClr val="dk1"/>
                </a:solidFill>
              </a:defRPr>
            </a:lvl5pPr>
            <a:lvl6pPr lvl="5" algn="ctr" rtl="0">
              <a:lnSpc>
                <a:spcPct val="100000"/>
              </a:lnSpc>
              <a:spcBef>
                <a:spcPts val="0"/>
              </a:spcBef>
              <a:spcAft>
                <a:spcPts val="0"/>
              </a:spcAft>
              <a:buClr>
                <a:schemeClr val="dk1"/>
              </a:buClr>
              <a:buSzPts val="1500"/>
              <a:buNone/>
              <a:defRPr sz="1500">
                <a:solidFill>
                  <a:schemeClr val="dk1"/>
                </a:solidFill>
              </a:defRPr>
            </a:lvl6pPr>
            <a:lvl7pPr lvl="6" algn="ctr" rtl="0">
              <a:lnSpc>
                <a:spcPct val="100000"/>
              </a:lnSpc>
              <a:spcBef>
                <a:spcPts val="0"/>
              </a:spcBef>
              <a:spcAft>
                <a:spcPts val="0"/>
              </a:spcAft>
              <a:buClr>
                <a:schemeClr val="dk1"/>
              </a:buClr>
              <a:buSzPts val="1500"/>
              <a:buNone/>
              <a:defRPr sz="1500">
                <a:solidFill>
                  <a:schemeClr val="dk1"/>
                </a:solidFill>
              </a:defRPr>
            </a:lvl7pPr>
            <a:lvl8pPr lvl="7" algn="ctr" rtl="0">
              <a:lnSpc>
                <a:spcPct val="100000"/>
              </a:lnSpc>
              <a:spcBef>
                <a:spcPts val="0"/>
              </a:spcBef>
              <a:spcAft>
                <a:spcPts val="0"/>
              </a:spcAft>
              <a:buClr>
                <a:schemeClr val="dk1"/>
              </a:buClr>
              <a:buSzPts val="1500"/>
              <a:buNone/>
              <a:defRPr sz="1500">
                <a:solidFill>
                  <a:schemeClr val="dk1"/>
                </a:solidFill>
              </a:defRPr>
            </a:lvl8pPr>
            <a:lvl9pPr lvl="8" algn="ctr" rtl="0">
              <a:lnSpc>
                <a:spcPct val="100000"/>
              </a:lnSpc>
              <a:spcBef>
                <a:spcPts val="0"/>
              </a:spcBef>
              <a:spcAft>
                <a:spcPts val="0"/>
              </a:spcAft>
              <a:buClr>
                <a:schemeClr val="dk1"/>
              </a:buClr>
              <a:buSzPts val="1500"/>
              <a:buNone/>
              <a:defRPr sz="1500">
                <a:solidFill>
                  <a:schemeClr val="dk1"/>
                </a:solidFill>
              </a:defRPr>
            </a:lvl9pPr>
          </a:lstStyle>
          <a:p>
            <a:endParaRPr/>
          </a:p>
        </p:txBody>
      </p:sp>
      <p:sp>
        <p:nvSpPr>
          <p:cNvPr id="322" name="Google Shape;322;p13"/>
          <p:cNvSpPr txBox="1">
            <a:spLocks noGrp="1"/>
          </p:cNvSpPr>
          <p:nvPr>
            <p:ph type="title"/>
          </p:nvPr>
        </p:nvSpPr>
        <p:spPr>
          <a:xfrm>
            <a:off x="1904539" y="1567900"/>
            <a:ext cx="2427600" cy="483000"/>
          </a:xfrm>
          <a:prstGeom prst="rect">
            <a:avLst/>
          </a:prstGeom>
          <a:noFill/>
          <a:ln>
            <a:noFill/>
          </a:ln>
        </p:spPr>
        <p:txBody>
          <a:bodyPr spcFirstLastPara="1" wrap="square" lIns="91425" tIns="91425" rIns="91425" bIns="91425" anchor="ctr" anchorCtr="0">
            <a:noAutofit/>
          </a:bodyPr>
          <a:lstStyle>
            <a:lvl1pPr lvl="0" rtl="0">
              <a:spcBef>
                <a:spcPts val="0"/>
              </a:spcBef>
              <a:spcAft>
                <a:spcPts val="0"/>
              </a:spcAft>
              <a:buSzPts val="1800"/>
              <a:buNone/>
              <a:defRPr sz="2600">
                <a:solidFill>
                  <a:schemeClr val="accent3"/>
                </a:solidFill>
              </a:defRPr>
            </a:lvl1pPr>
            <a:lvl2pPr lvl="1" algn="ctr" rtl="0">
              <a:spcBef>
                <a:spcPts val="0"/>
              </a:spcBef>
              <a:spcAft>
                <a:spcPts val="0"/>
              </a:spcAft>
              <a:buSzPts val="1800"/>
              <a:buNone/>
              <a:defRPr sz="1800"/>
            </a:lvl2pPr>
            <a:lvl3pPr lvl="2" algn="ctr" rtl="0">
              <a:spcBef>
                <a:spcPts val="0"/>
              </a:spcBef>
              <a:spcAft>
                <a:spcPts val="0"/>
              </a:spcAft>
              <a:buSzPts val="1800"/>
              <a:buNone/>
              <a:defRPr sz="1800"/>
            </a:lvl3pPr>
            <a:lvl4pPr lvl="3" algn="ctr" rtl="0">
              <a:spcBef>
                <a:spcPts val="0"/>
              </a:spcBef>
              <a:spcAft>
                <a:spcPts val="0"/>
              </a:spcAft>
              <a:buSzPts val="1800"/>
              <a:buNone/>
              <a:defRPr sz="1800"/>
            </a:lvl4pPr>
            <a:lvl5pPr lvl="4" algn="ctr" rtl="0">
              <a:spcBef>
                <a:spcPts val="0"/>
              </a:spcBef>
              <a:spcAft>
                <a:spcPts val="0"/>
              </a:spcAft>
              <a:buSzPts val="1800"/>
              <a:buNone/>
              <a:defRPr sz="1800"/>
            </a:lvl5pPr>
            <a:lvl6pPr lvl="5" algn="ctr" rtl="0">
              <a:spcBef>
                <a:spcPts val="0"/>
              </a:spcBef>
              <a:spcAft>
                <a:spcPts val="0"/>
              </a:spcAft>
              <a:buSzPts val="1800"/>
              <a:buNone/>
              <a:defRPr sz="1800"/>
            </a:lvl6pPr>
            <a:lvl7pPr lvl="6" algn="ctr" rtl="0">
              <a:spcBef>
                <a:spcPts val="0"/>
              </a:spcBef>
              <a:spcAft>
                <a:spcPts val="0"/>
              </a:spcAft>
              <a:buSzPts val="1800"/>
              <a:buNone/>
              <a:defRPr sz="1800"/>
            </a:lvl7pPr>
            <a:lvl8pPr lvl="7" algn="ctr" rtl="0">
              <a:spcBef>
                <a:spcPts val="0"/>
              </a:spcBef>
              <a:spcAft>
                <a:spcPts val="0"/>
              </a:spcAft>
              <a:buSzPts val="1800"/>
              <a:buNone/>
              <a:defRPr sz="1800"/>
            </a:lvl8pPr>
            <a:lvl9pPr lvl="8" algn="ctr" rtl="0">
              <a:spcBef>
                <a:spcPts val="0"/>
              </a:spcBef>
              <a:spcAft>
                <a:spcPts val="0"/>
              </a:spcAft>
              <a:buSzPts val="1800"/>
              <a:buNone/>
              <a:defRPr sz="1800"/>
            </a:lvl9pPr>
          </a:lstStyle>
          <a:p>
            <a:endParaRPr/>
          </a:p>
        </p:txBody>
      </p:sp>
      <p:sp>
        <p:nvSpPr>
          <p:cNvPr id="323" name="Google Shape;323;p13"/>
          <p:cNvSpPr txBox="1">
            <a:spLocks noGrp="1"/>
          </p:cNvSpPr>
          <p:nvPr>
            <p:ph type="title" idx="5"/>
          </p:nvPr>
        </p:nvSpPr>
        <p:spPr>
          <a:xfrm>
            <a:off x="5931601" y="1567900"/>
            <a:ext cx="2432400" cy="483000"/>
          </a:xfrm>
          <a:prstGeom prst="rect">
            <a:avLst/>
          </a:prstGeom>
          <a:noFill/>
          <a:ln>
            <a:noFill/>
          </a:ln>
        </p:spPr>
        <p:txBody>
          <a:bodyPr spcFirstLastPara="1" wrap="square" lIns="91425" tIns="91425" rIns="91425" bIns="91425" anchor="ctr" anchorCtr="0">
            <a:noAutofit/>
          </a:bodyPr>
          <a:lstStyle>
            <a:lvl1pPr lvl="0" rtl="0">
              <a:spcBef>
                <a:spcPts val="0"/>
              </a:spcBef>
              <a:spcAft>
                <a:spcPts val="0"/>
              </a:spcAft>
              <a:buSzPts val="1800"/>
              <a:buNone/>
              <a:defRPr sz="2600">
                <a:solidFill>
                  <a:schemeClr val="accent3"/>
                </a:solidFill>
              </a:defRPr>
            </a:lvl1pPr>
            <a:lvl2pPr lvl="1" algn="ctr" rtl="0">
              <a:spcBef>
                <a:spcPts val="0"/>
              </a:spcBef>
              <a:spcAft>
                <a:spcPts val="0"/>
              </a:spcAft>
              <a:buSzPts val="1800"/>
              <a:buNone/>
              <a:defRPr sz="1800"/>
            </a:lvl2pPr>
            <a:lvl3pPr lvl="2" algn="ctr" rtl="0">
              <a:spcBef>
                <a:spcPts val="0"/>
              </a:spcBef>
              <a:spcAft>
                <a:spcPts val="0"/>
              </a:spcAft>
              <a:buSzPts val="1800"/>
              <a:buNone/>
              <a:defRPr sz="1800"/>
            </a:lvl3pPr>
            <a:lvl4pPr lvl="3" algn="ctr" rtl="0">
              <a:spcBef>
                <a:spcPts val="0"/>
              </a:spcBef>
              <a:spcAft>
                <a:spcPts val="0"/>
              </a:spcAft>
              <a:buSzPts val="1800"/>
              <a:buNone/>
              <a:defRPr sz="1800"/>
            </a:lvl4pPr>
            <a:lvl5pPr lvl="4" algn="ctr" rtl="0">
              <a:spcBef>
                <a:spcPts val="0"/>
              </a:spcBef>
              <a:spcAft>
                <a:spcPts val="0"/>
              </a:spcAft>
              <a:buSzPts val="1800"/>
              <a:buNone/>
              <a:defRPr sz="1800"/>
            </a:lvl5pPr>
            <a:lvl6pPr lvl="5" algn="ctr" rtl="0">
              <a:spcBef>
                <a:spcPts val="0"/>
              </a:spcBef>
              <a:spcAft>
                <a:spcPts val="0"/>
              </a:spcAft>
              <a:buSzPts val="1800"/>
              <a:buNone/>
              <a:defRPr sz="1800"/>
            </a:lvl6pPr>
            <a:lvl7pPr lvl="6" algn="ctr" rtl="0">
              <a:spcBef>
                <a:spcPts val="0"/>
              </a:spcBef>
              <a:spcAft>
                <a:spcPts val="0"/>
              </a:spcAft>
              <a:buSzPts val="1800"/>
              <a:buNone/>
              <a:defRPr sz="1800"/>
            </a:lvl7pPr>
            <a:lvl8pPr lvl="7" algn="ctr" rtl="0">
              <a:spcBef>
                <a:spcPts val="0"/>
              </a:spcBef>
              <a:spcAft>
                <a:spcPts val="0"/>
              </a:spcAft>
              <a:buSzPts val="1800"/>
              <a:buNone/>
              <a:defRPr sz="1800"/>
            </a:lvl8pPr>
            <a:lvl9pPr lvl="8" algn="ctr" rtl="0">
              <a:spcBef>
                <a:spcPts val="0"/>
              </a:spcBef>
              <a:spcAft>
                <a:spcPts val="0"/>
              </a:spcAft>
              <a:buSzPts val="1800"/>
              <a:buNone/>
              <a:defRPr sz="1800"/>
            </a:lvl9pPr>
          </a:lstStyle>
          <a:p>
            <a:endParaRPr/>
          </a:p>
        </p:txBody>
      </p:sp>
      <p:sp>
        <p:nvSpPr>
          <p:cNvPr id="324" name="Google Shape;324;p13"/>
          <p:cNvSpPr txBox="1">
            <a:spLocks noGrp="1"/>
          </p:cNvSpPr>
          <p:nvPr>
            <p:ph type="title" idx="6"/>
          </p:nvPr>
        </p:nvSpPr>
        <p:spPr>
          <a:xfrm>
            <a:off x="1903951" y="3145474"/>
            <a:ext cx="2428800" cy="483000"/>
          </a:xfrm>
          <a:prstGeom prst="rect">
            <a:avLst/>
          </a:prstGeom>
          <a:noFill/>
          <a:ln>
            <a:noFill/>
          </a:ln>
        </p:spPr>
        <p:txBody>
          <a:bodyPr spcFirstLastPara="1" wrap="square" lIns="91425" tIns="91425" rIns="91425" bIns="91425" anchor="ctr" anchorCtr="0">
            <a:noAutofit/>
          </a:bodyPr>
          <a:lstStyle>
            <a:lvl1pPr lvl="0" rtl="0">
              <a:spcBef>
                <a:spcPts val="0"/>
              </a:spcBef>
              <a:spcAft>
                <a:spcPts val="0"/>
              </a:spcAft>
              <a:buSzPts val="1800"/>
              <a:buNone/>
              <a:defRPr sz="2600">
                <a:solidFill>
                  <a:schemeClr val="accent3"/>
                </a:solidFill>
              </a:defRPr>
            </a:lvl1pPr>
            <a:lvl2pPr lvl="1" algn="ctr" rtl="0">
              <a:spcBef>
                <a:spcPts val="0"/>
              </a:spcBef>
              <a:spcAft>
                <a:spcPts val="0"/>
              </a:spcAft>
              <a:buSzPts val="1800"/>
              <a:buNone/>
              <a:defRPr sz="1800"/>
            </a:lvl2pPr>
            <a:lvl3pPr lvl="2" algn="ctr" rtl="0">
              <a:spcBef>
                <a:spcPts val="0"/>
              </a:spcBef>
              <a:spcAft>
                <a:spcPts val="0"/>
              </a:spcAft>
              <a:buSzPts val="1800"/>
              <a:buNone/>
              <a:defRPr sz="1800"/>
            </a:lvl3pPr>
            <a:lvl4pPr lvl="3" algn="ctr" rtl="0">
              <a:spcBef>
                <a:spcPts val="0"/>
              </a:spcBef>
              <a:spcAft>
                <a:spcPts val="0"/>
              </a:spcAft>
              <a:buSzPts val="1800"/>
              <a:buNone/>
              <a:defRPr sz="1800"/>
            </a:lvl4pPr>
            <a:lvl5pPr lvl="4" algn="ctr" rtl="0">
              <a:spcBef>
                <a:spcPts val="0"/>
              </a:spcBef>
              <a:spcAft>
                <a:spcPts val="0"/>
              </a:spcAft>
              <a:buSzPts val="1800"/>
              <a:buNone/>
              <a:defRPr sz="1800"/>
            </a:lvl5pPr>
            <a:lvl6pPr lvl="5" algn="ctr" rtl="0">
              <a:spcBef>
                <a:spcPts val="0"/>
              </a:spcBef>
              <a:spcAft>
                <a:spcPts val="0"/>
              </a:spcAft>
              <a:buSzPts val="1800"/>
              <a:buNone/>
              <a:defRPr sz="1800"/>
            </a:lvl6pPr>
            <a:lvl7pPr lvl="6" algn="ctr" rtl="0">
              <a:spcBef>
                <a:spcPts val="0"/>
              </a:spcBef>
              <a:spcAft>
                <a:spcPts val="0"/>
              </a:spcAft>
              <a:buSzPts val="1800"/>
              <a:buNone/>
              <a:defRPr sz="1800"/>
            </a:lvl7pPr>
            <a:lvl8pPr lvl="7" algn="ctr" rtl="0">
              <a:spcBef>
                <a:spcPts val="0"/>
              </a:spcBef>
              <a:spcAft>
                <a:spcPts val="0"/>
              </a:spcAft>
              <a:buSzPts val="1800"/>
              <a:buNone/>
              <a:defRPr sz="1800"/>
            </a:lvl8pPr>
            <a:lvl9pPr lvl="8" algn="ctr" rtl="0">
              <a:spcBef>
                <a:spcPts val="0"/>
              </a:spcBef>
              <a:spcAft>
                <a:spcPts val="0"/>
              </a:spcAft>
              <a:buSzPts val="1800"/>
              <a:buNone/>
              <a:defRPr sz="1800"/>
            </a:lvl9pPr>
          </a:lstStyle>
          <a:p>
            <a:endParaRPr/>
          </a:p>
        </p:txBody>
      </p:sp>
      <p:sp>
        <p:nvSpPr>
          <p:cNvPr id="325" name="Google Shape;325;p13"/>
          <p:cNvSpPr txBox="1">
            <a:spLocks noGrp="1"/>
          </p:cNvSpPr>
          <p:nvPr>
            <p:ph type="title" idx="7"/>
          </p:nvPr>
        </p:nvSpPr>
        <p:spPr>
          <a:xfrm>
            <a:off x="5932190" y="3145475"/>
            <a:ext cx="2431200" cy="483000"/>
          </a:xfrm>
          <a:prstGeom prst="rect">
            <a:avLst/>
          </a:prstGeom>
          <a:noFill/>
          <a:ln>
            <a:noFill/>
          </a:ln>
        </p:spPr>
        <p:txBody>
          <a:bodyPr spcFirstLastPara="1" wrap="square" lIns="91425" tIns="91425" rIns="91425" bIns="91425" anchor="ctr" anchorCtr="0">
            <a:noAutofit/>
          </a:bodyPr>
          <a:lstStyle>
            <a:lvl1pPr lvl="0" rtl="0">
              <a:spcBef>
                <a:spcPts val="0"/>
              </a:spcBef>
              <a:spcAft>
                <a:spcPts val="0"/>
              </a:spcAft>
              <a:buSzPts val="1800"/>
              <a:buNone/>
              <a:defRPr sz="2600">
                <a:solidFill>
                  <a:schemeClr val="accent3"/>
                </a:solidFill>
              </a:defRPr>
            </a:lvl1pPr>
            <a:lvl2pPr lvl="1" algn="ctr" rtl="0">
              <a:spcBef>
                <a:spcPts val="0"/>
              </a:spcBef>
              <a:spcAft>
                <a:spcPts val="0"/>
              </a:spcAft>
              <a:buSzPts val="1800"/>
              <a:buNone/>
              <a:defRPr sz="1800"/>
            </a:lvl2pPr>
            <a:lvl3pPr lvl="2" algn="ctr" rtl="0">
              <a:spcBef>
                <a:spcPts val="0"/>
              </a:spcBef>
              <a:spcAft>
                <a:spcPts val="0"/>
              </a:spcAft>
              <a:buSzPts val="1800"/>
              <a:buNone/>
              <a:defRPr sz="1800"/>
            </a:lvl3pPr>
            <a:lvl4pPr lvl="3" algn="ctr" rtl="0">
              <a:spcBef>
                <a:spcPts val="0"/>
              </a:spcBef>
              <a:spcAft>
                <a:spcPts val="0"/>
              </a:spcAft>
              <a:buSzPts val="1800"/>
              <a:buNone/>
              <a:defRPr sz="1800"/>
            </a:lvl4pPr>
            <a:lvl5pPr lvl="4" algn="ctr" rtl="0">
              <a:spcBef>
                <a:spcPts val="0"/>
              </a:spcBef>
              <a:spcAft>
                <a:spcPts val="0"/>
              </a:spcAft>
              <a:buSzPts val="1800"/>
              <a:buNone/>
              <a:defRPr sz="1800"/>
            </a:lvl5pPr>
            <a:lvl6pPr lvl="5" algn="ctr" rtl="0">
              <a:spcBef>
                <a:spcPts val="0"/>
              </a:spcBef>
              <a:spcAft>
                <a:spcPts val="0"/>
              </a:spcAft>
              <a:buSzPts val="1800"/>
              <a:buNone/>
              <a:defRPr sz="1800"/>
            </a:lvl6pPr>
            <a:lvl7pPr lvl="6" algn="ctr" rtl="0">
              <a:spcBef>
                <a:spcPts val="0"/>
              </a:spcBef>
              <a:spcAft>
                <a:spcPts val="0"/>
              </a:spcAft>
              <a:buSzPts val="1800"/>
              <a:buNone/>
              <a:defRPr sz="1800"/>
            </a:lvl7pPr>
            <a:lvl8pPr lvl="7" algn="ctr" rtl="0">
              <a:spcBef>
                <a:spcPts val="0"/>
              </a:spcBef>
              <a:spcAft>
                <a:spcPts val="0"/>
              </a:spcAft>
              <a:buSzPts val="1800"/>
              <a:buNone/>
              <a:defRPr sz="1800"/>
            </a:lvl8pPr>
            <a:lvl9pPr lvl="8" algn="ctr" rtl="0">
              <a:spcBef>
                <a:spcPts val="0"/>
              </a:spcBef>
              <a:spcAft>
                <a:spcPts val="0"/>
              </a:spcAft>
              <a:buSzPts val="1800"/>
              <a:buNone/>
              <a:defRPr sz="1800"/>
            </a:lvl9pPr>
          </a:lstStyle>
          <a:p>
            <a:endParaRPr/>
          </a:p>
        </p:txBody>
      </p:sp>
      <p:sp>
        <p:nvSpPr>
          <p:cNvPr id="326" name="Google Shape;326;p13"/>
          <p:cNvSpPr txBox="1">
            <a:spLocks noGrp="1"/>
          </p:cNvSpPr>
          <p:nvPr>
            <p:ph type="title" idx="8" hasCustomPrompt="1"/>
          </p:nvPr>
        </p:nvSpPr>
        <p:spPr>
          <a:xfrm>
            <a:off x="884101" y="1884232"/>
            <a:ext cx="849000" cy="484500"/>
          </a:xfrm>
          <a:prstGeom prst="rect">
            <a:avLst/>
          </a:prstGeom>
          <a:noFill/>
          <a:ln>
            <a:noFill/>
          </a:ln>
        </p:spPr>
        <p:txBody>
          <a:bodyPr spcFirstLastPara="1" wrap="square" lIns="91425" tIns="91425" rIns="91425" bIns="91425" anchor="ctr" anchorCtr="0">
            <a:noAutofit/>
          </a:bodyPr>
          <a:lstStyle>
            <a:lvl1pPr lvl="0" algn="ctr" rtl="0">
              <a:spcBef>
                <a:spcPts val="0"/>
              </a:spcBef>
              <a:spcAft>
                <a:spcPts val="0"/>
              </a:spcAft>
              <a:buSzPts val="4800"/>
              <a:buNone/>
              <a:defRPr sz="3000">
                <a:solidFill>
                  <a:schemeClr val="dk2"/>
                </a:solidFill>
              </a:defRPr>
            </a:lvl1pPr>
            <a:lvl2pPr lvl="1" algn="ctr" rtl="0">
              <a:spcBef>
                <a:spcPts val="0"/>
              </a:spcBef>
              <a:spcAft>
                <a:spcPts val="0"/>
              </a:spcAft>
              <a:buSzPts val="4800"/>
              <a:buFont typeface="Krona One"/>
              <a:buNone/>
              <a:defRPr sz="4800">
                <a:latin typeface="Krona One"/>
                <a:ea typeface="Krona One"/>
                <a:cs typeface="Krona One"/>
                <a:sym typeface="Krona One"/>
              </a:defRPr>
            </a:lvl2pPr>
            <a:lvl3pPr lvl="2" algn="ctr" rtl="0">
              <a:spcBef>
                <a:spcPts val="0"/>
              </a:spcBef>
              <a:spcAft>
                <a:spcPts val="0"/>
              </a:spcAft>
              <a:buSzPts val="4800"/>
              <a:buFont typeface="Krona One"/>
              <a:buNone/>
              <a:defRPr sz="4800">
                <a:latin typeface="Krona One"/>
                <a:ea typeface="Krona One"/>
                <a:cs typeface="Krona One"/>
                <a:sym typeface="Krona One"/>
              </a:defRPr>
            </a:lvl3pPr>
            <a:lvl4pPr lvl="3" algn="ctr" rtl="0">
              <a:spcBef>
                <a:spcPts val="0"/>
              </a:spcBef>
              <a:spcAft>
                <a:spcPts val="0"/>
              </a:spcAft>
              <a:buSzPts val="4800"/>
              <a:buFont typeface="Krona One"/>
              <a:buNone/>
              <a:defRPr sz="4800">
                <a:latin typeface="Krona One"/>
                <a:ea typeface="Krona One"/>
                <a:cs typeface="Krona One"/>
                <a:sym typeface="Krona One"/>
              </a:defRPr>
            </a:lvl4pPr>
            <a:lvl5pPr lvl="4" algn="ctr" rtl="0">
              <a:spcBef>
                <a:spcPts val="0"/>
              </a:spcBef>
              <a:spcAft>
                <a:spcPts val="0"/>
              </a:spcAft>
              <a:buSzPts val="4800"/>
              <a:buFont typeface="Krona One"/>
              <a:buNone/>
              <a:defRPr sz="4800">
                <a:latin typeface="Krona One"/>
                <a:ea typeface="Krona One"/>
                <a:cs typeface="Krona One"/>
                <a:sym typeface="Krona One"/>
              </a:defRPr>
            </a:lvl5pPr>
            <a:lvl6pPr lvl="5" algn="ctr" rtl="0">
              <a:spcBef>
                <a:spcPts val="0"/>
              </a:spcBef>
              <a:spcAft>
                <a:spcPts val="0"/>
              </a:spcAft>
              <a:buSzPts val="4800"/>
              <a:buFont typeface="Krona One"/>
              <a:buNone/>
              <a:defRPr sz="4800">
                <a:latin typeface="Krona One"/>
                <a:ea typeface="Krona One"/>
                <a:cs typeface="Krona One"/>
                <a:sym typeface="Krona One"/>
              </a:defRPr>
            </a:lvl6pPr>
            <a:lvl7pPr lvl="6" algn="ctr" rtl="0">
              <a:spcBef>
                <a:spcPts val="0"/>
              </a:spcBef>
              <a:spcAft>
                <a:spcPts val="0"/>
              </a:spcAft>
              <a:buSzPts val="4800"/>
              <a:buFont typeface="Krona One"/>
              <a:buNone/>
              <a:defRPr sz="4800">
                <a:latin typeface="Krona One"/>
                <a:ea typeface="Krona One"/>
                <a:cs typeface="Krona One"/>
                <a:sym typeface="Krona One"/>
              </a:defRPr>
            </a:lvl7pPr>
            <a:lvl8pPr lvl="7" algn="ctr" rtl="0">
              <a:spcBef>
                <a:spcPts val="0"/>
              </a:spcBef>
              <a:spcAft>
                <a:spcPts val="0"/>
              </a:spcAft>
              <a:buSzPts val="4800"/>
              <a:buFont typeface="Krona One"/>
              <a:buNone/>
              <a:defRPr sz="4800">
                <a:latin typeface="Krona One"/>
                <a:ea typeface="Krona One"/>
                <a:cs typeface="Krona One"/>
                <a:sym typeface="Krona One"/>
              </a:defRPr>
            </a:lvl8pPr>
            <a:lvl9pPr lvl="8" algn="ctr" rtl="0">
              <a:spcBef>
                <a:spcPts val="0"/>
              </a:spcBef>
              <a:spcAft>
                <a:spcPts val="0"/>
              </a:spcAft>
              <a:buSzPts val="4800"/>
              <a:buFont typeface="Krona One"/>
              <a:buNone/>
              <a:defRPr sz="4800">
                <a:latin typeface="Krona One"/>
                <a:ea typeface="Krona One"/>
                <a:cs typeface="Krona One"/>
                <a:sym typeface="Krona One"/>
              </a:defRPr>
            </a:lvl9pPr>
          </a:lstStyle>
          <a:p>
            <a:r>
              <a:t>xx%</a:t>
            </a:r>
          </a:p>
        </p:txBody>
      </p:sp>
      <p:sp>
        <p:nvSpPr>
          <p:cNvPr id="327" name="Google Shape;327;p13"/>
          <p:cNvSpPr txBox="1">
            <a:spLocks noGrp="1"/>
          </p:cNvSpPr>
          <p:nvPr>
            <p:ph type="title" idx="9" hasCustomPrompt="1"/>
          </p:nvPr>
        </p:nvSpPr>
        <p:spPr>
          <a:xfrm>
            <a:off x="4911751" y="1884232"/>
            <a:ext cx="849000" cy="484500"/>
          </a:xfrm>
          <a:prstGeom prst="rect">
            <a:avLst/>
          </a:prstGeom>
          <a:noFill/>
          <a:ln>
            <a:noFill/>
          </a:ln>
        </p:spPr>
        <p:txBody>
          <a:bodyPr spcFirstLastPara="1" wrap="square" lIns="91425" tIns="91425" rIns="91425" bIns="91425" anchor="ctr" anchorCtr="0">
            <a:noAutofit/>
          </a:bodyPr>
          <a:lstStyle>
            <a:lvl1pPr lvl="0" algn="ctr" rtl="0">
              <a:spcBef>
                <a:spcPts val="0"/>
              </a:spcBef>
              <a:spcAft>
                <a:spcPts val="0"/>
              </a:spcAft>
              <a:buSzPts val="4800"/>
              <a:buNone/>
              <a:defRPr sz="3000">
                <a:solidFill>
                  <a:schemeClr val="dk2"/>
                </a:solidFill>
              </a:defRPr>
            </a:lvl1pPr>
            <a:lvl2pPr lvl="1" algn="ctr" rtl="0">
              <a:spcBef>
                <a:spcPts val="0"/>
              </a:spcBef>
              <a:spcAft>
                <a:spcPts val="0"/>
              </a:spcAft>
              <a:buSzPts val="4800"/>
              <a:buFont typeface="Krona One"/>
              <a:buNone/>
              <a:defRPr sz="4800">
                <a:latin typeface="Krona One"/>
                <a:ea typeface="Krona One"/>
                <a:cs typeface="Krona One"/>
                <a:sym typeface="Krona One"/>
              </a:defRPr>
            </a:lvl2pPr>
            <a:lvl3pPr lvl="2" algn="ctr" rtl="0">
              <a:spcBef>
                <a:spcPts val="0"/>
              </a:spcBef>
              <a:spcAft>
                <a:spcPts val="0"/>
              </a:spcAft>
              <a:buSzPts val="4800"/>
              <a:buFont typeface="Krona One"/>
              <a:buNone/>
              <a:defRPr sz="4800">
                <a:latin typeface="Krona One"/>
                <a:ea typeface="Krona One"/>
                <a:cs typeface="Krona One"/>
                <a:sym typeface="Krona One"/>
              </a:defRPr>
            </a:lvl3pPr>
            <a:lvl4pPr lvl="3" algn="ctr" rtl="0">
              <a:spcBef>
                <a:spcPts val="0"/>
              </a:spcBef>
              <a:spcAft>
                <a:spcPts val="0"/>
              </a:spcAft>
              <a:buSzPts val="4800"/>
              <a:buFont typeface="Krona One"/>
              <a:buNone/>
              <a:defRPr sz="4800">
                <a:latin typeface="Krona One"/>
                <a:ea typeface="Krona One"/>
                <a:cs typeface="Krona One"/>
                <a:sym typeface="Krona One"/>
              </a:defRPr>
            </a:lvl4pPr>
            <a:lvl5pPr lvl="4" algn="ctr" rtl="0">
              <a:spcBef>
                <a:spcPts val="0"/>
              </a:spcBef>
              <a:spcAft>
                <a:spcPts val="0"/>
              </a:spcAft>
              <a:buSzPts val="4800"/>
              <a:buFont typeface="Krona One"/>
              <a:buNone/>
              <a:defRPr sz="4800">
                <a:latin typeface="Krona One"/>
                <a:ea typeface="Krona One"/>
                <a:cs typeface="Krona One"/>
                <a:sym typeface="Krona One"/>
              </a:defRPr>
            </a:lvl5pPr>
            <a:lvl6pPr lvl="5" algn="ctr" rtl="0">
              <a:spcBef>
                <a:spcPts val="0"/>
              </a:spcBef>
              <a:spcAft>
                <a:spcPts val="0"/>
              </a:spcAft>
              <a:buSzPts val="4800"/>
              <a:buFont typeface="Krona One"/>
              <a:buNone/>
              <a:defRPr sz="4800">
                <a:latin typeface="Krona One"/>
                <a:ea typeface="Krona One"/>
                <a:cs typeface="Krona One"/>
                <a:sym typeface="Krona One"/>
              </a:defRPr>
            </a:lvl6pPr>
            <a:lvl7pPr lvl="6" algn="ctr" rtl="0">
              <a:spcBef>
                <a:spcPts val="0"/>
              </a:spcBef>
              <a:spcAft>
                <a:spcPts val="0"/>
              </a:spcAft>
              <a:buSzPts val="4800"/>
              <a:buFont typeface="Krona One"/>
              <a:buNone/>
              <a:defRPr sz="4800">
                <a:latin typeface="Krona One"/>
                <a:ea typeface="Krona One"/>
                <a:cs typeface="Krona One"/>
                <a:sym typeface="Krona One"/>
              </a:defRPr>
            </a:lvl7pPr>
            <a:lvl8pPr lvl="7" algn="ctr" rtl="0">
              <a:spcBef>
                <a:spcPts val="0"/>
              </a:spcBef>
              <a:spcAft>
                <a:spcPts val="0"/>
              </a:spcAft>
              <a:buSzPts val="4800"/>
              <a:buFont typeface="Krona One"/>
              <a:buNone/>
              <a:defRPr sz="4800">
                <a:latin typeface="Krona One"/>
                <a:ea typeface="Krona One"/>
                <a:cs typeface="Krona One"/>
                <a:sym typeface="Krona One"/>
              </a:defRPr>
            </a:lvl8pPr>
            <a:lvl9pPr lvl="8" algn="ctr" rtl="0">
              <a:spcBef>
                <a:spcPts val="0"/>
              </a:spcBef>
              <a:spcAft>
                <a:spcPts val="0"/>
              </a:spcAft>
              <a:buSzPts val="4800"/>
              <a:buFont typeface="Krona One"/>
              <a:buNone/>
              <a:defRPr sz="4800">
                <a:latin typeface="Krona One"/>
                <a:ea typeface="Krona One"/>
                <a:cs typeface="Krona One"/>
                <a:sym typeface="Krona One"/>
              </a:defRPr>
            </a:lvl9pPr>
          </a:lstStyle>
          <a:p>
            <a:r>
              <a:t>xx%</a:t>
            </a:r>
          </a:p>
        </p:txBody>
      </p:sp>
      <p:sp>
        <p:nvSpPr>
          <p:cNvPr id="328" name="Google Shape;328;p13"/>
          <p:cNvSpPr txBox="1">
            <a:spLocks noGrp="1"/>
          </p:cNvSpPr>
          <p:nvPr>
            <p:ph type="title" idx="13" hasCustomPrompt="1"/>
          </p:nvPr>
        </p:nvSpPr>
        <p:spPr>
          <a:xfrm>
            <a:off x="884101" y="3455857"/>
            <a:ext cx="849000" cy="484500"/>
          </a:xfrm>
          <a:prstGeom prst="rect">
            <a:avLst/>
          </a:prstGeom>
          <a:noFill/>
          <a:ln>
            <a:noFill/>
          </a:ln>
        </p:spPr>
        <p:txBody>
          <a:bodyPr spcFirstLastPara="1" wrap="square" lIns="91425" tIns="91425" rIns="91425" bIns="91425" anchor="ctr" anchorCtr="0">
            <a:noAutofit/>
          </a:bodyPr>
          <a:lstStyle>
            <a:lvl1pPr lvl="0" algn="ctr" rtl="0">
              <a:spcBef>
                <a:spcPts val="0"/>
              </a:spcBef>
              <a:spcAft>
                <a:spcPts val="0"/>
              </a:spcAft>
              <a:buSzPts val="4800"/>
              <a:buNone/>
              <a:defRPr sz="3000">
                <a:solidFill>
                  <a:schemeClr val="dk2"/>
                </a:solidFill>
              </a:defRPr>
            </a:lvl1pPr>
            <a:lvl2pPr lvl="1" algn="ctr" rtl="0">
              <a:spcBef>
                <a:spcPts val="0"/>
              </a:spcBef>
              <a:spcAft>
                <a:spcPts val="0"/>
              </a:spcAft>
              <a:buSzPts val="4800"/>
              <a:buFont typeface="Krona One"/>
              <a:buNone/>
              <a:defRPr sz="4800">
                <a:latin typeface="Krona One"/>
                <a:ea typeface="Krona One"/>
                <a:cs typeface="Krona One"/>
                <a:sym typeface="Krona One"/>
              </a:defRPr>
            </a:lvl2pPr>
            <a:lvl3pPr lvl="2" algn="ctr" rtl="0">
              <a:spcBef>
                <a:spcPts val="0"/>
              </a:spcBef>
              <a:spcAft>
                <a:spcPts val="0"/>
              </a:spcAft>
              <a:buSzPts val="4800"/>
              <a:buFont typeface="Krona One"/>
              <a:buNone/>
              <a:defRPr sz="4800">
                <a:latin typeface="Krona One"/>
                <a:ea typeface="Krona One"/>
                <a:cs typeface="Krona One"/>
                <a:sym typeface="Krona One"/>
              </a:defRPr>
            </a:lvl3pPr>
            <a:lvl4pPr lvl="3" algn="ctr" rtl="0">
              <a:spcBef>
                <a:spcPts val="0"/>
              </a:spcBef>
              <a:spcAft>
                <a:spcPts val="0"/>
              </a:spcAft>
              <a:buSzPts val="4800"/>
              <a:buFont typeface="Krona One"/>
              <a:buNone/>
              <a:defRPr sz="4800">
                <a:latin typeface="Krona One"/>
                <a:ea typeface="Krona One"/>
                <a:cs typeface="Krona One"/>
                <a:sym typeface="Krona One"/>
              </a:defRPr>
            </a:lvl4pPr>
            <a:lvl5pPr lvl="4" algn="ctr" rtl="0">
              <a:spcBef>
                <a:spcPts val="0"/>
              </a:spcBef>
              <a:spcAft>
                <a:spcPts val="0"/>
              </a:spcAft>
              <a:buSzPts val="4800"/>
              <a:buFont typeface="Krona One"/>
              <a:buNone/>
              <a:defRPr sz="4800">
                <a:latin typeface="Krona One"/>
                <a:ea typeface="Krona One"/>
                <a:cs typeface="Krona One"/>
                <a:sym typeface="Krona One"/>
              </a:defRPr>
            </a:lvl5pPr>
            <a:lvl6pPr lvl="5" algn="ctr" rtl="0">
              <a:spcBef>
                <a:spcPts val="0"/>
              </a:spcBef>
              <a:spcAft>
                <a:spcPts val="0"/>
              </a:spcAft>
              <a:buSzPts val="4800"/>
              <a:buFont typeface="Krona One"/>
              <a:buNone/>
              <a:defRPr sz="4800">
                <a:latin typeface="Krona One"/>
                <a:ea typeface="Krona One"/>
                <a:cs typeface="Krona One"/>
                <a:sym typeface="Krona One"/>
              </a:defRPr>
            </a:lvl6pPr>
            <a:lvl7pPr lvl="6" algn="ctr" rtl="0">
              <a:spcBef>
                <a:spcPts val="0"/>
              </a:spcBef>
              <a:spcAft>
                <a:spcPts val="0"/>
              </a:spcAft>
              <a:buSzPts val="4800"/>
              <a:buFont typeface="Krona One"/>
              <a:buNone/>
              <a:defRPr sz="4800">
                <a:latin typeface="Krona One"/>
                <a:ea typeface="Krona One"/>
                <a:cs typeface="Krona One"/>
                <a:sym typeface="Krona One"/>
              </a:defRPr>
            </a:lvl7pPr>
            <a:lvl8pPr lvl="7" algn="ctr" rtl="0">
              <a:spcBef>
                <a:spcPts val="0"/>
              </a:spcBef>
              <a:spcAft>
                <a:spcPts val="0"/>
              </a:spcAft>
              <a:buSzPts val="4800"/>
              <a:buFont typeface="Krona One"/>
              <a:buNone/>
              <a:defRPr sz="4800">
                <a:latin typeface="Krona One"/>
                <a:ea typeface="Krona One"/>
                <a:cs typeface="Krona One"/>
                <a:sym typeface="Krona One"/>
              </a:defRPr>
            </a:lvl8pPr>
            <a:lvl9pPr lvl="8" algn="ctr" rtl="0">
              <a:spcBef>
                <a:spcPts val="0"/>
              </a:spcBef>
              <a:spcAft>
                <a:spcPts val="0"/>
              </a:spcAft>
              <a:buSzPts val="4800"/>
              <a:buFont typeface="Krona One"/>
              <a:buNone/>
              <a:defRPr sz="4800">
                <a:latin typeface="Krona One"/>
                <a:ea typeface="Krona One"/>
                <a:cs typeface="Krona One"/>
                <a:sym typeface="Krona One"/>
              </a:defRPr>
            </a:lvl9pPr>
          </a:lstStyle>
          <a:p>
            <a:r>
              <a:t>xx%</a:t>
            </a:r>
          </a:p>
        </p:txBody>
      </p:sp>
      <p:sp>
        <p:nvSpPr>
          <p:cNvPr id="329" name="Google Shape;329;p13"/>
          <p:cNvSpPr txBox="1">
            <a:spLocks noGrp="1"/>
          </p:cNvSpPr>
          <p:nvPr>
            <p:ph type="title" idx="14" hasCustomPrompt="1"/>
          </p:nvPr>
        </p:nvSpPr>
        <p:spPr>
          <a:xfrm>
            <a:off x="4911751" y="3455857"/>
            <a:ext cx="849000" cy="484500"/>
          </a:xfrm>
          <a:prstGeom prst="rect">
            <a:avLst/>
          </a:prstGeom>
          <a:noFill/>
          <a:ln>
            <a:noFill/>
          </a:ln>
        </p:spPr>
        <p:txBody>
          <a:bodyPr spcFirstLastPara="1" wrap="square" lIns="91425" tIns="91425" rIns="91425" bIns="91425" anchor="ctr" anchorCtr="0">
            <a:noAutofit/>
          </a:bodyPr>
          <a:lstStyle>
            <a:lvl1pPr lvl="0" algn="ctr" rtl="0">
              <a:spcBef>
                <a:spcPts val="0"/>
              </a:spcBef>
              <a:spcAft>
                <a:spcPts val="0"/>
              </a:spcAft>
              <a:buSzPts val="4800"/>
              <a:buNone/>
              <a:defRPr sz="3000">
                <a:solidFill>
                  <a:schemeClr val="dk2"/>
                </a:solidFill>
              </a:defRPr>
            </a:lvl1pPr>
            <a:lvl2pPr lvl="1" algn="ctr" rtl="0">
              <a:spcBef>
                <a:spcPts val="0"/>
              </a:spcBef>
              <a:spcAft>
                <a:spcPts val="0"/>
              </a:spcAft>
              <a:buSzPts val="4800"/>
              <a:buFont typeface="Krona One"/>
              <a:buNone/>
              <a:defRPr sz="4800">
                <a:latin typeface="Krona One"/>
                <a:ea typeface="Krona One"/>
                <a:cs typeface="Krona One"/>
                <a:sym typeface="Krona One"/>
              </a:defRPr>
            </a:lvl2pPr>
            <a:lvl3pPr lvl="2" algn="ctr" rtl="0">
              <a:spcBef>
                <a:spcPts val="0"/>
              </a:spcBef>
              <a:spcAft>
                <a:spcPts val="0"/>
              </a:spcAft>
              <a:buSzPts val="4800"/>
              <a:buFont typeface="Krona One"/>
              <a:buNone/>
              <a:defRPr sz="4800">
                <a:latin typeface="Krona One"/>
                <a:ea typeface="Krona One"/>
                <a:cs typeface="Krona One"/>
                <a:sym typeface="Krona One"/>
              </a:defRPr>
            </a:lvl3pPr>
            <a:lvl4pPr lvl="3" algn="ctr" rtl="0">
              <a:spcBef>
                <a:spcPts val="0"/>
              </a:spcBef>
              <a:spcAft>
                <a:spcPts val="0"/>
              </a:spcAft>
              <a:buSzPts val="4800"/>
              <a:buFont typeface="Krona One"/>
              <a:buNone/>
              <a:defRPr sz="4800">
                <a:latin typeface="Krona One"/>
                <a:ea typeface="Krona One"/>
                <a:cs typeface="Krona One"/>
                <a:sym typeface="Krona One"/>
              </a:defRPr>
            </a:lvl4pPr>
            <a:lvl5pPr lvl="4" algn="ctr" rtl="0">
              <a:spcBef>
                <a:spcPts val="0"/>
              </a:spcBef>
              <a:spcAft>
                <a:spcPts val="0"/>
              </a:spcAft>
              <a:buSzPts val="4800"/>
              <a:buFont typeface="Krona One"/>
              <a:buNone/>
              <a:defRPr sz="4800">
                <a:latin typeface="Krona One"/>
                <a:ea typeface="Krona One"/>
                <a:cs typeface="Krona One"/>
                <a:sym typeface="Krona One"/>
              </a:defRPr>
            </a:lvl5pPr>
            <a:lvl6pPr lvl="5" algn="ctr" rtl="0">
              <a:spcBef>
                <a:spcPts val="0"/>
              </a:spcBef>
              <a:spcAft>
                <a:spcPts val="0"/>
              </a:spcAft>
              <a:buSzPts val="4800"/>
              <a:buFont typeface="Krona One"/>
              <a:buNone/>
              <a:defRPr sz="4800">
                <a:latin typeface="Krona One"/>
                <a:ea typeface="Krona One"/>
                <a:cs typeface="Krona One"/>
                <a:sym typeface="Krona One"/>
              </a:defRPr>
            </a:lvl6pPr>
            <a:lvl7pPr lvl="6" algn="ctr" rtl="0">
              <a:spcBef>
                <a:spcPts val="0"/>
              </a:spcBef>
              <a:spcAft>
                <a:spcPts val="0"/>
              </a:spcAft>
              <a:buSzPts val="4800"/>
              <a:buFont typeface="Krona One"/>
              <a:buNone/>
              <a:defRPr sz="4800">
                <a:latin typeface="Krona One"/>
                <a:ea typeface="Krona One"/>
                <a:cs typeface="Krona One"/>
                <a:sym typeface="Krona One"/>
              </a:defRPr>
            </a:lvl7pPr>
            <a:lvl8pPr lvl="7" algn="ctr" rtl="0">
              <a:spcBef>
                <a:spcPts val="0"/>
              </a:spcBef>
              <a:spcAft>
                <a:spcPts val="0"/>
              </a:spcAft>
              <a:buSzPts val="4800"/>
              <a:buFont typeface="Krona One"/>
              <a:buNone/>
              <a:defRPr sz="4800">
                <a:latin typeface="Krona One"/>
                <a:ea typeface="Krona One"/>
                <a:cs typeface="Krona One"/>
                <a:sym typeface="Krona One"/>
              </a:defRPr>
            </a:lvl8pPr>
            <a:lvl9pPr lvl="8" algn="ctr" rtl="0">
              <a:spcBef>
                <a:spcPts val="0"/>
              </a:spcBef>
              <a:spcAft>
                <a:spcPts val="0"/>
              </a:spcAft>
              <a:buSzPts val="4800"/>
              <a:buFont typeface="Krona One"/>
              <a:buNone/>
              <a:defRPr sz="4800">
                <a:latin typeface="Krona One"/>
                <a:ea typeface="Krona One"/>
                <a:cs typeface="Krona One"/>
                <a:sym typeface="Krona One"/>
              </a:defRPr>
            </a:lvl9pPr>
          </a:lstStyle>
          <a:p>
            <a:r>
              <a:t>xx%</a:t>
            </a:r>
          </a:p>
        </p:txBody>
      </p:sp>
      <p:sp>
        <p:nvSpPr>
          <p:cNvPr id="330" name="Google Shape;330;p13"/>
          <p:cNvSpPr txBox="1">
            <a:spLocks noGrp="1"/>
          </p:cNvSpPr>
          <p:nvPr>
            <p:ph type="title" idx="15"/>
          </p:nvPr>
        </p:nvSpPr>
        <p:spPr>
          <a:xfrm>
            <a:off x="713100" y="368825"/>
            <a:ext cx="7717800" cy="5727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2800"/>
              <a:buNone/>
              <a:defRPr sz="3600"/>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Tree>
  </p:cSld>
  <p:clrMapOvr>
    <a:masterClrMapping/>
  </p:clrMapOvr>
  <mc:AlternateContent xmlns:mc="http://schemas.openxmlformats.org/markup-compatibility/2006">
    <mc:Choice xmlns:p159="http://schemas.microsoft.com/office/powerpoint/2015/09/main" xmlns="" Requires="p159">
      <p:transition xmlns:p14="http://schemas.microsoft.com/office/powerpoint/2010/main" spd="slow" p14:dur="2000">
        <p159:morph option="byObject"/>
      </p:transition>
    </mc:Choice>
    <mc:Fallback>
      <p:transition spd="slow">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and two columns 1">
  <p:cSld name="CUSTOM_10">
    <p:spTree>
      <p:nvGrpSpPr>
        <p:cNvPr id="1" name="Shape 444"/>
        <p:cNvGrpSpPr/>
        <p:nvPr/>
      </p:nvGrpSpPr>
      <p:grpSpPr>
        <a:xfrm>
          <a:off x="0" y="0"/>
          <a:ext cx="0" cy="0"/>
          <a:chOff x="0" y="0"/>
          <a:chExt cx="0" cy="0"/>
        </a:xfrm>
      </p:grpSpPr>
      <p:sp>
        <p:nvSpPr>
          <p:cNvPr id="445" name="Google Shape;445;p18"/>
          <p:cNvSpPr txBox="1">
            <a:spLocks noGrp="1"/>
          </p:cNvSpPr>
          <p:nvPr>
            <p:ph type="body" idx="1"/>
          </p:nvPr>
        </p:nvSpPr>
        <p:spPr>
          <a:xfrm>
            <a:off x="722500" y="1895475"/>
            <a:ext cx="3847800" cy="2417400"/>
          </a:xfrm>
          <a:prstGeom prst="rect">
            <a:avLst/>
          </a:prstGeom>
        </p:spPr>
        <p:txBody>
          <a:bodyPr spcFirstLastPara="1" wrap="square" lIns="91425" tIns="91425" rIns="91425" bIns="91425" anchor="t" anchorCtr="0">
            <a:noAutofit/>
          </a:bodyPr>
          <a:lstStyle>
            <a:lvl1pPr marL="457200" lvl="0" indent="-381000" rtl="0">
              <a:lnSpc>
                <a:spcPct val="100000"/>
              </a:lnSpc>
              <a:spcBef>
                <a:spcPts val="0"/>
              </a:spcBef>
              <a:spcAft>
                <a:spcPts val="0"/>
              </a:spcAft>
              <a:buClr>
                <a:schemeClr val="dk1"/>
              </a:buClr>
              <a:buSzPts val="2400"/>
              <a:buChar char="✦"/>
              <a:defRPr sz="1200"/>
            </a:lvl1pPr>
            <a:lvl2pPr marL="914400" lvl="1" indent="-317500" rtl="0">
              <a:spcBef>
                <a:spcPts val="0"/>
              </a:spcBef>
              <a:spcAft>
                <a:spcPts val="0"/>
              </a:spcAft>
              <a:buSzPts val="1400"/>
              <a:buChar char="○"/>
              <a:defRPr/>
            </a:lvl2pPr>
            <a:lvl3pPr marL="1371600" lvl="2" indent="-317500" rtl="0">
              <a:spcBef>
                <a:spcPts val="0"/>
              </a:spcBef>
              <a:spcAft>
                <a:spcPts val="0"/>
              </a:spcAft>
              <a:buSzPts val="1400"/>
              <a:buChar char="■"/>
              <a:defRPr/>
            </a:lvl3pPr>
            <a:lvl4pPr marL="1828800" lvl="3" indent="-317500" rtl="0">
              <a:spcBef>
                <a:spcPts val="0"/>
              </a:spcBef>
              <a:spcAft>
                <a:spcPts val="0"/>
              </a:spcAft>
              <a:buSzPts val="1400"/>
              <a:buChar char="●"/>
              <a:defRPr/>
            </a:lvl4pPr>
            <a:lvl5pPr marL="2286000" lvl="4" indent="-317500" rtl="0">
              <a:spcBef>
                <a:spcPts val="0"/>
              </a:spcBef>
              <a:spcAft>
                <a:spcPts val="0"/>
              </a:spcAft>
              <a:buSzPts val="1400"/>
              <a:buChar char="○"/>
              <a:defRPr/>
            </a:lvl5pPr>
            <a:lvl6pPr marL="2743200" lvl="5" indent="-317500" rtl="0">
              <a:spcBef>
                <a:spcPts val="0"/>
              </a:spcBef>
              <a:spcAft>
                <a:spcPts val="0"/>
              </a:spcAft>
              <a:buSzPts val="1400"/>
              <a:buChar char="■"/>
              <a:defRPr/>
            </a:lvl6pPr>
            <a:lvl7pPr marL="3200400" lvl="6" indent="-317500" rtl="0">
              <a:spcBef>
                <a:spcPts val="0"/>
              </a:spcBef>
              <a:spcAft>
                <a:spcPts val="0"/>
              </a:spcAft>
              <a:buSzPts val="1400"/>
              <a:buChar char="●"/>
              <a:defRPr/>
            </a:lvl7pPr>
            <a:lvl8pPr marL="3657600" lvl="7" indent="-317500" rtl="0">
              <a:spcBef>
                <a:spcPts val="0"/>
              </a:spcBef>
              <a:spcAft>
                <a:spcPts val="0"/>
              </a:spcAft>
              <a:buSzPts val="1400"/>
              <a:buChar char="○"/>
              <a:defRPr/>
            </a:lvl8pPr>
            <a:lvl9pPr marL="4114800" lvl="8" indent="-317500" rtl="0">
              <a:spcBef>
                <a:spcPts val="0"/>
              </a:spcBef>
              <a:spcAft>
                <a:spcPts val="0"/>
              </a:spcAft>
              <a:buSzPts val="1400"/>
              <a:buChar char="■"/>
              <a:defRPr/>
            </a:lvl9pPr>
          </a:lstStyle>
          <a:p>
            <a:endParaRPr/>
          </a:p>
        </p:txBody>
      </p:sp>
      <p:sp>
        <p:nvSpPr>
          <p:cNvPr id="446" name="Google Shape;446;p18"/>
          <p:cNvSpPr txBox="1">
            <a:spLocks noGrp="1"/>
          </p:cNvSpPr>
          <p:nvPr>
            <p:ph type="body" idx="2"/>
          </p:nvPr>
        </p:nvSpPr>
        <p:spPr>
          <a:xfrm>
            <a:off x="4674500" y="1895475"/>
            <a:ext cx="3747000" cy="2417400"/>
          </a:xfrm>
          <a:prstGeom prst="rect">
            <a:avLst/>
          </a:prstGeom>
        </p:spPr>
        <p:txBody>
          <a:bodyPr spcFirstLastPara="1" wrap="square" lIns="91425" tIns="91425" rIns="91425" bIns="91425" anchor="t" anchorCtr="0">
            <a:noAutofit/>
          </a:bodyPr>
          <a:lstStyle>
            <a:lvl1pPr marL="457200" lvl="0" indent="-381000" rtl="0">
              <a:lnSpc>
                <a:spcPct val="100000"/>
              </a:lnSpc>
              <a:spcBef>
                <a:spcPts val="0"/>
              </a:spcBef>
              <a:spcAft>
                <a:spcPts val="0"/>
              </a:spcAft>
              <a:buClr>
                <a:schemeClr val="dk1"/>
              </a:buClr>
              <a:buSzPts val="2400"/>
              <a:buChar char="✦"/>
              <a:defRPr sz="1200"/>
            </a:lvl1pPr>
            <a:lvl2pPr marL="914400" lvl="1" indent="-317500" rtl="0">
              <a:spcBef>
                <a:spcPts val="0"/>
              </a:spcBef>
              <a:spcAft>
                <a:spcPts val="0"/>
              </a:spcAft>
              <a:buSzPts val="1400"/>
              <a:buChar char="○"/>
              <a:defRPr/>
            </a:lvl2pPr>
            <a:lvl3pPr marL="1371600" lvl="2" indent="-317500" rtl="0">
              <a:spcBef>
                <a:spcPts val="0"/>
              </a:spcBef>
              <a:spcAft>
                <a:spcPts val="0"/>
              </a:spcAft>
              <a:buSzPts val="1400"/>
              <a:buChar char="■"/>
              <a:defRPr/>
            </a:lvl3pPr>
            <a:lvl4pPr marL="1828800" lvl="3" indent="-317500" rtl="0">
              <a:spcBef>
                <a:spcPts val="0"/>
              </a:spcBef>
              <a:spcAft>
                <a:spcPts val="0"/>
              </a:spcAft>
              <a:buSzPts val="1400"/>
              <a:buChar char="●"/>
              <a:defRPr/>
            </a:lvl4pPr>
            <a:lvl5pPr marL="2286000" lvl="4" indent="-317500" rtl="0">
              <a:spcBef>
                <a:spcPts val="0"/>
              </a:spcBef>
              <a:spcAft>
                <a:spcPts val="0"/>
              </a:spcAft>
              <a:buSzPts val="1400"/>
              <a:buChar char="○"/>
              <a:defRPr/>
            </a:lvl5pPr>
            <a:lvl6pPr marL="2743200" lvl="5" indent="-317500" rtl="0">
              <a:spcBef>
                <a:spcPts val="0"/>
              </a:spcBef>
              <a:spcAft>
                <a:spcPts val="0"/>
              </a:spcAft>
              <a:buSzPts val="1400"/>
              <a:buChar char="■"/>
              <a:defRPr/>
            </a:lvl6pPr>
            <a:lvl7pPr marL="3200400" lvl="6" indent="-317500" rtl="0">
              <a:spcBef>
                <a:spcPts val="0"/>
              </a:spcBef>
              <a:spcAft>
                <a:spcPts val="0"/>
              </a:spcAft>
              <a:buSzPts val="1400"/>
              <a:buChar char="●"/>
              <a:defRPr/>
            </a:lvl7pPr>
            <a:lvl8pPr marL="3657600" lvl="7" indent="-317500" rtl="0">
              <a:spcBef>
                <a:spcPts val="0"/>
              </a:spcBef>
              <a:spcAft>
                <a:spcPts val="0"/>
              </a:spcAft>
              <a:buSzPts val="1400"/>
              <a:buChar char="○"/>
              <a:defRPr/>
            </a:lvl8pPr>
            <a:lvl9pPr marL="4114800" lvl="8" indent="-317500" rtl="0">
              <a:spcBef>
                <a:spcPts val="0"/>
              </a:spcBef>
              <a:spcAft>
                <a:spcPts val="0"/>
              </a:spcAft>
              <a:buSzPts val="1400"/>
              <a:buChar char="■"/>
              <a:defRPr/>
            </a:lvl9pPr>
          </a:lstStyle>
          <a:p>
            <a:endParaRPr/>
          </a:p>
        </p:txBody>
      </p:sp>
      <p:sp>
        <p:nvSpPr>
          <p:cNvPr id="447" name="Google Shape;447;p18"/>
          <p:cNvSpPr txBox="1">
            <a:spLocks noGrp="1"/>
          </p:cNvSpPr>
          <p:nvPr>
            <p:ph type="title"/>
          </p:nvPr>
        </p:nvSpPr>
        <p:spPr>
          <a:xfrm>
            <a:off x="713225" y="368825"/>
            <a:ext cx="7717800" cy="5727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2800"/>
              <a:buNone/>
              <a:defRPr sz="3600"/>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grpSp>
        <p:nvGrpSpPr>
          <p:cNvPr id="448" name="Google Shape;448;p18"/>
          <p:cNvGrpSpPr/>
          <p:nvPr/>
        </p:nvGrpSpPr>
        <p:grpSpPr>
          <a:xfrm>
            <a:off x="190866" y="92331"/>
            <a:ext cx="8992628" cy="4976582"/>
            <a:chOff x="-9231564" y="-809793"/>
            <a:chExt cx="6507438" cy="3601261"/>
          </a:xfrm>
        </p:grpSpPr>
        <p:sp>
          <p:nvSpPr>
            <p:cNvPr id="449" name="Google Shape;449;p18"/>
            <p:cNvSpPr/>
            <p:nvPr/>
          </p:nvSpPr>
          <p:spPr>
            <a:xfrm>
              <a:off x="-9231564" y="895623"/>
              <a:ext cx="53434" cy="41253"/>
            </a:xfrm>
            <a:custGeom>
              <a:avLst/>
              <a:gdLst/>
              <a:ahLst/>
              <a:cxnLst/>
              <a:rect l="l" t="t" r="r" b="b"/>
              <a:pathLst>
                <a:path w="1645" h="1270" extrusionOk="0">
                  <a:moveTo>
                    <a:pt x="817" y="0"/>
                  </a:moveTo>
                  <a:cubicBezTo>
                    <a:pt x="0" y="0"/>
                    <a:pt x="0" y="1270"/>
                    <a:pt x="817" y="1270"/>
                  </a:cubicBezTo>
                  <a:cubicBezTo>
                    <a:pt x="1645" y="1270"/>
                    <a:pt x="1645" y="0"/>
                    <a:pt x="817" y="0"/>
                  </a:cubicBezTo>
                  <a:close/>
                </a:path>
              </a:pathLst>
            </a:custGeom>
            <a:gradFill>
              <a:gsLst>
                <a:gs pos="0">
                  <a:schemeClr val="lt2"/>
                </a:gs>
                <a:gs pos="21000">
                  <a:schemeClr val="lt2"/>
                </a:gs>
                <a:gs pos="52000">
                  <a:schemeClr val="lt2"/>
                </a:gs>
                <a:gs pos="79000">
                  <a:schemeClr val="accent2"/>
                </a:gs>
                <a:gs pos="100000">
                  <a:schemeClr val="accent3"/>
                </a:gs>
              </a:gsLst>
              <a:path path="circle">
                <a:fillToRect l="50000" t="50000" r="50000" b="50000"/>
              </a:path>
              <a:tileRect/>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0" name="Google Shape;450;p18"/>
            <p:cNvSpPr/>
            <p:nvPr/>
          </p:nvSpPr>
          <p:spPr>
            <a:xfrm>
              <a:off x="-7937915" y="-809793"/>
              <a:ext cx="53466" cy="41253"/>
            </a:xfrm>
            <a:custGeom>
              <a:avLst/>
              <a:gdLst/>
              <a:ahLst/>
              <a:cxnLst/>
              <a:rect l="l" t="t" r="r" b="b"/>
              <a:pathLst>
                <a:path w="1646" h="1270" extrusionOk="0">
                  <a:moveTo>
                    <a:pt x="828" y="1"/>
                  </a:moveTo>
                  <a:cubicBezTo>
                    <a:pt x="12" y="1"/>
                    <a:pt x="1" y="1270"/>
                    <a:pt x="828" y="1270"/>
                  </a:cubicBezTo>
                  <a:cubicBezTo>
                    <a:pt x="1645" y="1270"/>
                    <a:pt x="1645" y="1"/>
                    <a:pt x="828" y="1"/>
                  </a:cubicBezTo>
                  <a:close/>
                </a:path>
              </a:pathLst>
            </a:custGeom>
            <a:gradFill>
              <a:gsLst>
                <a:gs pos="0">
                  <a:schemeClr val="lt2"/>
                </a:gs>
                <a:gs pos="21000">
                  <a:schemeClr val="lt2"/>
                </a:gs>
                <a:gs pos="52000">
                  <a:schemeClr val="lt2"/>
                </a:gs>
                <a:gs pos="79000">
                  <a:schemeClr val="accent2"/>
                </a:gs>
                <a:gs pos="100000">
                  <a:schemeClr val="accent3"/>
                </a:gs>
              </a:gsLst>
              <a:path path="circle">
                <a:fillToRect l="50000" t="50000" r="50000" b="50000"/>
              </a:path>
              <a:tileRect/>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1" name="Google Shape;451;p18"/>
            <p:cNvSpPr/>
            <p:nvPr/>
          </p:nvSpPr>
          <p:spPr>
            <a:xfrm>
              <a:off x="-8912210" y="176428"/>
              <a:ext cx="53109" cy="41253"/>
            </a:xfrm>
            <a:custGeom>
              <a:avLst/>
              <a:gdLst/>
              <a:ahLst/>
              <a:cxnLst/>
              <a:rect l="l" t="t" r="r" b="b"/>
              <a:pathLst>
                <a:path w="1635" h="1270" extrusionOk="0">
                  <a:moveTo>
                    <a:pt x="818" y="0"/>
                  </a:moveTo>
                  <a:cubicBezTo>
                    <a:pt x="1" y="0"/>
                    <a:pt x="1" y="1270"/>
                    <a:pt x="818" y="1270"/>
                  </a:cubicBezTo>
                  <a:cubicBezTo>
                    <a:pt x="1634" y="1270"/>
                    <a:pt x="1634" y="0"/>
                    <a:pt x="818" y="0"/>
                  </a:cubicBezTo>
                  <a:close/>
                </a:path>
              </a:pathLst>
            </a:custGeom>
            <a:gradFill>
              <a:gsLst>
                <a:gs pos="0">
                  <a:schemeClr val="lt2"/>
                </a:gs>
                <a:gs pos="21000">
                  <a:schemeClr val="lt2"/>
                </a:gs>
                <a:gs pos="52000">
                  <a:schemeClr val="lt2"/>
                </a:gs>
                <a:gs pos="79000">
                  <a:schemeClr val="accent2"/>
                </a:gs>
                <a:gs pos="100000">
                  <a:schemeClr val="accent3"/>
                </a:gs>
              </a:gsLst>
              <a:path path="circle">
                <a:fillToRect l="50000" t="50000" r="50000" b="50000"/>
              </a:path>
              <a:tileRect/>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2" name="Google Shape;452;p18"/>
            <p:cNvSpPr/>
            <p:nvPr/>
          </p:nvSpPr>
          <p:spPr>
            <a:xfrm>
              <a:off x="-8023771" y="2750215"/>
              <a:ext cx="53076" cy="41253"/>
            </a:xfrm>
            <a:custGeom>
              <a:avLst/>
              <a:gdLst/>
              <a:ahLst/>
              <a:cxnLst/>
              <a:rect l="l" t="t" r="r" b="b"/>
              <a:pathLst>
                <a:path w="1634" h="1270" extrusionOk="0">
                  <a:moveTo>
                    <a:pt x="817" y="0"/>
                  </a:moveTo>
                  <a:cubicBezTo>
                    <a:pt x="0" y="0"/>
                    <a:pt x="0" y="1270"/>
                    <a:pt x="817" y="1270"/>
                  </a:cubicBezTo>
                  <a:cubicBezTo>
                    <a:pt x="1634" y="1270"/>
                    <a:pt x="1634" y="0"/>
                    <a:pt x="817" y="0"/>
                  </a:cubicBezTo>
                  <a:close/>
                </a:path>
              </a:pathLst>
            </a:custGeom>
            <a:gradFill>
              <a:gsLst>
                <a:gs pos="0">
                  <a:schemeClr val="lt2"/>
                </a:gs>
                <a:gs pos="21000">
                  <a:schemeClr val="lt2"/>
                </a:gs>
                <a:gs pos="52000">
                  <a:schemeClr val="lt2"/>
                </a:gs>
                <a:gs pos="79000">
                  <a:schemeClr val="accent2"/>
                </a:gs>
                <a:gs pos="100000">
                  <a:schemeClr val="accent3"/>
                </a:gs>
              </a:gsLst>
              <a:path path="circle">
                <a:fillToRect l="50000" t="50000" r="50000" b="50000"/>
              </a:path>
              <a:tileRect/>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3" name="Google Shape;453;p18"/>
            <p:cNvSpPr/>
            <p:nvPr/>
          </p:nvSpPr>
          <p:spPr>
            <a:xfrm>
              <a:off x="-8014069" y="2078602"/>
              <a:ext cx="53466" cy="41253"/>
            </a:xfrm>
            <a:custGeom>
              <a:avLst/>
              <a:gdLst/>
              <a:ahLst/>
              <a:cxnLst/>
              <a:rect l="l" t="t" r="r" b="b"/>
              <a:pathLst>
                <a:path w="1646" h="1270" extrusionOk="0">
                  <a:moveTo>
                    <a:pt x="818" y="0"/>
                  </a:moveTo>
                  <a:cubicBezTo>
                    <a:pt x="1" y="0"/>
                    <a:pt x="1" y="1270"/>
                    <a:pt x="818" y="1270"/>
                  </a:cubicBezTo>
                  <a:cubicBezTo>
                    <a:pt x="1634" y="1270"/>
                    <a:pt x="1645" y="0"/>
                    <a:pt x="818" y="0"/>
                  </a:cubicBezTo>
                  <a:close/>
                </a:path>
              </a:pathLst>
            </a:custGeom>
            <a:gradFill>
              <a:gsLst>
                <a:gs pos="0">
                  <a:schemeClr val="lt2"/>
                </a:gs>
                <a:gs pos="21000">
                  <a:schemeClr val="lt2"/>
                </a:gs>
                <a:gs pos="52000">
                  <a:schemeClr val="lt2"/>
                </a:gs>
                <a:gs pos="79000">
                  <a:schemeClr val="accent2"/>
                </a:gs>
                <a:gs pos="100000">
                  <a:schemeClr val="accent3"/>
                </a:gs>
              </a:gsLst>
              <a:path path="circle">
                <a:fillToRect l="50000" t="50000" r="50000" b="50000"/>
              </a:path>
              <a:tileRect/>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4" name="Google Shape;454;p18"/>
            <p:cNvSpPr/>
            <p:nvPr/>
          </p:nvSpPr>
          <p:spPr>
            <a:xfrm>
              <a:off x="-3520244" y="2670352"/>
              <a:ext cx="53466" cy="41253"/>
            </a:xfrm>
            <a:custGeom>
              <a:avLst/>
              <a:gdLst/>
              <a:ahLst/>
              <a:cxnLst/>
              <a:rect l="l" t="t" r="r" b="b"/>
              <a:pathLst>
                <a:path w="1646" h="1270" extrusionOk="0">
                  <a:moveTo>
                    <a:pt x="818" y="0"/>
                  </a:moveTo>
                  <a:cubicBezTo>
                    <a:pt x="1" y="0"/>
                    <a:pt x="1" y="1270"/>
                    <a:pt x="818" y="1270"/>
                  </a:cubicBezTo>
                  <a:cubicBezTo>
                    <a:pt x="1635" y="1270"/>
                    <a:pt x="1646" y="0"/>
                    <a:pt x="818" y="0"/>
                  </a:cubicBezTo>
                  <a:close/>
                </a:path>
              </a:pathLst>
            </a:custGeom>
            <a:gradFill>
              <a:gsLst>
                <a:gs pos="0">
                  <a:schemeClr val="lt2"/>
                </a:gs>
                <a:gs pos="21000">
                  <a:schemeClr val="lt2"/>
                </a:gs>
                <a:gs pos="52000">
                  <a:schemeClr val="lt2"/>
                </a:gs>
                <a:gs pos="79000">
                  <a:schemeClr val="accent2"/>
                </a:gs>
                <a:gs pos="100000">
                  <a:schemeClr val="accent3"/>
                </a:gs>
              </a:gsLst>
              <a:path path="circle">
                <a:fillToRect l="50000" t="50000" r="50000" b="50000"/>
              </a:path>
              <a:tileRect/>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5" name="Google Shape;455;p18"/>
            <p:cNvSpPr/>
            <p:nvPr/>
          </p:nvSpPr>
          <p:spPr>
            <a:xfrm>
              <a:off x="-2918068" y="1809436"/>
              <a:ext cx="73486" cy="57264"/>
            </a:xfrm>
            <a:custGeom>
              <a:avLst/>
              <a:gdLst/>
              <a:ahLst/>
              <a:cxnLst/>
              <a:rect l="l" t="t" r="r" b="b"/>
              <a:pathLst>
                <a:path w="1646" h="1282" extrusionOk="0">
                  <a:moveTo>
                    <a:pt x="817" y="1"/>
                  </a:moveTo>
                  <a:cubicBezTo>
                    <a:pt x="0" y="1"/>
                    <a:pt x="0" y="1281"/>
                    <a:pt x="817" y="1281"/>
                  </a:cubicBezTo>
                  <a:cubicBezTo>
                    <a:pt x="1645" y="1281"/>
                    <a:pt x="1645" y="1"/>
                    <a:pt x="817" y="1"/>
                  </a:cubicBezTo>
                  <a:close/>
                </a:path>
              </a:pathLst>
            </a:custGeom>
            <a:gradFill>
              <a:gsLst>
                <a:gs pos="0">
                  <a:schemeClr val="lt2"/>
                </a:gs>
                <a:gs pos="21000">
                  <a:schemeClr val="lt2"/>
                </a:gs>
                <a:gs pos="52000">
                  <a:schemeClr val="lt2"/>
                </a:gs>
                <a:gs pos="79000">
                  <a:schemeClr val="accent2"/>
                </a:gs>
                <a:gs pos="100000">
                  <a:schemeClr val="accent3"/>
                </a:gs>
              </a:gsLst>
              <a:path path="circle">
                <a:fillToRect l="50000" t="50000" r="50000" b="50000"/>
              </a:path>
              <a:tileRect/>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6" name="Google Shape;456;p18"/>
            <p:cNvSpPr/>
            <p:nvPr/>
          </p:nvSpPr>
          <p:spPr>
            <a:xfrm>
              <a:off x="-3710558" y="-720427"/>
              <a:ext cx="53109" cy="41253"/>
            </a:xfrm>
            <a:custGeom>
              <a:avLst/>
              <a:gdLst/>
              <a:ahLst/>
              <a:cxnLst/>
              <a:rect l="l" t="t" r="r" b="b"/>
              <a:pathLst>
                <a:path w="1635" h="1270" extrusionOk="0">
                  <a:moveTo>
                    <a:pt x="818" y="0"/>
                  </a:moveTo>
                  <a:cubicBezTo>
                    <a:pt x="1" y="0"/>
                    <a:pt x="1" y="1270"/>
                    <a:pt x="818" y="1270"/>
                  </a:cubicBezTo>
                  <a:cubicBezTo>
                    <a:pt x="1634" y="1270"/>
                    <a:pt x="1634" y="0"/>
                    <a:pt x="818" y="0"/>
                  </a:cubicBezTo>
                  <a:close/>
                </a:path>
              </a:pathLst>
            </a:custGeom>
            <a:gradFill>
              <a:gsLst>
                <a:gs pos="0">
                  <a:schemeClr val="lt2"/>
                </a:gs>
                <a:gs pos="21000">
                  <a:schemeClr val="lt2"/>
                </a:gs>
                <a:gs pos="52000">
                  <a:schemeClr val="lt2"/>
                </a:gs>
                <a:gs pos="79000">
                  <a:schemeClr val="accent2"/>
                </a:gs>
                <a:gs pos="100000">
                  <a:schemeClr val="accent3"/>
                </a:gs>
              </a:gsLst>
              <a:path path="circle">
                <a:fillToRect l="50000" t="50000" r="50000" b="50000"/>
              </a:path>
              <a:tileRect/>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7" name="Google Shape;457;p18"/>
            <p:cNvSpPr/>
            <p:nvPr/>
          </p:nvSpPr>
          <p:spPr>
            <a:xfrm>
              <a:off x="-9042566" y="-401788"/>
              <a:ext cx="35893" cy="27643"/>
            </a:xfrm>
            <a:custGeom>
              <a:avLst/>
              <a:gdLst/>
              <a:ahLst/>
              <a:cxnLst/>
              <a:rect l="l" t="t" r="r" b="b"/>
              <a:pathLst>
                <a:path w="1105" h="851" extrusionOk="0">
                  <a:moveTo>
                    <a:pt x="553" y="1"/>
                  </a:moveTo>
                  <a:cubicBezTo>
                    <a:pt x="1" y="1"/>
                    <a:pt x="1" y="851"/>
                    <a:pt x="553" y="851"/>
                  </a:cubicBezTo>
                  <a:cubicBezTo>
                    <a:pt x="1104" y="851"/>
                    <a:pt x="1093" y="1"/>
                    <a:pt x="553" y="1"/>
                  </a:cubicBezTo>
                  <a:close/>
                </a:path>
              </a:pathLst>
            </a:custGeom>
            <a:gradFill>
              <a:gsLst>
                <a:gs pos="0">
                  <a:schemeClr val="lt2"/>
                </a:gs>
                <a:gs pos="21000">
                  <a:schemeClr val="lt2"/>
                </a:gs>
                <a:gs pos="52000">
                  <a:schemeClr val="lt2"/>
                </a:gs>
                <a:gs pos="79000">
                  <a:schemeClr val="accent2"/>
                </a:gs>
                <a:gs pos="100000">
                  <a:schemeClr val="accent3"/>
                </a:gs>
              </a:gsLst>
              <a:path path="circle">
                <a:fillToRect l="50000" t="50000" r="50000" b="50000"/>
              </a:path>
              <a:tileRect/>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8" name="Google Shape;458;p18"/>
            <p:cNvSpPr/>
            <p:nvPr/>
          </p:nvSpPr>
          <p:spPr>
            <a:xfrm>
              <a:off x="-4817537" y="2714381"/>
              <a:ext cx="35893" cy="27643"/>
            </a:xfrm>
            <a:custGeom>
              <a:avLst/>
              <a:gdLst/>
              <a:ahLst/>
              <a:cxnLst/>
              <a:rect l="l" t="t" r="r" b="b"/>
              <a:pathLst>
                <a:path w="1105" h="851" extrusionOk="0">
                  <a:moveTo>
                    <a:pt x="552" y="0"/>
                  </a:moveTo>
                  <a:cubicBezTo>
                    <a:pt x="1" y="0"/>
                    <a:pt x="1" y="850"/>
                    <a:pt x="552" y="850"/>
                  </a:cubicBezTo>
                  <a:cubicBezTo>
                    <a:pt x="1104" y="850"/>
                    <a:pt x="1104" y="0"/>
                    <a:pt x="552" y="0"/>
                  </a:cubicBezTo>
                  <a:close/>
                </a:path>
              </a:pathLst>
            </a:custGeom>
            <a:gradFill>
              <a:gsLst>
                <a:gs pos="0">
                  <a:schemeClr val="lt2"/>
                </a:gs>
                <a:gs pos="21000">
                  <a:schemeClr val="lt2"/>
                </a:gs>
                <a:gs pos="52000">
                  <a:schemeClr val="lt2"/>
                </a:gs>
                <a:gs pos="79000">
                  <a:schemeClr val="accent2"/>
                </a:gs>
                <a:gs pos="100000">
                  <a:schemeClr val="accent3"/>
                </a:gs>
              </a:gsLst>
              <a:path path="circle">
                <a:fillToRect l="50000" t="50000" r="50000" b="50000"/>
              </a:path>
              <a:tileRect/>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9" name="Google Shape;459;p18"/>
            <p:cNvSpPr/>
            <p:nvPr/>
          </p:nvSpPr>
          <p:spPr>
            <a:xfrm>
              <a:off x="-9082457" y="2667715"/>
              <a:ext cx="35893" cy="27643"/>
            </a:xfrm>
            <a:custGeom>
              <a:avLst/>
              <a:gdLst/>
              <a:ahLst/>
              <a:cxnLst/>
              <a:rect l="l" t="t" r="r" b="b"/>
              <a:pathLst>
                <a:path w="1105" h="851" extrusionOk="0">
                  <a:moveTo>
                    <a:pt x="553" y="1"/>
                  </a:moveTo>
                  <a:cubicBezTo>
                    <a:pt x="1" y="1"/>
                    <a:pt x="1" y="851"/>
                    <a:pt x="553" y="851"/>
                  </a:cubicBezTo>
                  <a:cubicBezTo>
                    <a:pt x="1105" y="851"/>
                    <a:pt x="1094" y="1"/>
                    <a:pt x="553" y="1"/>
                  </a:cubicBezTo>
                  <a:close/>
                </a:path>
              </a:pathLst>
            </a:custGeom>
            <a:gradFill>
              <a:gsLst>
                <a:gs pos="0">
                  <a:schemeClr val="lt2"/>
                </a:gs>
                <a:gs pos="21000">
                  <a:schemeClr val="lt2"/>
                </a:gs>
                <a:gs pos="52000">
                  <a:schemeClr val="lt2"/>
                </a:gs>
                <a:gs pos="79000">
                  <a:schemeClr val="accent2"/>
                </a:gs>
                <a:gs pos="100000">
                  <a:schemeClr val="accent3"/>
                </a:gs>
              </a:gsLst>
              <a:path path="circle">
                <a:fillToRect l="50000" t="50000" r="50000" b="50000"/>
              </a:path>
              <a:tileRect/>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0" name="Google Shape;460;p18"/>
            <p:cNvSpPr/>
            <p:nvPr/>
          </p:nvSpPr>
          <p:spPr>
            <a:xfrm>
              <a:off x="-9051659" y="2057893"/>
              <a:ext cx="35861" cy="27285"/>
            </a:xfrm>
            <a:custGeom>
              <a:avLst/>
              <a:gdLst/>
              <a:ahLst/>
              <a:cxnLst/>
              <a:rect l="l" t="t" r="r" b="b"/>
              <a:pathLst>
                <a:path w="1104" h="840" extrusionOk="0">
                  <a:moveTo>
                    <a:pt x="552" y="0"/>
                  </a:moveTo>
                  <a:cubicBezTo>
                    <a:pt x="0" y="0"/>
                    <a:pt x="0" y="839"/>
                    <a:pt x="552" y="839"/>
                  </a:cubicBezTo>
                  <a:cubicBezTo>
                    <a:pt x="1104" y="839"/>
                    <a:pt x="1104" y="0"/>
                    <a:pt x="552" y="0"/>
                  </a:cubicBezTo>
                  <a:close/>
                </a:path>
              </a:pathLst>
            </a:custGeom>
            <a:gradFill>
              <a:gsLst>
                <a:gs pos="0">
                  <a:schemeClr val="lt2"/>
                </a:gs>
                <a:gs pos="21000">
                  <a:schemeClr val="lt2"/>
                </a:gs>
                <a:gs pos="52000">
                  <a:schemeClr val="lt2"/>
                </a:gs>
                <a:gs pos="79000">
                  <a:schemeClr val="accent2"/>
                </a:gs>
                <a:gs pos="100000">
                  <a:schemeClr val="accent3"/>
                </a:gs>
              </a:gsLst>
              <a:path path="circle">
                <a:fillToRect l="50000" t="50000" r="50000" b="50000"/>
              </a:path>
              <a:tileRect/>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1" name="Google Shape;461;p18"/>
            <p:cNvSpPr/>
            <p:nvPr/>
          </p:nvSpPr>
          <p:spPr>
            <a:xfrm>
              <a:off x="-8773865" y="-802979"/>
              <a:ext cx="35893" cy="27643"/>
            </a:xfrm>
            <a:custGeom>
              <a:avLst/>
              <a:gdLst/>
              <a:ahLst/>
              <a:cxnLst/>
              <a:rect l="l" t="t" r="r" b="b"/>
              <a:pathLst>
                <a:path w="1105" h="851" extrusionOk="0">
                  <a:moveTo>
                    <a:pt x="552" y="1"/>
                  </a:moveTo>
                  <a:cubicBezTo>
                    <a:pt x="0" y="1"/>
                    <a:pt x="0" y="851"/>
                    <a:pt x="552" y="851"/>
                  </a:cubicBezTo>
                  <a:cubicBezTo>
                    <a:pt x="1104" y="851"/>
                    <a:pt x="1093" y="1"/>
                    <a:pt x="552" y="1"/>
                  </a:cubicBezTo>
                  <a:close/>
                </a:path>
              </a:pathLst>
            </a:custGeom>
            <a:gradFill>
              <a:gsLst>
                <a:gs pos="0">
                  <a:schemeClr val="lt2"/>
                </a:gs>
                <a:gs pos="21000">
                  <a:schemeClr val="lt2"/>
                </a:gs>
                <a:gs pos="52000">
                  <a:schemeClr val="lt2"/>
                </a:gs>
                <a:gs pos="79000">
                  <a:schemeClr val="accent2"/>
                </a:gs>
                <a:gs pos="100000">
                  <a:schemeClr val="accent3"/>
                </a:gs>
              </a:gsLst>
              <a:path path="circle">
                <a:fillToRect l="50000" t="50000" r="50000" b="50000"/>
              </a:path>
              <a:tileRect/>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2" name="Google Shape;462;p18"/>
            <p:cNvSpPr/>
            <p:nvPr/>
          </p:nvSpPr>
          <p:spPr>
            <a:xfrm>
              <a:off x="-8041137" y="714698"/>
              <a:ext cx="35893" cy="27643"/>
            </a:xfrm>
            <a:custGeom>
              <a:avLst/>
              <a:gdLst/>
              <a:ahLst/>
              <a:cxnLst/>
              <a:rect l="l" t="t" r="r" b="b"/>
              <a:pathLst>
                <a:path w="1105" h="851" extrusionOk="0">
                  <a:moveTo>
                    <a:pt x="553" y="0"/>
                  </a:moveTo>
                  <a:cubicBezTo>
                    <a:pt x="1" y="0"/>
                    <a:pt x="1" y="850"/>
                    <a:pt x="553" y="850"/>
                  </a:cubicBezTo>
                  <a:cubicBezTo>
                    <a:pt x="1104" y="850"/>
                    <a:pt x="1093" y="0"/>
                    <a:pt x="553" y="0"/>
                  </a:cubicBezTo>
                  <a:close/>
                </a:path>
              </a:pathLst>
            </a:custGeom>
            <a:gradFill>
              <a:gsLst>
                <a:gs pos="0">
                  <a:schemeClr val="lt2"/>
                </a:gs>
                <a:gs pos="21000">
                  <a:schemeClr val="lt2"/>
                </a:gs>
                <a:gs pos="52000">
                  <a:schemeClr val="lt2"/>
                </a:gs>
                <a:gs pos="79000">
                  <a:schemeClr val="accent2"/>
                </a:gs>
                <a:gs pos="100000">
                  <a:schemeClr val="accent3"/>
                </a:gs>
              </a:gsLst>
              <a:path path="circle">
                <a:fillToRect l="50000" t="50000" r="50000" b="50000"/>
              </a:path>
              <a:tileRect/>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3" name="Google Shape;463;p18"/>
            <p:cNvSpPr/>
            <p:nvPr/>
          </p:nvSpPr>
          <p:spPr>
            <a:xfrm>
              <a:off x="-3026555" y="-146005"/>
              <a:ext cx="35893" cy="27285"/>
            </a:xfrm>
            <a:custGeom>
              <a:avLst/>
              <a:gdLst/>
              <a:ahLst/>
              <a:cxnLst/>
              <a:rect l="l" t="t" r="r" b="b"/>
              <a:pathLst>
                <a:path w="1105" h="840" extrusionOk="0">
                  <a:moveTo>
                    <a:pt x="552" y="1"/>
                  </a:moveTo>
                  <a:cubicBezTo>
                    <a:pt x="1" y="1"/>
                    <a:pt x="1" y="839"/>
                    <a:pt x="552" y="839"/>
                  </a:cubicBezTo>
                  <a:cubicBezTo>
                    <a:pt x="1104" y="839"/>
                    <a:pt x="1093" y="1"/>
                    <a:pt x="552" y="1"/>
                  </a:cubicBezTo>
                  <a:close/>
                </a:path>
              </a:pathLst>
            </a:custGeom>
            <a:gradFill>
              <a:gsLst>
                <a:gs pos="0">
                  <a:schemeClr val="lt2"/>
                </a:gs>
                <a:gs pos="21000">
                  <a:schemeClr val="lt2"/>
                </a:gs>
                <a:gs pos="52000">
                  <a:schemeClr val="lt2"/>
                </a:gs>
                <a:gs pos="79000">
                  <a:schemeClr val="accent2"/>
                </a:gs>
                <a:gs pos="100000">
                  <a:schemeClr val="accent3"/>
                </a:gs>
              </a:gsLst>
              <a:path path="circle">
                <a:fillToRect l="50000" t="50000" r="50000" b="50000"/>
              </a:path>
              <a:tileRect/>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4" name="Google Shape;464;p18"/>
            <p:cNvSpPr/>
            <p:nvPr/>
          </p:nvSpPr>
          <p:spPr>
            <a:xfrm>
              <a:off x="-2886152" y="-520089"/>
              <a:ext cx="35893" cy="27643"/>
            </a:xfrm>
            <a:custGeom>
              <a:avLst/>
              <a:gdLst/>
              <a:ahLst/>
              <a:cxnLst/>
              <a:rect l="l" t="t" r="r" b="b"/>
              <a:pathLst>
                <a:path w="1105" h="851" extrusionOk="0">
                  <a:moveTo>
                    <a:pt x="552" y="0"/>
                  </a:moveTo>
                  <a:cubicBezTo>
                    <a:pt x="0" y="0"/>
                    <a:pt x="0" y="850"/>
                    <a:pt x="552" y="850"/>
                  </a:cubicBezTo>
                  <a:cubicBezTo>
                    <a:pt x="1104" y="850"/>
                    <a:pt x="1104" y="0"/>
                    <a:pt x="552" y="0"/>
                  </a:cubicBezTo>
                  <a:close/>
                </a:path>
              </a:pathLst>
            </a:custGeom>
            <a:gradFill>
              <a:gsLst>
                <a:gs pos="0">
                  <a:schemeClr val="lt2"/>
                </a:gs>
                <a:gs pos="21000">
                  <a:schemeClr val="lt2"/>
                </a:gs>
                <a:gs pos="52000">
                  <a:schemeClr val="lt2"/>
                </a:gs>
                <a:gs pos="79000">
                  <a:schemeClr val="accent2"/>
                </a:gs>
                <a:gs pos="100000">
                  <a:schemeClr val="accent3"/>
                </a:gs>
              </a:gsLst>
              <a:path path="circle">
                <a:fillToRect l="50000" t="50000" r="50000" b="50000"/>
              </a:path>
              <a:tileRect/>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5" name="Google Shape;465;p18"/>
            <p:cNvSpPr/>
            <p:nvPr/>
          </p:nvSpPr>
          <p:spPr>
            <a:xfrm>
              <a:off x="-4210910" y="2517182"/>
              <a:ext cx="35893" cy="27643"/>
            </a:xfrm>
            <a:custGeom>
              <a:avLst/>
              <a:gdLst/>
              <a:ahLst/>
              <a:cxnLst/>
              <a:rect l="l" t="t" r="r" b="b"/>
              <a:pathLst>
                <a:path w="1105" h="851" extrusionOk="0">
                  <a:moveTo>
                    <a:pt x="553" y="0"/>
                  </a:moveTo>
                  <a:cubicBezTo>
                    <a:pt x="1" y="0"/>
                    <a:pt x="1" y="850"/>
                    <a:pt x="553" y="850"/>
                  </a:cubicBezTo>
                  <a:cubicBezTo>
                    <a:pt x="1105" y="850"/>
                    <a:pt x="1094" y="0"/>
                    <a:pt x="553" y="0"/>
                  </a:cubicBezTo>
                  <a:close/>
                </a:path>
              </a:pathLst>
            </a:custGeom>
            <a:gradFill>
              <a:gsLst>
                <a:gs pos="0">
                  <a:schemeClr val="lt2"/>
                </a:gs>
                <a:gs pos="21000">
                  <a:schemeClr val="lt2"/>
                </a:gs>
                <a:gs pos="52000">
                  <a:schemeClr val="lt2"/>
                </a:gs>
                <a:gs pos="79000">
                  <a:schemeClr val="accent2"/>
                </a:gs>
                <a:gs pos="100000">
                  <a:schemeClr val="accent3"/>
                </a:gs>
              </a:gsLst>
              <a:path path="circle">
                <a:fillToRect l="50000" t="50000" r="50000" b="50000"/>
              </a:path>
              <a:tileRect/>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6" name="Google Shape;466;p18"/>
            <p:cNvSpPr/>
            <p:nvPr/>
          </p:nvSpPr>
          <p:spPr>
            <a:xfrm>
              <a:off x="-2760020" y="1166825"/>
              <a:ext cx="35893" cy="27253"/>
            </a:xfrm>
            <a:custGeom>
              <a:avLst/>
              <a:gdLst/>
              <a:ahLst/>
              <a:cxnLst/>
              <a:rect l="l" t="t" r="r" b="b"/>
              <a:pathLst>
                <a:path w="1105" h="839" extrusionOk="0">
                  <a:moveTo>
                    <a:pt x="553" y="0"/>
                  </a:moveTo>
                  <a:cubicBezTo>
                    <a:pt x="1" y="0"/>
                    <a:pt x="1" y="839"/>
                    <a:pt x="553" y="839"/>
                  </a:cubicBezTo>
                  <a:cubicBezTo>
                    <a:pt x="1105" y="839"/>
                    <a:pt x="1105" y="0"/>
                    <a:pt x="553" y="0"/>
                  </a:cubicBezTo>
                  <a:close/>
                </a:path>
              </a:pathLst>
            </a:custGeom>
            <a:gradFill>
              <a:gsLst>
                <a:gs pos="0">
                  <a:schemeClr val="lt2"/>
                </a:gs>
                <a:gs pos="21000">
                  <a:schemeClr val="lt2"/>
                </a:gs>
                <a:gs pos="52000">
                  <a:schemeClr val="lt2"/>
                </a:gs>
                <a:gs pos="79000">
                  <a:schemeClr val="accent2"/>
                </a:gs>
                <a:gs pos="100000">
                  <a:schemeClr val="accent3"/>
                </a:gs>
              </a:gsLst>
              <a:path path="circle">
                <a:fillToRect l="50000" t="50000" r="50000" b="50000"/>
              </a:path>
              <a:tileRect/>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7" name="Google Shape;467;p18"/>
            <p:cNvSpPr/>
            <p:nvPr/>
          </p:nvSpPr>
          <p:spPr>
            <a:xfrm>
              <a:off x="-5903211" y="2611126"/>
              <a:ext cx="35861" cy="27610"/>
            </a:xfrm>
            <a:custGeom>
              <a:avLst/>
              <a:gdLst/>
              <a:ahLst/>
              <a:cxnLst/>
              <a:rect l="l" t="t" r="r" b="b"/>
              <a:pathLst>
                <a:path w="1104" h="850" extrusionOk="0">
                  <a:moveTo>
                    <a:pt x="552" y="0"/>
                  </a:moveTo>
                  <a:cubicBezTo>
                    <a:pt x="0" y="0"/>
                    <a:pt x="0" y="850"/>
                    <a:pt x="552" y="850"/>
                  </a:cubicBezTo>
                  <a:cubicBezTo>
                    <a:pt x="1104" y="850"/>
                    <a:pt x="1093" y="0"/>
                    <a:pt x="552" y="0"/>
                  </a:cubicBezTo>
                  <a:close/>
                </a:path>
              </a:pathLst>
            </a:custGeom>
            <a:gradFill>
              <a:gsLst>
                <a:gs pos="0">
                  <a:schemeClr val="lt2"/>
                </a:gs>
                <a:gs pos="21000">
                  <a:schemeClr val="lt2"/>
                </a:gs>
                <a:gs pos="52000">
                  <a:schemeClr val="lt2"/>
                </a:gs>
                <a:gs pos="79000">
                  <a:schemeClr val="accent2"/>
                </a:gs>
                <a:gs pos="100000">
                  <a:schemeClr val="accent3"/>
                </a:gs>
              </a:gsLst>
              <a:path path="circle">
                <a:fillToRect l="50000" t="50000" r="50000" b="50000"/>
              </a:path>
              <a:tileRect/>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468" name="Google Shape;468;p18"/>
          <p:cNvSpPr/>
          <p:nvPr/>
        </p:nvSpPr>
        <p:spPr>
          <a:xfrm flipH="1">
            <a:off x="8604031" y="4720615"/>
            <a:ext cx="234389" cy="303243"/>
          </a:xfrm>
          <a:custGeom>
            <a:avLst/>
            <a:gdLst/>
            <a:ahLst/>
            <a:cxnLst/>
            <a:rect l="l" t="t" r="r" b="b"/>
            <a:pathLst>
              <a:path w="5222" h="6756" extrusionOk="0">
                <a:moveTo>
                  <a:pt x="2617" y="1"/>
                </a:moveTo>
                <a:lnTo>
                  <a:pt x="2617" y="1"/>
                </a:lnTo>
                <a:cubicBezTo>
                  <a:pt x="2617" y="1866"/>
                  <a:pt x="1447" y="3378"/>
                  <a:pt x="1" y="3378"/>
                </a:cubicBezTo>
                <a:lnTo>
                  <a:pt x="1" y="3378"/>
                </a:lnTo>
                <a:cubicBezTo>
                  <a:pt x="1447" y="3378"/>
                  <a:pt x="2617" y="4891"/>
                  <a:pt x="2617" y="6756"/>
                </a:cubicBezTo>
                <a:lnTo>
                  <a:pt x="2617" y="6756"/>
                </a:lnTo>
                <a:cubicBezTo>
                  <a:pt x="2617" y="4891"/>
                  <a:pt x="3787" y="3378"/>
                  <a:pt x="5222" y="3378"/>
                </a:cubicBezTo>
                <a:lnTo>
                  <a:pt x="5222" y="3378"/>
                </a:lnTo>
                <a:cubicBezTo>
                  <a:pt x="3776" y="3378"/>
                  <a:pt x="2617" y="1866"/>
                  <a:pt x="2617" y="1"/>
                </a:cubicBezTo>
                <a:close/>
              </a:path>
            </a:pathLst>
          </a:custGeom>
          <a:gradFill>
            <a:gsLst>
              <a:gs pos="0">
                <a:srgbClr val="B88532"/>
              </a:gs>
              <a:gs pos="9000">
                <a:srgbClr val="C99F4A"/>
              </a:gs>
              <a:gs pos="25000">
                <a:srgbClr val="FCEB8F"/>
              </a:gs>
              <a:gs pos="49000">
                <a:srgbClr val="C29934"/>
              </a:gs>
              <a:gs pos="72000">
                <a:srgbClr val="FCEB8F"/>
              </a:gs>
              <a:gs pos="86000">
                <a:srgbClr val="DAB861"/>
              </a:gs>
              <a:gs pos="100000">
                <a:srgbClr val="B88532"/>
              </a:gs>
            </a:gsLst>
            <a:lin ang="18900044"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9" name="Google Shape;469;p18"/>
          <p:cNvSpPr/>
          <p:nvPr/>
        </p:nvSpPr>
        <p:spPr>
          <a:xfrm flipH="1">
            <a:off x="984781" y="92315"/>
            <a:ext cx="234389" cy="303243"/>
          </a:xfrm>
          <a:custGeom>
            <a:avLst/>
            <a:gdLst/>
            <a:ahLst/>
            <a:cxnLst/>
            <a:rect l="l" t="t" r="r" b="b"/>
            <a:pathLst>
              <a:path w="5222" h="6756" extrusionOk="0">
                <a:moveTo>
                  <a:pt x="2617" y="1"/>
                </a:moveTo>
                <a:lnTo>
                  <a:pt x="2617" y="1"/>
                </a:lnTo>
                <a:cubicBezTo>
                  <a:pt x="2617" y="1866"/>
                  <a:pt x="1447" y="3378"/>
                  <a:pt x="1" y="3378"/>
                </a:cubicBezTo>
                <a:lnTo>
                  <a:pt x="1" y="3378"/>
                </a:lnTo>
                <a:cubicBezTo>
                  <a:pt x="1447" y="3378"/>
                  <a:pt x="2617" y="4891"/>
                  <a:pt x="2617" y="6756"/>
                </a:cubicBezTo>
                <a:lnTo>
                  <a:pt x="2617" y="6756"/>
                </a:lnTo>
                <a:cubicBezTo>
                  <a:pt x="2617" y="4891"/>
                  <a:pt x="3787" y="3378"/>
                  <a:pt x="5222" y="3378"/>
                </a:cubicBezTo>
                <a:lnTo>
                  <a:pt x="5222" y="3378"/>
                </a:lnTo>
                <a:cubicBezTo>
                  <a:pt x="3776" y="3378"/>
                  <a:pt x="2617" y="1866"/>
                  <a:pt x="2617" y="1"/>
                </a:cubicBezTo>
                <a:close/>
              </a:path>
            </a:pathLst>
          </a:custGeom>
          <a:gradFill>
            <a:gsLst>
              <a:gs pos="0">
                <a:schemeClr val="accent1"/>
              </a:gs>
              <a:gs pos="9000">
                <a:schemeClr val="accent3"/>
              </a:gs>
              <a:gs pos="25000">
                <a:schemeClr val="lt2"/>
              </a:gs>
              <a:gs pos="49000">
                <a:schemeClr val="accent3"/>
              </a:gs>
              <a:gs pos="72000">
                <a:schemeClr val="lt2"/>
              </a:gs>
              <a:gs pos="86000">
                <a:schemeClr val="accent2"/>
              </a:gs>
              <a:gs pos="100000">
                <a:schemeClr val="accent1"/>
              </a:gs>
            </a:gsLst>
            <a:lin ang="18900044"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470" name="Google Shape;470;p18"/>
          <p:cNvGrpSpPr/>
          <p:nvPr/>
        </p:nvGrpSpPr>
        <p:grpSpPr>
          <a:xfrm rot="-1243000" flipH="1">
            <a:off x="8461494" y="1171069"/>
            <a:ext cx="1092655" cy="1122026"/>
            <a:chOff x="6915152" y="4038195"/>
            <a:chExt cx="958640" cy="984408"/>
          </a:xfrm>
        </p:grpSpPr>
        <p:sp>
          <p:nvSpPr>
            <p:cNvPr id="471" name="Google Shape;471;p18"/>
            <p:cNvSpPr/>
            <p:nvPr/>
          </p:nvSpPr>
          <p:spPr>
            <a:xfrm>
              <a:off x="6915152" y="4038195"/>
              <a:ext cx="958640" cy="984408"/>
            </a:xfrm>
            <a:custGeom>
              <a:avLst/>
              <a:gdLst/>
              <a:ahLst/>
              <a:cxnLst/>
              <a:rect l="l" t="t" r="r" b="b"/>
              <a:pathLst>
                <a:path w="23400" h="24029" extrusionOk="0">
                  <a:moveTo>
                    <a:pt x="0" y="12142"/>
                  </a:moveTo>
                  <a:cubicBezTo>
                    <a:pt x="0" y="7594"/>
                    <a:pt x="2749" y="3488"/>
                    <a:pt x="6954" y="1744"/>
                  </a:cubicBezTo>
                  <a:cubicBezTo>
                    <a:pt x="11159" y="0"/>
                    <a:pt x="16005" y="961"/>
                    <a:pt x="19217" y="4184"/>
                  </a:cubicBezTo>
                  <a:cubicBezTo>
                    <a:pt x="22440" y="7407"/>
                    <a:pt x="23400" y="12241"/>
                    <a:pt x="21656" y="16446"/>
                  </a:cubicBezTo>
                  <a:cubicBezTo>
                    <a:pt x="19923" y="20663"/>
                    <a:pt x="15817" y="23400"/>
                    <a:pt x="11259" y="23400"/>
                  </a:cubicBezTo>
                  <a:cubicBezTo>
                    <a:pt x="5045" y="23400"/>
                    <a:pt x="11" y="18356"/>
                    <a:pt x="0" y="12142"/>
                  </a:cubicBezTo>
                  <a:close/>
                  <a:moveTo>
                    <a:pt x="243" y="12142"/>
                  </a:moveTo>
                  <a:cubicBezTo>
                    <a:pt x="243" y="16601"/>
                    <a:pt x="2925" y="20618"/>
                    <a:pt x="7042" y="22318"/>
                  </a:cubicBezTo>
                  <a:cubicBezTo>
                    <a:pt x="11159" y="24029"/>
                    <a:pt x="15894" y="23080"/>
                    <a:pt x="19051" y="19934"/>
                  </a:cubicBezTo>
                  <a:cubicBezTo>
                    <a:pt x="22197" y="16788"/>
                    <a:pt x="23146" y="12042"/>
                    <a:pt x="21435" y="7925"/>
                  </a:cubicBezTo>
                  <a:cubicBezTo>
                    <a:pt x="19735" y="3819"/>
                    <a:pt x="15718" y="1126"/>
                    <a:pt x="11270" y="1126"/>
                  </a:cubicBezTo>
                  <a:cubicBezTo>
                    <a:pt x="5177" y="1137"/>
                    <a:pt x="254" y="6060"/>
                    <a:pt x="243" y="12142"/>
                  </a:cubicBezTo>
                  <a:close/>
                </a:path>
              </a:pathLst>
            </a:custGeom>
            <a:gradFill>
              <a:gsLst>
                <a:gs pos="0">
                  <a:schemeClr val="accent1"/>
                </a:gs>
                <a:gs pos="9000">
                  <a:schemeClr val="accent2"/>
                </a:gs>
                <a:gs pos="25000">
                  <a:schemeClr val="lt2"/>
                </a:gs>
                <a:gs pos="49000">
                  <a:schemeClr val="accent3"/>
                </a:gs>
                <a:gs pos="72000">
                  <a:schemeClr val="lt2"/>
                </a:gs>
                <a:gs pos="86000">
                  <a:schemeClr val="accent2"/>
                </a:gs>
                <a:gs pos="100000">
                  <a:srgbClr val="B88532"/>
                </a:gs>
              </a:gsLst>
              <a:lin ang="2700006"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2" name="Google Shape;472;p18"/>
            <p:cNvSpPr/>
            <p:nvPr/>
          </p:nvSpPr>
          <p:spPr>
            <a:xfrm>
              <a:off x="6915152" y="4102391"/>
              <a:ext cx="795876" cy="815786"/>
            </a:xfrm>
            <a:custGeom>
              <a:avLst/>
              <a:gdLst/>
              <a:ahLst/>
              <a:cxnLst/>
              <a:rect l="l" t="t" r="r" b="b"/>
              <a:pathLst>
                <a:path w="19427" h="19913" extrusionOk="0">
                  <a:moveTo>
                    <a:pt x="0" y="10089"/>
                  </a:moveTo>
                  <a:cubicBezTo>
                    <a:pt x="0" y="6303"/>
                    <a:pt x="2274" y="2893"/>
                    <a:pt x="5773" y="1447"/>
                  </a:cubicBezTo>
                  <a:cubicBezTo>
                    <a:pt x="9261" y="1"/>
                    <a:pt x="13290" y="795"/>
                    <a:pt x="15961" y="3478"/>
                  </a:cubicBezTo>
                  <a:cubicBezTo>
                    <a:pt x="18632" y="6149"/>
                    <a:pt x="19426" y="10166"/>
                    <a:pt x="17980" y="13665"/>
                  </a:cubicBezTo>
                  <a:cubicBezTo>
                    <a:pt x="16535" y="17153"/>
                    <a:pt x="13135" y="19427"/>
                    <a:pt x="9349" y="19427"/>
                  </a:cubicBezTo>
                  <a:cubicBezTo>
                    <a:pt x="4195" y="19427"/>
                    <a:pt x="11" y="15244"/>
                    <a:pt x="0" y="10089"/>
                  </a:cubicBezTo>
                  <a:close/>
                  <a:moveTo>
                    <a:pt x="243" y="10089"/>
                  </a:moveTo>
                  <a:cubicBezTo>
                    <a:pt x="243" y="13764"/>
                    <a:pt x="2462" y="17087"/>
                    <a:pt x="5861" y="18500"/>
                  </a:cubicBezTo>
                  <a:cubicBezTo>
                    <a:pt x="9272" y="19912"/>
                    <a:pt x="13190" y="19129"/>
                    <a:pt x="15784" y="16524"/>
                  </a:cubicBezTo>
                  <a:cubicBezTo>
                    <a:pt x="18389" y="13919"/>
                    <a:pt x="19173" y="10001"/>
                    <a:pt x="17760" y="6601"/>
                  </a:cubicBezTo>
                  <a:cubicBezTo>
                    <a:pt x="16358" y="3202"/>
                    <a:pt x="13036" y="983"/>
                    <a:pt x="9349" y="983"/>
                  </a:cubicBezTo>
                  <a:cubicBezTo>
                    <a:pt x="4327" y="983"/>
                    <a:pt x="254" y="5056"/>
                    <a:pt x="243" y="10089"/>
                  </a:cubicBezTo>
                  <a:close/>
                </a:path>
              </a:pathLst>
            </a:custGeom>
            <a:gradFill>
              <a:gsLst>
                <a:gs pos="0">
                  <a:schemeClr val="accent1"/>
                </a:gs>
                <a:gs pos="9000">
                  <a:schemeClr val="accent2"/>
                </a:gs>
                <a:gs pos="25000">
                  <a:schemeClr val="lt2"/>
                </a:gs>
                <a:gs pos="49000">
                  <a:schemeClr val="accent3"/>
                </a:gs>
                <a:gs pos="72000">
                  <a:schemeClr val="lt2"/>
                </a:gs>
                <a:gs pos="86000">
                  <a:schemeClr val="accent2"/>
                </a:gs>
                <a:gs pos="100000">
                  <a:srgbClr val="B88532"/>
                </a:gs>
              </a:gsLst>
              <a:lin ang="2700006"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473" name="Google Shape;473;p18"/>
          <p:cNvGrpSpPr/>
          <p:nvPr/>
        </p:nvGrpSpPr>
        <p:grpSpPr>
          <a:xfrm rot="-1487330" flipH="1">
            <a:off x="-294586" y="4419418"/>
            <a:ext cx="1092681" cy="1122052"/>
            <a:chOff x="6915152" y="4038195"/>
            <a:chExt cx="958640" cy="984408"/>
          </a:xfrm>
        </p:grpSpPr>
        <p:sp>
          <p:nvSpPr>
            <p:cNvPr id="474" name="Google Shape;474;p18"/>
            <p:cNvSpPr/>
            <p:nvPr/>
          </p:nvSpPr>
          <p:spPr>
            <a:xfrm>
              <a:off x="6915152" y="4038195"/>
              <a:ext cx="958640" cy="984408"/>
            </a:xfrm>
            <a:custGeom>
              <a:avLst/>
              <a:gdLst/>
              <a:ahLst/>
              <a:cxnLst/>
              <a:rect l="l" t="t" r="r" b="b"/>
              <a:pathLst>
                <a:path w="23400" h="24029" extrusionOk="0">
                  <a:moveTo>
                    <a:pt x="0" y="12142"/>
                  </a:moveTo>
                  <a:cubicBezTo>
                    <a:pt x="0" y="7594"/>
                    <a:pt x="2749" y="3488"/>
                    <a:pt x="6954" y="1744"/>
                  </a:cubicBezTo>
                  <a:cubicBezTo>
                    <a:pt x="11159" y="0"/>
                    <a:pt x="16005" y="961"/>
                    <a:pt x="19217" y="4184"/>
                  </a:cubicBezTo>
                  <a:cubicBezTo>
                    <a:pt x="22440" y="7407"/>
                    <a:pt x="23400" y="12241"/>
                    <a:pt x="21656" y="16446"/>
                  </a:cubicBezTo>
                  <a:cubicBezTo>
                    <a:pt x="19923" y="20663"/>
                    <a:pt x="15817" y="23400"/>
                    <a:pt x="11259" y="23400"/>
                  </a:cubicBezTo>
                  <a:cubicBezTo>
                    <a:pt x="5045" y="23400"/>
                    <a:pt x="11" y="18356"/>
                    <a:pt x="0" y="12142"/>
                  </a:cubicBezTo>
                  <a:close/>
                  <a:moveTo>
                    <a:pt x="243" y="12142"/>
                  </a:moveTo>
                  <a:cubicBezTo>
                    <a:pt x="243" y="16601"/>
                    <a:pt x="2925" y="20618"/>
                    <a:pt x="7042" y="22318"/>
                  </a:cubicBezTo>
                  <a:cubicBezTo>
                    <a:pt x="11159" y="24029"/>
                    <a:pt x="15894" y="23080"/>
                    <a:pt x="19051" y="19934"/>
                  </a:cubicBezTo>
                  <a:cubicBezTo>
                    <a:pt x="22197" y="16788"/>
                    <a:pt x="23146" y="12042"/>
                    <a:pt x="21435" y="7925"/>
                  </a:cubicBezTo>
                  <a:cubicBezTo>
                    <a:pt x="19735" y="3819"/>
                    <a:pt x="15718" y="1126"/>
                    <a:pt x="11270" y="1126"/>
                  </a:cubicBezTo>
                  <a:cubicBezTo>
                    <a:pt x="5177" y="1137"/>
                    <a:pt x="254" y="6060"/>
                    <a:pt x="243" y="12142"/>
                  </a:cubicBezTo>
                  <a:close/>
                </a:path>
              </a:pathLst>
            </a:custGeom>
            <a:gradFill>
              <a:gsLst>
                <a:gs pos="0">
                  <a:schemeClr val="accent1"/>
                </a:gs>
                <a:gs pos="9000">
                  <a:schemeClr val="accent2"/>
                </a:gs>
                <a:gs pos="25000">
                  <a:schemeClr val="lt2"/>
                </a:gs>
                <a:gs pos="49000">
                  <a:schemeClr val="accent3"/>
                </a:gs>
                <a:gs pos="72000">
                  <a:schemeClr val="lt2"/>
                </a:gs>
                <a:gs pos="86000">
                  <a:schemeClr val="accent2"/>
                </a:gs>
                <a:gs pos="100000">
                  <a:srgbClr val="B88532"/>
                </a:gs>
              </a:gsLst>
              <a:lin ang="2700006"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5" name="Google Shape;475;p18"/>
            <p:cNvSpPr/>
            <p:nvPr/>
          </p:nvSpPr>
          <p:spPr>
            <a:xfrm>
              <a:off x="6915152" y="4102391"/>
              <a:ext cx="795876" cy="815786"/>
            </a:xfrm>
            <a:custGeom>
              <a:avLst/>
              <a:gdLst/>
              <a:ahLst/>
              <a:cxnLst/>
              <a:rect l="l" t="t" r="r" b="b"/>
              <a:pathLst>
                <a:path w="19427" h="19913" extrusionOk="0">
                  <a:moveTo>
                    <a:pt x="0" y="10089"/>
                  </a:moveTo>
                  <a:cubicBezTo>
                    <a:pt x="0" y="6303"/>
                    <a:pt x="2274" y="2893"/>
                    <a:pt x="5773" y="1447"/>
                  </a:cubicBezTo>
                  <a:cubicBezTo>
                    <a:pt x="9261" y="1"/>
                    <a:pt x="13290" y="795"/>
                    <a:pt x="15961" y="3478"/>
                  </a:cubicBezTo>
                  <a:cubicBezTo>
                    <a:pt x="18632" y="6149"/>
                    <a:pt x="19426" y="10166"/>
                    <a:pt x="17980" y="13665"/>
                  </a:cubicBezTo>
                  <a:cubicBezTo>
                    <a:pt x="16535" y="17153"/>
                    <a:pt x="13135" y="19427"/>
                    <a:pt x="9349" y="19427"/>
                  </a:cubicBezTo>
                  <a:cubicBezTo>
                    <a:pt x="4195" y="19427"/>
                    <a:pt x="11" y="15244"/>
                    <a:pt x="0" y="10089"/>
                  </a:cubicBezTo>
                  <a:close/>
                  <a:moveTo>
                    <a:pt x="243" y="10089"/>
                  </a:moveTo>
                  <a:cubicBezTo>
                    <a:pt x="243" y="13764"/>
                    <a:pt x="2462" y="17087"/>
                    <a:pt x="5861" y="18500"/>
                  </a:cubicBezTo>
                  <a:cubicBezTo>
                    <a:pt x="9272" y="19912"/>
                    <a:pt x="13190" y="19129"/>
                    <a:pt x="15784" y="16524"/>
                  </a:cubicBezTo>
                  <a:cubicBezTo>
                    <a:pt x="18389" y="13919"/>
                    <a:pt x="19173" y="10001"/>
                    <a:pt x="17760" y="6601"/>
                  </a:cubicBezTo>
                  <a:cubicBezTo>
                    <a:pt x="16358" y="3202"/>
                    <a:pt x="13036" y="983"/>
                    <a:pt x="9349" y="983"/>
                  </a:cubicBezTo>
                  <a:cubicBezTo>
                    <a:pt x="4327" y="983"/>
                    <a:pt x="254" y="5056"/>
                    <a:pt x="243" y="10089"/>
                  </a:cubicBezTo>
                  <a:close/>
                </a:path>
              </a:pathLst>
            </a:custGeom>
            <a:gradFill>
              <a:gsLst>
                <a:gs pos="0">
                  <a:schemeClr val="accent1"/>
                </a:gs>
                <a:gs pos="9000">
                  <a:schemeClr val="accent2"/>
                </a:gs>
                <a:gs pos="25000">
                  <a:schemeClr val="lt2"/>
                </a:gs>
                <a:gs pos="49000">
                  <a:schemeClr val="accent3"/>
                </a:gs>
                <a:gs pos="72000">
                  <a:schemeClr val="lt2"/>
                </a:gs>
                <a:gs pos="86000">
                  <a:schemeClr val="accent2"/>
                </a:gs>
                <a:gs pos="100000">
                  <a:srgbClr val="B88532"/>
                </a:gs>
              </a:gsLst>
              <a:lin ang="2700006"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mc:AlternateContent xmlns:mc="http://schemas.openxmlformats.org/markup-compatibility/2006">
    <mc:Choice xmlns:p159="http://schemas.microsoft.com/office/powerpoint/2015/09/main" xmlns="" Requires="p159">
      <p:transition xmlns:p14="http://schemas.microsoft.com/office/powerpoint/2010/main" spd="slow" p14:dur="2000">
        <p159:morph option="byObject"/>
      </p:transition>
    </mc:Choice>
    <mc:Fallback>
      <p:transition spd="slow">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hanks">
  <p:cSld name="CUSTOM">
    <p:spTree>
      <p:nvGrpSpPr>
        <p:cNvPr id="1" name="Shape 624"/>
        <p:cNvGrpSpPr/>
        <p:nvPr/>
      </p:nvGrpSpPr>
      <p:grpSpPr>
        <a:xfrm>
          <a:off x="0" y="0"/>
          <a:ext cx="0" cy="0"/>
          <a:chOff x="0" y="0"/>
          <a:chExt cx="0" cy="0"/>
        </a:xfrm>
      </p:grpSpPr>
      <p:sp>
        <p:nvSpPr>
          <p:cNvPr id="625" name="Google Shape;625;p23"/>
          <p:cNvSpPr txBox="1"/>
          <p:nvPr/>
        </p:nvSpPr>
        <p:spPr>
          <a:xfrm>
            <a:off x="720000" y="3356150"/>
            <a:ext cx="3852000" cy="615600"/>
          </a:xfrm>
          <a:prstGeom prst="rect">
            <a:avLst/>
          </a:prstGeom>
          <a:noFill/>
          <a:ln>
            <a:noFill/>
          </a:ln>
        </p:spPr>
        <p:txBody>
          <a:bodyPr spcFirstLastPara="1" wrap="square" lIns="91425" tIns="91425" rIns="91425" bIns="91425" anchor="b" anchorCtr="0">
            <a:noAutofit/>
          </a:bodyPr>
          <a:lstStyle/>
          <a:p>
            <a:pPr marL="0" lvl="0" indent="0" algn="l" rtl="0">
              <a:lnSpc>
                <a:spcPct val="100000"/>
              </a:lnSpc>
              <a:spcBef>
                <a:spcPts val="300"/>
              </a:spcBef>
              <a:spcAft>
                <a:spcPts val="0"/>
              </a:spcAft>
              <a:buNone/>
            </a:pPr>
            <a:r>
              <a:rPr lang="en" sz="1200">
                <a:solidFill>
                  <a:schemeClr val="dk2"/>
                </a:solidFill>
                <a:latin typeface="Manjari"/>
                <a:ea typeface="Manjari"/>
                <a:cs typeface="Manjari"/>
                <a:sym typeface="Manjari"/>
              </a:rPr>
              <a:t>CREDITS: This presentation template was created by </a:t>
            </a:r>
            <a:r>
              <a:rPr lang="en" sz="1200" b="1">
                <a:solidFill>
                  <a:schemeClr val="dk2"/>
                </a:solidFill>
                <a:uFill>
                  <a:noFill/>
                </a:uFill>
                <a:latin typeface="Manjari"/>
                <a:ea typeface="Manjari"/>
                <a:cs typeface="Manjari"/>
                <a:sym typeface="Manjari"/>
                <a:hlinkClick r:id="rId2">
                  <a:extLst>
                    <a:ext uri="{A12FA001-AC4F-418D-AE19-62706E023703}">
                      <ahyp:hlinkClr xmlns:ahyp="http://schemas.microsoft.com/office/drawing/2018/hyperlinkcolor" xmlns="" val="tx"/>
                    </a:ext>
                  </a:extLst>
                </a:hlinkClick>
              </a:rPr>
              <a:t>Slidesgo</a:t>
            </a:r>
            <a:r>
              <a:rPr lang="en" sz="1200">
                <a:solidFill>
                  <a:schemeClr val="dk2"/>
                </a:solidFill>
                <a:latin typeface="Manjari"/>
                <a:ea typeface="Manjari"/>
                <a:cs typeface="Manjari"/>
                <a:sym typeface="Manjari"/>
              </a:rPr>
              <a:t>, including icons by </a:t>
            </a:r>
            <a:r>
              <a:rPr lang="en" sz="1200" b="1">
                <a:solidFill>
                  <a:schemeClr val="dk2"/>
                </a:solidFill>
                <a:uFill>
                  <a:noFill/>
                </a:uFill>
                <a:latin typeface="Manjari"/>
                <a:ea typeface="Manjari"/>
                <a:cs typeface="Manjari"/>
                <a:sym typeface="Manjari"/>
                <a:hlinkClick r:id="rId3">
                  <a:extLst>
                    <a:ext uri="{A12FA001-AC4F-418D-AE19-62706E023703}">
                      <ahyp:hlinkClr xmlns:ahyp="http://schemas.microsoft.com/office/drawing/2018/hyperlinkcolor" xmlns="" val="tx"/>
                    </a:ext>
                  </a:extLst>
                </a:hlinkClick>
              </a:rPr>
              <a:t>Flaticon</a:t>
            </a:r>
            <a:r>
              <a:rPr lang="en" sz="1200" b="1">
                <a:solidFill>
                  <a:schemeClr val="dk2"/>
                </a:solidFill>
                <a:latin typeface="Manjari"/>
                <a:ea typeface="Manjari"/>
                <a:cs typeface="Manjari"/>
                <a:sym typeface="Manjari"/>
              </a:rPr>
              <a:t> </a:t>
            </a:r>
            <a:r>
              <a:rPr lang="en" sz="1200">
                <a:solidFill>
                  <a:schemeClr val="dk2"/>
                </a:solidFill>
                <a:latin typeface="Manjari"/>
                <a:ea typeface="Manjari"/>
                <a:cs typeface="Manjari"/>
                <a:sym typeface="Manjari"/>
              </a:rPr>
              <a:t>and infographics &amp; images by </a:t>
            </a:r>
            <a:r>
              <a:rPr lang="en" sz="1200" b="1">
                <a:solidFill>
                  <a:schemeClr val="dk2"/>
                </a:solidFill>
                <a:uFill>
                  <a:noFill/>
                </a:uFill>
                <a:latin typeface="Manjari"/>
                <a:ea typeface="Manjari"/>
                <a:cs typeface="Manjari"/>
                <a:sym typeface="Manjari"/>
                <a:hlinkClick r:id="rId4">
                  <a:extLst>
                    <a:ext uri="{A12FA001-AC4F-418D-AE19-62706E023703}">
                      <ahyp:hlinkClr xmlns:ahyp="http://schemas.microsoft.com/office/drawing/2018/hyperlinkcolor" xmlns="" val="tx"/>
                    </a:ext>
                  </a:extLst>
                </a:hlinkClick>
              </a:rPr>
              <a:t>Freepik</a:t>
            </a:r>
            <a:endParaRPr sz="1200" b="1">
              <a:solidFill>
                <a:schemeClr val="dk2"/>
              </a:solidFill>
              <a:latin typeface="Manjari"/>
              <a:ea typeface="Manjari"/>
              <a:cs typeface="Manjari"/>
              <a:sym typeface="Manjari"/>
            </a:endParaRPr>
          </a:p>
        </p:txBody>
      </p:sp>
      <p:grpSp>
        <p:nvGrpSpPr>
          <p:cNvPr id="626" name="Google Shape;626;p23"/>
          <p:cNvGrpSpPr/>
          <p:nvPr/>
        </p:nvGrpSpPr>
        <p:grpSpPr>
          <a:xfrm>
            <a:off x="69924" y="92331"/>
            <a:ext cx="8992628" cy="4976582"/>
            <a:chOff x="-9231564" y="-809793"/>
            <a:chExt cx="6507438" cy="3601261"/>
          </a:xfrm>
        </p:grpSpPr>
        <p:sp>
          <p:nvSpPr>
            <p:cNvPr id="627" name="Google Shape;627;p23"/>
            <p:cNvSpPr/>
            <p:nvPr/>
          </p:nvSpPr>
          <p:spPr>
            <a:xfrm>
              <a:off x="-9231564" y="895623"/>
              <a:ext cx="53434" cy="41253"/>
            </a:xfrm>
            <a:custGeom>
              <a:avLst/>
              <a:gdLst/>
              <a:ahLst/>
              <a:cxnLst/>
              <a:rect l="l" t="t" r="r" b="b"/>
              <a:pathLst>
                <a:path w="1645" h="1270" extrusionOk="0">
                  <a:moveTo>
                    <a:pt x="817" y="0"/>
                  </a:moveTo>
                  <a:cubicBezTo>
                    <a:pt x="0" y="0"/>
                    <a:pt x="0" y="1270"/>
                    <a:pt x="817" y="1270"/>
                  </a:cubicBezTo>
                  <a:cubicBezTo>
                    <a:pt x="1645" y="1270"/>
                    <a:pt x="1645" y="0"/>
                    <a:pt x="817" y="0"/>
                  </a:cubicBezTo>
                  <a:close/>
                </a:path>
              </a:pathLst>
            </a:custGeom>
            <a:gradFill>
              <a:gsLst>
                <a:gs pos="0">
                  <a:schemeClr val="lt2"/>
                </a:gs>
                <a:gs pos="21000">
                  <a:schemeClr val="lt2"/>
                </a:gs>
                <a:gs pos="52000">
                  <a:schemeClr val="lt2"/>
                </a:gs>
                <a:gs pos="79000">
                  <a:schemeClr val="accent2"/>
                </a:gs>
                <a:gs pos="100000">
                  <a:schemeClr val="accent3"/>
                </a:gs>
              </a:gsLst>
              <a:path path="circle">
                <a:fillToRect l="50000" t="50000" r="50000" b="50000"/>
              </a:path>
              <a:tileRect/>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8" name="Google Shape;628;p23"/>
            <p:cNvSpPr/>
            <p:nvPr/>
          </p:nvSpPr>
          <p:spPr>
            <a:xfrm>
              <a:off x="-7937915" y="-809793"/>
              <a:ext cx="53466" cy="41253"/>
            </a:xfrm>
            <a:custGeom>
              <a:avLst/>
              <a:gdLst/>
              <a:ahLst/>
              <a:cxnLst/>
              <a:rect l="l" t="t" r="r" b="b"/>
              <a:pathLst>
                <a:path w="1646" h="1270" extrusionOk="0">
                  <a:moveTo>
                    <a:pt x="828" y="1"/>
                  </a:moveTo>
                  <a:cubicBezTo>
                    <a:pt x="12" y="1"/>
                    <a:pt x="1" y="1270"/>
                    <a:pt x="828" y="1270"/>
                  </a:cubicBezTo>
                  <a:cubicBezTo>
                    <a:pt x="1645" y="1270"/>
                    <a:pt x="1645" y="1"/>
                    <a:pt x="828" y="1"/>
                  </a:cubicBezTo>
                  <a:close/>
                </a:path>
              </a:pathLst>
            </a:custGeom>
            <a:gradFill>
              <a:gsLst>
                <a:gs pos="0">
                  <a:schemeClr val="lt2"/>
                </a:gs>
                <a:gs pos="21000">
                  <a:schemeClr val="lt2"/>
                </a:gs>
                <a:gs pos="52000">
                  <a:schemeClr val="lt2"/>
                </a:gs>
                <a:gs pos="79000">
                  <a:schemeClr val="accent2"/>
                </a:gs>
                <a:gs pos="100000">
                  <a:schemeClr val="accent3"/>
                </a:gs>
              </a:gsLst>
              <a:path path="circle">
                <a:fillToRect l="50000" t="50000" r="50000" b="50000"/>
              </a:path>
              <a:tileRect/>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9" name="Google Shape;629;p23"/>
            <p:cNvSpPr/>
            <p:nvPr/>
          </p:nvSpPr>
          <p:spPr>
            <a:xfrm>
              <a:off x="-8912210" y="176428"/>
              <a:ext cx="53109" cy="41253"/>
            </a:xfrm>
            <a:custGeom>
              <a:avLst/>
              <a:gdLst/>
              <a:ahLst/>
              <a:cxnLst/>
              <a:rect l="l" t="t" r="r" b="b"/>
              <a:pathLst>
                <a:path w="1635" h="1270" extrusionOk="0">
                  <a:moveTo>
                    <a:pt x="818" y="0"/>
                  </a:moveTo>
                  <a:cubicBezTo>
                    <a:pt x="1" y="0"/>
                    <a:pt x="1" y="1270"/>
                    <a:pt x="818" y="1270"/>
                  </a:cubicBezTo>
                  <a:cubicBezTo>
                    <a:pt x="1634" y="1270"/>
                    <a:pt x="1634" y="0"/>
                    <a:pt x="818" y="0"/>
                  </a:cubicBezTo>
                  <a:close/>
                </a:path>
              </a:pathLst>
            </a:custGeom>
            <a:gradFill>
              <a:gsLst>
                <a:gs pos="0">
                  <a:schemeClr val="lt2"/>
                </a:gs>
                <a:gs pos="21000">
                  <a:schemeClr val="lt2"/>
                </a:gs>
                <a:gs pos="52000">
                  <a:schemeClr val="lt2"/>
                </a:gs>
                <a:gs pos="79000">
                  <a:schemeClr val="accent2"/>
                </a:gs>
                <a:gs pos="100000">
                  <a:schemeClr val="accent3"/>
                </a:gs>
              </a:gsLst>
              <a:path path="circle">
                <a:fillToRect l="50000" t="50000" r="50000" b="50000"/>
              </a:path>
              <a:tileRect/>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0" name="Google Shape;630;p23"/>
            <p:cNvSpPr/>
            <p:nvPr/>
          </p:nvSpPr>
          <p:spPr>
            <a:xfrm>
              <a:off x="-8023771" y="2750215"/>
              <a:ext cx="53076" cy="41253"/>
            </a:xfrm>
            <a:custGeom>
              <a:avLst/>
              <a:gdLst/>
              <a:ahLst/>
              <a:cxnLst/>
              <a:rect l="l" t="t" r="r" b="b"/>
              <a:pathLst>
                <a:path w="1634" h="1270" extrusionOk="0">
                  <a:moveTo>
                    <a:pt x="817" y="0"/>
                  </a:moveTo>
                  <a:cubicBezTo>
                    <a:pt x="0" y="0"/>
                    <a:pt x="0" y="1270"/>
                    <a:pt x="817" y="1270"/>
                  </a:cubicBezTo>
                  <a:cubicBezTo>
                    <a:pt x="1634" y="1270"/>
                    <a:pt x="1634" y="0"/>
                    <a:pt x="817" y="0"/>
                  </a:cubicBezTo>
                  <a:close/>
                </a:path>
              </a:pathLst>
            </a:custGeom>
            <a:gradFill>
              <a:gsLst>
                <a:gs pos="0">
                  <a:schemeClr val="lt2"/>
                </a:gs>
                <a:gs pos="21000">
                  <a:schemeClr val="lt2"/>
                </a:gs>
                <a:gs pos="52000">
                  <a:schemeClr val="lt2"/>
                </a:gs>
                <a:gs pos="79000">
                  <a:schemeClr val="accent2"/>
                </a:gs>
                <a:gs pos="100000">
                  <a:schemeClr val="accent3"/>
                </a:gs>
              </a:gsLst>
              <a:path path="circle">
                <a:fillToRect l="50000" t="50000" r="50000" b="50000"/>
              </a:path>
              <a:tileRect/>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1" name="Google Shape;631;p23"/>
            <p:cNvSpPr/>
            <p:nvPr/>
          </p:nvSpPr>
          <p:spPr>
            <a:xfrm>
              <a:off x="-5863551" y="755207"/>
              <a:ext cx="53466" cy="41253"/>
            </a:xfrm>
            <a:custGeom>
              <a:avLst/>
              <a:gdLst/>
              <a:ahLst/>
              <a:cxnLst/>
              <a:rect l="l" t="t" r="r" b="b"/>
              <a:pathLst>
                <a:path w="1646" h="1270" extrusionOk="0">
                  <a:moveTo>
                    <a:pt x="818" y="0"/>
                  </a:moveTo>
                  <a:cubicBezTo>
                    <a:pt x="1" y="0"/>
                    <a:pt x="1" y="1270"/>
                    <a:pt x="818" y="1270"/>
                  </a:cubicBezTo>
                  <a:cubicBezTo>
                    <a:pt x="1634" y="1270"/>
                    <a:pt x="1645" y="0"/>
                    <a:pt x="818" y="0"/>
                  </a:cubicBezTo>
                  <a:close/>
                </a:path>
              </a:pathLst>
            </a:custGeom>
            <a:gradFill>
              <a:gsLst>
                <a:gs pos="0">
                  <a:schemeClr val="lt2"/>
                </a:gs>
                <a:gs pos="21000">
                  <a:schemeClr val="lt2"/>
                </a:gs>
                <a:gs pos="52000">
                  <a:schemeClr val="lt2"/>
                </a:gs>
                <a:gs pos="79000">
                  <a:schemeClr val="accent2"/>
                </a:gs>
                <a:gs pos="100000">
                  <a:schemeClr val="accent3"/>
                </a:gs>
              </a:gsLst>
              <a:path path="circle">
                <a:fillToRect l="50000" t="50000" r="50000" b="50000"/>
              </a:path>
              <a:tileRect/>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2" name="Google Shape;632;p23"/>
            <p:cNvSpPr/>
            <p:nvPr/>
          </p:nvSpPr>
          <p:spPr>
            <a:xfrm>
              <a:off x="-4457649" y="2670352"/>
              <a:ext cx="53466" cy="41253"/>
            </a:xfrm>
            <a:custGeom>
              <a:avLst/>
              <a:gdLst/>
              <a:ahLst/>
              <a:cxnLst/>
              <a:rect l="l" t="t" r="r" b="b"/>
              <a:pathLst>
                <a:path w="1646" h="1270" extrusionOk="0">
                  <a:moveTo>
                    <a:pt x="818" y="0"/>
                  </a:moveTo>
                  <a:cubicBezTo>
                    <a:pt x="1" y="0"/>
                    <a:pt x="1" y="1270"/>
                    <a:pt x="818" y="1270"/>
                  </a:cubicBezTo>
                  <a:cubicBezTo>
                    <a:pt x="1635" y="1270"/>
                    <a:pt x="1646" y="0"/>
                    <a:pt x="818" y="0"/>
                  </a:cubicBezTo>
                  <a:close/>
                </a:path>
              </a:pathLst>
            </a:custGeom>
            <a:gradFill>
              <a:gsLst>
                <a:gs pos="0">
                  <a:schemeClr val="lt2"/>
                </a:gs>
                <a:gs pos="21000">
                  <a:schemeClr val="lt2"/>
                </a:gs>
                <a:gs pos="52000">
                  <a:schemeClr val="lt2"/>
                </a:gs>
                <a:gs pos="79000">
                  <a:schemeClr val="accent2"/>
                </a:gs>
                <a:gs pos="100000">
                  <a:schemeClr val="accent3"/>
                </a:gs>
              </a:gsLst>
              <a:path path="circle">
                <a:fillToRect l="50000" t="50000" r="50000" b="50000"/>
              </a:path>
              <a:tileRect/>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3" name="Google Shape;633;p23"/>
            <p:cNvSpPr/>
            <p:nvPr/>
          </p:nvSpPr>
          <p:spPr>
            <a:xfrm>
              <a:off x="-2918068" y="1809436"/>
              <a:ext cx="73486" cy="57264"/>
            </a:xfrm>
            <a:custGeom>
              <a:avLst/>
              <a:gdLst/>
              <a:ahLst/>
              <a:cxnLst/>
              <a:rect l="l" t="t" r="r" b="b"/>
              <a:pathLst>
                <a:path w="1646" h="1282" extrusionOk="0">
                  <a:moveTo>
                    <a:pt x="817" y="1"/>
                  </a:moveTo>
                  <a:cubicBezTo>
                    <a:pt x="0" y="1"/>
                    <a:pt x="0" y="1281"/>
                    <a:pt x="817" y="1281"/>
                  </a:cubicBezTo>
                  <a:cubicBezTo>
                    <a:pt x="1645" y="1281"/>
                    <a:pt x="1645" y="1"/>
                    <a:pt x="817" y="1"/>
                  </a:cubicBezTo>
                  <a:close/>
                </a:path>
              </a:pathLst>
            </a:custGeom>
            <a:gradFill>
              <a:gsLst>
                <a:gs pos="0">
                  <a:schemeClr val="lt2"/>
                </a:gs>
                <a:gs pos="21000">
                  <a:schemeClr val="lt2"/>
                </a:gs>
                <a:gs pos="52000">
                  <a:schemeClr val="lt2"/>
                </a:gs>
                <a:gs pos="79000">
                  <a:schemeClr val="accent2"/>
                </a:gs>
                <a:gs pos="100000">
                  <a:schemeClr val="accent3"/>
                </a:gs>
              </a:gsLst>
              <a:path path="circle">
                <a:fillToRect l="50000" t="50000" r="50000" b="50000"/>
              </a:path>
              <a:tileRect/>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4" name="Google Shape;634;p23"/>
            <p:cNvSpPr/>
            <p:nvPr/>
          </p:nvSpPr>
          <p:spPr>
            <a:xfrm>
              <a:off x="-3710558" y="-720427"/>
              <a:ext cx="53109" cy="41253"/>
            </a:xfrm>
            <a:custGeom>
              <a:avLst/>
              <a:gdLst/>
              <a:ahLst/>
              <a:cxnLst/>
              <a:rect l="l" t="t" r="r" b="b"/>
              <a:pathLst>
                <a:path w="1635" h="1270" extrusionOk="0">
                  <a:moveTo>
                    <a:pt x="818" y="0"/>
                  </a:moveTo>
                  <a:cubicBezTo>
                    <a:pt x="1" y="0"/>
                    <a:pt x="1" y="1270"/>
                    <a:pt x="818" y="1270"/>
                  </a:cubicBezTo>
                  <a:cubicBezTo>
                    <a:pt x="1634" y="1270"/>
                    <a:pt x="1634" y="0"/>
                    <a:pt x="818" y="0"/>
                  </a:cubicBezTo>
                  <a:close/>
                </a:path>
              </a:pathLst>
            </a:custGeom>
            <a:gradFill>
              <a:gsLst>
                <a:gs pos="0">
                  <a:schemeClr val="lt2"/>
                </a:gs>
                <a:gs pos="21000">
                  <a:schemeClr val="lt2"/>
                </a:gs>
                <a:gs pos="52000">
                  <a:schemeClr val="lt2"/>
                </a:gs>
                <a:gs pos="79000">
                  <a:schemeClr val="accent2"/>
                </a:gs>
                <a:gs pos="100000">
                  <a:schemeClr val="accent3"/>
                </a:gs>
              </a:gsLst>
              <a:path path="circle">
                <a:fillToRect l="50000" t="50000" r="50000" b="50000"/>
              </a:path>
              <a:tileRect/>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5" name="Google Shape;635;p23"/>
            <p:cNvSpPr/>
            <p:nvPr/>
          </p:nvSpPr>
          <p:spPr>
            <a:xfrm>
              <a:off x="-9042566" y="-401788"/>
              <a:ext cx="35893" cy="27643"/>
            </a:xfrm>
            <a:custGeom>
              <a:avLst/>
              <a:gdLst/>
              <a:ahLst/>
              <a:cxnLst/>
              <a:rect l="l" t="t" r="r" b="b"/>
              <a:pathLst>
                <a:path w="1105" h="851" extrusionOk="0">
                  <a:moveTo>
                    <a:pt x="553" y="1"/>
                  </a:moveTo>
                  <a:cubicBezTo>
                    <a:pt x="1" y="1"/>
                    <a:pt x="1" y="851"/>
                    <a:pt x="553" y="851"/>
                  </a:cubicBezTo>
                  <a:cubicBezTo>
                    <a:pt x="1104" y="851"/>
                    <a:pt x="1093" y="1"/>
                    <a:pt x="553" y="1"/>
                  </a:cubicBezTo>
                  <a:close/>
                </a:path>
              </a:pathLst>
            </a:custGeom>
            <a:gradFill>
              <a:gsLst>
                <a:gs pos="0">
                  <a:schemeClr val="lt2"/>
                </a:gs>
                <a:gs pos="21000">
                  <a:schemeClr val="lt2"/>
                </a:gs>
                <a:gs pos="52000">
                  <a:schemeClr val="lt2"/>
                </a:gs>
                <a:gs pos="79000">
                  <a:schemeClr val="accent2"/>
                </a:gs>
                <a:gs pos="100000">
                  <a:schemeClr val="accent3"/>
                </a:gs>
              </a:gsLst>
              <a:path path="circle">
                <a:fillToRect l="50000" t="50000" r="50000" b="50000"/>
              </a:path>
              <a:tileRect/>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6" name="Google Shape;636;p23"/>
            <p:cNvSpPr/>
            <p:nvPr/>
          </p:nvSpPr>
          <p:spPr>
            <a:xfrm>
              <a:off x="-4614152" y="1267455"/>
              <a:ext cx="53079" cy="40880"/>
            </a:xfrm>
            <a:custGeom>
              <a:avLst/>
              <a:gdLst/>
              <a:ahLst/>
              <a:cxnLst/>
              <a:rect l="l" t="t" r="r" b="b"/>
              <a:pathLst>
                <a:path w="1105" h="851" extrusionOk="0">
                  <a:moveTo>
                    <a:pt x="552" y="0"/>
                  </a:moveTo>
                  <a:cubicBezTo>
                    <a:pt x="1" y="0"/>
                    <a:pt x="1" y="850"/>
                    <a:pt x="552" y="850"/>
                  </a:cubicBezTo>
                  <a:cubicBezTo>
                    <a:pt x="1104" y="850"/>
                    <a:pt x="1104" y="0"/>
                    <a:pt x="552" y="0"/>
                  </a:cubicBezTo>
                  <a:close/>
                </a:path>
              </a:pathLst>
            </a:custGeom>
            <a:gradFill>
              <a:gsLst>
                <a:gs pos="0">
                  <a:schemeClr val="lt2"/>
                </a:gs>
                <a:gs pos="21000">
                  <a:schemeClr val="lt2"/>
                </a:gs>
                <a:gs pos="52000">
                  <a:schemeClr val="lt2"/>
                </a:gs>
                <a:gs pos="79000">
                  <a:schemeClr val="accent2"/>
                </a:gs>
                <a:gs pos="100000">
                  <a:schemeClr val="accent3"/>
                </a:gs>
              </a:gsLst>
              <a:path path="circle">
                <a:fillToRect l="50000" t="50000" r="50000" b="50000"/>
              </a:path>
              <a:tileRect/>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7" name="Google Shape;637;p23"/>
            <p:cNvSpPr/>
            <p:nvPr/>
          </p:nvSpPr>
          <p:spPr>
            <a:xfrm>
              <a:off x="-8751608" y="1454603"/>
              <a:ext cx="35893" cy="27643"/>
            </a:xfrm>
            <a:custGeom>
              <a:avLst/>
              <a:gdLst/>
              <a:ahLst/>
              <a:cxnLst/>
              <a:rect l="l" t="t" r="r" b="b"/>
              <a:pathLst>
                <a:path w="1105" h="851" extrusionOk="0">
                  <a:moveTo>
                    <a:pt x="553" y="1"/>
                  </a:moveTo>
                  <a:cubicBezTo>
                    <a:pt x="1" y="1"/>
                    <a:pt x="1" y="851"/>
                    <a:pt x="553" y="851"/>
                  </a:cubicBezTo>
                  <a:cubicBezTo>
                    <a:pt x="1105" y="851"/>
                    <a:pt x="1094" y="1"/>
                    <a:pt x="553" y="1"/>
                  </a:cubicBezTo>
                  <a:close/>
                </a:path>
              </a:pathLst>
            </a:custGeom>
            <a:gradFill>
              <a:gsLst>
                <a:gs pos="0">
                  <a:schemeClr val="lt2"/>
                </a:gs>
                <a:gs pos="21000">
                  <a:schemeClr val="lt2"/>
                </a:gs>
                <a:gs pos="52000">
                  <a:schemeClr val="lt2"/>
                </a:gs>
                <a:gs pos="79000">
                  <a:schemeClr val="accent2"/>
                </a:gs>
                <a:gs pos="100000">
                  <a:schemeClr val="accent3"/>
                </a:gs>
              </a:gsLst>
              <a:path path="circle">
                <a:fillToRect l="50000" t="50000" r="50000" b="50000"/>
              </a:path>
              <a:tileRect/>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8" name="Google Shape;638;p23"/>
            <p:cNvSpPr/>
            <p:nvPr/>
          </p:nvSpPr>
          <p:spPr>
            <a:xfrm>
              <a:off x="-9051659" y="2057893"/>
              <a:ext cx="35861" cy="27285"/>
            </a:xfrm>
            <a:custGeom>
              <a:avLst/>
              <a:gdLst/>
              <a:ahLst/>
              <a:cxnLst/>
              <a:rect l="l" t="t" r="r" b="b"/>
              <a:pathLst>
                <a:path w="1104" h="840" extrusionOk="0">
                  <a:moveTo>
                    <a:pt x="552" y="0"/>
                  </a:moveTo>
                  <a:cubicBezTo>
                    <a:pt x="0" y="0"/>
                    <a:pt x="0" y="839"/>
                    <a:pt x="552" y="839"/>
                  </a:cubicBezTo>
                  <a:cubicBezTo>
                    <a:pt x="1104" y="839"/>
                    <a:pt x="1104" y="0"/>
                    <a:pt x="552" y="0"/>
                  </a:cubicBezTo>
                  <a:close/>
                </a:path>
              </a:pathLst>
            </a:custGeom>
            <a:gradFill>
              <a:gsLst>
                <a:gs pos="0">
                  <a:schemeClr val="lt2"/>
                </a:gs>
                <a:gs pos="21000">
                  <a:schemeClr val="lt2"/>
                </a:gs>
                <a:gs pos="52000">
                  <a:schemeClr val="lt2"/>
                </a:gs>
                <a:gs pos="79000">
                  <a:schemeClr val="accent2"/>
                </a:gs>
                <a:gs pos="100000">
                  <a:schemeClr val="accent3"/>
                </a:gs>
              </a:gsLst>
              <a:path path="circle">
                <a:fillToRect l="50000" t="50000" r="50000" b="50000"/>
              </a:path>
              <a:tileRect/>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9" name="Google Shape;639;p23"/>
            <p:cNvSpPr/>
            <p:nvPr/>
          </p:nvSpPr>
          <p:spPr>
            <a:xfrm>
              <a:off x="-8773865" y="-802979"/>
              <a:ext cx="35893" cy="27643"/>
            </a:xfrm>
            <a:custGeom>
              <a:avLst/>
              <a:gdLst/>
              <a:ahLst/>
              <a:cxnLst/>
              <a:rect l="l" t="t" r="r" b="b"/>
              <a:pathLst>
                <a:path w="1105" h="851" extrusionOk="0">
                  <a:moveTo>
                    <a:pt x="552" y="1"/>
                  </a:moveTo>
                  <a:cubicBezTo>
                    <a:pt x="0" y="1"/>
                    <a:pt x="0" y="851"/>
                    <a:pt x="552" y="851"/>
                  </a:cubicBezTo>
                  <a:cubicBezTo>
                    <a:pt x="1104" y="851"/>
                    <a:pt x="1093" y="1"/>
                    <a:pt x="552" y="1"/>
                  </a:cubicBezTo>
                  <a:close/>
                </a:path>
              </a:pathLst>
            </a:custGeom>
            <a:gradFill>
              <a:gsLst>
                <a:gs pos="0">
                  <a:schemeClr val="lt2"/>
                </a:gs>
                <a:gs pos="21000">
                  <a:schemeClr val="lt2"/>
                </a:gs>
                <a:gs pos="52000">
                  <a:schemeClr val="lt2"/>
                </a:gs>
                <a:gs pos="79000">
                  <a:schemeClr val="accent2"/>
                </a:gs>
                <a:gs pos="100000">
                  <a:schemeClr val="accent3"/>
                </a:gs>
              </a:gsLst>
              <a:path path="circle">
                <a:fillToRect l="50000" t="50000" r="50000" b="50000"/>
              </a:path>
              <a:tileRect/>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0" name="Google Shape;640;p23"/>
            <p:cNvSpPr/>
            <p:nvPr/>
          </p:nvSpPr>
          <p:spPr>
            <a:xfrm>
              <a:off x="-5890619" y="-608697"/>
              <a:ext cx="35893" cy="27643"/>
            </a:xfrm>
            <a:custGeom>
              <a:avLst/>
              <a:gdLst/>
              <a:ahLst/>
              <a:cxnLst/>
              <a:rect l="l" t="t" r="r" b="b"/>
              <a:pathLst>
                <a:path w="1105" h="851" extrusionOk="0">
                  <a:moveTo>
                    <a:pt x="553" y="0"/>
                  </a:moveTo>
                  <a:cubicBezTo>
                    <a:pt x="1" y="0"/>
                    <a:pt x="1" y="850"/>
                    <a:pt x="553" y="850"/>
                  </a:cubicBezTo>
                  <a:cubicBezTo>
                    <a:pt x="1104" y="850"/>
                    <a:pt x="1093" y="0"/>
                    <a:pt x="553" y="0"/>
                  </a:cubicBezTo>
                  <a:close/>
                </a:path>
              </a:pathLst>
            </a:custGeom>
            <a:gradFill>
              <a:gsLst>
                <a:gs pos="0">
                  <a:schemeClr val="lt2"/>
                </a:gs>
                <a:gs pos="21000">
                  <a:schemeClr val="lt2"/>
                </a:gs>
                <a:gs pos="52000">
                  <a:schemeClr val="lt2"/>
                </a:gs>
                <a:gs pos="79000">
                  <a:schemeClr val="accent2"/>
                </a:gs>
                <a:gs pos="100000">
                  <a:schemeClr val="accent3"/>
                </a:gs>
              </a:gsLst>
              <a:path path="circle">
                <a:fillToRect l="50000" t="50000" r="50000" b="50000"/>
              </a:path>
              <a:tileRect/>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1" name="Google Shape;641;p23"/>
            <p:cNvSpPr/>
            <p:nvPr/>
          </p:nvSpPr>
          <p:spPr>
            <a:xfrm>
              <a:off x="-3412545" y="-146005"/>
              <a:ext cx="35893" cy="27285"/>
            </a:xfrm>
            <a:custGeom>
              <a:avLst/>
              <a:gdLst/>
              <a:ahLst/>
              <a:cxnLst/>
              <a:rect l="l" t="t" r="r" b="b"/>
              <a:pathLst>
                <a:path w="1105" h="840" extrusionOk="0">
                  <a:moveTo>
                    <a:pt x="552" y="1"/>
                  </a:moveTo>
                  <a:cubicBezTo>
                    <a:pt x="1" y="1"/>
                    <a:pt x="1" y="839"/>
                    <a:pt x="552" y="839"/>
                  </a:cubicBezTo>
                  <a:cubicBezTo>
                    <a:pt x="1104" y="839"/>
                    <a:pt x="1093" y="1"/>
                    <a:pt x="552" y="1"/>
                  </a:cubicBezTo>
                  <a:close/>
                </a:path>
              </a:pathLst>
            </a:custGeom>
            <a:gradFill>
              <a:gsLst>
                <a:gs pos="0">
                  <a:schemeClr val="lt2"/>
                </a:gs>
                <a:gs pos="21000">
                  <a:schemeClr val="lt2"/>
                </a:gs>
                <a:gs pos="52000">
                  <a:schemeClr val="lt2"/>
                </a:gs>
                <a:gs pos="79000">
                  <a:schemeClr val="accent2"/>
                </a:gs>
                <a:gs pos="100000">
                  <a:schemeClr val="accent3"/>
                </a:gs>
              </a:gsLst>
              <a:path path="circle">
                <a:fillToRect l="50000" t="50000" r="50000" b="50000"/>
              </a:path>
              <a:tileRect/>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2" name="Google Shape;642;p23"/>
            <p:cNvSpPr/>
            <p:nvPr/>
          </p:nvSpPr>
          <p:spPr>
            <a:xfrm>
              <a:off x="-2886152" y="-740655"/>
              <a:ext cx="35893" cy="27643"/>
            </a:xfrm>
            <a:custGeom>
              <a:avLst/>
              <a:gdLst/>
              <a:ahLst/>
              <a:cxnLst/>
              <a:rect l="l" t="t" r="r" b="b"/>
              <a:pathLst>
                <a:path w="1105" h="851" extrusionOk="0">
                  <a:moveTo>
                    <a:pt x="552" y="0"/>
                  </a:moveTo>
                  <a:cubicBezTo>
                    <a:pt x="0" y="0"/>
                    <a:pt x="0" y="850"/>
                    <a:pt x="552" y="850"/>
                  </a:cubicBezTo>
                  <a:cubicBezTo>
                    <a:pt x="1104" y="850"/>
                    <a:pt x="1104" y="0"/>
                    <a:pt x="552" y="0"/>
                  </a:cubicBezTo>
                  <a:close/>
                </a:path>
              </a:pathLst>
            </a:custGeom>
            <a:gradFill>
              <a:gsLst>
                <a:gs pos="0">
                  <a:schemeClr val="lt2"/>
                </a:gs>
                <a:gs pos="21000">
                  <a:schemeClr val="lt2"/>
                </a:gs>
                <a:gs pos="52000">
                  <a:schemeClr val="lt2"/>
                </a:gs>
                <a:gs pos="79000">
                  <a:schemeClr val="accent2"/>
                </a:gs>
                <a:gs pos="100000">
                  <a:schemeClr val="accent3"/>
                </a:gs>
              </a:gsLst>
              <a:path path="circle">
                <a:fillToRect l="50000" t="50000" r="50000" b="50000"/>
              </a:path>
              <a:tileRect/>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3" name="Google Shape;643;p23"/>
            <p:cNvSpPr/>
            <p:nvPr/>
          </p:nvSpPr>
          <p:spPr>
            <a:xfrm>
              <a:off x="-3328646" y="1083504"/>
              <a:ext cx="35893" cy="27643"/>
            </a:xfrm>
            <a:custGeom>
              <a:avLst/>
              <a:gdLst/>
              <a:ahLst/>
              <a:cxnLst/>
              <a:rect l="l" t="t" r="r" b="b"/>
              <a:pathLst>
                <a:path w="1105" h="851" extrusionOk="0">
                  <a:moveTo>
                    <a:pt x="553" y="0"/>
                  </a:moveTo>
                  <a:cubicBezTo>
                    <a:pt x="1" y="0"/>
                    <a:pt x="1" y="850"/>
                    <a:pt x="553" y="850"/>
                  </a:cubicBezTo>
                  <a:cubicBezTo>
                    <a:pt x="1105" y="850"/>
                    <a:pt x="1094" y="0"/>
                    <a:pt x="553" y="0"/>
                  </a:cubicBezTo>
                  <a:close/>
                </a:path>
              </a:pathLst>
            </a:custGeom>
            <a:gradFill>
              <a:gsLst>
                <a:gs pos="0">
                  <a:schemeClr val="lt2"/>
                </a:gs>
                <a:gs pos="21000">
                  <a:schemeClr val="lt2"/>
                </a:gs>
                <a:gs pos="52000">
                  <a:schemeClr val="lt2"/>
                </a:gs>
                <a:gs pos="79000">
                  <a:schemeClr val="accent2"/>
                </a:gs>
                <a:gs pos="100000">
                  <a:schemeClr val="accent3"/>
                </a:gs>
              </a:gsLst>
              <a:path path="circle">
                <a:fillToRect l="50000" t="50000" r="50000" b="50000"/>
              </a:path>
              <a:tileRect/>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4" name="Google Shape;644;p23"/>
            <p:cNvSpPr/>
            <p:nvPr/>
          </p:nvSpPr>
          <p:spPr>
            <a:xfrm>
              <a:off x="-2760020" y="1166825"/>
              <a:ext cx="35893" cy="27253"/>
            </a:xfrm>
            <a:custGeom>
              <a:avLst/>
              <a:gdLst/>
              <a:ahLst/>
              <a:cxnLst/>
              <a:rect l="l" t="t" r="r" b="b"/>
              <a:pathLst>
                <a:path w="1105" h="839" extrusionOk="0">
                  <a:moveTo>
                    <a:pt x="553" y="0"/>
                  </a:moveTo>
                  <a:cubicBezTo>
                    <a:pt x="1" y="0"/>
                    <a:pt x="1" y="839"/>
                    <a:pt x="553" y="839"/>
                  </a:cubicBezTo>
                  <a:cubicBezTo>
                    <a:pt x="1105" y="839"/>
                    <a:pt x="1105" y="0"/>
                    <a:pt x="553" y="0"/>
                  </a:cubicBezTo>
                  <a:close/>
                </a:path>
              </a:pathLst>
            </a:custGeom>
            <a:gradFill>
              <a:gsLst>
                <a:gs pos="0">
                  <a:schemeClr val="lt2"/>
                </a:gs>
                <a:gs pos="21000">
                  <a:schemeClr val="lt2"/>
                </a:gs>
                <a:gs pos="52000">
                  <a:schemeClr val="lt2"/>
                </a:gs>
                <a:gs pos="79000">
                  <a:schemeClr val="accent2"/>
                </a:gs>
                <a:gs pos="100000">
                  <a:schemeClr val="accent3"/>
                </a:gs>
              </a:gsLst>
              <a:path path="circle">
                <a:fillToRect l="50000" t="50000" r="50000" b="50000"/>
              </a:path>
              <a:tileRect/>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5" name="Google Shape;645;p23"/>
            <p:cNvSpPr/>
            <p:nvPr/>
          </p:nvSpPr>
          <p:spPr>
            <a:xfrm>
              <a:off x="-5903211" y="2611126"/>
              <a:ext cx="35861" cy="27610"/>
            </a:xfrm>
            <a:custGeom>
              <a:avLst/>
              <a:gdLst/>
              <a:ahLst/>
              <a:cxnLst/>
              <a:rect l="l" t="t" r="r" b="b"/>
              <a:pathLst>
                <a:path w="1104" h="850" extrusionOk="0">
                  <a:moveTo>
                    <a:pt x="552" y="0"/>
                  </a:moveTo>
                  <a:cubicBezTo>
                    <a:pt x="0" y="0"/>
                    <a:pt x="0" y="850"/>
                    <a:pt x="552" y="850"/>
                  </a:cubicBezTo>
                  <a:cubicBezTo>
                    <a:pt x="1104" y="850"/>
                    <a:pt x="1093" y="0"/>
                    <a:pt x="552" y="0"/>
                  </a:cubicBezTo>
                  <a:close/>
                </a:path>
              </a:pathLst>
            </a:custGeom>
            <a:gradFill>
              <a:gsLst>
                <a:gs pos="0">
                  <a:schemeClr val="lt2"/>
                </a:gs>
                <a:gs pos="21000">
                  <a:schemeClr val="lt2"/>
                </a:gs>
                <a:gs pos="52000">
                  <a:schemeClr val="lt2"/>
                </a:gs>
                <a:gs pos="79000">
                  <a:schemeClr val="accent2"/>
                </a:gs>
                <a:gs pos="100000">
                  <a:schemeClr val="accent3"/>
                </a:gs>
              </a:gsLst>
              <a:path path="circle">
                <a:fillToRect l="50000" t="50000" r="50000" b="50000"/>
              </a:path>
              <a:tileRect/>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646" name="Google Shape;646;p23"/>
          <p:cNvGrpSpPr/>
          <p:nvPr/>
        </p:nvGrpSpPr>
        <p:grpSpPr>
          <a:xfrm rot="2385206">
            <a:off x="4156537" y="4419413"/>
            <a:ext cx="1092680" cy="1122051"/>
            <a:chOff x="6915152" y="4038195"/>
            <a:chExt cx="958640" cy="984408"/>
          </a:xfrm>
        </p:grpSpPr>
        <p:sp>
          <p:nvSpPr>
            <p:cNvPr id="647" name="Google Shape;647;p23"/>
            <p:cNvSpPr/>
            <p:nvPr/>
          </p:nvSpPr>
          <p:spPr>
            <a:xfrm>
              <a:off x="6915152" y="4038195"/>
              <a:ext cx="958640" cy="984408"/>
            </a:xfrm>
            <a:custGeom>
              <a:avLst/>
              <a:gdLst/>
              <a:ahLst/>
              <a:cxnLst/>
              <a:rect l="l" t="t" r="r" b="b"/>
              <a:pathLst>
                <a:path w="23400" h="24029" extrusionOk="0">
                  <a:moveTo>
                    <a:pt x="0" y="12142"/>
                  </a:moveTo>
                  <a:cubicBezTo>
                    <a:pt x="0" y="7594"/>
                    <a:pt x="2749" y="3488"/>
                    <a:pt x="6954" y="1744"/>
                  </a:cubicBezTo>
                  <a:cubicBezTo>
                    <a:pt x="11159" y="0"/>
                    <a:pt x="16005" y="961"/>
                    <a:pt x="19217" y="4184"/>
                  </a:cubicBezTo>
                  <a:cubicBezTo>
                    <a:pt x="22440" y="7407"/>
                    <a:pt x="23400" y="12241"/>
                    <a:pt x="21656" y="16446"/>
                  </a:cubicBezTo>
                  <a:cubicBezTo>
                    <a:pt x="19923" y="20663"/>
                    <a:pt x="15817" y="23400"/>
                    <a:pt x="11259" y="23400"/>
                  </a:cubicBezTo>
                  <a:cubicBezTo>
                    <a:pt x="5045" y="23400"/>
                    <a:pt x="11" y="18356"/>
                    <a:pt x="0" y="12142"/>
                  </a:cubicBezTo>
                  <a:close/>
                  <a:moveTo>
                    <a:pt x="243" y="12142"/>
                  </a:moveTo>
                  <a:cubicBezTo>
                    <a:pt x="243" y="16601"/>
                    <a:pt x="2925" y="20618"/>
                    <a:pt x="7042" y="22318"/>
                  </a:cubicBezTo>
                  <a:cubicBezTo>
                    <a:pt x="11159" y="24029"/>
                    <a:pt x="15894" y="23080"/>
                    <a:pt x="19051" y="19934"/>
                  </a:cubicBezTo>
                  <a:cubicBezTo>
                    <a:pt x="22197" y="16788"/>
                    <a:pt x="23146" y="12042"/>
                    <a:pt x="21435" y="7925"/>
                  </a:cubicBezTo>
                  <a:cubicBezTo>
                    <a:pt x="19735" y="3819"/>
                    <a:pt x="15718" y="1126"/>
                    <a:pt x="11270" y="1126"/>
                  </a:cubicBezTo>
                  <a:cubicBezTo>
                    <a:pt x="5177" y="1137"/>
                    <a:pt x="254" y="6060"/>
                    <a:pt x="243" y="12142"/>
                  </a:cubicBezTo>
                  <a:close/>
                </a:path>
              </a:pathLst>
            </a:custGeom>
            <a:gradFill>
              <a:gsLst>
                <a:gs pos="0">
                  <a:schemeClr val="accent1"/>
                </a:gs>
                <a:gs pos="9000">
                  <a:schemeClr val="accent2"/>
                </a:gs>
                <a:gs pos="25000">
                  <a:schemeClr val="lt2"/>
                </a:gs>
                <a:gs pos="49000">
                  <a:schemeClr val="accent3"/>
                </a:gs>
                <a:gs pos="72000">
                  <a:schemeClr val="lt2"/>
                </a:gs>
                <a:gs pos="86000">
                  <a:schemeClr val="accent2"/>
                </a:gs>
                <a:gs pos="100000">
                  <a:srgbClr val="B88532"/>
                </a:gs>
              </a:gsLst>
              <a:lin ang="2700006"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8" name="Google Shape;648;p23"/>
            <p:cNvSpPr/>
            <p:nvPr/>
          </p:nvSpPr>
          <p:spPr>
            <a:xfrm>
              <a:off x="6915152" y="4102391"/>
              <a:ext cx="795876" cy="815786"/>
            </a:xfrm>
            <a:custGeom>
              <a:avLst/>
              <a:gdLst/>
              <a:ahLst/>
              <a:cxnLst/>
              <a:rect l="l" t="t" r="r" b="b"/>
              <a:pathLst>
                <a:path w="19427" h="19913" extrusionOk="0">
                  <a:moveTo>
                    <a:pt x="0" y="10089"/>
                  </a:moveTo>
                  <a:cubicBezTo>
                    <a:pt x="0" y="6303"/>
                    <a:pt x="2274" y="2893"/>
                    <a:pt x="5773" y="1447"/>
                  </a:cubicBezTo>
                  <a:cubicBezTo>
                    <a:pt x="9261" y="1"/>
                    <a:pt x="13290" y="795"/>
                    <a:pt x="15961" y="3478"/>
                  </a:cubicBezTo>
                  <a:cubicBezTo>
                    <a:pt x="18632" y="6149"/>
                    <a:pt x="19426" y="10166"/>
                    <a:pt x="17980" y="13665"/>
                  </a:cubicBezTo>
                  <a:cubicBezTo>
                    <a:pt x="16535" y="17153"/>
                    <a:pt x="13135" y="19427"/>
                    <a:pt x="9349" y="19427"/>
                  </a:cubicBezTo>
                  <a:cubicBezTo>
                    <a:pt x="4195" y="19427"/>
                    <a:pt x="11" y="15244"/>
                    <a:pt x="0" y="10089"/>
                  </a:cubicBezTo>
                  <a:close/>
                  <a:moveTo>
                    <a:pt x="243" y="10089"/>
                  </a:moveTo>
                  <a:cubicBezTo>
                    <a:pt x="243" y="13764"/>
                    <a:pt x="2462" y="17087"/>
                    <a:pt x="5861" y="18500"/>
                  </a:cubicBezTo>
                  <a:cubicBezTo>
                    <a:pt x="9272" y="19912"/>
                    <a:pt x="13190" y="19129"/>
                    <a:pt x="15784" y="16524"/>
                  </a:cubicBezTo>
                  <a:cubicBezTo>
                    <a:pt x="18389" y="13919"/>
                    <a:pt x="19173" y="10001"/>
                    <a:pt x="17760" y="6601"/>
                  </a:cubicBezTo>
                  <a:cubicBezTo>
                    <a:pt x="16358" y="3202"/>
                    <a:pt x="13036" y="983"/>
                    <a:pt x="9349" y="983"/>
                  </a:cubicBezTo>
                  <a:cubicBezTo>
                    <a:pt x="4327" y="983"/>
                    <a:pt x="254" y="5056"/>
                    <a:pt x="243" y="10089"/>
                  </a:cubicBezTo>
                  <a:close/>
                </a:path>
              </a:pathLst>
            </a:custGeom>
            <a:gradFill>
              <a:gsLst>
                <a:gs pos="0">
                  <a:schemeClr val="accent1"/>
                </a:gs>
                <a:gs pos="9000">
                  <a:schemeClr val="accent2"/>
                </a:gs>
                <a:gs pos="25000">
                  <a:schemeClr val="lt2"/>
                </a:gs>
                <a:gs pos="49000">
                  <a:schemeClr val="accent3"/>
                </a:gs>
                <a:gs pos="72000">
                  <a:schemeClr val="lt2"/>
                </a:gs>
                <a:gs pos="86000">
                  <a:schemeClr val="accent2"/>
                </a:gs>
                <a:gs pos="100000">
                  <a:srgbClr val="B88532"/>
                </a:gs>
              </a:gsLst>
              <a:lin ang="2700006"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649" name="Google Shape;649;p23"/>
          <p:cNvSpPr/>
          <p:nvPr/>
        </p:nvSpPr>
        <p:spPr>
          <a:xfrm>
            <a:off x="262598" y="4507190"/>
            <a:ext cx="234389" cy="303243"/>
          </a:xfrm>
          <a:custGeom>
            <a:avLst/>
            <a:gdLst/>
            <a:ahLst/>
            <a:cxnLst/>
            <a:rect l="l" t="t" r="r" b="b"/>
            <a:pathLst>
              <a:path w="5222" h="6756" extrusionOk="0">
                <a:moveTo>
                  <a:pt x="2617" y="1"/>
                </a:moveTo>
                <a:lnTo>
                  <a:pt x="2617" y="1"/>
                </a:lnTo>
                <a:cubicBezTo>
                  <a:pt x="2617" y="1866"/>
                  <a:pt x="1447" y="3378"/>
                  <a:pt x="1" y="3378"/>
                </a:cubicBezTo>
                <a:lnTo>
                  <a:pt x="1" y="3378"/>
                </a:lnTo>
                <a:cubicBezTo>
                  <a:pt x="1447" y="3378"/>
                  <a:pt x="2617" y="4891"/>
                  <a:pt x="2617" y="6756"/>
                </a:cubicBezTo>
                <a:lnTo>
                  <a:pt x="2617" y="6756"/>
                </a:lnTo>
                <a:cubicBezTo>
                  <a:pt x="2617" y="4891"/>
                  <a:pt x="3787" y="3378"/>
                  <a:pt x="5222" y="3378"/>
                </a:cubicBezTo>
                <a:lnTo>
                  <a:pt x="5222" y="3378"/>
                </a:lnTo>
                <a:cubicBezTo>
                  <a:pt x="3776" y="3378"/>
                  <a:pt x="2617" y="1866"/>
                  <a:pt x="2617" y="1"/>
                </a:cubicBezTo>
                <a:close/>
              </a:path>
            </a:pathLst>
          </a:custGeom>
          <a:gradFill>
            <a:gsLst>
              <a:gs pos="0">
                <a:srgbClr val="B88532"/>
              </a:gs>
              <a:gs pos="9000">
                <a:srgbClr val="C99F4A"/>
              </a:gs>
              <a:gs pos="25000">
                <a:srgbClr val="FCEB8F"/>
              </a:gs>
              <a:gs pos="49000">
                <a:srgbClr val="C29934"/>
              </a:gs>
              <a:gs pos="72000">
                <a:srgbClr val="FCEB8F"/>
              </a:gs>
              <a:gs pos="86000">
                <a:srgbClr val="DAB861"/>
              </a:gs>
              <a:gs pos="100000">
                <a:srgbClr val="B88532"/>
              </a:gs>
            </a:gsLst>
            <a:lin ang="18900044"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0" name="Google Shape;650;p23"/>
          <p:cNvSpPr txBox="1">
            <a:spLocks noGrp="1"/>
          </p:cNvSpPr>
          <p:nvPr>
            <p:ph type="ctrTitle"/>
          </p:nvPr>
        </p:nvSpPr>
        <p:spPr>
          <a:xfrm>
            <a:off x="714375" y="571500"/>
            <a:ext cx="3895800" cy="1195800"/>
          </a:xfrm>
          <a:prstGeom prst="rect">
            <a:avLst/>
          </a:prstGeom>
        </p:spPr>
        <p:txBody>
          <a:bodyPr spcFirstLastPara="1" wrap="square" lIns="91425" tIns="91425" rIns="91425" bIns="91425" anchor="b" anchorCtr="0">
            <a:noAutofit/>
          </a:bodyPr>
          <a:lstStyle>
            <a:lvl1pPr lvl="0" rtl="0">
              <a:lnSpc>
                <a:spcPct val="90000"/>
              </a:lnSpc>
              <a:spcBef>
                <a:spcPts val="0"/>
              </a:spcBef>
              <a:spcAft>
                <a:spcPts val="0"/>
              </a:spcAft>
              <a:buSzPts val="5200"/>
              <a:buNone/>
              <a:defRPr sz="6500">
                <a:latin typeface="Playfair Display"/>
                <a:ea typeface="Playfair Display"/>
                <a:cs typeface="Playfair Display"/>
                <a:sym typeface="Playfair Display"/>
              </a:defRPr>
            </a:lvl1pPr>
            <a:lvl2pPr lvl="1" algn="ctr" rtl="0">
              <a:spcBef>
                <a:spcPts val="0"/>
              </a:spcBef>
              <a:spcAft>
                <a:spcPts val="0"/>
              </a:spcAft>
              <a:buSzPts val="5200"/>
              <a:buNone/>
              <a:defRPr sz="5200"/>
            </a:lvl2pPr>
            <a:lvl3pPr lvl="2" algn="ctr" rtl="0">
              <a:spcBef>
                <a:spcPts val="0"/>
              </a:spcBef>
              <a:spcAft>
                <a:spcPts val="0"/>
              </a:spcAft>
              <a:buSzPts val="5200"/>
              <a:buNone/>
              <a:defRPr sz="5200"/>
            </a:lvl3pPr>
            <a:lvl4pPr lvl="3" algn="ctr" rtl="0">
              <a:spcBef>
                <a:spcPts val="0"/>
              </a:spcBef>
              <a:spcAft>
                <a:spcPts val="0"/>
              </a:spcAft>
              <a:buSzPts val="5200"/>
              <a:buNone/>
              <a:defRPr sz="5200"/>
            </a:lvl4pPr>
            <a:lvl5pPr lvl="4" algn="ctr" rtl="0">
              <a:spcBef>
                <a:spcPts val="0"/>
              </a:spcBef>
              <a:spcAft>
                <a:spcPts val="0"/>
              </a:spcAft>
              <a:buSzPts val="5200"/>
              <a:buNone/>
              <a:defRPr sz="5200"/>
            </a:lvl5pPr>
            <a:lvl6pPr lvl="5" algn="ctr" rtl="0">
              <a:spcBef>
                <a:spcPts val="0"/>
              </a:spcBef>
              <a:spcAft>
                <a:spcPts val="0"/>
              </a:spcAft>
              <a:buSzPts val="5200"/>
              <a:buNone/>
              <a:defRPr sz="5200"/>
            </a:lvl6pPr>
            <a:lvl7pPr lvl="6" algn="ctr" rtl="0">
              <a:spcBef>
                <a:spcPts val="0"/>
              </a:spcBef>
              <a:spcAft>
                <a:spcPts val="0"/>
              </a:spcAft>
              <a:buSzPts val="5200"/>
              <a:buNone/>
              <a:defRPr sz="5200"/>
            </a:lvl7pPr>
            <a:lvl8pPr lvl="7" algn="ctr" rtl="0">
              <a:spcBef>
                <a:spcPts val="0"/>
              </a:spcBef>
              <a:spcAft>
                <a:spcPts val="0"/>
              </a:spcAft>
              <a:buSzPts val="5200"/>
              <a:buNone/>
              <a:defRPr sz="5200"/>
            </a:lvl8pPr>
            <a:lvl9pPr lvl="8" algn="ctr" rtl="0">
              <a:spcBef>
                <a:spcPts val="0"/>
              </a:spcBef>
              <a:spcAft>
                <a:spcPts val="0"/>
              </a:spcAft>
              <a:buSzPts val="5200"/>
              <a:buNone/>
              <a:defRPr sz="5200"/>
            </a:lvl9pPr>
          </a:lstStyle>
          <a:p>
            <a:endParaRPr/>
          </a:p>
        </p:txBody>
      </p:sp>
      <p:sp>
        <p:nvSpPr>
          <p:cNvPr id="651" name="Google Shape;651;p23"/>
          <p:cNvSpPr txBox="1">
            <a:spLocks noGrp="1"/>
          </p:cNvSpPr>
          <p:nvPr>
            <p:ph type="subTitle" idx="1"/>
          </p:nvPr>
        </p:nvSpPr>
        <p:spPr>
          <a:xfrm>
            <a:off x="714200" y="1778050"/>
            <a:ext cx="3895800" cy="12891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2800"/>
              <a:buNone/>
              <a:defRPr sz="1700">
                <a:solidFill>
                  <a:srgbClr val="644C21"/>
                </a:solidFill>
              </a:defRPr>
            </a:lvl1pPr>
            <a:lvl2pPr lvl="1" algn="ctr" rtl="0">
              <a:lnSpc>
                <a:spcPct val="100000"/>
              </a:lnSpc>
              <a:spcBef>
                <a:spcPts val="0"/>
              </a:spcBef>
              <a:spcAft>
                <a:spcPts val="0"/>
              </a:spcAft>
              <a:buSzPts val="2800"/>
              <a:buNone/>
              <a:defRPr sz="2800"/>
            </a:lvl2pPr>
            <a:lvl3pPr lvl="2" algn="ctr" rtl="0">
              <a:lnSpc>
                <a:spcPct val="100000"/>
              </a:lnSpc>
              <a:spcBef>
                <a:spcPts val="0"/>
              </a:spcBef>
              <a:spcAft>
                <a:spcPts val="0"/>
              </a:spcAft>
              <a:buSzPts val="2800"/>
              <a:buNone/>
              <a:defRPr sz="2800"/>
            </a:lvl3pPr>
            <a:lvl4pPr lvl="3" algn="ctr" rtl="0">
              <a:lnSpc>
                <a:spcPct val="100000"/>
              </a:lnSpc>
              <a:spcBef>
                <a:spcPts val="0"/>
              </a:spcBef>
              <a:spcAft>
                <a:spcPts val="0"/>
              </a:spcAft>
              <a:buSzPts val="2800"/>
              <a:buNone/>
              <a:defRPr sz="2800"/>
            </a:lvl4pPr>
            <a:lvl5pPr lvl="4" algn="ctr" rtl="0">
              <a:lnSpc>
                <a:spcPct val="100000"/>
              </a:lnSpc>
              <a:spcBef>
                <a:spcPts val="0"/>
              </a:spcBef>
              <a:spcAft>
                <a:spcPts val="0"/>
              </a:spcAft>
              <a:buSzPts val="2800"/>
              <a:buNone/>
              <a:defRPr sz="2800"/>
            </a:lvl5pPr>
            <a:lvl6pPr lvl="5" algn="ctr" rtl="0">
              <a:lnSpc>
                <a:spcPct val="100000"/>
              </a:lnSpc>
              <a:spcBef>
                <a:spcPts val="0"/>
              </a:spcBef>
              <a:spcAft>
                <a:spcPts val="0"/>
              </a:spcAft>
              <a:buSzPts val="2800"/>
              <a:buNone/>
              <a:defRPr sz="2800"/>
            </a:lvl6pPr>
            <a:lvl7pPr lvl="6" algn="ctr" rtl="0">
              <a:lnSpc>
                <a:spcPct val="100000"/>
              </a:lnSpc>
              <a:spcBef>
                <a:spcPts val="0"/>
              </a:spcBef>
              <a:spcAft>
                <a:spcPts val="0"/>
              </a:spcAft>
              <a:buSzPts val="2800"/>
              <a:buNone/>
              <a:defRPr sz="2800"/>
            </a:lvl7pPr>
            <a:lvl8pPr lvl="7" algn="ctr" rtl="0">
              <a:lnSpc>
                <a:spcPct val="100000"/>
              </a:lnSpc>
              <a:spcBef>
                <a:spcPts val="0"/>
              </a:spcBef>
              <a:spcAft>
                <a:spcPts val="0"/>
              </a:spcAft>
              <a:buSzPts val="2800"/>
              <a:buNone/>
              <a:defRPr sz="2800"/>
            </a:lvl8pPr>
            <a:lvl9pPr lvl="8" algn="ctr" rtl="0">
              <a:lnSpc>
                <a:spcPct val="100000"/>
              </a:lnSpc>
              <a:spcBef>
                <a:spcPts val="0"/>
              </a:spcBef>
              <a:spcAft>
                <a:spcPts val="0"/>
              </a:spcAft>
              <a:buSzPts val="2800"/>
              <a:buNone/>
              <a:defRPr sz="2800"/>
            </a:lvl9pPr>
          </a:lstStyle>
          <a:p>
            <a:endParaRPr/>
          </a:p>
        </p:txBody>
      </p:sp>
    </p:spTree>
  </p:cSld>
  <p:clrMapOvr>
    <a:masterClrMapping/>
  </p:clrMapOvr>
  <mc:AlternateContent xmlns:mc="http://schemas.openxmlformats.org/markup-compatibility/2006">
    <mc:Choice xmlns:p159="http://schemas.microsoft.com/office/powerpoint/2015/09/main" xmlns="" Requires="p159">
      <p:transition xmlns:p14="http://schemas.microsoft.com/office/powerpoint/2010/main" spd="slow" p14:dur="2000">
        <p159:morph option="byObject"/>
      </p:transition>
    </mc:Choice>
    <mc:Fallback>
      <p:transition spd="slow">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Background">
  <p:cSld name="CUSTOM_11">
    <p:spTree>
      <p:nvGrpSpPr>
        <p:cNvPr id="1" name="Shape 652"/>
        <p:cNvGrpSpPr/>
        <p:nvPr/>
      </p:nvGrpSpPr>
      <p:grpSpPr>
        <a:xfrm>
          <a:off x="0" y="0"/>
          <a:ext cx="0" cy="0"/>
          <a:chOff x="0" y="0"/>
          <a:chExt cx="0" cy="0"/>
        </a:xfrm>
      </p:grpSpPr>
      <p:grpSp>
        <p:nvGrpSpPr>
          <p:cNvPr id="653" name="Google Shape;653;p24"/>
          <p:cNvGrpSpPr/>
          <p:nvPr/>
        </p:nvGrpSpPr>
        <p:grpSpPr>
          <a:xfrm rot="10800000" flipH="1">
            <a:off x="69924" y="130585"/>
            <a:ext cx="8992628" cy="5070322"/>
            <a:chOff x="-9231564" y="-809793"/>
            <a:chExt cx="6507438" cy="3669095"/>
          </a:xfrm>
        </p:grpSpPr>
        <p:sp>
          <p:nvSpPr>
            <p:cNvPr id="654" name="Google Shape;654;p24"/>
            <p:cNvSpPr/>
            <p:nvPr/>
          </p:nvSpPr>
          <p:spPr>
            <a:xfrm>
              <a:off x="-9231564" y="895623"/>
              <a:ext cx="53434" cy="41253"/>
            </a:xfrm>
            <a:custGeom>
              <a:avLst/>
              <a:gdLst/>
              <a:ahLst/>
              <a:cxnLst/>
              <a:rect l="l" t="t" r="r" b="b"/>
              <a:pathLst>
                <a:path w="1645" h="1270" extrusionOk="0">
                  <a:moveTo>
                    <a:pt x="817" y="0"/>
                  </a:moveTo>
                  <a:cubicBezTo>
                    <a:pt x="0" y="0"/>
                    <a:pt x="0" y="1270"/>
                    <a:pt x="817" y="1270"/>
                  </a:cubicBezTo>
                  <a:cubicBezTo>
                    <a:pt x="1645" y="1270"/>
                    <a:pt x="1645" y="0"/>
                    <a:pt x="817" y="0"/>
                  </a:cubicBezTo>
                  <a:close/>
                </a:path>
              </a:pathLst>
            </a:custGeom>
            <a:gradFill>
              <a:gsLst>
                <a:gs pos="0">
                  <a:schemeClr val="lt2"/>
                </a:gs>
                <a:gs pos="21000">
                  <a:schemeClr val="lt2"/>
                </a:gs>
                <a:gs pos="52000">
                  <a:schemeClr val="lt2"/>
                </a:gs>
                <a:gs pos="79000">
                  <a:schemeClr val="accent2"/>
                </a:gs>
                <a:gs pos="100000">
                  <a:schemeClr val="accent3"/>
                </a:gs>
              </a:gsLst>
              <a:path path="circle">
                <a:fillToRect l="50000" t="50000" r="50000" b="50000"/>
              </a:path>
              <a:tileRect/>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5" name="Google Shape;655;p24"/>
            <p:cNvSpPr/>
            <p:nvPr/>
          </p:nvSpPr>
          <p:spPr>
            <a:xfrm>
              <a:off x="-7937915" y="-809793"/>
              <a:ext cx="53466" cy="41253"/>
            </a:xfrm>
            <a:custGeom>
              <a:avLst/>
              <a:gdLst/>
              <a:ahLst/>
              <a:cxnLst/>
              <a:rect l="l" t="t" r="r" b="b"/>
              <a:pathLst>
                <a:path w="1646" h="1270" extrusionOk="0">
                  <a:moveTo>
                    <a:pt x="828" y="1"/>
                  </a:moveTo>
                  <a:cubicBezTo>
                    <a:pt x="12" y="1"/>
                    <a:pt x="1" y="1270"/>
                    <a:pt x="828" y="1270"/>
                  </a:cubicBezTo>
                  <a:cubicBezTo>
                    <a:pt x="1645" y="1270"/>
                    <a:pt x="1645" y="1"/>
                    <a:pt x="828" y="1"/>
                  </a:cubicBezTo>
                  <a:close/>
                </a:path>
              </a:pathLst>
            </a:custGeom>
            <a:gradFill>
              <a:gsLst>
                <a:gs pos="0">
                  <a:schemeClr val="lt2"/>
                </a:gs>
                <a:gs pos="21000">
                  <a:schemeClr val="lt2"/>
                </a:gs>
                <a:gs pos="52000">
                  <a:schemeClr val="lt2"/>
                </a:gs>
                <a:gs pos="79000">
                  <a:schemeClr val="accent2"/>
                </a:gs>
                <a:gs pos="100000">
                  <a:schemeClr val="accent3"/>
                </a:gs>
              </a:gsLst>
              <a:path path="circle">
                <a:fillToRect l="50000" t="50000" r="50000" b="50000"/>
              </a:path>
              <a:tileRect/>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6" name="Google Shape;656;p24"/>
            <p:cNvSpPr/>
            <p:nvPr/>
          </p:nvSpPr>
          <p:spPr>
            <a:xfrm>
              <a:off x="-8912210" y="176428"/>
              <a:ext cx="53109" cy="41253"/>
            </a:xfrm>
            <a:custGeom>
              <a:avLst/>
              <a:gdLst/>
              <a:ahLst/>
              <a:cxnLst/>
              <a:rect l="l" t="t" r="r" b="b"/>
              <a:pathLst>
                <a:path w="1635" h="1270" extrusionOk="0">
                  <a:moveTo>
                    <a:pt x="818" y="0"/>
                  </a:moveTo>
                  <a:cubicBezTo>
                    <a:pt x="1" y="0"/>
                    <a:pt x="1" y="1270"/>
                    <a:pt x="818" y="1270"/>
                  </a:cubicBezTo>
                  <a:cubicBezTo>
                    <a:pt x="1634" y="1270"/>
                    <a:pt x="1634" y="0"/>
                    <a:pt x="818" y="0"/>
                  </a:cubicBezTo>
                  <a:close/>
                </a:path>
              </a:pathLst>
            </a:custGeom>
            <a:gradFill>
              <a:gsLst>
                <a:gs pos="0">
                  <a:schemeClr val="lt2"/>
                </a:gs>
                <a:gs pos="21000">
                  <a:schemeClr val="lt2"/>
                </a:gs>
                <a:gs pos="52000">
                  <a:schemeClr val="lt2"/>
                </a:gs>
                <a:gs pos="79000">
                  <a:schemeClr val="accent2"/>
                </a:gs>
                <a:gs pos="100000">
                  <a:schemeClr val="accent3"/>
                </a:gs>
              </a:gsLst>
              <a:path path="circle">
                <a:fillToRect l="50000" t="50000" r="50000" b="50000"/>
              </a:path>
              <a:tileRect/>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7" name="Google Shape;657;p24"/>
            <p:cNvSpPr/>
            <p:nvPr/>
          </p:nvSpPr>
          <p:spPr>
            <a:xfrm>
              <a:off x="-8023771" y="2750215"/>
              <a:ext cx="53076" cy="41253"/>
            </a:xfrm>
            <a:custGeom>
              <a:avLst/>
              <a:gdLst/>
              <a:ahLst/>
              <a:cxnLst/>
              <a:rect l="l" t="t" r="r" b="b"/>
              <a:pathLst>
                <a:path w="1634" h="1270" extrusionOk="0">
                  <a:moveTo>
                    <a:pt x="817" y="0"/>
                  </a:moveTo>
                  <a:cubicBezTo>
                    <a:pt x="0" y="0"/>
                    <a:pt x="0" y="1270"/>
                    <a:pt x="817" y="1270"/>
                  </a:cubicBezTo>
                  <a:cubicBezTo>
                    <a:pt x="1634" y="1270"/>
                    <a:pt x="1634" y="0"/>
                    <a:pt x="817" y="0"/>
                  </a:cubicBezTo>
                  <a:close/>
                </a:path>
              </a:pathLst>
            </a:custGeom>
            <a:gradFill>
              <a:gsLst>
                <a:gs pos="0">
                  <a:schemeClr val="lt2"/>
                </a:gs>
                <a:gs pos="21000">
                  <a:schemeClr val="lt2"/>
                </a:gs>
                <a:gs pos="52000">
                  <a:schemeClr val="lt2"/>
                </a:gs>
                <a:gs pos="79000">
                  <a:schemeClr val="accent2"/>
                </a:gs>
                <a:gs pos="100000">
                  <a:schemeClr val="accent3"/>
                </a:gs>
              </a:gsLst>
              <a:path path="circle">
                <a:fillToRect l="50000" t="50000" r="50000" b="50000"/>
              </a:path>
              <a:tileRect/>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8" name="Google Shape;658;p24"/>
            <p:cNvSpPr/>
            <p:nvPr/>
          </p:nvSpPr>
          <p:spPr>
            <a:xfrm>
              <a:off x="-6911239" y="2630017"/>
              <a:ext cx="53466" cy="41253"/>
            </a:xfrm>
            <a:custGeom>
              <a:avLst/>
              <a:gdLst/>
              <a:ahLst/>
              <a:cxnLst/>
              <a:rect l="l" t="t" r="r" b="b"/>
              <a:pathLst>
                <a:path w="1646" h="1270" extrusionOk="0">
                  <a:moveTo>
                    <a:pt x="818" y="0"/>
                  </a:moveTo>
                  <a:cubicBezTo>
                    <a:pt x="1" y="0"/>
                    <a:pt x="1" y="1270"/>
                    <a:pt x="818" y="1270"/>
                  </a:cubicBezTo>
                  <a:cubicBezTo>
                    <a:pt x="1634" y="1270"/>
                    <a:pt x="1645" y="0"/>
                    <a:pt x="818" y="0"/>
                  </a:cubicBezTo>
                  <a:close/>
                </a:path>
              </a:pathLst>
            </a:custGeom>
            <a:gradFill>
              <a:gsLst>
                <a:gs pos="0">
                  <a:schemeClr val="lt2"/>
                </a:gs>
                <a:gs pos="21000">
                  <a:schemeClr val="lt2"/>
                </a:gs>
                <a:gs pos="52000">
                  <a:schemeClr val="lt2"/>
                </a:gs>
                <a:gs pos="79000">
                  <a:schemeClr val="accent2"/>
                </a:gs>
                <a:gs pos="100000">
                  <a:schemeClr val="accent3"/>
                </a:gs>
              </a:gsLst>
              <a:path path="circle">
                <a:fillToRect l="50000" t="50000" r="50000" b="50000"/>
              </a:path>
              <a:tileRect/>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9" name="Google Shape;659;p24"/>
            <p:cNvSpPr/>
            <p:nvPr/>
          </p:nvSpPr>
          <p:spPr>
            <a:xfrm>
              <a:off x="-3520244" y="2670352"/>
              <a:ext cx="53466" cy="41253"/>
            </a:xfrm>
            <a:custGeom>
              <a:avLst/>
              <a:gdLst/>
              <a:ahLst/>
              <a:cxnLst/>
              <a:rect l="l" t="t" r="r" b="b"/>
              <a:pathLst>
                <a:path w="1646" h="1270" extrusionOk="0">
                  <a:moveTo>
                    <a:pt x="818" y="0"/>
                  </a:moveTo>
                  <a:cubicBezTo>
                    <a:pt x="1" y="0"/>
                    <a:pt x="1" y="1270"/>
                    <a:pt x="818" y="1270"/>
                  </a:cubicBezTo>
                  <a:cubicBezTo>
                    <a:pt x="1635" y="1270"/>
                    <a:pt x="1646" y="0"/>
                    <a:pt x="818" y="0"/>
                  </a:cubicBezTo>
                  <a:close/>
                </a:path>
              </a:pathLst>
            </a:custGeom>
            <a:gradFill>
              <a:gsLst>
                <a:gs pos="0">
                  <a:schemeClr val="lt2"/>
                </a:gs>
                <a:gs pos="21000">
                  <a:schemeClr val="lt2"/>
                </a:gs>
                <a:gs pos="52000">
                  <a:schemeClr val="lt2"/>
                </a:gs>
                <a:gs pos="79000">
                  <a:schemeClr val="accent2"/>
                </a:gs>
                <a:gs pos="100000">
                  <a:schemeClr val="accent3"/>
                </a:gs>
              </a:gsLst>
              <a:path path="circle">
                <a:fillToRect l="50000" t="50000" r="50000" b="50000"/>
              </a:path>
              <a:tileRect/>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0" name="Google Shape;660;p24"/>
            <p:cNvSpPr/>
            <p:nvPr/>
          </p:nvSpPr>
          <p:spPr>
            <a:xfrm>
              <a:off x="-2918068" y="1809436"/>
              <a:ext cx="73486" cy="57264"/>
            </a:xfrm>
            <a:custGeom>
              <a:avLst/>
              <a:gdLst/>
              <a:ahLst/>
              <a:cxnLst/>
              <a:rect l="l" t="t" r="r" b="b"/>
              <a:pathLst>
                <a:path w="1646" h="1282" extrusionOk="0">
                  <a:moveTo>
                    <a:pt x="817" y="1"/>
                  </a:moveTo>
                  <a:cubicBezTo>
                    <a:pt x="0" y="1"/>
                    <a:pt x="0" y="1281"/>
                    <a:pt x="817" y="1281"/>
                  </a:cubicBezTo>
                  <a:cubicBezTo>
                    <a:pt x="1645" y="1281"/>
                    <a:pt x="1645" y="1"/>
                    <a:pt x="817" y="1"/>
                  </a:cubicBezTo>
                  <a:close/>
                </a:path>
              </a:pathLst>
            </a:custGeom>
            <a:gradFill>
              <a:gsLst>
                <a:gs pos="0">
                  <a:schemeClr val="lt2"/>
                </a:gs>
                <a:gs pos="21000">
                  <a:schemeClr val="lt2"/>
                </a:gs>
                <a:gs pos="52000">
                  <a:schemeClr val="lt2"/>
                </a:gs>
                <a:gs pos="79000">
                  <a:schemeClr val="accent2"/>
                </a:gs>
                <a:gs pos="100000">
                  <a:schemeClr val="accent3"/>
                </a:gs>
              </a:gsLst>
              <a:path path="circle">
                <a:fillToRect l="50000" t="50000" r="50000" b="50000"/>
              </a:path>
              <a:tileRect/>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1" name="Google Shape;661;p24"/>
            <p:cNvSpPr/>
            <p:nvPr/>
          </p:nvSpPr>
          <p:spPr>
            <a:xfrm>
              <a:off x="-3710558" y="-720427"/>
              <a:ext cx="53109" cy="41253"/>
            </a:xfrm>
            <a:custGeom>
              <a:avLst/>
              <a:gdLst/>
              <a:ahLst/>
              <a:cxnLst/>
              <a:rect l="l" t="t" r="r" b="b"/>
              <a:pathLst>
                <a:path w="1635" h="1270" extrusionOk="0">
                  <a:moveTo>
                    <a:pt x="818" y="0"/>
                  </a:moveTo>
                  <a:cubicBezTo>
                    <a:pt x="1" y="0"/>
                    <a:pt x="1" y="1270"/>
                    <a:pt x="818" y="1270"/>
                  </a:cubicBezTo>
                  <a:cubicBezTo>
                    <a:pt x="1634" y="1270"/>
                    <a:pt x="1634" y="0"/>
                    <a:pt x="818" y="0"/>
                  </a:cubicBezTo>
                  <a:close/>
                </a:path>
              </a:pathLst>
            </a:custGeom>
            <a:gradFill>
              <a:gsLst>
                <a:gs pos="0">
                  <a:schemeClr val="lt2"/>
                </a:gs>
                <a:gs pos="21000">
                  <a:schemeClr val="lt2"/>
                </a:gs>
                <a:gs pos="52000">
                  <a:schemeClr val="lt2"/>
                </a:gs>
                <a:gs pos="79000">
                  <a:schemeClr val="accent2"/>
                </a:gs>
                <a:gs pos="100000">
                  <a:schemeClr val="accent3"/>
                </a:gs>
              </a:gsLst>
              <a:path path="circle">
                <a:fillToRect l="50000" t="50000" r="50000" b="50000"/>
              </a:path>
              <a:tileRect/>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2" name="Google Shape;662;p24"/>
            <p:cNvSpPr/>
            <p:nvPr/>
          </p:nvSpPr>
          <p:spPr>
            <a:xfrm>
              <a:off x="-9042566" y="-401788"/>
              <a:ext cx="35893" cy="27643"/>
            </a:xfrm>
            <a:custGeom>
              <a:avLst/>
              <a:gdLst/>
              <a:ahLst/>
              <a:cxnLst/>
              <a:rect l="l" t="t" r="r" b="b"/>
              <a:pathLst>
                <a:path w="1105" h="851" extrusionOk="0">
                  <a:moveTo>
                    <a:pt x="553" y="1"/>
                  </a:moveTo>
                  <a:cubicBezTo>
                    <a:pt x="1" y="1"/>
                    <a:pt x="1" y="851"/>
                    <a:pt x="553" y="851"/>
                  </a:cubicBezTo>
                  <a:cubicBezTo>
                    <a:pt x="1104" y="851"/>
                    <a:pt x="1093" y="1"/>
                    <a:pt x="553" y="1"/>
                  </a:cubicBezTo>
                  <a:close/>
                </a:path>
              </a:pathLst>
            </a:custGeom>
            <a:gradFill>
              <a:gsLst>
                <a:gs pos="0">
                  <a:schemeClr val="lt2"/>
                </a:gs>
                <a:gs pos="21000">
                  <a:schemeClr val="lt2"/>
                </a:gs>
                <a:gs pos="52000">
                  <a:schemeClr val="lt2"/>
                </a:gs>
                <a:gs pos="79000">
                  <a:schemeClr val="accent2"/>
                </a:gs>
                <a:gs pos="100000">
                  <a:schemeClr val="accent3"/>
                </a:gs>
              </a:gsLst>
              <a:path path="circle">
                <a:fillToRect l="50000" t="50000" r="50000" b="50000"/>
              </a:path>
              <a:tileRect/>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3" name="Google Shape;663;p24"/>
            <p:cNvSpPr/>
            <p:nvPr/>
          </p:nvSpPr>
          <p:spPr>
            <a:xfrm>
              <a:off x="-4541829" y="-649249"/>
              <a:ext cx="35893" cy="27643"/>
            </a:xfrm>
            <a:custGeom>
              <a:avLst/>
              <a:gdLst/>
              <a:ahLst/>
              <a:cxnLst/>
              <a:rect l="l" t="t" r="r" b="b"/>
              <a:pathLst>
                <a:path w="1105" h="851" extrusionOk="0">
                  <a:moveTo>
                    <a:pt x="552" y="0"/>
                  </a:moveTo>
                  <a:cubicBezTo>
                    <a:pt x="1" y="0"/>
                    <a:pt x="1" y="850"/>
                    <a:pt x="552" y="850"/>
                  </a:cubicBezTo>
                  <a:cubicBezTo>
                    <a:pt x="1104" y="850"/>
                    <a:pt x="1104" y="0"/>
                    <a:pt x="552" y="0"/>
                  </a:cubicBezTo>
                  <a:close/>
                </a:path>
              </a:pathLst>
            </a:custGeom>
            <a:gradFill>
              <a:gsLst>
                <a:gs pos="0">
                  <a:schemeClr val="lt2"/>
                </a:gs>
                <a:gs pos="21000">
                  <a:schemeClr val="lt2"/>
                </a:gs>
                <a:gs pos="52000">
                  <a:schemeClr val="lt2"/>
                </a:gs>
                <a:gs pos="79000">
                  <a:schemeClr val="accent2"/>
                </a:gs>
                <a:gs pos="100000">
                  <a:schemeClr val="accent3"/>
                </a:gs>
              </a:gsLst>
              <a:path path="circle">
                <a:fillToRect l="50000" t="50000" r="50000" b="50000"/>
              </a:path>
              <a:tileRect/>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4" name="Google Shape;664;p24"/>
            <p:cNvSpPr/>
            <p:nvPr/>
          </p:nvSpPr>
          <p:spPr>
            <a:xfrm>
              <a:off x="-8861891" y="2722857"/>
              <a:ext cx="35893" cy="27643"/>
            </a:xfrm>
            <a:custGeom>
              <a:avLst/>
              <a:gdLst/>
              <a:ahLst/>
              <a:cxnLst/>
              <a:rect l="l" t="t" r="r" b="b"/>
              <a:pathLst>
                <a:path w="1105" h="851" extrusionOk="0">
                  <a:moveTo>
                    <a:pt x="553" y="1"/>
                  </a:moveTo>
                  <a:cubicBezTo>
                    <a:pt x="1" y="1"/>
                    <a:pt x="1" y="851"/>
                    <a:pt x="553" y="851"/>
                  </a:cubicBezTo>
                  <a:cubicBezTo>
                    <a:pt x="1105" y="851"/>
                    <a:pt x="1094" y="1"/>
                    <a:pt x="553" y="1"/>
                  </a:cubicBezTo>
                  <a:close/>
                </a:path>
              </a:pathLst>
            </a:custGeom>
            <a:gradFill>
              <a:gsLst>
                <a:gs pos="0">
                  <a:schemeClr val="lt2"/>
                </a:gs>
                <a:gs pos="21000">
                  <a:schemeClr val="lt2"/>
                </a:gs>
                <a:gs pos="52000">
                  <a:schemeClr val="lt2"/>
                </a:gs>
                <a:gs pos="79000">
                  <a:schemeClr val="accent2"/>
                </a:gs>
                <a:gs pos="100000">
                  <a:schemeClr val="accent3"/>
                </a:gs>
              </a:gsLst>
              <a:path path="circle">
                <a:fillToRect l="50000" t="50000" r="50000" b="50000"/>
              </a:path>
              <a:tileRect/>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5" name="Google Shape;665;p24"/>
            <p:cNvSpPr/>
            <p:nvPr/>
          </p:nvSpPr>
          <p:spPr>
            <a:xfrm>
              <a:off x="-9051659" y="2057893"/>
              <a:ext cx="35861" cy="27285"/>
            </a:xfrm>
            <a:custGeom>
              <a:avLst/>
              <a:gdLst/>
              <a:ahLst/>
              <a:cxnLst/>
              <a:rect l="l" t="t" r="r" b="b"/>
              <a:pathLst>
                <a:path w="1104" h="840" extrusionOk="0">
                  <a:moveTo>
                    <a:pt x="552" y="0"/>
                  </a:moveTo>
                  <a:cubicBezTo>
                    <a:pt x="0" y="0"/>
                    <a:pt x="0" y="839"/>
                    <a:pt x="552" y="839"/>
                  </a:cubicBezTo>
                  <a:cubicBezTo>
                    <a:pt x="1104" y="839"/>
                    <a:pt x="1104" y="0"/>
                    <a:pt x="552" y="0"/>
                  </a:cubicBezTo>
                  <a:close/>
                </a:path>
              </a:pathLst>
            </a:custGeom>
            <a:gradFill>
              <a:gsLst>
                <a:gs pos="0">
                  <a:schemeClr val="lt2"/>
                </a:gs>
                <a:gs pos="21000">
                  <a:schemeClr val="lt2"/>
                </a:gs>
                <a:gs pos="52000">
                  <a:schemeClr val="lt2"/>
                </a:gs>
                <a:gs pos="79000">
                  <a:schemeClr val="accent2"/>
                </a:gs>
                <a:gs pos="100000">
                  <a:schemeClr val="accent3"/>
                </a:gs>
              </a:gsLst>
              <a:path path="circle">
                <a:fillToRect l="50000" t="50000" r="50000" b="50000"/>
              </a:path>
              <a:tileRect/>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6" name="Google Shape;666;p24"/>
            <p:cNvSpPr/>
            <p:nvPr/>
          </p:nvSpPr>
          <p:spPr>
            <a:xfrm>
              <a:off x="-8773865" y="-802979"/>
              <a:ext cx="35893" cy="27643"/>
            </a:xfrm>
            <a:custGeom>
              <a:avLst/>
              <a:gdLst/>
              <a:ahLst/>
              <a:cxnLst/>
              <a:rect l="l" t="t" r="r" b="b"/>
              <a:pathLst>
                <a:path w="1105" h="851" extrusionOk="0">
                  <a:moveTo>
                    <a:pt x="552" y="1"/>
                  </a:moveTo>
                  <a:cubicBezTo>
                    <a:pt x="0" y="1"/>
                    <a:pt x="0" y="851"/>
                    <a:pt x="552" y="851"/>
                  </a:cubicBezTo>
                  <a:cubicBezTo>
                    <a:pt x="1104" y="851"/>
                    <a:pt x="1093" y="1"/>
                    <a:pt x="552" y="1"/>
                  </a:cubicBezTo>
                  <a:close/>
                </a:path>
              </a:pathLst>
            </a:custGeom>
            <a:gradFill>
              <a:gsLst>
                <a:gs pos="0">
                  <a:schemeClr val="lt2"/>
                </a:gs>
                <a:gs pos="21000">
                  <a:schemeClr val="lt2"/>
                </a:gs>
                <a:gs pos="52000">
                  <a:schemeClr val="lt2"/>
                </a:gs>
                <a:gs pos="79000">
                  <a:schemeClr val="accent2"/>
                </a:gs>
                <a:gs pos="100000">
                  <a:schemeClr val="accent3"/>
                </a:gs>
              </a:gsLst>
              <a:path path="circle">
                <a:fillToRect l="50000" t="50000" r="50000" b="50000"/>
              </a:path>
              <a:tileRect/>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7" name="Google Shape;667;p24"/>
            <p:cNvSpPr/>
            <p:nvPr/>
          </p:nvSpPr>
          <p:spPr>
            <a:xfrm>
              <a:off x="-8978542" y="1431537"/>
              <a:ext cx="35893" cy="27643"/>
            </a:xfrm>
            <a:custGeom>
              <a:avLst/>
              <a:gdLst/>
              <a:ahLst/>
              <a:cxnLst/>
              <a:rect l="l" t="t" r="r" b="b"/>
              <a:pathLst>
                <a:path w="1105" h="851" extrusionOk="0">
                  <a:moveTo>
                    <a:pt x="553" y="0"/>
                  </a:moveTo>
                  <a:cubicBezTo>
                    <a:pt x="1" y="0"/>
                    <a:pt x="1" y="850"/>
                    <a:pt x="553" y="850"/>
                  </a:cubicBezTo>
                  <a:cubicBezTo>
                    <a:pt x="1104" y="850"/>
                    <a:pt x="1093" y="0"/>
                    <a:pt x="553" y="0"/>
                  </a:cubicBezTo>
                  <a:close/>
                </a:path>
              </a:pathLst>
            </a:custGeom>
            <a:gradFill>
              <a:gsLst>
                <a:gs pos="0">
                  <a:schemeClr val="lt2"/>
                </a:gs>
                <a:gs pos="21000">
                  <a:schemeClr val="lt2"/>
                </a:gs>
                <a:gs pos="52000">
                  <a:schemeClr val="lt2"/>
                </a:gs>
                <a:gs pos="79000">
                  <a:schemeClr val="accent2"/>
                </a:gs>
                <a:gs pos="100000">
                  <a:schemeClr val="accent3"/>
                </a:gs>
              </a:gsLst>
              <a:path path="circle">
                <a:fillToRect l="50000" t="50000" r="50000" b="50000"/>
              </a:path>
              <a:tileRect/>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8" name="Google Shape;668;p24"/>
            <p:cNvSpPr/>
            <p:nvPr/>
          </p:nvSpPr>
          <p:spPr>
            <a:xfrm>
              <a:off x="-3412545" y="-146005"/>
              <a:ext cx="35893" cy="27285"/>
            </a:xfrm>
            <a:custGeom>
              <a:avLst/>
              <a:gdLst/>
              <a:ahLst/>
              <a:cxnLst/>
              <a:rect l="l" t="t" r="r" b="b"/>
              <a:pathLst>
                <a:path w="1105" h="840" extrusionOk="0">
                  <a:moveTo>
                    <a:pt x="552" y="1"/>
                  </a:moveTo>
                  <a:cubicBezTo>
                    <a:pt x="1" y="1"/>
                    <a:pt x="1" y="839"/>
                    <a:pt x="552" y="839"/>
                  </a:cubicBezTo>
                  <a:cubicBezTo>
                    <a:pt x="1104" y="839"/>
                    <a:pt x="1093" y="1"/>
                    <a:pt x="552" y="1"/>
                  </a:cubicBezTo>
                  <a:close/>
                </a:path>
              </a:pathLst>
            </a:custGeom>
            <a:gradFill>
              <a:gsLst>
                <a:gs pos="0">
                  <a:schemeClr val="lt2"/>
                </a:gs>
                <a:gs pos="21000">
                  <a:schemeClr val="lt2"/>
                </a:gs>
                <a:gs pos="52000">
                  <a:schemeClr val="lt2"/>
                </a:gs>
                <a:gs pos="79000">
                  <a:schemeClr val="accent2"/>
                </a:gs>
                <a:gs pos="100000">
                  <a:schemeClr val="accent3"/>
                </a:gs>
              </a:gsLst>
              <a:path path="circle">
                <a:fillToRect l="50000" t="50000" r="50000" b="50000"/>
              </a:path>
              <a:tileRect/>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9" name="Google Shape;669;p24"/>
            <p:cNvSpPr/>
            <p:nvPr/>
          </p:nvSpPr>
          <p:spPr>
            <a:xfrm>
              <a:off x="-2886152" y="-520089"/>
              <a:ext cx="35893" cy="27643"/>
            </a:xfrm>
            <a:custGeom>
              <a:avLst/>
              <a:gdLst/>
              <a:ahLst/>
              <a:cxnLst/>
              <a:rect l="l" t="t" r="r" b="b"/>
              <a:pathLst>
                <a:path w="1105" h="851" extrusionOk="0">
                  <a:moveTo>
                    <a:pt x="552" y="0"/>
                  </a:moveTo>
                  <a:cubicBezTo>
                    <a:pt x="0" y="0"/>
                    <a:pt x="0" y="850"/>
                    <a:pt x="552" y="850"/>
                  </a:cubicBezTo>
                  <a:cubicBezTo>
                    <a:pt x="1104" y="850"/>
                    <a:pt x="1104" y="0"/>
                    <a:pt x="552" y="0"/>
                  </a:cubicBezTo>
                  <a:close/>
                </a:path>
              </a:pathLst>
            </a:custGeom>
            <a:gradFill>
              <a:gsLst>
                <a:gs pos="0">
                  <a:schemeClr val="lt2"/>
                </a:gs>
                <a:gs pos="21000">
                  <a:schemeClr val="lt2"/>
                </a:gs>
                <a:gs pos="52000">
                  <a:schemeClr val="lt2"/>
                </a:gs>
                <a:gs pos="79000">
                  <a:schemeClr val="accent2"/>
                </a:gs>
                <a:gs pos="100000">
                  <a:schemeClr val="accent3"/>
                </a:gs>
              </a:gsLst>
              <a:path path="circle">
                <a:fillToRect l="50000" t="50000" r="50000" b="50000"/>
              </a:path>
              <a:tileRect/>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0" name="Google Shape;670;p24"/>
            <p:cNvSpPr/>
            <p:nvPr/>
          </p:nvSpPr>
          <p:spPr>
            <a:xfrm>
              <a:off x="-2887514" y="2682606"/>
              <a:ext cx="35893" cy="27643"/>
            </a:xfrm>
            <a:custGeom>
              <a:avLst/>
              <a:gdLst/>
              <a:ahLst/>
              <a:cxnLst/>
              <a:rect l="l" t="t" r="r" b="b"/>
              <a:pathLst>
                <a:path w="1105" h="851" extrusionOk="0">
                  <a:moveTo>
                    <a:pt x="553" y="0"/>
                  </a:moveTo>
                  <a:cubicBezTo>
                    <a:pt x="1" y="0"/>
                    <a:pt x="1" y="850"/>
                    <a:pt x="553" y="850"/>
                  </a:cubicBezTo>
                  <a:cubicBezTo>
                    <a:pt x="1105" y="850"/>
                    <a:pt x="1094" y="0"/>
                    <a:pt x="553" y="0"/>
                  </a:cubicBezTo>
                  <a:close/>
                </a:path>
              </a:pathLst>
            </a:custGeom>
            <a:gradFill>
              <a:gsLst>
                <a:gs pos="0">
                  <a:schemeClr val="lt2"/>
                </a:gs>
                <a:gs pos="21000">
                  <a:schemeClr val="lt2"/>
                </a:gs>
                <a:gs pos="52000">
                  <a:schemeClr val="lt2"/>
                </a:gs>
                <a:gs pos="79000">
                  <a:schemeClr val="accent2"/>
                </a:gs>
                <a:gs pos="100000">
                  <a:schemeClr val="accent3"/>
                </a:gs>
              </a:gsLst>
              <a:path path="circle">
                <a:fillToRect l="50000" t="50000" r="50000" b="50000"/>
              </a:path>
              <a:tileRect/>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1" name="Google Shape;671;p24"/>
            <p:cNvSpPr/>
            <p:nvPr/>
          </p:nvSpPr>
          <p:spPr>
            <a:xfrm>
              <a:off x="-2760020" y="1166825"/>
              <a:ext cx="35893" cy="27253"/>
            </a:xfrm>
            <a:custGeom>
              <a:avLst/>
              <a:gdLst/>
              <a:ahLst/>
              <a:cxnLst/>
              <a:rect l="l" t="t" r="r" b="b"/>
              <a:pathLst>
                <a:path w="1105" h="839" extrusionOk="0">
                  <a:moveTo>
                    <a:pt x="553" y="0"/>
                  </a:moveTo>
                  <a:cubicBezTo>
                    <a:pt x="1" y="0"/>
                    <a:pt x="1" y="839"/>
                    <a:pt x="553" y="839"/>
                  </a:cubicBezTo>
                  <a:cubicBezTo>
                    <a:pt x="1105" y="839"/>
                    <a:pt x="1105" y="0"/>
                    <a:pt x="553" y="0"/>
                  </a:cubicBezTo>
                  <a:close/>
                </a:path>
              </a:pathLst>
            </a:custGeom>
            <a:gradFill>
              <a:gsLst>
                <a:gs pos="0">
                  <a:schemeClr val="lt2"/>
                </a:gs>
                <a:gs pos="21000">
                  <a:schemeClr val="lt2"/>
                </a:gs>
                <a:gs pos="52000">
                  <a:schemeClr val="lt2"/>
                </a:gs>
                <a:gs pos="79000">
                  <a:schemeClr val="accent2"/>
                </a:gs>
                <a:gs pos="100000">
                  <a:schemeClr val="accent3"/>
                </a:gs>
              </a:gsLst>
              <a:path path="circle">
                <a:fillToRect l="50000" t="50000" r="50000" b="50000"/>
              </a:path>
              <a:tileRect/>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2" name="Google Shape;672;p24"/>
            <p:cNvSpPr/>
            <p:nvPr/>
          </p:nvSpPr>
          <p:spPr>
            <a:xfrm>
              <a:off x="-5903211" y="2831692"/>
              <a:ext cx="35861" cy="27610"/>
            </a:xfrm>
            <a:custGeom>
              <a:avLst/>
              <a:gdLst/>
              <a:ahLst/>
              <a:cxnLst/>
              <a:rect l="l" t="t" r="r" b="b"/>
              <a:pathLst>
                <a:path w="1104" h="850" extrusionOk="0">
                  <a:moveTo>
                    <a:pt x="552" y="0"/>
                  </a:moveTo>
                  <a:cubicBezTo>
                    <a:pt x="0" y="0"/>
                    <a:pt x="0" y="850"/>
                    <a:pt x="552" y="850"/>
                  </a:cubicBezTo>
                  <a:cubicBezTo>
                    <a:pt x="1104" y="850"/>
                    <a:pt x="1093" y="0"/>
                    <a:pt x="552" y="0"/>
                  </a:cubicBezTo>
                  <a:close/>
                </a:path>
              </a:pathLst>
            </a:custGeom>
            <a:gradFill>
              <a:gsLst>
                <a:gs pos="0">
                  <a:schemeClr val="lt2"/>
                </a:gs>
                <a:gs pos="21000">
                  <a:schemeClr val="lt2"/>
                </a:gs>
                <a:gs pos="52000">
                  <a:schemeClr val="lt2"/>
                </a:gs>
                <a:gs pos="79000">
                  <a:schemeClr val="accent2"/>
                </a:gs>
                <a:gs pos="100000">
                  <a:schemeClr val="accent3"/>
                </a:gs>
              </a:gsLst>
              <a:path path="circle">
                <a:fillToRect l="50000" t="50000" r="50000" b="50000"/>
              </a:path>
              <a:tileRect/>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673" name="Google Shape;673;p24"/>
          <p:cNvGrpSpPr/>
          <p:nvPr/>
        </p:nvGrpSpPr>
        <p:grpSpPr>
          <a:xfrm rot="-9026081" flipH="1">
            <a:off x="8236258" y="-505413"/>
            <a:ext cx="1092667" cy="1122039"/>
            <a:chOff x="6915152" y="4038195"/>
            <a:chExt cx="958640" cy="984408"/>
          </a:xfrm>
        </p:grpSpPr>
        <p:sp>
          <p:nvSpPr>
            <p:cNvPr id="674" name="Google Shape;674;p24"/>
            <p:cNvSpPr/>
            <p:nvPr/>
          </p:nvSpPr>
          <p:spPr>
            <a:xfrm>
              <a:off x="6915152" y="4038195"/>
              <a:ext cx="958640" cy="984408"/>
            </a:xfrm>
            <a:custGeom>
              <a:avLst/>
              <a:gdLst/>
              <a:ahLst/>
              <a:cxnLst/>
              <a:rect l="l" t="t" r="r" b="b"/>
              <a:pathLst>
                <a:path w="23400" h="24029" extrusionOk="0">
                  <a:moveTo>
                    <a:pt x="0" y="12142"/>
                  </a:moveTo>
                  <a:cubicBezTo>
                    <a:pt x="0" y="7594"/>
                    <a:pt x="2749" y="3488"/>
                    <a:pt x="6954" y="1744"/>
                  </a:cubicBezTo>
                  <a:cubicBezTo>
                    <a:pt x="11159" y="0"/>
                    <a:pt x="16005" y="961"/>
                    <a:pt x="19217" y="4184"/>
                  </a:cubicBezTo>
                  <a:cubicBezTo>
                    <a:pt x="22440" y="7407"/>
                    <a:pt x="23400" y="12241"/>
                    <a:pt x="21656" y="16446"/>
                  </a:cubicBezTo>
                  <a:cubicBezTo>
                    <a:pt x="19923" y="20663"/>
                    <a:pt x="15817" y="23400"/>
                    <a:pt x="11259" y="23400"/>
                  </a:cubicBezTo>
                  <a:cubicBezTo>
                    <a:pt x="5045" y="23400"/>
                    <a:pt x="11" y="18356"/>
                    <a:pt x="0" y="12142"/>
                  </a:cubicBezTo>
                  <a:close/>
                  <a:moveTo>
                    <a:pt x="243" y="12142"/>
                  </a:moveTo>
                  <a:cubicBezTo>
                    <a:pt x="243" y="16601"/>
                    <a:pt x="2925" y="20618"/>
                    <a:pt x="7042" y="22318"/>
                  </a:cubicBezTo>
                  <a:cubicBezTo>
                    <a:pt x="11159" y="24029"/>
                    <a:pt x="15894" y="23080"/>
                    <a:pt x="19051" y="19934"/>
                  </a:cubicBezTo>
                  <a:cubicBezTo>
                    <a:pt x="22197" y="16788"/>
                    <a:pt x="23146" y="12042"/>
                    <a:pt x="21435" y="7925"/>
                  </a:cubicBezTo>
                  <a:cubicBezTo>
                    <a:pt x="19735" y="3819"/>
                    <a:pt x="15718" y="1126"/>
                    <a:pt x="11270" y="1126"/>
                  </a:cubicBezTo>
                  <a:cubicBezTo>
                    <a:pt x="5177" y="1137"/>
                    <a:pt x="254" y="6060"/>
                    <a:pt x="243" y="12142"/>
                  </a:cubicBezTo>
                  <a:close/>
                </a:path>
              </a:pathLst>
            </a:custGeom>
            <a:gradFill>
              <a:gsLst>
                <a:gs pos="0">
                  <a:schemeClr val="accent1"/>
                </a:gs>
                <a:gs pos="9000">
                  <a:schemeClr val="accent2"/>
                </a:gs>
                <a:gs pos="25000">
                  <a:schemeClr val="lt2"/>
                </a:gs>
                <a:gs pos="49000">
                  <a:schemeClr val="accent3"/>
                </a:gs>
                <a:gs pos="72000">
                  <a:schemeClr val="lt2"/>
                </a:gs>
                <a:gs pos="86000">
                  <a:schemeClr val="accent2"/>
                </a:gs>
                <a:gs pos="100000">
                  <a:srgbClr val="B88532"/>
                </a:gs>
              </a:gsLst>
              <a:lin ang="2700006"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5" name="Google Shape;675;p24"/>
            <p:cNvSpPr/>
            <p:nvPr/>
          </p:nvSpPr>
          <p:spPr>
            <a:xfrm>
              <a:off x="6915152" y="4102391"/>
              <a:ext cx="795876" cy="815786"/>
            </a:xfrm>
            <a:custGeom>
              <a:avLst/>
              <a:gdLst/>
              <a:ahLst/>
              <a:cxnLst/>
              <a:rect l="l" t="t" r="r" b="b"/>
              <a:pathLst>
                <a:path w="19427" h="19913" extrusionOk="0">
                  <a:moveTo>
                    <a:pt x="0" y="10089"/>
                  </a:moveTo>
                  <a:cubicBezTo>
                    <a:pt x="0" y="6303"/>
                    <a:pt x="2274" y="2893"/>
                    <a:pt x="5773" y="1447"/>
                  </a:cubicBezTo>
                  <a:cubicBezTo>
                    <a:pt x="9261" y="1"/>
                    <a:pt x="13290" y="795"/>
                    <a:pt x="15961" y="3478"/>
                  </a:cubicBezTo>
                  <a:cubicBezTo>
                    <a:pt x="18632" y="6149"/>
                    <a:pt x="19426" y="10166"/>
                    <a:pt x="17980" y="13665"/>
                  </a:cubicBezTo>
                  <a:cubicBezTo>
                    <a:pt x="16535" y="17153"/>
                    <a:pt x="13135" y="19427"/>
                    <a:pt x="9349" y="19427"/>
                  </a:cubicBezTo>
                  <a:cubicBezTo>
                    <a:pt x="4195" y="19427"/>
                    <a:pt x="11" y="15244"/>
                    <a:pt x="0" y="10089"/>
                  </a:cubicBezTo>
                  <a:close/>
                  <a:moveTo>
                    <a:pt x="243" y="10089"/>
                  </a:moveTo>
                  <a:cubicBezTo>
                    <a:pt x="243" y="13764"/>
                    <a:pt x="2462" y="17087"/>
                    <a:pt x="5861" y="18500"/>
                  </a:cubicBezTo>
                  <a:cubicBezTo>
                    <a:pt x="9272" y="19912"/>
                    <a:pt x="13190" y="19129"/>
                    <a:pt x="15784" y="16524"/>
                  </a:cubicBezTo>
                  <a:cubicBezTo>
                    <a:pt x="18389" y="13919"/>
                    <a:pt x="19173" y="10001"/>
                    <a:pt x="17760" y="6601"/>
                  </a:cubicBezTo>
                  <a:cubicBezTo>
                    <a:pt x="16358" y="3202"/>
                    <a:pt x="13036" y="983"/>
                    <a:pt x="9349" y="983"/>
                  </a:cubicBezTo>
                  <a:cubicBezTo>
                    <a:pt x="4327" y="983"/>
                    <a:pt x="254" y="5056"/>
                    <a:pt x="243" y="10089"/>
                  </a:cubicBezTo>
                  <a:close/>
                </a:path>
              </a:pathLst>
            </a:custGeom>
            <a:gradFill>
              <a:gsLst>
                <a:gs pos="0">
                  <a:schemeClr val="accent1"/>
                </a:gs>
                <a:gs pos="9000">
                  <a:schemeClr val="accent2"/>
                </a:gs>
                <a:gs pos="25000">
                  <a:schemeClr val="lt2"/>
                </a:gs>
                <a:gs pos="49000">
                  <a:schemeClr val="accent3"/>
                </a:gs>
                <a:gs pos="72000">
                  <a:schemeClr val="lt2"/>
                </a:gs>
                <a:gs pos="86000">
                  <a:schemeClr val="accent2"/>
                </a:gs>
                <a:gs pos="100000">
                  <a:srgbClr val="B88532"/>
                </a:gs>
              </a:gsLst>
              <a:lin ang="2700006"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676" name="Google Shape;676;p24"/>
          <p:cNvSpPr/>
          <p:nvPr/>
        </p:nvSpPr>
        <p:spPr>
          <a:xfrm rot="10800000" flipH="1">
            <a:off x="69917" y="415526"/>
            <a:ext cx="441744" cy="569430"/>
          </a:xfrm>
          <a:custGeom>
            <a:avLst/>
            <a:gdLst/>
            <a:ahLst/>
            <a:cxnLst/>
            <a:rect l="l" t="t" r="r" b="b"/>
            <a:pathLst>
              <a:path w="5233" h="6745" extrusionOk="0">
                <a:moveTo>
                  <a:pt x="2617" y="0"/>
                </a:moveTo>
                <a:lnTo>
                  <a:pt x="2617" y="0"/>
                </a:lnTo>
                <a:cubicBezTo>
                  <a:pt x="2617" y="1866"/>
                  <a:pt x="1447" y="3367"/>
                  <a:pt x="1" y="3367"/>
                </a:cubicBezTo>
                <a:lnTo>
                  <a:pt x="1" y="3367"/>
                </a:lnTo>
                <a:cubicBezTo>
                  <a:pt x="1447" y="3367"/>
                  <a:pt x="2617" y="4879"/>
                  <a:pt x="2617" y="6744"/>
                </a:cubicBezTo>
                <a:lnTo>
                  <a:pt x="2617" y="6744"/>
                </a:lnTo>
                <a:cubicBezTo>
                  <a:pt x="2617" y="4879"/>
                  <a:pt x="3787" y="3367"/>
                  <a:pt x="5233" y="3367"/>
                </a:cubicBezTo>
                <a:lnTo>
                  <a:pt x="5233" y="3367"/>
                </a:lnTo>
                <a:cubicBezTo>
                  <a:pt x="3787" y="3367"/>
                  <a:pt x="2617" y="1866"/>
                  <a:pt x="2617" y="0"/>
                </a:cubicBezTo>
                <a:close/>
              </a:path>
            </a:pathLst>
          </a:custGeom>
          <a:gradFill>
            <a:gsLst>
              <a:gs pos="0">
                <a:schemeClr val="accent1"/>
              </a:gs>
              <a:gs pos="9000">
                <a:schemeClr val="accent3"/>
              </a:gs>
              <a:gs pos="25000">
                <a:schemeClr val="lt2"/>
              </a:gs>
              <a:gs pos="49000">
                <a:schemeClr val="accent3"/>
              </a:gs>
              <a:gs pos="72000">
                <a:schemeClr val="lt2"/>
              </a:gs>
              <a:gs pos="86000">
                <a:schemeClr val="accent2"/>
              </a:gs>
              <a:gs pos="100000">
                <a:schemeClr val="accent1"/>
              </a:gs>
            </a:gsLst>
            <a:lin ang="18900044"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7" name="Google Shape;677;p24"/>
          <p:cNvSpPr/>
          <p:nvPr/>
        </p:nvSpPr>
        <p:spPr>
          <a:xfrm rot="10800000" flipH="1">
            <a:off x="8598972" y="4568431"/>
            <a:ext cx="367237" cy="475133"/>
          </a:xfrm>
          <a:custGeom>
            <a:avLst/>
            <a:gdLst/>
            <a:ahLst/>
            <a:cxnLst/>
            <a:rect l="l" t="t" r="r" b="b"/>
            <a:pathLst>
              <a:path w="5222" h="6756" extrusionOk="0">
                <a:moveTo>
                  <a:pt x="2605" y="1"/>
                </a:moveTo>
                <a:lnTo>
                  <a:pt x="2605" y="1"/>
                </a:lnTo>
                <a:cubicBezTo>
                  <a:pt x="2605" y="1866"/>
                  <a:pt x="1435" y="3378"/>
                  <a:pt x="1" y="3378"/>
                </a:cubicBezTo>
                <a:lnTo>
                  <a:pt x="1" y="3378"/>
                </a:lnTo>
                <a:cubicBezTo>
                  <a:pt x="1447" y="3378"/>
                  <a:pt x="2605" y="4890"/>
                  <a:pt x="2605" y="6755"/>
                </a:cubicBezTo>
                <a:lnTo>
                  <a:pt x="2605" y="6755"/>
                </a:lnTo>
                <a:cubicBezTo>
                  <a:pt x="2605" y="4890"/>
                  <a:pt x="3775" y="3378"/>
                  <a:pt x="5221" y="3378"/>
                </a:cubicBezTo>
                <a:lnTo>
                  <a:pt x="5221" y="3378"/>
                </a:lnTo>
                <a:cubicBezTo>
                  <a:pt x="3786" y="3378"/>
                  <a:pt x="2605" y="1866"/>
                  <a:pt x="2605" y="1"/>
                </a:cubicBezTo>
                <a:close/>
              </a:path>
            </a:pathLst>
          </a:custGeom>
          <a:gradFill>
            <a:gsLst>
              <a:gs pos="0">
                <a:schemeClr val="accent1"/>
              </a:gs>
              <a:gs pos="9000">
                <a:schemeClr val="accent3"/>
              </a:gs>
              <a:gs pos="25000">
                <a:schemeClr val="lt2"/>
              </a:gs>
              <a:gs pos="49000">
                <a:schemeClr val="accent3"/>
              </a:gs>
              <a:gs pos="72000">
                <a:schemeClr val="lt2"/>
              </a:gs>
              <a:gs pos="86000">
                <a:schemeClr val="accent2"/>
              </a:gs>
              <a:gs pos="100000">
                <a:schemeClr val="accent1"/>
              </a:gs>
            </a:gsLst>
            <a:lin ang="18900044"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8" name="Google Shape;678;p24"/>
          <p:cNvSpPr/>
          <p:nvPr/>
        </p:nvSpPr>
        <p:spPr>
          <a:xfrm rot="10800000" flipH="1">
            <a:off x="339003" y="2721491"/>
            <a:ext cx="250395" cy="323950"/>
          </a:xfrm>
          <a:custGeom>
            <a:avLst/>
            <a:gdLst/>
            <a:ahLst/>
            <a:cxnLst/>
            <a:rect l="l" t="t" r="r" b="b"/>
            <a:pathLst>
              <a:path w="5222" h="6756" extrusionOk="0">
                <a:moveTo>
                  <a:pt x="2605" y="1"/>
                </a:moveTo>
                <a:lnTo>
                  <a:pt x="2605" y="1"/>
                </a:lnTo>
                <a:cubicBezTo>
                  <a:pt x="2605" y="1866"/>
                  <a:pt x="1435" y="3378"/>
                  <a:pt x="1" y="3378"/>
                </a:cubicBezTo>
                <a:lnTo>
                  <a:pt x="1" y="3378"/>
                </a:lnTo>
                <a:cubicBezTo>
                  <a:pt x="1447" y="3378"/>
                  <a:pt x="2605" y="4890"/>
                  <a:pt x="2605" y="6755"/>
                </a:cubicBezTo>
                <a:lnTo>
                  <a:pt x="2605" y="6755"/>
                </a:lnTo>
                <a:cubicBezTo>
                  <a:pt x="2605" y="4890"/>
                  <a:pt x="3775" y="3378"/>
                  <a:pt x="5221" y="3378"/>
                </a:cubicBezTo>
                <a:lnTo>
                  <a:pt x="5221" y="3378"/>
                </a:lnTo>
                <a:cubicBezTo>
                  <a:pt x="3786" y="3378"/>
                  <a:pt x="2605" y="1866"/>
                  <a:pt x="2605" y="1"/>
                </a:cubicBezTo>
                <a:close/>
              </a:path>
            </a:pathLst>
          </a:custGeom>
          <a:gradFill>
            <a:gsLst>
              <a:gs pos="0">
                <a:schemeClr val="accent1"/>
              </a:gs>
              <a:gs pos="9000">
                <a:schemeClr val="accent3"/>
              </a:gs>
              <a:gs pos="25000">
                <a:schemeClr val="lt2"/>
              </a:gs>
              <a:gs pos="49000">
                <a:schemeClr val="accent3"/>
              </a:gs>
              <a:gs pos="72000">
                <a:schemeClr val="lt2"/>
              </a:gs>
              <a:gs pos="86000">
                <a:schemeClr val="accent2"/>
              </a:gs>
              <a:gs pos="100000">
                <a:schemeClr val="accent1"/>
              </a:gs>
            </a:gsLst>
            <a:lin ang="18900044"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9" name="Google Shape;679;p24"/>
          <p:cNvSpPr/>
          <p:nvPr/>
        </p:nvSpPr>
        <p:spPr>
          <a:xfrm rot="10800000" flipH="1">
            <a:off x="8598965" y="2832891"/>
            <a:ext cx="250395" cy="323950"/>
          </a:xfrm>
          <a:custGeom>
            <a:avLst/>
            <a:gdLst/>
            <a:ahLst/>
            <a:cxnLst/>
            <a:rect l="l" t="t" r="r" b="b"/>
            <a:pathLst>
              <a:path w="5222" h="6756" extrusionOk="0">
                <a:moveTo>
                  <a:pt x="2605" y="1"/>
                </a:moveTo>
                <a:lnTo>
                  <a:pt x="2605" y="1"/>
                </a:lnTo>
                <a:cubicBezTo>
                  <a:pt x="2605" y="1866"/>
                  <a:pt x="1435" y="3378"/>
                  <a:pt x="1" y="3378"/>
                </a:cubicBezTo>
                <a:lnTo>
                  <a:pt x="1" y="3378"/>
                </a:lnTo>
                <a:cubicBezTo>
                  <a:pt x="1447" y="3378"/>
                  <a:pt x="2605" y="4890"/>
                  <a:pt x="2605" y="6755"/>
                </a:cubicBezTo>
                <a:lnTo>
                  <a:pt x="2605" y="6755"/>
                </a:lnTo>
                <a:cubicBezTo>
                  <a:pt x="2605" y="4890"/>
                  <a:pt x="3775" y="3378"/>
                  <a:pt x="5221" y="3378"/>
                </a:cubicBezTo>
                <a:lnTo>
                  <a:pt x="5221" y="3378"/>
                </a:lnTo>
                <a:cubicBezTo>
                  <a:pt x="3786" y="3378"/>
                  <a:pt x="2605" y="1866"/>
                  <a:pt x="2605" y="1"/>
                </a:cubicBezTo>
                <a:close/>
              </a:path>
            </a:pathLst>
          </a:custGeom>
          <a:gradFill>
            <a:gsLst>
              <a:gs pos="0">
                <a:schemeClr val="accent1"/>
              </a:gs>
              <a:gs pos="9000">
                <a:schemeClr val="accent3"/>
              </a:gs>
              <a:gs pos="25000">
                <a:schemeClr val="lt2"/>
              </a:gs>
              <a:gs pos="49000">
                <a:schemeClr val="accent3"/>
              </a:gs>
              <a:gs pos="72000">
                <a:schemeClr val="lt2"/>
              </a:gs>
              <a:gs pos="86000">
                <a:schemeClr val="accent2"/>
              </a:gs>
              <a:gs pos="100000">
                <a:schemeClr val="accent1"/>
              </a:gs>
            </a:gsLst>
            <a:lin ang="18900044"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680" name="Google Shape;680;p24"/>
          <p:cNvGrpSpPr/>
          <p:nvPr/>
        </p:nvGrpSpPr>
        <p:grpSpPr>
          <a:xfrm rot="-9026081" flipH="1">
            <a:off x="-158342" y="4371812"/>
            <a:ext cx="1092667" cy="1122039"/>
            <a:chOff x="6915152" y="4038195"/>
            <a:chExt cx="958640" cy="984408"/>
          </a:xfrm>
        </p:grpSpPr>
        <p:sp>
          <p:nvSpPr>
            <p:cNvPr id="681" name="Google Shape;681;p24"/>
            <p:cNvSpPr/>
            <p:nvPr/>
          </p:nvSpPr>
          <p:spPr>
            <a:xfrm>
              <a:off x="6915152" y="4038195"/>
              <a:ext cx="958640" cy="984408"/>
            </a:xfrm>
            <a:custGeom>
              <a:avLst/>
              <a:gdLst/>
              <a:ahLst/>
              <a:cxnLst/>
              <a:rect l="l" t="t" r="r" b="b"/>
              <a:pathLst>
                <a:path w="23400" h="24029" extrusionOk="0">
                  <a:moveTo>
                    <a:pt x="0" y="12142"/>
                  </a:moveTo>
                  <a:cubicBezTo>
                    <a:pt x="0" y="7594"/>
                    <a:pt x="2749" y="3488"/>
                    <a:pt x="6954" y="1744"/>
                  </a:cubicBezTo>
                  <a:cubicBezTo>
                    <a:pt x="11159" y="0"/>
                    <a:pt x="16005" y="961"/>
                    <a:pt x="19217" y="4184"/>
                  </a:cubicBezTo>
                  <a:cubicBezTo>
                    <a:pt x="22440" y="7407"/>
                    <a:pt x="23400" y="12241"/>
                    <a:pt x="21656" y="16446"/>
                  </a:cubicBezTo>
                  <a:cubicBezTo>
                    <a:pt x="19923" y="20663"/>
                    <a:pt x="15817" y="23400"/>
                    <a:pt x="11259" y="23400"/>
                  </a:cubicBezTo>
                  <a:cubicBezTo>
                    <a:pt x="5045" y="23400"/>
                    <a:pt x="11" y="18356"/>
                    <a:pt x="0" y="12142"/>
                  </a:cubicBezTo>
                  <a:close/>
                  <a:moveTo>
                    <a:pt x="243" y="12142"/>
                  </a:moveTo>
                  <a:cubicBezTo>
                    <a:pt x="243" y="16601"/>
                    <a:pt x="2925" y="20618"/>
                    <a:pt x="7042" y="22318"/>
                  </a:cubicBezTo>
                  <a:cubicBezTo>
                    <a:pt x="11159" y="24029"/>
                    <a:pt x="15894" y="23080"/>
                    <a:pt x="19051" y="19934"/>
                  </a:cubicBezTo>
                  <a:cubicBezTo>
                    <a:pt x="22197" y="16788"/>
                    <a:pt x="23146" y="12042"/>
                    <a:pt x="21435" y="7925"/>
                  </a:cubicBezTo>
                  <a:cubicBezTo>
                    <a:pt x="19735" y="3819"/>
                    <a:pt x="15718" y="1126"/>
                    <a:pt x="11270" y="1126"/>
                  </a:cubicBezTo>
                  <a:cubicBezTo>
                    <a:pt x="5177" y="1137"/>
                    <a:pt x="254" y="6060"/>
                    <a:pt x="243" y="12142"/>
                  </a:cubicBezTo>
                  <a:close/>
                </a:path>
              </a:pathLst>
            </a:custGeom>
            <a:gradFill>
              <a:gsLst>
                <a:gs pos="0">
                  <a:schemeClr val="accent1"/>
                </a:gs>
                <a:gs pos="9000">
                  <a:schemeClr val="accent2"/>
                </a:gs>
                <a:gs pos="25000">
                  <a:schemeClr val="lt2"/>
                </a:gs>
                <a:gs pos="49000">
                  <a:schemeClr val="accent3"/>
                </a:gs>
                <a:gs pos="72000">
                  <a:schemeClr val="lt2"/>
                </a:gs>
                <a:gs pos="86000">
                  <a:schemeClr val="accent2"/>
                </a:gs>
                <a:gs pos="100000">
                  <a:srgbClr val="B88532"/>
                </a:gs>
              </a:gsLst>
              <a:lin ang="2700006"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2" name="Google Shape;682;p24"/>
            <p:cNvSpPr/>
            <p:nvPr/>
          </p:nvSpPr>
          <p:spPr>
            <a:xfrm>
              <a:off x="6915152" y="4102391"/>
              <a:ext cx="795876" cy="815786"/>
            </a:xfrm>
            <a:custGeom>
              <a:avLst/>
              <a:gdLst/>
              <a:ahLst/>
              <a:cxnLst/>
              <a:rect l="l" t="t" r="r" b="b"/>
              <a:pathLst>
                <a:path w="19427" h="19913" extrusionOk="0">
                  <a:moveTo>
                    <a:pt x="0" y="10089"/>
                  </a:moveTo>
                  <a:cubicBezTo>
                    <a:pt x="0" y="6303"/>
                    <a:pt x="2274" y="2893"/>
                    <a:pt x="5773" y="1447"/>
                  </a:cubicBezTo>
                  <a:cubicBezTo>
                    <a:pt x="9261" y="1"/>
                    <a:pt x="13290" y="795"/>
                    <a:pt x="15961" y="3478"/>
                  </a:cubicBezTo>
                  <a:cubicBezTo>
                    <a:pt x="18632" y="6149"/>
                    <a:pt x="19426" y="10166"/>
                    <a:pt x="17980" y="13665"/>
                  </a:cubicBezTo>
                  <a:cubicBezTo>
                    <a:pt x="16535" y="17153"/>
                    <a:pt x="13135" y="19427"/>
                    <a:pt x="9349" y="19427"/>
                  </a:cubicBezTo>
                  <a:cubicBezTo>
                    <a:pt x="4195" y="19427"/>
                    <a:pt x="11" y="15244"/>
                    <a:pt x="0" y="10089"/>
                  </a:cubicBezTo>
                  <a:close/>
                  <a:moveTo>
                    <a:pt x="243" y="10089"/>
                  </a:moveTo>
                  <a:cubicBezTo>
                    <a:pt x="243" y="13764"/>
                    <a:pt x="2462" y="17087"/>
                    <a:pt x="5861" y="18500"/>
                  </a:cubicBezTo>
                  <a:cubicBezTo>
                    <a:pt x="9272" y="19912"/>
                    <a:pt x="13190" y="19129"/>
                    <a:pt x="15784" y="16524"/>
                  </a:cubicBezTo>
                  <a:cubicBezTo>
                    <a:pt x="18389" y="13919"/>
                    <a:pt x="19173" y="10001"/>
                    <a:pt x="17760" y="6601"/>
                  </a:cubicBezTo>
                  <a:cubicBezTo>
                    <a:pt x="16358" y="3202"/>
                    <a:pt x="13036" y="983"/>
                    <a:pt x="9349" y="983"/>
                  </a:cubicBezTo>
                  <a:cubicBezTo>
                    <a:pt x="4327" y="983"/>
                    <a:pt x="254" y="5056"/>
                    <a:pt x="243" y="10089"/>
                  </a:cubicBezTo>
                  <a:close/>
                </a:path>
              </a:pathLst>
            </a:custGeom>
            <a:gradFill>
              <a:gsLst>
                <a:gs pos="0">
                  <a:schemeClr val="accent1"/>
                </a:gs>
                <a:gs pos="9000">
                  <a:schemeClr val="accent2"/>
                </a:gs>
                <a:gs pos="25000">
                  <a:schemeClr val="lt2"/>
                </a:gs>
                <a:gs pos="49000">
                  <a:schemeClr val="accent3"/>
                </a:gs>
                <a:gs pos="72000">
                  <a:schemeClr val="lt2"/>
                </a:gs>
                <a:gs pos="86000">
                  <a:schemeClr val="accent2"/>
                </a:gs>
                <a:gs pos="100000">
                  <a:srgbClr val="B88532"/>
                </a:gs>
              </a:gsLst>
              <a:lin ang="2700006"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mc:AlternateContent xmlns:mc="http://schemas.openxmlformats.org/markup-compatibility/2006">
    <mc:Choice xmlns:p159="http://schemas.microsoft.com/office/powerpoint/2015/09/main" xmlns="" Requires="p159">
      <p:transition xmlns:p14="http://schemas.microsoft.com/office/powerpoint/2010/main" spd="slow" p14:dur="2000">
        <p159:morph option="byObject"/>
      </p:transition>
    </mc:Choice>
    <mc:Fallback>
      <p:transition spd="slow">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Background 1">
  <p:cSld name="CUSTOM_11_1">
    <p:spTree>
      <p:nvGrpSpPr>
        <p:cNvPr id="1" name="Shape 683"/>
        <p:cNvGrpSpPr/>
        <p:nvPr/>
      </p:nvGrpSpPr>
      <p:grpSpPr>
        <a:xfrm>
          <a:off x="0" y="0"/>
          <a:ext cx="0" cy="0"/>
          <a:chOff x="0" y="0"/>
          <a:chExt cx="0" cy="0"/>
        </a:xfrm>
      </p:grpSpPr>
      <p:grpSp>
        <p:nvGrpSpPr>
          <p:cNvPr id="684" name="Google Shape;684;p25"/>
          <p:cNvGrpSpPr/>
          <p:nvPr/>
        </p:nvGrpSpPr>
        <p:grpSpPr>
          <a:xfrm rot="10800000">
            <a:off x="69924" y="-2765"/>
            <a:ext cx="8992628" cy="5070322"/>
            <a:chOff x="-9231564" y="-809793"/>
            <a:chExt cx="6507438" cy="3669095"/>
          </a:xfrm>
        </p:grpSpPr>
        <p:sp>
          <p:nvSpPr>
            <p:cNvPr id="685" name="Google Shape;685;p25"/>
            <p:cNvSpPr/>
            <p:nvPr/>
          </p:nvSpPr>
          <p:spPr>
            <a:xfrm>
              <a:off x="-9231564" y="895623"/>
              <a:ext cx="53434" cy="41253"/>
            </a:xfrm>
            <a:custGeom>
              <a:avLst/>
              <a:gdLst/>
              <a:ahLst/>
              <a:cxnLst/>
              <a:rect l="l" t="t" r="r" b="b"/>
              <a:pathLst>
                <a:path w="1645" h="1270" extrusionOk="0">
                  <a:moveTo>
                    <a:pt x="817" y="0"/>
                  </a:moveTo>
                  <a:cubicBezTo>
                    <a:pt x="0" y="0"/>
                    <a:pt x="0" y="1270"/>
                    <a:pt x="817" y="1270"/>
                  </a:cubicBezTo>
                  <a:cubicBezTo>
                    <a:pt x="1645" y="1270"/>
                    <a:pt x="1645" y="0"/>
                    <a:pt x="817" y="0"/>
                  </a:cubicBezTo>
                  <a:close/>
                </a:path>
              </a:pathLst>
            </a:custGeom>
            <a:gradFill>
              <a:gsLst>
                <a:gs pos="0">
                  <a:schemeClr val="lt2"/>
                </a:gs>
                <a:gs pos="21000">
                  <a:schemeClr val="lt2"/>
                </a:gs>
                <a:gs pos="52000">
                  <a:schemeClr val="lt2"/>
                </a:gs>
                <a:gs pos="79000">
                  <a:schemeClr val="accent2"/>
                </a:gs>
                <a:gs pos="100000">
                  <a:schemeClr val="accent3"/>
                </a:gs>
              </a:gsLst>
              <a:path path="circle">
                <a:fillToRect l="50000" t="50000" r="50000" b="50000"/>
              </a:path>
              <a:tileRect/>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6" name="Google Shape;686;p25"/>
            <p:cNvSpPr/>
            <p:nvPr/>
          </p:nvSpPr>
          <p:spPr>
            <a:xfrm>
              <a:off x="-7937915" y="-809793"/>
              <a:ext cx="53466" cy="41253"/>
            </a:xfrm>
            <a:custGeom>
              <a:avLst/>
              <a:gdLst/>
              <a:ahLst/>
              <a:cxnLst/>
              <a:rect l="l" t="t" r="r" b="b"/>
              <a:pathLst>
                <a:path w="1646" h="1270" extrusionOk="0">
                  <a:moveTo>
                    <a:pt x="828" y="1"/>
                  </a:moveTo>
                  <a:cubicBezTo>
                    <a:pt x="12" y="1"/>
                    <a:pt x="1" y="1270"/>
                    <a:pt x="828" y="1270"/>
                  </a:cubicBezTo>
                  <a:cubicBezTo>
                    <a:pt x="1645" y="1270"/>
                    <a:pt x="1645" y="1"/>
                    <a:pt x="828" y="1"/>
                  </a:cubicBezTo>
                  <a:close/>
                </a:path>
              </a:pathLst>
            </a:custGeom>
            <a:gradFill>
              <a:gsLst>
                <a:gs pos="0">
                  <a:schemeClr val="lt2"/>
                </a:gs>
                <a:gs pos="21000">
                  <a:schemeClr val="lt2"/>
                </a:gs>
                <a:gs pos="52000">
                  <a:schemeClr val="lt2"/>
                </a:gs>
                <a:gs pos="79000">
                  <a:schemeClr val="accent2"/>
                </a:gs>
                <a:gs pos="100000">
                  <a:schemeClr val="accent3"/>
                </a:gs>
              </a:gsLst>
              <a:path path="circle">
                <a:fillToRect l="50000" t="50000" r="50000" b="50000"/>
              </a:path>
              <a:tileRect/>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7" name="Google Shape;687;p25"/>
            <p:cNvSpPr/>
            <p:nvPr/>
          </p:nvSpPr>
          <p:spPr>
            <a:xfrm>
              <a:off x="-8912210" y="176428"/>
              <a:ext cx="53109" cy="41253"/>
            </a:xfrm>
            <a:custGeom>
              <a:avLst/>
              <a:gdLst/>
              <a:ahLst/>
              <a:cxnLst/>
              <a:rect l="l" t="t" r="r" b="b"/>
              <a:pathLst>
                <a:path w="1635" h="1270" extrusionOk="0">
                  <a:moveTo>
                    <a:pt x="818" y="0"/>
                  </a:moveTo>
                  <a:cubicBezTo>
                    <a:pt x="1" y="0"/>
                    <a:pt x="1" y="1270"/>
                    <a:pt x="818" y="1270"/>
                  </a:cubicBezTo>
                  <a:cubicBezTo>
                    <a:pt x="1634" y="1270"/>
                    <a:pt x="1634" y="0"/>
                    <a:pt x="818" y="0"/>
                  </a:cubicBezTo>
                  <a:close/>
                </a:path>
              </a:pathLst>
            </a:custGeom>
            <a:gradFill>
              <a:gsLst>
                <a:gs pos="0">
                  <a:schemeClr val="lt2"/>
                </a:gs>
                <a:gs pos="21000">
                  <a:schemeClr val="lt2"/>
                </a:gs>
                <a:gs pos="52000">
                  <a:schemeClr val="lt2"/>
                </a:gs>
                <a:gs pos="79000">
                  <a:schemeClr val="accent2"/>
                </a:gs>
                <a:gs pos="100000">
                  <a:schemeClr val="accent3"/>
                </a:gs>
              </a:gsLst>
              <a:path path="circle">
                <a:fillToRect l="50000" t="50000" r="50000" b="50000"/>
              </a:path>
              <a:tileRect/>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8" name="Google Shape;688;p25"/>
            <p:cNvSpPr/>
            <p:nvPr/>
          </p:nvSpPr>
          <p:spPr>
            <a:xfrm>
              <a:off x="-8023771" y="2750215"/>
              <a:ext cx="53076" cy="41253"/>
            </a:xfrm>
            <a:custGeom>
              <a:avLst/>
              <a:gdLst/>
              <a:ahLst/>
              <a:cxnLst/>
              <a:rect l="l" t="t" r="r" b="b"/>
              <a:pathLst>
                <a:path w="1634" h="1270" extrusionOk="0">
                  <a:moveTo>
                    <a:pt x="817" y="0"/>
                  </a:moveTo>
                  <a:cubicBezTo>
                    <a:pt x="0" y="0"/>
                    <a:pt x="0" y="1270"/>
                    <a:pt x="817" y="1270"/>
                  </a:cubicBezTo>
                  <a:cubicBezTo>
                    <a:pt x="1634" y="1270"/>
                    <a:pt x="1634" y="0"/>
                    <a:pt x="817" y="0"/>
                  </a:cubicBezTo>
                  <a:close/>
                </a:path>
              </a:pathLst>
            </a:custGeom>
            <a:gradFill>
              <a:gsLst>
                <a:gs pos="0">
                  <a:schemeClr val="lt2"/>
                </a:gs>
                <a:gs pos="21000">
                  <a:schemeClr val="lt2"/>
                </a:gs>
                <a:gs pos="52000">
                  <a:schemeClr val="lt2"/>
                </a:gs>
                <a:gs pos="79000">
                  <a:schemeClr val="accent2"/>
                </a:gs>
                <a:gs pos="100000">
                  <a:schemeClr val="accent3"/>
                </a:gs>
              </a:gsLst>
              <a:path path="circle">
                <a:fillToRect l="50000" t="50000" r="50000" b="50000"/>
              </a:path>
              <a:tileRect/>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9" name="Google Shape;689;p25"/>
            <p:cNvSpPr/>
            <p:nvPr/>
          </p:nvSpPr>
          <p:spPr>
            <a:xfrm>
              <a:off x="-6911239" y="2630017"/>
              <a:ext cx="53466" cy="41253"/>
            </a:xfrm>
            <a:custGeom>
              <a:avLst/>
              <a:gdLst/>
              <a:ahLst/>
              <a:cxnLst/>
              <a:rect l="l" t="t" r="r" b="b"/>
              <a:pathLst>
                <a:path w="1646" h="1270" extrusionOk="0">
                  <a:moveTo>
                    <a:pt x="818" y="0"/>
                  </a:moveTo>
                  <a:cubicBezTo>
                    <a:pt x="1" y="0"/>
                    <a:pt x="1" y="1270"/>
                    <a:pt x="818" y="1270"/>
                  </a:cubicBezTo>
                  <a:cubicBezTo>
                    <a:pt x="1634" y="1270"/>
                    <a:pt x="1645" y="0"/>
                    <a:pt x="818" y="0"/>
                  </a:cubicBezTo>
                  <a:close/>
                </a:path>
              </a:pathLst>
            </a:custGeom>
            <a:gradFill>
              <a:gsLst>
                <a:gs pos="0">
                  <a:schemeClr val="lt2"/>
                </a:gs>
                <a:gs pos="21000">
                  <a:schemeClr val="lt2"/>
                </a:gs>
                <a:gs pos="52000">
                  <a:schemeClr val="lt2"/>
                </a:gs>
                <a:gs pos="79000">
                  <a:schemeClr val="accent2"/>
                </a:gs>
                <a:gs pos="100000">
                  <a:schemeClr val="accent3"/>
                </a:gs>
              </a:gsLst>
              <a:path path="circle">
                <a:fillToRect l="50000" t="50000" r="50000" b="50000"/>
              </a:path>
              <a:tileRect/>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0" name="Google Shape;690;p25"/>
            <p:cNvSpPr/>
            <p:nvPr/>
          </p:nvSpPr>
          <p:spPr>
            <a:xfrm>
              <a:off x="-3520244" y="2670352"/>
              <a:ext cx="53466" cy="41253"/>
            </a:xfrm>
            <a:custGeom>
              <a:avLst/>
              <a:gdLst/>
              <a:ahLst/>
              <a:cxnLst/>
              <a:rect l="l" t="t" r="r" b="b"/>
              <a:pathLst>
                <a:path w="1646" h="1270" extrusionOk="0">
                  <a:moveTo>
                    <a:pt x="818" y="0"/>
                  </a:moveTo>
                  <a:cubicBezTo>
                    <a:pt x="1" y="0"/>
                    <a:pt x="1" y="1270"/>
                    <a:pt x="818" y="1270"/>
                  </a:cubicBezTo>
                  <a:cubicBezTo>
                    <a:pt x="1635" y="1270"/>
                    <a:pt x="1646" y="0"/>
                    <a:pt x="818" y="0"/>
                  </a:cubicBezTo>
                  <a:close/>
                </a:path>
              </a:pathLst>
            </a:custGeom>
            <a:gradFill>
              <a:gsLst>
                <a:gs pos="0">
                  <a:schemeClr val="lt2"/>
                </a:gs>
                <a:gs pos="21000">
                  <a:schemeClr val="lt2"/>
                </a:gs>
                <a:gs pos="52000">
                  <a:schemeClr val="lt2"/>
                </a:gs>
                <a:gs pos="79000">
                  <a:schemeClr val="accent2"/>
                </a:gs>
                <a:gs pos="100000">
                  <a:schemeClr val="accent3"/>
                </a:gs>
              </a:gsLst>
              <a:path path="circle">
                <a:fillToRect l="50000" t="50000" r="50000" b="50000"/>
              </a:path>
              <a:tileRect/>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1" name="Google Shape;691;p25"/>
            <p:cNvSpPr/>
            <p:nvPr/>
          </p:nvSpPr>
          <p:spPr>
            <a:xfrm>
              <a:off x="-5178869" y="2691700"/>
              <a:ext cx="73486" cy="57264"/>
            </a:xfrm>
            <a:custGeom>
              <a:avLst/>
              <a:gdLst/>
              <a:ahLst/>
              <a:cxnLst/>
              <a:rect l="l" t="t" r="r" b="b"/>
              <a:pathLst>
                <a:path w="1646" h="1282" extrusionOk="0">
                  <a:moveTo>
                    <a:pt x="817" y="1"/>
                  </a:moveTo>
                  <a:cubicBezTo>
                    <a:pt x="0" y="1"/>
                    <a:pt x="0" y="1281"/>
                    <a:pt x="817" y="1281"/>
                  </a:cubicBezTo>
                  <a:cubicBezTo>
                    <a:pt x="1645" y="1281"/>
                    <a:pt x="1645" y="1"/>
                    <a:pt x="817" y="1"/>
                  </a:cubicBezTo>
                  <a:close/>
                </a:path>
              </a:pathLst>
            </a:custGeom>
            <a:gradFill>
              <a:gsLst>
                <a:gs pos="0">
                  <a:schemeClr val="lt2"/>
                </a:gs>
                <a:gs pos="21000">
                  <a:schemeClr val="lt2"/>
                </a:gs>
                <a:gs pos="52000">
                  <a:schemeClr val="lt2"/>
                </a:gs>
                <a:gs pos="79000">
                  <a:schemeClr val="accent2"/>
                </a:gs>
                <a:gs pos="100000">
                  <a:schemeClr val="accent3"/>
                </a:gs>
              </a:gsLst>
              <a:path path="circle">
                <a:fillToRect l="50000" t="50000" r="50000" b="50000"/>
              </a:path>
              <a:tileRect/>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2" name="Google Shape;692;p25"/>
            <p:cNvSpPr/>
            <p:nvPr/>
          </p:nvSpPr>
          <p:spPr>
            <a:xfrm>
              <a:off x="-3710558" y="-720427"/>
              <a:ext cx="53109" cy="41253"/>
            </a:xfrm>
            <a:custGeom>
              <a:avLst/>
              <a:gdLst/>
              <a:ahLst/>
              <a:cxnLst/>
              <a:rect l="l" t="t" r="r" b="b"/>
              <a:pathLst>
                <a:path w="1635" h="1270" extrusionOk="0">
                  <a:moveTo>
                    <a:pt x="818" y="0"/>
                  </a:moveTo>
                  <a:cubicBezTo>
                    <a:pt x="1" y="0"/>
                    <a:pt x="1" y="1270"/>
                    <a:pt x="818" y="1270"/>
                  </a:cubicBezTo>
                  <a:cubicBezTo>
                    <a:pt x="1634" y="1270"/>
                    <a:pt x="1634" y="0"/>
                    <a:pt x="818" y="0"/>
                  </a:cubicBezTo>
                  <a:close/>
                </a:path>
              </a:pathLst>
            </a:custGeom>
            <a:gradFill>
              <a:gsLst>
                <a:gs pos="0">
                  <a:schemeClr val="lt2"/>
                </a:gs>
                <a:gs pos="21000">
                  <a:schemeClr val="lt2"/>
                </a:gs>
                <a:gs pos="52000">
                  <a:schemeClr val="lt2"/>
                </a:gs>
                <a:gs pos="79000">
                  <a:schemeClr val="accent2"/>
                </a:gs>
                <a:gs pos="100000">
                  <a:schemeClr val="accent3"/>
                </a:gs>
              </a:gsLst>
              <a:path path="circle">
                <a:fillToRect l="50000" t="50000" r="50000" b="50000"/>
              </a:path>
              <a:tileRect/>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3" name="Google Shape;693;p25"/>
            <p:cNvSpPr/>
            <p:nvPr/>
          </p:nvSpPr>
          <p:spPr>
            <a:xfrm>
              <a:off x="-9042566" y="-401788"/>
              <a:ext cx="35893" cy="27643"/>
            </a:xfrm>
            <a:custGeom>
              <a:avLst/>
              <a:gdLst/>
              <a:ahLst/>
              <a:cxnLst/>
              <a:rect l="l" t="t" r="r" b="b"/>
              <a:pathLst>
                <a:path w="1105" h="851" extrusionOk="0">
                  <a:moveTo>
                    <a:pt x="553" y="1"/>
                  </a:moveTo>
                  <a:cubicBezTo>
                    <a:pt x="1" y="1"/>
                    <a:pt x="1" y="851"/>
                    <a:pt x="553" y="851"/>
                  </a:cubicBezTo>
                  <a:cubicBezTo>
                    <a:pt x="1104" y="851"/>
                    <a:pt x="1093" y="1"/>
                    <a:pt x="553" y="1"/>
                  </a:cubicBezTo>
                  <a:close/>
                </a:path>
              </a:pathLst>
            </a:custGeom>
            <a:gradFill>
              <a:gsLst>
                <a:gs pos="0">
                  <a:schemeClr val="lt2"/>
                </a:gs>
                <a:gs pos="21000">
                  <a:schemeClr val="lt2"/>
                </a:gs>
                <a:gs pos="52000">
                  <a:schemeClr val="lt2"/>
                </a:gs>
                <a:gs pos="79000">
                  <a:schemeClr val="accent2"/>
                </a:gs>
                <a:gs pos="100000">
                  <a:schemeClr val="accent3"/>
                </a:gs>
              </a:gsLst>
              <a:path path="circle">
                <a:fillToRect l="50000" t="50000" r="50000" b="50000"/>
              </a:path>
              <a:tileRect/>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4" name="Google Shape;694;p25"/>
            <p:cNvSpPr/>
            <p:nvPr/>
          </p:nvSpPr>
          <p:spPr>
            <a:xfrm>
              <a:off x="-4541829" y="-649249"/>
              <a:ext cx="35893" cy="27643"/>
            </a:xfrm>
            <a:custGeom>
              <a:avLst/>
              <a:gdLst/>
              <a:ahLst/>
              <a:cxnLst/>
              <a:rect l="l" t="t" r="r" b="b"/>
              <a:pathLst>
                <a:path w="1105" h="851" extrusionOk="0">
                  <a:moveTo>
                    <a:pt x="552" y="0"/>
                  </a:moveTo>
                  <a:cubicBezTo>
                    <a:pt x="1" y="0"/>
                    <a:pt x="1" y="850"/>
                    <a:pt x="552" y="850"/>
                  </a:cubicBezTo>
                  <a:cubicBezTo>
                    <a:pt x="1104" y="850"/>
                    <a:pt x="1104" y="0"/>
                    <a:pt x="552" y="0"/>
                  </a:cubicBezTo>
                  <a:close/>
                </a:path>
              </a:pathLst>
            </a:custGeom>
            <a:gradFill>
              <a:gsLst>
                <a:gs pos="0">
                  <a:schemeClr val="lt2"/>
                </a:gs>
                <a:gs pos="21000">
                  <a:schemeClr val="lt2"/>
                </a:gs>
                <a:gs pos="52000">
                  <a:schemeClr val="lt2"/>
                </a:gs>
                <a:gs pos="79000">
                  <a:schemeClr val="accent2"/>
                </a:gs>
                <a:gs pos="100000">
                  <a:schemeClr val="accent3"/>
                </a:gs>
              </a:gsLst>
              <a:path path="circle">
                <a:fillToRect l="50000" t="50000" r="50000" b="50000"/>
              </a:path>
              <a:tileRect/>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5" name="Google Shape;695;p25"/>
            <p:cNvSpPr/>
            <p:nvPr/>
          </p:nvSpPr>
          <p:spPr>
            <a:xfrm>
              <a:off x="-8861891" y="2722857"/>
              <a:ext cx="35893" cy="27643"/>
            </a:xfrm>
            <a:custGeom>
              <a:avLst/>
              <a:gdLst/>
              <a:ahLst/>
              <a:cxnLst/>
              <a:rect l="l" t="t" r="r" b="b"/>
              <a:pathLst>
                <a:path w="1105" h="851" extrusionOk="0">
                  <a:moveTo>
                    <a:pt x="553" y="1"/>
                  </a:moveTo>
                  <a:cubicBezTo>
                    <a:pt x="1" y="1"/>
                    <a:pt x="1" y="851"/>
                    <a:pt x="553" y="851"/>
                  </a:cubicBezTo>
                  <a:cubicBezTo>
                    <a:pt x="1105" y="851"/>
                    <a:pt x="1094" y="1"/>
                    <a:pt x="553" y="1"/>
                  </a:cubicBezTo>
                  <a:close/>
                </a:path>
              </a:pathLst>
            </a:custGeom>
            <a:gradFill>
              <a:gsLst>
                <a:gs pos="0">
                  <a:schemeClr val="lt2"/>
                </a:gs>
                <a:gs pos="21000">
                  <a:schemeClr val="lt2"/>
                </a:gs>
                <a:gs pos="52000">
                  <a:schemeClr val="lt2"/>
                </a:gs>
                <a:gs pos="79000">
                  <a:schemeClr val="accent2"/>
                </a:gs>
                <a:gs pos="100000">
                  <a:schemeClr val="accent3"/>
                </a:gs>
              </a:gsLst>
              <a:path path="circle">
                <a:fillToRect l="50000" t="50000" r="50000" b="50000"/>
              </a:path>
              <a:tileRect/>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6" name="Google Shape;696;p25"/>
            <p:cNvSpPr/>
            <p:nvPr/>
          </p:nvSpPr>
          <p:spPr>
            <a:xfrm>
              <a:off x="-9051659" y="2057893"/>
              <a:ext cx="35861" cy="27285"/>
            </a:xfrm>
            <a:custGeom>
              <a:avLst/>
              <a:gdLst/>
              <a:ahLst/>
              <a:cxnLst/>
              <a:rect l="l" t="t" r="r" b="b"/>
              <a:pathLst>
                <a:path w="1104" h="840" extrusionOk="0">
                  <a:moveTo>
                    <a:pt x="552" y="0"/>
                  </a:moveTo>
                  <a:cubicBezTo>
                    <a:pt x="0" y="0"/>
                    <a:pt x="0" y="839"/>
                    <a:pt x="552" y="839"/>
                  </a:cubicBezTo>
                  <a:cubicBezTo>
                    <a:pt x="1104" y="839"/>
                    <a:pt x="1104" y="0"/>
                    <a:pt x="552" y="0"/>
                  </a:cubicBezTo>
                  <a:close/>
                </a:path>
              </a:pathLst>
            </a:custGeom>
            <a:gradFill>
              <a:gsLst>
                <a:gs pos="0">
                  <a:schemeClr val="lt2"/>
                </a:gs>
                <a:gs pos="21000">
                  <a:schemeClr val="lt2"/>
                </a:gs>
                <a:gs pos="52000">
                  <a:schemeClr val="lt2"/>
                </a:gs>
                <a:gs pos="79000">
                  <a:schemeClr val="accent2"/>
                </a:gs>
                <a:gs pos="100000">
                  <a:schemeClr val="accent3"/>
                </a:gs>
              </a:gsLst>
              <a:path path="circle">
                <a:fillToRect l="50000" t="50000" r="50000" b="50000"/>
              </a:path>
              <a:tileRect/>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7" name="Google Shape;697;p25"/>
            <p:cNvSpPr/>
            <p:nvPr/>
          </p:nvSpPr>
          <p:spPr>
            <a:xfrm>
              <a:off x="-8773865" y="-802979"/>
              <a:ext cx="35893" cy="27643"/>
            </a:xfrm>
            <a:custGeom>
              <a:avLst/>
              <a:gdLst/>
              <a:ahLst/>
              <a:cxnLst/>
              <a:rect l="l" t="t" r="r" b="b"/>
              <a:pathLst>
                <a:path w="1105" h="851" extrusionOk="0">
                  <a:moveTo>
                    <a:pt x="552" y="1"/>
                  </a:moveTo>
                  <a:cubicBezTo>
                    <a:pt x="0" y="1"/>
                    <a:pt x="0" y="851"/>
                    <a:pt x="552" y="851"/>
                  </a:cubicBezTo>
                  <a:cubicBezTo>
                    <a:pt x="1104" y="851"/>
                    <a:pt x="1093" y="1"/>
                    <a:pt x="552" y="1"/>
                  </a:cubicBezTo>
                  <a:close/>
                </a:path>
              </a:pathLst>
            </a:custGeom>
            <a:gradFill>
              <a:gsLst>
                <a:gs pos="0">
                  <a:schemeClr val="lt2"/>
                </a:gs>
                <a:gs pos="21000">
                  <a:schemeClr val="lt2"/>
                </a:gs>
                <a:gs pos="52000">
                  <a:schemeClr val="lt2"/>
                </a:gs>
                <a:gs pos="79000">
                  <a:schemeClr val="accent2"/>
                </a:gs>
                <a:gs pos="100000">
                  <a:schemeClr val="accent3"/>
                </a:gs>
              </a:gsLst>
              <a:path path="circle">
                <a:fillToRect l="50000" t="50000" r="50000" b="50000"/>
              </a:path>
              <a:tileRect/>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8" name="Google Shape;698;p25"/>
            <p:cNvSpPr/>
            <p:nvPr/>
          </p:nvSpPr>
          <p:spPr>
            <a:xfrm>
              <a:off x="-8978542" y="1431537"/>
              <a:ext cx="35893" cy="27643"/>
            </a:xfrm>
            <a:custGeom>
              <a:avLst/>
              <a:gdLst/>
              <a:ahLst/>
              <a:cxnLst/>
              <a:rect l="l" t="t" r="r" b="b"/>
              <a:pathLst>
                <a:path w="1105" h="851" extrusionOk="0">
                  <a:moveTo>
                    <a:pt x="553" y="0"/>
                  </a:moveTo>
                  <a:cubicBezTo>
                    <a:pt x="1" y="0"/>
                    <a:pt x="1" y="850"/>
                    <a:pt x="553" y="850"/>
                  </a:cubicBezTo>
                  <a:cubicBezTo>
                    <a:pt x="1104" y="850"/>
                    <a:pt x="1093" y="0"/>
                    <a:pt x="553" y="0"/>
                  </a:cubicBezTo>
                  <a:close/>
                </a:path>
              </a:pathLst>
            </a:custGeom>
            <a:gradFill>
              <a:gsLst>
                <a:gs pos="0">
                  <a:schemeClr val="lt2"/>
                </a:gs>
                <a:gs pos="21000">
                  <a:schemeClr val="lt2"/>
                </a:gs>
                <a:gs pos="52000">
                  <a:schemeClr val="lt2"/>
                </a:gs>
                <a:gs pos="79000">
                  <a:schemeClr val="accent2"/>
                </a:gs>
                <a:gs pos="100000">
                  <a:schemeClr val="accent3"/>
                </a:gs>
              </a:gsLst>
              <a:path path="circle">
                <a:fillToRect l="50000" t="50000" r="50000" b="50000"/>
              </a:path>
              <a:tileRect/>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9" name="Google Shape;699;p25"/>
            <p:cNvSpPr/>
            <p:nvPr/>
          </p:nvSpPr>
          <p:spPr>
            <a:xfrm>
              <a:off x="-2916272" y="19419"/>
              <a:ext cx="35893" cy="27285"/>
            </a:xfrm>
            <a:custGeom>
              <a:avLst/>
              <a:gdLst/>
              <a:ahLst/>
              <a:cxnLst/>
              <a:rect l="l" t="t" r="r" b="b"/>
              <a:pathLst>
                <a:path w="1105" h="840" extrusionOk="0">
                  <a:moveTo>
                    <a:pt x="552" y="1"/>
                  </a:moveTo>
                  <a:cubicBezTo>
                    <a:pt x="1" y="1"/>
                    <a:pt x="1" y="839"/>
                    <a:pt x="552" y="839"/>
                  </a:cubicBezTo>
                  <a:cubicBezTo>
                    <a:pt x="1104" y="839"/>
                    <a:pt x="1093" y="1"/>
                    <a:pt x="552" y="1"/>
                  </a:cubicBezTo>
                  <a:close/>
                </a:path>
              </a:pathLst>
            </a:custGeom>
            <a:gradFill>
              <a:gsLst>
                <a:gs pos="0">
                  <a:schemeClr val="lt2"/>
                </a:gs>
                <a:gs pos="21000">
                  <a:schemeClr val="lt2"/>
                </a:gs>
                <a:gs pos="52000">
                  <a:schemeClr val="lt2"/>
                </a:gs>
                <a:gs pos="79000">
                  <a:schemeClr val="accent2"/>
                </a:gs>
                <a:gs pos="100000">
                  <a:schemeClr val="accent3"/>
                </a:gs>
              </a:gsLst>
              <a:path path="circle">
                <a:fillToRect l="50000" t="50000" r="50000" b="50000"/>
              </a:path>
              <a:tileRect/>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0" name="Google Shape;700;p25"/>
            <p:cNvSpPr/>
            <p:nvPr/>
          </p:nvSpPr>
          <p:spPr>
            <a:xfrm>
              <a:off x="-2886152" y="-520089"/>
              <a:ext cx="35893" cy="27643"/>
            </a:xfrm>
            <a:custGeom>
              <a:avLst/>
              <a:gdLst/>
              <a:ahLst/>
              <a:cxnLst/>
              <a:rect l="l" t="t" r="r" b="b"/>
              <a:pathLst>
                <a:path w="1105" h="851" extrusionOk="0">
                  <a:moveTo>
                    <a:pt x="552" y="0"/>
                  </a:moveTo>
                  <a:cubicBezTo>
                    <a:pt x="0" y="0"/>
                    <a:pt x="0" y="850"/>
                    <a:pt x="552" y="850"/>
                  </a:cubicBezTo>
                  <a:cubicBezTo>
                    <a:pt x="1104" y="850"/>
                    <a:pt x="1104" y="0"/>
                    <a:pt x="552" y="0"/>
                  </a:cubicBezTo>
                  <a:close/>
                </a:path>
              </a:pathLst>
            </a:custGeom>
            <a:gradFill>
              <a:gsLst>
                <a:gs pos="0">
                  <a:schemeClr val="lt2"/>
                </a:gs>
                <a:gs pos="21000">
                  <a:schemeClr val="lt2"/>
                </a:gs>
                <a:gs pos="52000">
                  <a:schemeClr val="lt2"/>
                </a:gs>
                <a:gs pos="79000">
                  <a:schemeClr val="accent2"/>
                </a:gs>
                <a:gs pos="100000">
                  <a:schemeClr val="accent3"/>
                </a:gs>
              </a:gsLst>
              <a:path path="circle">
                <a:fillToRect l="50000" t="50000" r="50000" b="50000"/>
              </a:path>
              <a:tileRect/>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1" name="Google Shape;701;p25"/>
            <p:cNvSpPr/>
            <p:nvPr/>
          </p:nvSpPr>
          <p:spPr>
            <a:xfrm>
              <a:off x="-2887514" y="2682606"/>
              <a:ext cx="35893" cy="27643"/>
            </a:xfrm>
            <a:custGeom>
              <a:avLst/>
              <a:gdLst/>
              <a:ahLst/>
              <a:cxnLst/>
              <a:rect l="l" t="t" r="r" b="b"/>
              <a:pathLst>
                <a:path w="1105" h="851" extrusionOk="0">
                  <a:moveTo>
                    <a:pt x="553" y="0"/>
                  </a:moveTo>
                  <a:cubicBezTo>
                    <a:pt x="1" y="0"/>
                    <a:pt x="1" y="850"/>
                    <a:pt x="553" y="850"/>
                  </a:cubicBezTo>
                  <a:cubicBezTo>
                    <a:pt x="1105" y="850"/>
                    <a:pt x="1094" y="0"/>
                    <a:pt x="553" y="0"/>
                  </a:cubicBezTo>
                  <a:close/>
                </a:path>
              </a:pathLst>
            </a:custGeom>
            <a:gradFill>
              <a:gsLst>
                <a:gs pos="0">
                  <a:schemeClr val="lt2"/>
                </a:gs>
                <a:gs pos="21000">
                  <a:schemeClr val="lt2"/>
                </a:gs>
                <a:gs pos="52000">
                  <a:schemeClr val="lt2"/>
                </a:gs>
                <a:gs pos="79000">
                  <a:schemeClr val="accent2"/>
                </a:gs>
                <a:gs pos="100000">
                  <a:schemeClr val="accent3"/>
                </a:gs>
              </a:gsLst>
              <a:path path="circle">
                <a:fillToRect l="50000" t="50000" r="50000" b="50000"/>
              </a:path>
              <a:tileRect/>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2" name="Google Shape;702;p25"/>
            <p:cNvSpPr/>
            <p:nvPr/>
          </p:nvSpPr>
          <p:spPr>
            <a:xfrm>
              <a:off x="-2760020" y="1166825"/>
              <a:ext cx="35893" cy="27253"/>
            </a:xfrm>
            <a:custGeom>
              <a:avLst/>
              <a:gdLst/>
              <a:ahLst/>
              <a:cxnLst/>
              <a:rect l="l" t="t" r="r" b="b"/>
              <a:pathLst>
                <a:path w="1105" h="839" extrusionOk="0">
                  <a:moveTo>
                    <a:pt x="553" y="0"/>
                  </a:moveTo>
                  <a:cubicBezTo>
                    <a:pt x="1" y="0"/>
                    <a:pt x="1" y="839"/>
                    <a:pt x="553" y="839"/>
                  </a:cubicBezTo>
                  <a:cubicBezTo>
                    <a:pt x="1105" y="839"/>
                    <a:pt x="1105" y="0"/>
                    <a:pt x="553" y="0"/>
                  </a:cubicBezTo>
                  <a:close/>
                </a:path>
              </a:pathLst>
            </a:custGeom>
            <a:gradFill>
              <a:gsLst>
                <a:gs pos="0">
                  <a:schemeClr val="lt2"/>
                </a:gs>
                <a:gs pos="21000">
                  <a:schemeClr val="lt2"/>
                </a:gs>
                <a:gs pos="52000">
                  <a:schemeClr val="lt2"/>
                </a:gs>
                <a:gs pos="79000">
                  <a:schemeClr val="accent2"/>
                </a:gs>
                <a:gs pos="100000">
                  <a:schemeClr val="accent3"/>
                </a:gs>
              </a:gsLst>
              <a:path path="circle">
                <a:fillToRect l="50000" t="50000" r="50000" b="50000"/>
              </a:path>
              <a:tileRect/>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3" name="Google Shape;703;p25"/>
            <p:cNvSpPr/>
            <p:nvPr/>
          </p:nvSpPr>
          <p:spPr>
            <a:xfrm>
              <a:off x="-5903211" y="2831692"/>
              <a:ext cx="35861" cy="27610"/>
            </a:xfrm>
            <a:custGeom>
              <a:avLst/>
              <a:gdLst/>
              <a:ahLst/>
              <a:cxnLst/>
              <a:rect l="l" t="t" r="r" b="b"/>
              <a:pathLst>
                <a:path w="1104" h="850" extrusionOk="0">
                  <a:moveTo>
                    <a:pt x="552" y="0"/>
                  </a:moveTo>
                  <a:cubicBezTo>
                    <a:pt x="0" y="0"/>
                    <a:pt x="0" y="850"/>
                    <a:pt x="552" y="850"/>
                  </a:cubicBezTo>
                  <a:cubicBezTo>
                    <a:pt x="1104" y="850"/>
                    <a:pt x="1093" y="0"/>
                    <a:pt x="552" y="0"/>
                  </a:cubicBezTo>
                  <a:close/>
                </a:path>
              </a:pathLst>
            </a:custGeom>
            <a:gradFill>
              <a:gsLst>
                <a:gs pos="0">
                  <a:schemeClr val="lt2"/>
                </a:gs>
                <a:gs pos="21000">
                  <a:schemeClr val="lt2"/>
                </a:gs>
                <a:gs pos="52000">
                  <a:schemeClr val="lt2"/>
                </a:gs>
                <a:gs pos="79000">
                  <a:schemeClr val="accent2"/>
                </a:gs>
                <a:gs pos="100000">
                  <a:schemeClr val="accent3"/>
                </a:gs>
              </a:gsLst>
              <a:path path="circle">
                <a:fillToRect l="50000" t="50000" r="50000" b="50000"/>
              </a:path>
              <a:tileRect/>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704" name="Google Shape;704;p25"/>
          <p:cNvGrpSpPr/>
          <p:nvPr/>
        </p:nvGrpSpPr>
        <p:grpSpPr>
          <a:xfrm rot="-6569045" flipH="1">
            <a:off x="8292359" y="4371781"/>
            <a:ext cx="1092730" cy="1122103"/>
            <a:chOff x="6915152" y="4038195"/>
            <a:chExt cx="958640" cy="984408"/>
          </a:xfrm>
        </p:grpSpPr>
        <p:sp>
          <p:nvSpPr>
            <p:cNvPr id="705" name="Google Shape;705;p25"/>
            <p:cNvSpPr/>
            <p:nvPr/>
          </p:nvSpPr>
          <p:spPr>
            <a:xfrm>
              <a:off x="6915152" y="4038195"/>
              <a:ext cx="958640" cy="984408"/>
            </a:xfrm>
            <a:custGeom>
              <a:avLst/>
              <a:gdLst/>
              <a:ahLst/>
              <a:cxnLst/>
              <a:rect l="l" t="t" r="r" b="b"/>
              <a:pathLst>
                <a:path w="23400" h="24029" extrusionOk="0">
                  <a:moveTo>
                    <a:pt x="0" y="12142"/>
                  </a:moveTo>
                  <a:cubicBezTo>
                    <a:pt x="0" y="7594"/>
                    <a:pt x="2749" y="3488"/>
                    <a:pt x="6954" y="1744"/>
                  </a:cubicBezTo>
                  <a:cubicBezTo>
                    <a:pt x="11159" y="0"/>
                    <a:pt x="16005" y="961"/>
                    <a:pt x="19217" y="4184"/>
                  </a:cubicBezTo>
                  <a:cubicBezTo>
                    <a:pt x="22440" y="7407"/>
                    <a:pt x="23400" y="12241"/>
                    <a:pt x="21656" y="16446"/>
                  </a:cubicBezTo>
                  <a:cubicBezTo>
                    <a:pt x="19923" y="20663"/>
                    <a:pt x="15817" y="23400"/>
                    <a:pt x="11259" y="23400"/>
                  </a:cubicBezTo>
                  <a:cubicBezTo>
                    <a:pt x="5045" y="23400"/>
                    <a:pt x="11" y="18356"/>
                    <a:pt x="0" y="12142"/>
                  </a:cubicBezTo>
                  <a:close/>
                  <a:moveTo>
                    <a:pt x="243" y="12142"/>
                  </a:moveTo>
                  <a:cubicBezTo>
                    <a:pt x="243" y="16601"/>
                    <a:pt x="2925" y="20618"/>
                    <a:pt x="7042" y="22318"/>
                  </a:cubicBezTo>
                  <a:cubicBezTo>
                    <a:pt x="11159" y="24029"/>
                    <a:pt x="15894" y="23080"/>
                    <a:pt x="19051" y="19934"/>
                  </a:cubicBezTo>
                  <a:cubicBezTo>
                    <a:pt x="22197" y="16788"/>
                    <a:pt x="23146" y="12042"/>
                    <a:pt x="21435" y="7925"/>
                  </a:cubicBezTo>
                  <a:cubicBezTo>
                    <a:pt x="19735" y="3819"/>
                    <a:pt x="15718" y="1126"/>
                    <a:pt x="11270" y="1126"/>
                  </a:cubicBezTo>
                  <a:cubicBezTo>
                    <a:pt x="5177" y="1137"/>
                    <a:pt x="254" y="6060"/>
                    <a:pt x="243" y="12142"/>
                  </a:cubicBezTo>
                  <a:close/>
                </a:path>
              </a:pathLst>
            </a:custGeom>
            <a:gradFill>
              <a:gsLst>
                <a:gs pos="0">
                  <a:schemeClr val="accent1"/>
                </a:gs>
                <a:gs pos="9000">
                  <a:schemeClr val="accent2"/>
                </a:gs>
                <a:gs pos="25000">
                  <a:schemeClr val="lt2"/>
                </a:gs>
                <a:gs pos="49000">
                  <a:schemeClr val="accent3"/>
                </a:gs>
                <a:gs pos="72000">
                  <a:schemeClr val="lt2"/>
                </a:gs>
                <a:gs pos="86000">
                  <a:schemeClr val="accent2"/>
                </a:gs>
                <a:gs pos="100000">
                  <a:srgbClr val="B88532"/>
                </a:gs>
              </a:gsLst>
              <a:lin ang="2700006"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6" name="Google Shape;706;p25"/>
            <p:cNvSpPr/>
            <p:nvPr/>
          </p:nvSpPr>
          <p:spPr>
            <a:xfrm>
              <a:off x="6915152" y="4102391"/>
              <a:ext cx="795876" cy="815786"/>
            </a:xfrm>
            <a:custGeom>
              <a:avLst/>
              <a:gdLst/>
              <a:ahLst/>
              <a:cxnLst/>
              <a:rect l="l" t="t" r="r" b="b"/>
              <a:pathLst>
                <a:path w="19427" h="19913" extrusionOk="0">
                  <a:moveTo>
                    <a:pt x="0" y="10089"/>
                  </a:moveTo>
                  <a:cubicBezTo>
                    <a:pt x="0" y="6303"/>
                    <a:pt x="2274" y="2893"/>
                    <a:pt x="5773" y="1447"/>
                  </a:cubicBezTo>
                  <a:cubicBezTo>
                    <a:pt x="9261" y="1"/>
                    <a:pt x="13290" y="795"/>
                    <a:pt x="15961" y="3478"/>
                  </a:cubicBezTo>
                  <a:cubicBezTo>
                    <a:pt x="18632" y="6149"/>
                    <a:pt x="19426" y="10166"/>
                    <a:pt x="17980" y="13665"/>
                  </a:cubicBezTo>
                  <a:cubicBezTo>
                    <a:pt x="16535" y="17153"/>
                    <a:pt x="13135" y="19427"/>
                    <a:pt x="9349" y="19427"/>
                  </a:cubicBezTo>
                  <a:cubicBezTo>
                    <a:pt x="4195" y="19427"/>
                    <a:pt x="11" y="15244"/>
                    <a:pt x="0" y="10089"/>
                  </a:cubicBezTo>
                  <a:close/>
                  <a:moveTo>
                    <a:pt x="243" y="10089"/>
                  </a:moveTo>
                  <a:cubicBezTo>
                    <a:pt x="243" y="13764"/>
                    <a:pt x="2462" y="17087"/>
                    <a:pt x="5861" y="18500"/>
                  </a:cubicBezTo>
                  <a:cubicBezTo>
                    <a:pt x="9272" y="19912"/>
                    <a:pt x="13190" y="19129"/>
                    <a:pt x="15784" y="16524"/>
                  </a:cubicBezTo>
                  <a:cubicBezTo>
                    <a:pt x="18389" y="13919"/>
                    <a:pt x="19173" y="10001"/>
                    <a:pt x="17760" y="6601"/>
                  </a:cubicBezTo>
                  <a:cubicBezTo>
                    <a:pt x="16358" y="3202"/>
                    <a:pt x="13036" y="983"/>
                    <a:pt x="9349" y="983"/>
                  </a:cubicBezTo>
                  <a:cubicBezTo>
                    <a:pt x="4327" y="983"/>
                    <a:pt x="254" y="5056"/>
                    <a:pt x="243" y="10089"/>
                  </a:cubicBezTo>
                  <a:close/>
                </a:path>
              </a:pathLst>
            </a:custGeom>
            <a:gradFill>
              <a:gsLst>
                <a:gs pos="0">
                  <a:schemeClr val="accent1"/>
                </a:gs>
                <a:gs pos="9000">
                  <a:schemeClr val="accent2"/>
                </a:gs>
                <a:gs pos="25000">
                  <a:schemeClr val="lt2"/>
                </a:gs>
                <a:gs pos="49000">
                  <a:schemeClr val="accent3"/>
                </a:gs>
                <a:gs pos="72000">
                  <a:schemeClr val="lt2"/>
                </a:gs>
                <a:gs pos="86000">
                  <a:schemeClr val="accent2"/>
                </a:gs>
                <a:gs pos="100000">
                  <a:srgbClr val="B88532"/>
                </a:gs>
              </a:gsLst>
              <a:lin ang="2700006"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707" name="Google Shape;707;p25"/>
          <p:cNvSpPr/>
          <p:nvPr/>
        </p:nvSpPr>
        <p:spPr>
          <a:xfrm rot="10800000" flipH="1">
            <a:off x="69917" y="415526"/>
            <a:ext cx="441744" cy="569430"/>
          </a:xfrm>
          <a:custGeom>
            <a:avLst/>
            <a:gdLst/>
            <a:ahLst/>
            <a:cxnLst/>
            <a:rect l="l" t="t" r="r" b="b"/>
            <a:pathLst>
              <a:path w="5233" h="6745" extrusionOk="0">
                <a:moveTo>
                  <a:pt x="2617" y="0"/>
                </a:moveTo>
                <a:lnTo>
                  <a:pt x="2617" y="0"/>
                </a:lnTo>
                <a:cubicBezTo>
                  <a:pt x="2617" y="1866"/>
                  <a:pt x="1447" y="3367"/>
                  <a:pt x="1" y="3367"/>
                </a:cubicBezTo>
                <a:lnTo>
                  <a:pt x="1" y="3367"/>
                </a:lnTo>
                <a:cubicBezTo>
                  <a:pt x="1447" y="3367"/>
                  <a:pt x="2617" y="4879"/>
                  <a:pt x="2617" y="6744"/>
                </a:cubicBezTo>
                <a:lnTo>
                  <a:pt x="2617" y="6744"/>
                </a:lnTo>
                <a:cubicBezTo>
                  <a:pt x="2617" y="4879"/>
                  <a:pt x="3787" y="3367"/>
                  <a:pt x="5233" y="3367"/>
                </a:cubicBezTo>
                <a:lnTo>
                  <a:pt x="5233" y="3367"/>
                </a:lnTo>
                <a:cubicBezTo>
                  <a:pt x="3787" y="3367"/>
                  <a:pt x="2617" y="1866"/>
                  <a:pt x="2617" y="0"/>
                </a:cubicBezTo>
                <a:close/>
              </a:path>
            </a:pathLst>
          </a:custGeom>
          <a:gradFill>
            <a:gsLst>
              <a:gs pos="0">
                <a:schemeClr val="accent1"/>
              </a:gs>
              <a:gs pos="9000">
                <a:schemeClr val="accent3"/>
              </a:gs>
              <a:gs pos="25000">
                <a:schemeClr val="lt2"/>
              </a:gs>
              <a:gs pos="49000">
                <a:schemeClr val="accent3"/>
              </a:gs>
              <a:gs pos="72000">
                <a:schemeClr val="lt2"/>
              </a:gs>
              <a:gs pos="86000">
                <a:schemeClr val="accent2"/>
              </a:gs>
              <a:gs pos="100000">
                <a:schemeClr val="accent1"/>
              </a:gs>
            </a:gsLst>
            <a:lin ang="18900044"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8" name="Google Shape;708;p25"/>
          <p:cNvSpPr/>
          <p:nvPr/>
        </p:nvSpPr>
        <p:spPr>
          <a:xfrm rot="10800000" flipH="1">
            <a:off x="940872" y="6"/>
            <a:ext cx="367237" cy="475133"/>
          </a:xfrm>
          <a:custGeom>
            <a:avLst/>
            <a:gdLst/>
            <a:ahLst/>
            <a:cxnLst/>
            <a:rect l="l" t="t" r="r" b="b"/>
            <a:pathLst>
              <a:path w="5222" h="6756" extrusionOk="0">
                <a:moveTo>
                  <a:pt x="2605" y="1"/>
                </a:moveTo>
                <a:lnTo>
                  <a:pt x="2605" y="1"/>
                </a:lnTo>
                <a:cubicBezTo>
                  <a:pt x="2605" y="1866"/>
                  <a:pt x="1435" y="3378"/>
                  <a:pt x="1" y="3378"/>
                </a:cubicBezTo>
                <a:lnTo>
                  <a:pt x="1" y="3378"/>
                </a:lnTo>
                <a:cubicBezTo>
                  <a:pt x="1447" y="3378"/>
                  <a:pt x="2605" y="4890"/>
                  <a:pt x="2605" y="6755"/>
                </a:cubicBezTo>
                <a:lnTo>
                  <a:pt x="2605" y="6755"/>
                </a:lnTo>
                <a:cubicBezTo>
                  <a:pt x="2605" y="4890"/>
                  <a:pt x="3775" y="3378"/>
                  <a:pt x="5221" y="3378"/>
                </a:cubicBezTo>
                <a:lnTo>
                  <a:pt x="5221" y="3378"/>
                </a:lnTo>
                <a:cubicBezTo>
                  <a:pt x="3786" y="3378"/>
                  <a:pt x="2605" y="1866"/>
                  <a:pt x="2605" y="1"/>
                </a:cubicBezTo>
                <a:close/>
              </a:path>
            </a:pathLst>
          </a:custGeom>
          <a:gradFill>
            <a:gsLst>
              <a:gs pos="0">
                <a:schemeClr val="accent1"/>
              </a:gs>
              <a:gs pos="9000">
                <a:schemeClr val="accent3"/>
              </a:gs>
              <a:gs pos="25000">
                <a:schemeClr val="lt2"/>
              </a:gs>
              <a:gs pos="49000">
                <a:schemeClr val="accent3"/>
              </a:gs>
              <a:gs pos="72000">
                <a:schemeClr val="lt2"/>
              </a:gs>
              <a:gs pos="86000">
                <a:schemeClr val="accent2"/>
              </a:gs>
              <a:gs pos="100000">
                <a:schemeClr val="accent1"/>
              </a:gs>
            </a:gsLst>
            <a:lin ang="18900044"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9" name="Google Shape;709;p25"/>
          <p:cNvSpPr/>
          <p:nvPr/>
        </p:nvSpPr>
        <p:spPr>
          <a:xfrm rot="10800000" flipH="1">
            <a:off x="262790" y="1368941"/>
            <a:ext cx="250395" cy="323950"/>
          </a:xfrm>
          <a:custGeom>
            <a:avLst/>
            <a:gdLst/>
            <a:ahLst/>
            <a:cxnLst/>
            <a:rect l="l" t="t" r="r" b="b"/>
            <a:pathLst>
              <a:path w="5222" h="6756" extrusionOk="0">
                <a:moveTo>
                  <a:pt x="2605" y="1"/>
                </a:moveTo>
                <a:lnTo>
                  <a:pt x="2605" y="1"/>
                </a:lnTo>
                <a:cubicBezTo>
                  <a:pt x="2605" y="1866"/>
                  <a:pt x="1435" y="3378"/>
                  <a:pt x="1" y="3378"/>
                </a:cubicBezTo>
                <a:lnTo>
                  <a:pt x="1" y="3378"/>
                </a:lnTo>
                <a:cubicBezTo>
                  <a:pt x="1447" y="3378"/>
                  <a:pt x="2605" y="4890"/>
                  <a:pt x="2605" y="6755"/>
                </a:cubicBezTo>
                <a:lnTo>
                  <a:pt x="2605" y="6755"/>
                </a:lnTo>
                <a:cubicBezTo>
                  <a:pt x="2605" y="4890"/>
                  <a:pt x="3775" y="3378"/>
                  <a:pt x="5221" y="3378"/>
                </a:cubicBezTo>
                <a:lnTo>
                  <a:pt x="5221" y="3378"/>
                </a:lnTo>
                <a:cubicBezTo>
                  <a:pt x="3786" y="3378"/>
                  <a:pt x="2605" y="1866"/>
                  <a:pt x="2605" y="1"/>
                </a:cubicBezTo>
                <a:close/>
              </a:path>
            </a:pathLst>
          </a:custGeom>
          <a:gradFill>
            <a:gsLst>
              <a:gs pos="0">
                <a:schemeClr val="accent1"/>
              </a:gs>
              <a:gs pos="9000">
                <a:schemeClr val="accent3"/>
              </a:gs>
              <a:gs pos="25000">
                <a:schemeClr val="lt2"/>
              </a:gs>
              <a:gs pos="49000">
                <a:schemeClr val="accent3"/>
              </a:gs>
              <a:gs pos="72000">
                <a:schemeClr val="lt2"/>
              </a:gs>
              <a:gs pos="86000">
                <a:schemeClr val="accent2"/>
              </a:gs>
              <a:gs pos="100000">
                <a:schemeClr val="accent1"/>
              </a:gs>
            </a:gsLst>
            <a:lin ang="18900044"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0" name="Google Shape;710;p25"/>
          <p:cNvSpPr/>
          <p:nvPr/>
        </p:nvSpPr>
        <p:spPr>
          <a:xfrm rot="10800000" flipH="1">
            <a:off x="8598965" y="2832891"/>
            <a:ext cx="250395" cy="323950"/>
          </a:xfrm>
          <a:custGeom>
            <a:avLst/>
            <a:gdLst/>
            <a:ahLst/>
            <a:cxnLst/>
            <a:rect l="l" t="t" r="r" b="b"/>
            <a:pathLst>
              <a:path w="5222" h="6756" extrusionOk="0">
                <a:moveTo>
                  <a:pt x="2605" y="1"/>
                </a:moveTo>
                <a:lnTo>
                  <a:pt x="2605" y="1"/>
                </a:lnTo>
                <a:cubicBezTo>
                  <a:pt x="2605" y="1866"/>
                  <a:pt x="1435" y="3378"/>
                  <a:pt x="1" y="3378"/>
                </a:cubicBezTo>
                <a:lnTo>
                  <a:pt x="1" y="3378"/>
                </a:lnTo>
                <a:cubicBezTo>
                  <a:pt x="1447" y="3378"/>
                  <a:pt x="2605" y="4890"/>
                  <a:pt x="2605" y="6755"/>
                </a:cubicBezTo>
                <a:lnTo>
                  <a:pt x="2605" y="6755"/>
                </a:lnTo>
                <a:cubicBezTo>
                  <a:pt x="2605" y="4890"/>
                  <a:pt x="3775" y="3378"/>
                  <a:pt x="5221" y="3378"/>
                </a:cubicBezTo>
                <a:lnTo>
                  <a:pt x="5221" y="3378"/>
                </a:lnTo>
                <a:cubicBezTo>
                  <a:pt x="3786" y="3378"/>
                  <a:pt x="2605" y="1866"/>
                  <a:pt x="2605" y="1"/>
                </a:cubicBezTo>
                <a:close/>
              </a:path>
            </a:pathLst>
          </a:custGeom>
          <a:gradFill>
            <a:gsLst>
              <a:gs pos="0">
                <a:schemeClr val="accent1"/>
              </a:gs>
              <a:gs pos="9000">
                <a:schemeClr val="accent3"/>
              </a:gs>
              <a:gs pos="25000">
                <a:schemeClr val="lt2"/>
              </a:gs>
              <a:gs pos="49000">
                <a:schemeClr val="accent3"/>
              </a:gs>
              <a:gs pos="72000">
                <a:schemeClr val="lt2"/>
              </a:gs>
              <a:gs pos="86000">
                <a:schemeClr val="accent2"/>
              </a:gs>
              <a:gs pos="100000">
                <a:schemeClr val="accent1"/>
              </a:gs>
            </a:gsLst>
            <a:lin ang="18900044"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711" name="Google Shape;711;p25"/>
          <p:cNvGrpSpPr/>
          <p:nvPr/>
        </p:nvGrpSpPr>
        <p:grpSpPr>
          <a:xfrm rot="-9026081" flipH="1">
            <a:off x="-158342" y="4371812"/>
            <a:ext cx="1092667" cy="1122039"/>
            <a:chOff x="6915152" y="4038195"/>
            <a:chExt cx="958640" cy="984408"/>
          </a:xfrm>
        </p:grpSpPr>
        <p:sp>
          <p:nvSpPr>
            <p:cNvPr id="712" name="Google Shape;712;p25"/>
            <p:cNvSpPr/>
            <p:nvPr/>
          </p:nvSpPr>
          <p:spPr>
            <a:xfrm>
              <a:off x="6915152" y="4038195"/>
              <a:ext cx="958640" cy="984408"/>
            </a:xfrm>
            <a:custGeom>
              <a:avLst/>
              <a:gdLst/>
              <a:ahLst/>
              <a:cxnLst/>
              <a:rect l="l" t="t" r="r" b="b"/>
              <a:pathLst>
                <a:path w="23400" h="24029" extrusionOk="0">
                  <a:moveTo>
                    <a:pt x="0" y="12142"/>
                  </a:moveTo>
                  <a:cubicBezTo>
                    <a:pt x="0" y="7594"/>
                    <a:pt x="2749" y="3488"/>
                    <a:pt x="6954" y="1744"/>
                  </a:cubicBezTo>
                  <a:cubicBezTo>
                    <a:pt x="11159" y="0"/>
                    <a:pt x="16005" y="961"/>
                    <a:pt x="19217" y="4184"/>
                  </a:cubicBezTo>
                  <a:cubicBezTo>
                    <a:pt x="22440" y="7407"/>
                    <a:pt x="23400" y="12241"/>
                    <a:pt x="21656" y="16446"/>
                  </a:cubicBezTo>
                  <a:cubicBezTo>
                    <a:pt x="19923" y="20663"/>
                    <a:pt x="15817" y="23400"/>
                    <a:pt x="11259" y="23400"/>
                  </a:cubicBezTo>
                  <a:cubicBezTo>
                    <a:pt x="5045" y="23400"/>
                    <a:pt x="11" y="18356"/>
                    <a:pt x="0" y="12142"/>
                  </a:cubicBezTo>
                  <a:close/>
                  <a:moveTo>
                    <a:pt x="243" y="12142"/>
                  </a:moveTo>
                  <a:cubicBezTo>
                    <a:pt x="243" y="16601"/>
                    <a:pt x="2925" y="20618"/>
                    <a:pt x="7042" y="22318"/>
                  </a:cubicBezTo>
                  <a:cubicBezTo>
                    <a:pt x="11159" y="24029"/>
                    <a:pt x="15894" y="23080"/>
                    <a:pt x="19051" y="19934"/>
                  </a:cubicBezTo>
                  <a:cubicBezTo>
                    <a:pt x="22197" y="16788"/>
                    <a:pt x="23146" y="12042"/>
                    <a:pt x="21435" y="7925"/>
                  </a:cubicBezTo>
                  <a:cubicBezTo>
                    <a:pt x="19735" y="3819"/>
                    <a:pt x="15718" y="1126"/>
                    <a:pt x="11270" y="1126"/>
                  </a:cubicBezTo>
                  <a:cubicBezTo>
                    <a:pt x="5177" y="1137"/>
                    <a:pt x="254" y="6060"/>
                    <a:pt x="243" y="12142"/>
                  </a:cubicBezTo>
                  <a:close/>
                </a:path>
              </a:pathLst>
            </a:custGeom>
            <a:gradFill>
              <a:gsLst>
                <a:gs pos="0">
                  <a:schemeClr val="accent1"/>
                </a:gs>
                <a:gs pos="9000">
                  <a:schemeClr val="accent2"/>
                </a:gs>
                <a:gs pos="25000">
                  <a:schemeClr val="lt2"/>
                </a:gs>
                <a:gs pos="49000">
                  <a:schemeClr val="accent3"/>
                </a:gs>
                <a:gs pos="72000">
                  <a:schemeClr val="lt2"/>
                </a:gs>
                <a:gs pos="86000">
                  <a:schemeClr val="accent2"/>
                </a:gs>
                <a:gs pos="100000">
                  <a:srgbClr val="B88532"/>
                </a:gs>
              </a:gsLst>
              <a:lin ang="2700006"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3" name="Google Shape;713;p25"/>
            <p:cNvSpPr/>
            <p:nvPr/>
          </p:nvSpPr>
          <p:spPr>
            <a:xfrm>
              <a:off x="6915152" y="4102391"/>
              <a:ext cx="795876" cy="815786"/>
            </a:xfrm>
            <a:custGeom>
              <a:avLst/>
              <a:gdLst/>
              <a:ahLst/>
              <a:cxnLst/>
              <a:rect l="l" t="t" r="r" b="b"/>
              <a:pathLst>
                <a:path w="19427" h="19913" extrusionOk="0">
                  <a:moveTo>
                    <a:pt x="0" y="10089"/>
                  </a:moveTo>
                  <a:cubicBezTo>
                    <a:pt x="0" y="6303"/>
                    <a:pt x="2274" y="2893"/>
                    <a:pt x="5773" y="1447"/>
                  </a:cubicBezTo>
                  <a:cubicBezTo>
                    <a:pt x="9261" y="1"/>
                    <a:pt x="13290" y="795"/>
                    <a:pt x="15961" y="3478"/>
                  </a:cubicBezTo>
                  <a:cubicBezTo>
                    <a:pt x="18632" y="6149"/>
                    <a:pt x="19426" y="10166"/>
                    <a:pt x="17980" y="13665"/>
                  </a:cubicBezTo>
                  <a:cubicBezTo>
                    <a:pt x="16535" y="17153"/>
                    <a:pt x="13135" y="19427"/>
                    <a:pt x="9349" y="19427"/>
                  </a:cubicBezTo>
                  <a:cubicBezTo>
                    <a:pt x="4195" y="19427"/>
                    <a:pt x="11" y="15244"/>
                    <a:pt x="0" y="10089"/>
                  </a:cubicBezTo>
                  <a:close/>
                  <a:moveTo>
                    <a:pt x="243" y="10089"/>
                  </a:moveTo>
                  <a:cubicBezTo>
                    <a:pt x="243" y="13764"/>
                    <a:pt x="2462" y="17087"/>
                    <a:pt x="5861" y="18500"/>
                  </a:cubicBezTo>
                  <a:cubicBezTo>
                    <a:pt x="9272" y="19912"/>
                    <a:pt x="13190" y="19129"/>
                    <a:pt x="15784" y="16524"/>
                  </a:cubicBezTo>
                  <a:cubicBezTo>
                    <a:pt x="18389" y="13919"/>
                    <a:pt x="19173" y="10001"/>
                    <a:pt x="17760" y="6601"/>
                  </a:cubicBezTo>
                  <a:cubicBezTo>
                    <a:pt x="16358" y="3202"/>
                    <a:pt x="13036" y="983"/>
                    <a:pt x="9349" y="983"/>
                  </a:cubicBezTo>
                  <a:cubicBezTo>
                    <a:pt x="4327" y="983"/>
                    <a:pt x="254" y="5056"/>
                    <a:pt x="243" y="10089"/>
                  </a:cubicBezTo>
                  <a:close/>
                </a:path>
              </a:pathLst>
            </a:custGeom>
            <a:gradFill>
              <a:gsLst>
                <a:gs pos="0">
                  <a:schemeClr val="accent1"/>
                </a:gs>
                <a:gs pos="9000">
                  <a:schemeClr val="accent2"/>
                </a:gs>
                <a:gs pos="25000">
                  <a:schemeClr val="lt2"/>
                </a:gs>
                <a:gs pos="49000">
                  <a:schemeClr val="accent3"/>
                </a:gs>
                <a:gs pos="72000">
                  <a:schemeClr val="lt2"/>
                </a:gs>
                <a:gs pos="86000">
                  <a:schemeClr val="accent2"/>
                </a:gs>
                <a:gs pos="100000">
                  <a:srgbClr val="B88532"/>
                </a:gs>
              </a:gsLst>
              <a:lin ang="2700006"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mc:AlternateContent xmlns:mc="http://schemas.openxmlformats.org/markup-compatibility/2006">
    <mc:Choice xmlns:p159="http://schemas.microsoft.com/office/powerpoint/2015/09/main" xmlns="" Requires="p159">
      <p:transition xmlns:p14="http://schemas.microsoft.com/office/powerpoint/2010/main" spd="slow" p14:dur="2000">
        <p159:morph option="byObject"/>
      </p:transition>
    </mc:Choice>
    <mc:Fallback>
      <p:transition spd="slow">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lvl1pPr lvl="0">
              <a:spcBef>
                <a:spcPts val="0"/>
              </a:spcBef>
              <a:spcAft>
                <a:spcPts val="0"/>
              </a:spcAft>
              <a:buClr>
                <a:schemeClr val="dk1"/>
              </a:buClr>
              <a:buSzPts val="2800"/>
              <a:buFont typeface="Playfair Display"/>
              <a:buNone/>
              <a:defRPr sz="2800" b="1">
                <a:solidFill>
                  <a:schemeClr val="dk1"/>
                </a:solidFill>
                <a:latin typeface="Playfair Display"/>
                <a:ea typeface="Playfair Display"/>
                <a:cs typeface="Playfair Display"/>
                <a:sym typeface="Playfair Display"/>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Autofit/>
          </a:bodyPr>
          <a:lstStyle>
            <a:lvl1pPr marL="457200" lvl="0" indent="-342900">
              <a:lnSpc>
                <a:spcPct val="115000"/>
              </a:lnSpc>
              <a:spcBef>
                <a:spcPts val="0"/>
              </a:spcBef>
              <a:spcAft>
                <a:spcPts val="0"/>
              </a:spcAft>
              <a:buClr>
                <a:schemeClr val="dk2"/>
              </a:buClr>
              <a:buSzPts val="1800"/>
              <a:buFont typeface="Manjari"/>
              <a:buChar char="●"/>
              <a:defRPr sz="1800">
                <a:solidFill>
                  <a:schemeClr val="dk2"/>
                </a:solidFill>
                <a:latin typeface="Manjari"/>
                <a:ea typeface="Manjari"/>
                <a:cs typeface="Manjari"/>
                <a:sym typeface="Manjari"/>
              </a:defRPr>
            </a:lvl1pPr>
            <a:lvl2pPr marL="914400" lvl="1" indent="-317500">
              <a:lnSpc>
                <a:spcPct val="115000"/>
              </a:lnSpc>
              <a:spcBef>
                <a:spcPts val="0"/>
              </a:spcBef>
              <a:spcAft>
                <a:spcPts val="0"/>
              </a:spcAft>
              <a:buClr>
                <a:schemeClr val="dk2"/>
              </a:buClr>
              <a:buSzPts val="1400"/>
              <a:buFont typeface="Manjari"/>
              <a:buChar char="○"/>
              <a:defRPr>
                <a:solidFill>
                  <a:schemeClr val="dk2"/>
                </a:solidFill>
                <a:latin typeface="Manjari"/>
                <a:ea typeface="Manjari"/>
                <a:cs typeface="Manjari"/>
                <a:sym typeface="Manjari"/>
              </a:defRPr>
            </a:lvl2pPr>
            <a:lvl3pPr marL="1371600" lvl="2" indent="-317500">
              <a:lnSpc>
                <a:spcPct val="115000"/>
              </a:lnSpc>
              <a:spcBef>
                <a:spcPts val="0"/>
              </a:spcBef>
              <a:spcAft>
                <a:spcPts val="0"/>
              </a:spcAft>
              <a:buClr>
                <a:schemeClr val="dk2"/>
              </a:buClr>
              <a:buSzPts val="1400"/>
              <a:buFont typeface="Manjari"/>
              <a:buChar char="■"/>
              <a:defRPr>
                <a:solidFill>
                  <a:schemeClr val="dk2"/>
                </a:solidFill>
                <a:latin typeface="Manjari"/>
                <a:ea typeface="Manjari"/>
                <a:cs typeface="Manjari"/>
                <a:sym typeface="Manjari"/>
              </a:defRPr>
            </a:lvl3pPr>
            <a:lvl4pPr marL="1828800" lvl="3" indent="-317500">
              <a:lnSpc>
                <a:spcPct val="115000"/>
              </a:lnSpc>
              <a:spcBef>
                <a:spcPts val="0"/>
              </a:spcBef>
              <a:spcAft>
                <a:spcPts val="0"/>
              </a:spcAft>
              <a:buClr>
                <a:schemeClr val="dk2"/>
              </a:buClr>
              <a:buSzPts val="1400"/>
              <a:buFont typeface="Manjari"/>
              <a:buChar char="●"/>
              <a:defRPr>
                <a:solidFill>
                  <a:schemeClr val="dk2"/>
                </a:solidFill>
                <a:latin typeface="Manjari"/>
                <a:ea typeface="Manjari"/>
                <a:cs typeface="Manjari"/>
                <a:sym typeface="Manjari"/>
              </a:defRPr>
            </a:lvl4pPr>
            <a:lvl5pPr marL="2286000" lvl="4" indent="-317500">
              <a:lnSpc>
                <a:spcPct val="115000"/>
              </a:lnSpc>
              <a:spcBef>
                <a:spcPts val="0"/>
              </a:spcBef>
              <a:spcAft>
                <a:spcPts val="0"/>
              </a:spcAft>
              <a:buClr>
                <a:schemeClr val="dk2"/>
              </a:buClr>
              <a:buSzPts val="1400"/>
              <a:buFont typeface="Manjari"/>
              <a:buChar char="○"/>
              <a:defRPr>
                <a:solidFill>
                  <a:schemeClr val="dk2"/>
                </a:solidFill>
                <a:latin typeface="Manjari"/>
                <a:ea typeface="Manjari"/>
                <a:cs typeface="Manjari"/>
                <a:sym typeface="Manjari"/>
              </a:defRPr>
            </a:lvl5pPr>
            <a:lvl6pPr marL="2743200" lvl="5" indent="-317500">
              <a:lnSpc>
                <a:spcPct val="115000"/>
              </a:lnSpc>
              <a:spcBef>
                <a:spcPts val="0"/>
              </a:spcBef>
              <a:spcAft>
                <a:spcPts val="0"/>
              </a:spcAft>
              <a:buClr>
                <a:schemeClr val="dk2"/>
              </a:buClr>
              <a:buSzPts val="1400"/>
              <a:buFont typeface="Manjari"/>
              <a:buChar char="■"/>
              <a:defRPr>
                <a:solidFill>
                  <a:schemeClr val="dk2"/>
                </a:solidFill>
                <a:latin typeface="Manjari"/>
                <a:ea typeface="Manjari"/>
                <a:cs typeface="Manjari"/>
                <a:sym typeface="Manjari"/>
              </a:defRPr>
            </a:lvl6pPr>
            <a:lvl7pPr marL="3200400" lvl="6" indent="-317500">
              <a:lnSpc>
                <a:spcPct val="115000"/>
              </a:lnSpc>
              <a:spcBef>
                <a:spcPts val="0"/>
              </a:spcBef>
              <a:spcAft>
                <a:spcPts val="0"/>
              </a:spcAft>
              <a:buClr>
                <a:schemeClr val="dk2"/>
              </a:buClr>
              <a:buSzPts val="1400"/>
              <a:buFont typeface="Manjari"/>
              <a:buChar char="●"/>
              <a:defRPr>
                <a:solidFill>
                  <a:schemeClr val="dk2"/>
                </a:solidFill>
                <a:latin typeface="Manjari"/>
                <a:ea typeface="Manjari"/>
                <a:cs typeface="Manjari"/>
                <a:sym typeface="Manjari"/>
              </a:defRPr>
            </a:lvl7pPr>
            <a:lvl8pPr marL="3657600" lvl="7" indent="-317500">
              <a:lnSpc>
                <a:spcPct val="115000"/>
              </a:lnSpc>
              <a:spcBef>
                <a:spcPts val="0"/>
              </a:spcBef>
              <a:spcAft>
                <a:spcPts val="0"/>
              </a:spcAft>
              <a:buClr>
                <a:schemeClr val="dk2"/>
              </a:buClr>
              <a:buSzPts val="1400"/>
              <a:buFont typeface="Manjari"/>
              <a:buChar char="○"/>
              <a:defRPr>
                <a:solidFill>
                  <a:schemeClr val="dk2"/>
                </a:solidFill>
                <a:latin typeface="Manjari"/>
                <a:ea typeface="Manjari"/>
                <a:cs typeface="Manjari"/>
                <a:sym typeface="Manjari"/>
              </a:defRPr>
            </a:lvl8pPr>
            <a:lvl9pPr marL="4114800" lvl="8" indent="-317500">
              <a:lnSpc>
                <a:spcPct val="115000"/>
              </a:lnSpc>
              <a:spcBef>
                <a:spcPts val="0"/>
              </a:spcBef>
              <a:spcAft>
                <a:spcPts val="0"/>
              </a:spcAft>
              <a:buClr>
                <a:schemeClr val="dk2"/>
              </a:buClr>
              <a:buSzPts val="1400"/>
              <a:buFont typeface="Manjari"/>
              <a:buChar char="■"/>
              <a:defRPr>
                <a:solidFill>
                  <a:schemeClr val="dk2"/>
                </a:solidFill>
                <a:latin typeface="Manjari"/>
                <a:ea typeface="Manjari"/>
                <a:cs typeface="Manjari"/>
                <a:sym typeface="Manjari"/>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marL="0" lvl="0" indent="0" algn="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48" r:id="rId1"/>
    <p:sldLayoutId id="2147483650" r:id="rId2"/>
    <p:sldLayoutId id="2147483653" r:id="rId3"/>
    <p:sldLayoutId id="2147483658" r:id="rId4"/>
    <p:sldLayoutId id="2147483659" r:id="rId5"/>
    <p:sldLayoutId id="2147483664" r:id="rId6"/>
    <p:sldLayoutId id="2147483669" r:id="rId7"/>
    <p:sldLayoutId id="2147483670" r:id="rId8"/>
    <p:sldLayoutId id="2147483671" r:id="rId9"/>
    <p:sldLayoutId id="2147483672" r:id="rId10"/>
    <p:sldLayoutId id="2147483673" r:id="rId11"/>
  </p:sldLayoutIdLst>
  <mc:AlternateContent xmlns:mc="http://schemas.openxmlformats.org/markup-compatibility/2006">
    <mc:Choice xmlns:p159="http://schemas.microsoft.com/office/powerpoint/2015/09/main" xmlns="" Requires="p159">
      <p:transition xmlns:p14="http://schemas.microsoft.com/office/powerpoint/2010/main" spd="slow" p14:dur="2000">
        <p159:morph option="byObject"/>
      </p:transition>
    </mc:Choice>
    <mc:Fallback>
      <p:transition spd="slow">
        <p:fade/>
      </p:transition>
    </mc:Fallback>
  </mc:AlternateConten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microsoft.com/office/2007/relationships/hdphoto" Target="../media/hdphoto2.wdp"/><Relationship Id="rId5" Type="http://schemas.openxmlformats.org/officeDocument/2006/relationships/image" Target="../media/image2.png"/><Relationship Id="rId4" Type="http://schemas.microsoft.com/office/2007/relationships/hdphoto" Target="../media/hdphoto1.wdp"/></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F9F5EF"/>
        </a:solidFill>
        <a:effectLst/>
      </p:bgPr>
    </p:bg>
    <p:spTree>
      <p:nvGrpSpPr>
        <p:cNvPr id="1" name="Shape 779"/>
        <p:cNvGrpSpPr/>
        <p:nvPr/>
      </p:nvGrpSpPr>
      <p:grpSpPr>
        <a:xfrm>
          <a:off x="0" y="0"/>
          <a:ext cx="0" cy="0"/>
          <a:chOff x="0" y="0"/>
          <a:chExt cx="0" cy="0"/>
        </a:xfrm>
      </p:grpSpPr>
      <p:sp>
        <p:nvSpPr>
          <p:cNvPr id="780" name="Google Shape;780;p31"/>
          <p:cNvSpPr txBox="1">
            <a:spLocks noGrp="1"/>
          </p:cNvSpPr>
          <p:nvPr>
            <p:ph type="ctrTitle"/>
          </p:nvPr>
        </p:nvSpPr>
        <p:spPr>
          <a:xfrm>
            <a:off x="1666475" y="296521"/>
            <a:ext cx="5824800" cy="30249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US" dirty="0">
                <a:solidFill>
                  <a:schemeClr val="dk2"/>
                </a:solidFill>
              </a:rPr>
              <a:t>Planning in Management</a:t>
            </a:r>
            <a:endParaRPr dirty="0">
              <a:solidFill>
                <a:schemeClr val="dk2"/>
              </a:solidFill>
            </a:endParaRPr>
          </a:p>
        </p:txBody>
      </p:sp>
      <p:sp>
        <p:nvSpPr>
          <p:cNvPr id="782" name="Google Shape;782;p31"/>
          <p:cNvSpPr/>
          <p:nvPr/>
        </p:nvSpPr>
        <p:spPr>
          <a:xfrm>
            <a:off x="424523" y="4358665"/>
            <a:ext cx="234389" cy="303243"/>
          </a:xfrm>
          <a:custGeom>
            <a:avLst/>
            <a:gdLst/>
            <a:ahLst/>
            <a:cxnLst/>
            <a:rect l="l" t="t" r="r" b="b"/>
            <a:pathLst>
              <a:path w="5222" h="6756" extrusionOk="0">
                <a:moveTo>
                  <a:pt x="2617" y="1"/>
                </a:moveTo>
                <a:lnTo>
                  <a:pt x="2617" y="1"/>
                </a:lnTo>
                <a:cubicBezTo>
                  <a:pt x="2617" y="1866"/>
                  <a:pt x="1447" y="3378"/>
                  <a:pt x="1" y="3378"/>
                </a:cubicBezTo>
                <a:lnTo>
                  <a:pt x="1" y="3378"/>
                </a:lnTo>
                <a:cubicBezTo>
                  <a:pt x="1447" y="3378"/>
                  <a:pt x="2617" y="4891"/>
                  <a:pt x="2617" y="6756"/>
                </a:cubicBezTo>
                <a:lnTo>
                  <a:pt x="2617" y="6756"/>
                </a:lnTo>
                <a:cubicBezTo>
                  <a:pt x="2617" y="4891"/>
                  <a:pt x="3787" y="3378"/>
                  <a:pt x="5222" y="3378"/>
                </a:cubicBezTo>
                <a:lnTo>
                  <a:pt x="5222" y="3378"/>
                </a:lnTo>
                <a:cubicBezTo>
                  <a:pt x="3776" y="3378"/>
                  <a:pt x="2617" y="1866"/>
                  <a:pt x="2617" y="1"/>
                </a:cubicBezTo>
                <a:close/>
              </a:path>
            </a:pathLst>
          </a:custGeom>
          <a:gradFill>
            <a:gsLst>
              <a:gs pos="0">
                <a:srgbClr val="B88532"/>
              </a:gs>
              <a:gs pos="9000">
                <a:srgbClr val="C99F4A"/>
              </a:gs>
              <a:gs pos="25000">
                <a:srgbClr val="FCEB8F"/>
              </a:gs>
              <a:gs pos="49000">
                <a:srgbClr val="C29934"/>
              </a:gs>
              <a:gs pos="72000">
                <a:srgbClr val="FCEB8F"/>
              </a:gs>
              <a:gs pos="86000">
                <a:srgbClr val="DAB861"/>
              </a:gs>
              <a:gs pos="100000">
                <a:srgbClr val="B88532"/>
              </a:gs>
            </a:gsLst>
            <a:lin ang="18900044"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3" name="Google Shape;783;p31"/>
          <p:cNvSpPr/>
          <p:nvPr/>
        </p:nvSpPr>
        <p:spPr>
          <a:xfrm>
            <a:off x="713217" y="666533"/>
            <a:ext cx="441744" cy="569430"/>
          </a:xfrm>
          <a:custGeom>
            <a:avLst/>
            <a:gdLst/>
            <a:ahLst/>
            <a:cxnLst/>
            <a:rect l="l" t="t" r="r" b="b"/>
            <a:pathLst>
              <a:path w="5233" h="6745" extrusionOk="0">
                <a:moveTo>
                  <a:pt x="2617" y="0"/>
                </a:moveTo>
                <a:lnTo>
                  <a:pt x="2617" y="0"/>
                </a:lnTo>
                <a:cubicBezTo>
                  <a:pt x="2617" y="1866"/>
                  <a:pt x="1447" y="3367"/>
                  <a:pt x="1" y="3367"/>
                </a:cubicBezTo>
                <a:lnTo>
                  <a:pt x="1" y="3367"/>
                </a:lnTo>
                <a:cubicBezTo>
                  <a:pt x="1447" y="3367"/>
                  <a:pt x="2617" y="4879"/>
                  <a:pt x="2617" y="6744"/>
                </a:cubicBezTo>
                <a:lnTo>
                  <a:pt x="2617" y="6744"/>
                </a:lnTo>
                <a:cubicBezTo>
                  <a:pt x="2617" y="4879"/>
                  <a:pt x="3787" y="3367"/>
                  <a:pt x="5233" y="3367"/>
                </a:cubicBezTo>
                <a:lnTo>
                  <a:pt x="5233" y="3367"/>
                </a:lnTo>
                <a:cubicBezTo>
                  <a:pt x="3787" y="3367"/>
                  <a:pt x="2617" y="1866"/>
                  <a:pt x="2617" y="0"/>
                </a:cubicBezTo>
                <a:close/>
              </a:path>
            </a:pathLst>
          </a:custGeom>
          <a:gradFill>
            <a:gsLst>
              <a:gs pos="0">
                <a:schemeClr val="accent1"/>
              </a:gs>
              <a:gs pos="9000">
                <a:schemeClr val="accent3"/>
              </a:gs>
              <a:gs pos="25000">
                <a:schemeClr val="lt2"/>
              </a:gs>
              <a:gs pos="49000">
                <a:schemeClr val="accent3"/>
              </a:gs>
              <a:gs pos="72000">
                <a:schemeClr val="lt2"/>
              </a:gs>
              <a:gs pos="86000">
                <a:schemeClr val="accent2"/>
              </a:gs>
              <a:gs pos="100000">
                <a:schemeClr val="accent1"/>
              </a:gs>
            </a:gsLst>
            <a:lin ang="18900044"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4" name="Google Shape;784;p31"/>
          <p:cNvSpPr/>
          <p:nvPr/>
        </p:nvSpPr>
        <p:spPr>
          <a:xfrm>
            <a:off x="8198915" y="4210138"/>
            <a:ext cx="463975" cy="600287"/>
          </a:xfrm>
          <a:custGeom>
            <a:avLst/>
            <a:gdLst/>
            <a:ahLst/>
            <a:cxnLst/>
            <a:rect l="l" t="t" r="r" b="b"/>
            <a:pathLst>
              <a:path w="5222" h="6756" extrusionOk="0">
                <a:moveTo>
                  <a:pt x="2605" y="1"/>
                </a:moveTo>
                <a:lnTo>
                  <a:pt x="2605" y="1"/>
                </a:lnTo>
                <a:cubicBezTo>
                  <a:pt x="2605" y="1866"/>
                  <a:pt x="1435" y="3378"/>
                  <a:pt x="1" y="3378"/>
                </a:cubicBezTo>
                <a:lnTo>
                  <a:pt x="1" y="3378"/>
                </a:lnTo>
                <a:cubicBezTo>
                  <a:pt x="1447" y="3378"/>
                  <a:pt x="2605" y="4890"/>
                  <a:pt x="2605" y="6755"/>
                </a:cubicBezTo>
                <a:lnTo>
                  <a:pt x="2605" y="6755"/>
                </a:lnTo>
                <a:cubicBezTo>
                  <a:pt x="2605" y="4890"/>
                  <a:pt x="3775" y="3378"/>
                  <a:pt x="5221" y="3378"/>
                </a:cubicBezTo>
                <a:lnTo>
                  <a:pt x="5221" y="3378"/>
                </a:lnTo>
                <a:cubicBezTo>
                  <a:pt x="3786" y="3378"/>
                  <a:pt x="2605" y="1866"/>
                  <a:pt x="2605" y="1"/>
                </a:cubicBezTo>
                <a:close/>
              </a:path>
            </a:pathLst>
          </a:custGeom>
          <a:gradFill>
            <a:gsLst>
              <a:gs pos="0">
                <a:schemeClr val="accent1"/>
              </a:gs>
              <a:gs pos="9000">
                <a:schemeClr val="accent3"/>
              </a:gs>
              <a:gs pos="25000">
                <a:schemeClr val="lt2"/>
              </a:gs>
              <a:gs pos="49000">
                <a:schemeClr val="accent3"/>
              </a:gs>
              <a:gs pos="72000">
                <a:schemeClr val="lt2"/>
              </a:gs>
              <a:gs pos="86000">
                <a:schemeClr val="accent2"/>
              </a:gs>
              <a:gs pos="100000">
                <a:schemeClr val="accent1"/>
              </a:gs>
            </a:gsLst>
            <a:lin ang="18900044"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5" name="Google Shape;785;p31"/>
          <p:cNvSpPr/>
          <p:nvPr/>
        </p:nvSpPr>
        <p:spPr>
          <a:xfrm>
            <a:off x="8662898" y="1329715"/>
            <a:ext cx="234389" cy="303243"/>
          </a:xfrm>
          <a:custGeom>
            <a:avLst/>
            <a:gdLst/>
            <a:ahLst/>
            <a:cxnLst/>
            <a:rect l="l" t="t" r="r" b="b"/>
            <a:pathLst>
              <a:path w="5222" h="6756" extrusionOk="0">
                <a:moveTo>
                  <a:pt x="2617" y="1"/>
                </a:moveTo>
                <a:lnTo>
                  <a:pt x="2617" y="1"/>
                </a:lnTo>
                <a:cubicBezTo>
                  <a:pt x="2617" y="1866"/>
                  <a:pt x="1447" y="3378"/>
                  <a:pt x="1" y="3378"/>
                </a:cubicBezTo>
                <a:lnTo>
                  <a:pt x="1" y="3378"/>
                </a:lnTo>
                <a:cubicBezTo>
                  <a:pt x="1447" y="3378"/>
                  <a:pt x="2617" y="4891"/>
                  <a:pt x="2617" y="6756"/>
                </a:cubicBezTo>
                <a:lnTo>
                  <a:pt x="2617" y="6756"/>
                </a:lnTo>
                <a:cubicBezTo>
                  <a:pt x="2617" y="4891"/>
                  <a:pt x="3787" y="3378"/>
                  <a:pt x="5222" y="3378"/>
                </a:cubicBezTo>
                <a:lnTo>
                  <a:pt x="5222" y="3378"/>
                </a:lnTo>
                <a:cubicBezTo>
                  <a:pt x="3776" y="3378"/>
                  <a:pt x="2617" y="1866"/>
                  <a:pt x="2617" y="1"/>
                </a:cubicBezTo>
                <a:close/>
              </a:path>
            </a:pathLst>
          </a:custGeom>
          <a:gradFill>
            <a:gsLst>
              <a:gs pos="0">
                <a:schemeClr val="accent1"/>
              </a:gs>
              <a:gs pos="9000">
                <a:schemeClr val="accent3"/>
              </a:gs>
              <a:gs pos="25000">
                <a:schemeClr val="lt2"/>
              </a:gs>
              <a:gs pos="49000">
                <a:schemeClr val="accent3"/>
              </a:gs>
              <a:gs pos="72000">
                <a:schemeClr val="lt2"/>
              </a:gs>
              <a:gs pos="86000">
                <a:schemeClr val="accent2"/>
              </a:gs>
              <a:gs pos="100000">
                <a:schemeClr val="accent1"/>
              </a:gs>
            </a:gsLst>
            <a:lin ang="18900044"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786" name="Google Shape;786;p31"/>
          <p:cNvGrpSpPr/>
          <p:nvPr/>
        </p:nvGrpSpPr>
        <p:grpSpPr>
          <a:xfrm>
            <a:off x="274078" y="-1289135"/>
            <a:ext cx="8622927" cy="7721769"/>
            <a:chOff x="634950" y="-965050"/>
            <a:chExt cx="7874100" cy="7051200"/>
          </a:xfrm>
        </p:grpSpPr>
        <p:sp>
          <p:nvSpPr>
            <p:cNvPr id="787" name="Google Shape;787;p31"/>
            <p:cNvSpPr/>
            <p:nvPr/>
          </p:nvSpPr>
          <p:spPr>
            <a:xfrm rot="1507170">
              <a:off x="1338489" y="182740"/>
              <a:ext cx="6467023" cy="4755620"/>
            </a:xfrm>
            <a:prstGeom prst="donut">
              <a:avLst>
                <a:gd name="adj" fmla="val 427"/>
              </a:avLst>
            </a:prstGeom>
            <a:gradFill>
              <a:gsLst>
                <a:gs pos="0">
                  <a:schemeClr val="accent1"/>
                </a:gs>
                <a:gs pos="9000">
                  <a:schemeClr val="accent2"/>
                </a:gs>
                <a:gs pos="25000">
                  <a:schemeClr val="lt2"/>
                </a:gs>
                <a:gs pos="49000">
                  <a:schemeClr val="accent3"/>
                </a:gs>
                <a:gs pos="72000">
                  <a:schemeClr val="lt2"/>
                </a:gs>
                <a:gs pos="86000">
                  <a:schemeClr val="accent2"/>
                </a:gs>
                <a:gs pos="100000">
                  <a:srgbClr val="B88532"/>
                </a:gs>
              </a:gsLst>
              <a:lin ang="2700006"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8" name="Google Shape;788;p31"/>
            <p:cNvSpPr/>
            <p:nvPr/>
          </p:nvSpPr>
          <p:spPr>
            <a:xfrm rot="-1507170" flipH="1">
              <a:off x="1338489" y="182740"/>
              <a:ext cx="6467023" cy="4755620"/>
            </a:xfrm>
            <a:prstGeom prst="donut">
              <a:avLst>
                <a:gd name="adj" fmla="val 427"/>
              </a:avLst>
            </a:prstGeom>
            <a:gradFill>
              <a:gsLst>
                <a:gs pos="0">
                  <a:schemeClr val="accent1"/>
                </a:gs>
                <a:gs pos="9000">
                  <a:schemeClr val="accent2"/>
                </a:gs>
                <a:gs pos="25000">
                  <a:schemeClr val="lt2"/>
                </a:gs>
                <a:gs pos="49000">
                  <a:schemeClr val="accent3"/>
                </a:gs>
                <a:gs pos="72000">
                  <a:schemeClr val="lt2"/>
                </a:gs>
                <a:gs pos="86000">
                  <a:schemeClr val="accent2"/>
                </a:gs>
                <a:gs pos="100000">
                  <a:srgbClr val="B88532"/>
                </a:gs>
              </a:gsLst>
              <a:lin ang="2700006"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9" name="Google Shape;789;p31"/>
            <p:cNvSpPr/>
            <p:nvPr/>
          </p:nvSpPr>
          <p:spPr>
            <a:xfrm rot="5256272">
              <a:off x="1338474" y="335180"/>
              <a:ext cx="6467051" cy="4755561"/>
            </a:xfrm>
            <a:prstGeom prst="donut">
              <a:avLst>
                <a:gd name="adj" fmla="val 427"/>
              </a:avLst>
            </a:prstGeom>
            <a:gradFill>
              <a:gsLst>
                <a:gs pos="0">
                  <a:schemeClr val="accent1"/>
                </a:gs>
                <a:gs pos="9000">
                  <a:schemeClr val="accent2"/>
                </a:gs>
                <a:gs pos="25000">
                  <a:schemeClr val="lt2"/>
                </a:gs>
                <a:gs pos="49000">
                  <a:schemeClr val="accent3"/>
                </a:gs>
                <a:gs pos="72000">
                  <a:schemeClr val="lt2"/>
                </a:gs>
                <a:gs pos="86000">
                  <a:schemeClr val="accent2"/>
                </a:gs>
                <a:gs pos="100000">
                  <a:srgbClr val="B88532"/>
                </a:gs>
              </a:gsLst>
              <a:lin ang="2700006"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790" name="Google Shape;790;p31"/>
          <p:cNvSpPr/>
          <p:nvPr/>
        </p:nvSpPr>
        <p:spPr>
          <a:xfrm>
            <a:off x="1021255" y="3208871"/>
            <a:ext cx="441744" cy="569430"/>
          </a:xfrm>
          <a:custGeom>
            <a:avLst/>
            <a:gdLst/>
            <a:ahLst/>
            <a:cxnLst/>
            <a:rect l="l" t="t" r="r" b="b"/>
            <a:pathLst>
              <a:path w="5233" h="6745" extrusionOk="0">
                <a:moveTo>
                  <a:pt x="2617" y="0"/>
                </a:moveTo>
                <a:lnTo>
                  <a:pt x="2617" y="0"/>
                </a:lnTo>
                <a:cubicBezTo>
                  <a:pt x="2617" y="1866"/>
                  <a:pt x="1447" y="3367"/>
                  <a:pt x="1" y="3367"/>
                </a:cubicBezTo>
                <a:lnTo>
                  <a:pt x="1" y="3367"/>
                </a:lnTo>
                <a:cubicBezTo>
                  <a:pt x="1447" y="3367"/>
                  <a:pt x="2617" y="4879"/>
                  <a:pt x="2617" y="6744"/>
                </a:cubicBezTo>
                <a:lnTo>
                  <a:pt x="2617" y="6744"/>
                </a:lnTo>
                <a:cubicBezTo>
                  <a:pt x="2617" y="4879"/>
                  <a:pt x="3787" y="3367"/>
                  <a:pt x="5233" y="3367"/>
                </a:cubicBezTo>
                <a:lnTo>
                  <a:pt x="5233" y="3367"/>
                </a:lnTo>
                <a:cubicBezTo>
                  <a:pt x="3787" y="3367"/>
                  <a:pt x="2617" y="1866"/>
                  <a:pt x="2617" y="0"/>
                </a:cubicBezTo>
                <a:close/>
              </a:path>
            </a:pathLst>
          </a:custGeom>
          <a:gradFill>
            <a:gsLst>
              <a:gs pos="0">
                <a:schemeClr val="accent1"/>
              </a:gs>
              <a:gs pos="9000">
                <a:schemeClr val="accent3"/>
              </a:gs>
              <a:gs pos="25000">
                <a:schemeClr val="lt2"/>
              </a:gs>
              <a:gs pos="49000">
                <a:schemeClr val="accent3"/>
              </a:gs>
              <a:gs pos="72000">
                <a:schemeClr val="lt2"/>
              </a:gs>
              <a:gs pos="86000">
                <a:schemeClr val="accent2"/>
              </a:gs>
              <a:gs pos="100000">
                <a:schemeClr val="accent1"/>
              </a:gs>
            </a:gsLst>
            <a:lin ang="18900044"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1" name="Google Shape;791;p31"/>
          <p:cNvSpPr/>
          <p:nvPr/>
        </p:nvSpPr>
        <p:spPr>
          <a:xfrm>
            <a:off x="7407077" y="596656"/>
            <a:ext cx="463975" cy="600287"/>
          </a:xfrm>
          <a:custGeom>
            <a:avLst/>
            <a:gdLst/>
            <a:ahLst/>
            <a:cxnLst/>
            <a:rect l="l" t="t" r="r" b="b"/>
            <a:pathLst>
              <a:path w="5222" h="6756" extrusionOk="0">
                <a:moveTo>
                  <a:pt x="2606" y="1"/>
                </a:moveTo>
                <a:lnTo>
                  <a:pt x="2606" y="1"/>
                </a:lnTo>
                <a:cubicBezTo>
                  <a:pt x="2606" y="1866"/>
                  <a:pt x="1436" y="3378"/>
                  <a:pt x="1" y="3378"/>
                </a:cubicBezTo>
                <a:lnTo>
                  <a:pt x="1" y="3378"/>
                </a:lnTo>
                <a:cubicBezTo>
                  <a:pt x="1447" y="3378"/>
                  <a:pt x="2606" y="4890"/>
                  <a:pt x="2606" y="6756"/>
                </a:cubicBezTo>
                <a:lnTo>
                  <a:pt x="2606" y="6756"/>
                </a:lnTo>
                <a:cubicBezTo>
                  <a:pt x="2606" y="4890"/>
                  <a:pt x="3776" y="3378"/>
                  <a:pt x="5222" y="3378"/>
                </a:cubicBezTo>
                <a:lnTo>
                  <a:pt x="5222" y="3378"/>
                </a:lnTo>
                <a:cubicBezTo>
                  <a:pt x="3776" y="3378"/>
                  <a:pt x="2606" y="1866"/>
                  <a:pt x="2606" y="1"/>
                </a:cubicBezTo>
                <a:close/>
              </a:path>
            </a:pathLst>
          </a:custGeom>
          <a:gradFill>
            <a:gsLst>
              <a:gs pos="0">
                <a:schemeClr val="accent1"/>
              </a:gs>
              <a:gs pos="9000">
                <a:schemeClr val="accent3"/>
              </a:gs>
              <a:gs pos="25000">
                <a:schemeClr val="lt2"/>
              </a:gs>
              <a:gs pos="49000">
                <a:schemeClr val="accent3"/>
              </a:gs>
              <a:gs pos="72000">
                <a:schemeClr val="lt2"/>
              </a:gs>
              <a:gs pos="86000">
                <a:schemeClr val="accent2"/>
              </a:gs>
              <a:gs pos="100000">
                <a:schemeClr val="accent1"/>
              </a:gs>
            </a:gsLst>
            <a:lin ang="18900044"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14" name="صورة 4">
            <a:extLst>
              <a:ext uri="{FF2B5EF4-FFF2-40B4-BE49-F238E27FC236}">
                <a16:creationId xmlns:a16="http://schemas.microsoft.com/office/drawing/2014/main" id="{C7E2C47D-1287-4C13-9B2A-3EDD97DE90DF}"/>
              </a:ext>
            </a:extLst>
          </p:cNvPr>
          <p:cNvPicPr>
            <a:picLocks noChangeAspect="1"/>
          </p:cNvPicPr>
          <p:nvPr/>
        </p:nvPicPr>
        <p:blipFill>
          <a:blip r:embed="rId3" cstate="print">
            <a:extLst>
              <a:ext uri="{BEBA8EAE-BF5A-486C-A8C5-ECC9F3942E4B}">
                <a14:imgProps xmlns:a14="http://schemas.microsoft.com/office/drawing/2010/main">
                  <a14:imgLayer r:embed="rId4">
                    <a14:imgEffect>
                      <a14:backgroundRemoval t="0" b="100000" l="0" r="100000"/>
                    </a14:imgEffect>
                  </a14:imgLayer>
                </a14:imgProps>
              </a:ext>
              <a:ext uri="{28A0092B-C50C-407E-A947-70E740481C1C}">
                <a14:useLocalDpi xmlns:a14="http://schemas.microsoft.com/office/drawing/2010/main" val="0"/>
              </a:ext>
            </a:extLst>
          </a:blip>
          <a:stretch>
            <a:fillRect/>
          </a:stretch>
        </p:blipFill>
        <p:spPr>
          <a:xfrm>
            <a:off x="881034" y="-109771"/>
            <a:ext cx="1386756" cy="1552608"/>
          </a:xfrm>
          <a:prstGeom prst="rect">
            <a:avLst/>
          </a:prstGeom>
        </p:spPr>
      </p:pic>
      <p:pic>
        <p:nvPicPr>
          <p:cNvPr id="15" name="صورة 3">
            <a:extLst>
              <a:ext uri="{FF2B5EF4-FFF2-40B4-BE49-F238E27FC236}">
                <a16:creationId xmlns:a16="http://schemas.microsoft.com/office/drawing/2014/main" id="{C4B12478-528D-44C5-A305-B4C629D7FC75}"/>
              </a:ext>
            </a:extLst>
          </p:cNvPr>
          <p:cNvPicPr>
            <a:picLocks noChangeAspect="1"/>
          </p:cNvPicPr>
          <p:nvPr/>
        </p:nvPicPr>
        <p:blipFill>
          <a:blip r:embed="rId5" cstate="print">
            <a:extLst>
              <a:ext uri="{BEBA8EAE-BF5A-486C-A8C5-ECC9F3942E4B}">
                <a14:imgProps xmlns:a14="http://schemas.microsoft.com/office/drawing/2010/main">
                  <a14:imgLayer r:embed="rId6">
                    <a14:imgEffect>
                      <a14:backgroundRemoval t="0" b="100000" l="3158" r="100000"/>
                    </a14:imgEffect>
                  </a14:imgLayer>
                </a14:imgProps>
              </a:ext>
              <a:ext uri="{28A0092B-C50C-407E-A947-70E740481C1C}">
                <a14:useLocalDpi xmlns:a14="http://schemas.microsoft.com/office/drawing/2010/main" val="0"/>
              </a:ext>
            </a:extLst>
          </a:blip>
          <a:stretch>
            <a:fillRect/>
          </a:stretch>
        </p:blipFill>
        <p:spPr>
          <a:xfrm>
            <a:off x="6556247" y="266969"/>
            <a:ext cx="1152128" cy="1080120"/>
          </a:xfrm>
          <a:prstGeom prst="rect">
            <a:avLst/>
          </a:prstGeom>
        </p:spPr>
      </p:pic>
      <p:sp>
        <p:nvSpPr>
          <p:cNvPr id="16" name="TextBox 15">
            <a:extLst>
              <a:ext uri="{FF2B5EF4-FFF2-40B4-BE49-F238E27FC236}">
                <a16:creationId xmlns:a16="http://schemas.microsoft.com/office/drawing/2014/main" id="{F874B06D-EE5D-4B99-91F7-EB92A13681B3}"/>
              </a:ext>
            </a:extLst>
          </p:cNvPr>
          <p:cNvSpPr txBox="1"/>
          <p:nvPr/>
        </p:nvSpPr>
        <p:spPr>
          <a:xfrm>
            <a:off x="2719269" y="488247"/>
            <a:ext cx="3732542" cy="584775"/>
          </a:xfrm>
          <a:prstGeom prst="rect">
            <a:avLst/>
          </a:prstGeom>
          <a:noFill/>
        </p:spPr>
        <p:txBody>
          <a:bodyPr wrap="square" rtlCol="0">
            <a:spAutoFit/>
          </a:bodyPr>
          <a:lstStyle/>
          <a:p>
            <a:pPr algn="ctr"/>
            <a:r>
              <a:rPr lang="en-US" sz="1600" dirty="0"/>
              <a:t>Libyan International Medical University</a:t>
            </a:r>
          </a:p>
          <a:p>
            <a:pPr algn="ctr"/>
            <a:r>
              <a:rPr lang="en-US" sz="1600" dirty="0"/>
              <a:t>Faculty of Business Administration </a:t>
            </a:r>
          </a:p>
        </p:txBody>
      </p:sp>
      <p:sp>
        <p:nvSpPr>
          <p:cNvPr id="17" name="Google Shape;485;p44">
            <a:extLst>
              <a:ext uri="{FF2B5EF4-FFF2-40B4-BE49-F238E27FC236}">
                <a16:creationId xmlns:a16="http://schemas.microsoft.com/office/drawing/2014/main" id="{52E1D902-70A9-4B8C-B0D0-D8BC34972314}"/>
              </a:ext>
            </a:extLst>
          </p:cNvPr>
          <p:cNvSpPr txBox="1">
            <a:spLocks/>
          </p:cNvSpPr>
          <p:nvPr/>
        </p:nvSpPr>
        <p:spPr>
          <a:xfrm>
            <a:off x="3064191" y="3727713"/>
            <a:ext cx="3732542" cy="746400"/>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42900" algn="l" rtl="0">
              <a:lnSpc>
                <a:spcPct val="100000"/>
              </a:lnSpc>
              <a:spcBef>
                <a:spcPts val="0"/>
              </a:spcBef>
              <a:spcAft>
                <a:spcPts val="0"/>
              </a:spcAft>
              <a:buClr>
                <a:schemeClr val="dk1"/>
              </a:buClr>
              <a:buSzPts val="2800"/>
              <a:buFont typeface="Lato"/>
              <a:buNone/>
              <a:defRPr sz="1400" b="0" i="0" u="none" strike="noStrike" cap="none">
                <a:solidFill>
                  <a:schemeClr val="dk1"/>
                </a:solidFill>
                <a:latin typeface="Lato"/>
                <a:ea typeface="Lato"/>
                <a:cs typeface="Lato"/>
                <a:sym typeface="Lato"/>
              </a:defRPr>
            </a:lvl1pPr>
            <a:lvl2pPr marL="914400" marR="0" lvl="1" indent="-317500" algn="ctr" rtl="0">
              <a:lnSpc>
                <a:spcPct val="100000"/>
              </a:lnSpc>
              <a:spcBef>
                <a:spcPts val="0"/>
              </a:spcBef>
              <a:spcAft>
                <a:spcPts val="0"/>
              </a:spcAft>
              <a:buClr>
                <a:schemeClr val="dk1"/>
              </a:buClr>
              <a:buSzPts val="2800"/>
              <a:buFont typeface="Lato"/>
              <a:buNone/>
              <a:defRPr sz="2800" b="0" i="0" u="none" strike="noStrike" cap="none">
                <a:solidFill>
                  <a:schemeClr val="dk1"/>
                </a:solidFill>
                <a:latin typeface="Lato"/>
                <a:ea typeface="Lato"/>
                <a:cs typeface="Lato"/>
                <a:sym typeface="Lato"/>
              </a:defRPr>
            </a:lvl2pPr>
            <a:lvl3pPr marL="1371600" marR="0" lvl="2" indent="-317500" algn="ctr" rtl="0">
              <a:lnSpc>
                <a:spcPct val="100000"/>
              </a:lnSpc>
              <a:spcBef>
                <a:spcPts val="0"/>
              </a:spcBef>
              <a:spcAft>
                <a:spcPts val="0"/>
              </a:spcAft>
              <a:buClr>
                <a:schemeClr val="dk1"/>
              </a:buClr>
              <a:buSzPts val="2800"/>
              <a:buFont typeface="Lato"/>
              <a:buNone/>
              <a:defRPr sz="2800" b="0" i="0" u="none" strike="noStrike" cap="none">
                <a:solidFill>
                  <a:schemeClr val="dk1"/>
                </a:solidFill>
                <a:latin typeface="Lato"/>
                <a:ea typeface="Lato"/>
                <a:cs typeface="Lato"/>
                <a:sym typeface="Lato"/>
              </a:defRPr>
            </a:lvl3pPr>
            <a:lvl4pPr marL="1828800" marR="0" lvl="3" indent="-317500" algn="ctr" rtl="0">
              <a:lnSpc>
                <a:spcPct val="100000"/>
              </a:lnSpc>
              <a:spcBef>
                <a:spcPts val="0"/>
              </a:spcBef>
              <a:spcAft>
                <a:spcPts val="0"/>
              </a:spcAft>
              <a:buClr>
                <a:schemeClr val="dk1"/>
              </a:buClr>
              <a:buSzPts val="2800"/>
              <a:buFont typeface="Lato"/>
              <a:buNone/>
              <a:defRPr sz="2800" b="0" i="0" u="none" strike="noStrike" cap="none">
                <a:solidFill>
                  <a:schemeClr val="dk1"/>
                </a:solidFill>
                <a:latin typeface="Lato"/>
                <a:ea typeface="Lato"/>
                <a:cs typeface="Lato"/>
                <a:sym typeface="Lato"/>
              </a:defRPr>
            </a:lvl4pPr>
            <a:lvl5pPr marL="2286000" marR="0" lvl="4" indent="-317500" algn="ctr" rtl="0">
              <a:lnSpc>
                <a:spcPct val="100000"/>
              </a:lnSpc>
              <a:spcBef>
                <a:spcPts val="0"/>
              </a:spcBef>
              <a:spcAft>
                <a:spcPts val="0"/>
              </a:spcAft>
              <a:buClr>
                <a:schemeClr val="dk1"/>
              </a:buClr>
              <a:buSzPts val="2800"/>
              <a:buFont typeface="Lato"/>
              <a:buNone/>
              <a:defRPr sz="2800" b="0" i="0" u="none" strike="noStrike" cap="none">
                <a:solidFill>
                  <a:schemeClr val="dk1"/>
                </a:solidFill>
                <a:latin typeface="Lato"/>
                <a:ea typeface="Lato"/>
                <a:cs typeface="Lato"/>
                <a:sym typeface="Lato"/>
              </a:defRPr>
            </a:lvl5pPr>
            <a:lvl6pPr marL="2743200" marR="0" lvl="5" indent="-317500" algn="ctr" rtl="0">
              <a:lnSpc>
                <a:spcPct val="100000"/>
              </a:lnSpc>
              <a:spcBef>
                <a:spcPts val="0"/>
              </a:spcBef>
              <a:spcAft>
                <a:spcPts val="0"/>
              </a:spcAft>
              <a:buClr>
                <a:schemeClr val="dk1"/>
              </a:buClr>
              <a:buSzPts val="2800"/>
              <a:buFont typeface="Lato"/>
              <a:buNone/>
              <a:defRPr sz="2800" b="0" i="0" u="none" strike="noStrike" cap="none">
                <a:solidFill>
                  <a:schemeClr val="dk1"/>
                </a:solidFill>
                <a:latin typeface="Lato"/>
                <a:ea typeface="Lato"/>
                <a:cs typeface="Lato"/>
                <a:sym typeface="Lato"/>
              </a:defRPr>
            </a:lvl6pPr>
            <a:lvl7pPr marL="3200400" marR="0" lvl="6" indent="-317500" algn="ctr" rtl="0">
              <a:lnSpc>
                <a:spcPct val="100000"/>
              </a:lnSpc>
              <a:spcBef>
                <a:spcPts val="0"/>
              </a:spcBef>
              <a:spcAft>
                <a:spcPts val="0"/>
              </a:spcAft>
              <a:buClr>
                <a:schemeClr val="dk1"/>
              </a:buClr>
              <a:buSzPts val="2800"/>
              <a:buFont typeface="Lato"/>
              <a:buNone/>
              <a:defRPr sz="2800" b="0" i="0" u="none" strike="noStrike" cap="none">
                <a:solidFill>
                  <a:schemeClr val="dk1"/>
                </a:solidFill>
                <a:latin typeface="Lato"/>
                <a:ea typeface="Lato"/>
                <a:cs typeface="Lato"/>
                <a:sym typeface="Lato"/>
              </a:defRPr>
            </a:lvl7pPr>
            <a:lvl8pPr marL="3657600" marR="0" lvl="7" indent="-317500" algn="ctr" rtl="0">
              <a:lnSpc>
                <a:spcPct val="100000"/>
              </a:lnSpc>
              <a:spcBef>
                <a:spcPts val="0"/>
              </a:spcBef>
              <a:spcAft>
                <a:spcPts val="0"/>
              </a:spcAft>
              <a:buClr>
                <a:schemeClr val="dk1"/>
              </a:buClr>
              <a:buSzPts val="2800"/>
              <a:buFont typeface="Lato"/>
              <a:buNone/>
              <a:defRPr sz="2800" b="0" i="0" u="none" strike="noStrike" cap="none">
                <a:solidFill>
                  <a:schemeClr val="dk1"/>
                </a:solidFill>
                <a:latin typeface="Lato"/>
                <a:ea typeface="Lato"/>
                <a:cs typeface="Lato"/>
                <a:sym typeface="Lato"/>
              </a:defRPr>
            </a:lvl8pPr>
            <a:lvl9pPr marL="4114800" marR="0" lvl="8" indent="-317500" algn="ctr" rtl="0">
              <a:lnSpc>
                <a:spcPct val="100000"/>
              </a:lnSpc>
              <a:spcBef>
                <a:spcPts val="0"/>
              </a:spcBef>
              <a:spcAft>
                <a:spcPts val="0"/>
              </a:spcAft>
              <a:buClr>
                <a:schemeClr val="dk1"/>
              </a:buClr>
              <a:buSzPts val="2800"/>
              <a:buFont typeface="Lato"/>
              <a:buNone/>
              <a:defRPr sz="2800" b="0" i="0" u="none" strike="noStrike" cap="none">
                <a:solidFill>
                  <a:schemeClr val="dk1"/>
                </a:solidFill>
                <a:latin typeface="Lato"/>
                <a:ea typeface="Lato"/>
                <a:cs typeface="Lato"/>
                <a:sym typeface="Lato"/>
              </a:defRPr>
            </a:lvl9pPr>
          </a:lstStyle>
          <a:p>
            <a:pPr marL="0" marR="0" lvl="0" indent="0" algn="l" defTabSz="914400" rtl="0" eaLnBrk="1" fontAlgn="auto" latinLnBrk="0" hangingPunct="1">
              <a:lnSpc>
                <a:spcPct val="100000"/>
              </a:lnSpc>
              <a:spcBef>
                <a:spcPts val="0"/>
              </a:spcBef>
              <a:spcAft>
                <a:spcPts val="0"/>
              </a:spcAft>
              <a:buClr>
                <a:srgbClr val="2A2828"/>
              </a:buClr>
              <a:buSzPts val="2800"/>
              <a:buFont typeface="Lato"/>
              <a:buNone/>
              <a:tabLst/>
              <a:defRPr/>
            </a:pPr>
            <a:r>
              <a:rPr kumimoji="0" lang="en-US" sz="1600" b="0" i="0" u="none" strike="noStrike" kern="0" cap="none" spc="0" normalizeH="0" baseline="0" noProof="0" dirty="0">
                <a:ln>
                  <a:noFill/>
                </a:ln>
                <a:solidFill>
                  <a:srgbClr val="2A2828"/>
                </a:solidFill>
                <a:effectLst/>
                <a:uLnTx/>
                <a:uFillTx/>
                <a:latin typeface="Lato"/>
                <a:ea typeface="Lato"/>
                <a:cs typeface="Lato"/>
                <a:sym typeface="Lato"/>
              </a:rPr>
              <a:t>P</a:t>
            </a:r>
            <a:r>
              <a:rPr kumimoji="0" lang="en" sz="1600" b="0" i="0" u="none" strike="noStrike" kern="0" cap="none" spc="0" normalizeH="0" baseline="0" noProof="0" dirty="0">
                <a:ln>
                  <a:noFill/>
                </a:ln>
                <a:solidFill>
                  <a:srgbClr val="2A2828"/>
                </a:solidFill>
                <a:effectLst/>
                <a:uLnTx/>
                <a:uFillTx/>
                <a:latin typeface="Lato"/>
                <a:ea typeface="Lato"/>
                <a:cs typeface="Lato"/>
                <a:sym typeface="Lato"/>
              </a:rPr>
              <a:t>repared by: Alaa Rashwan</a:t>
            </a:r>
          </a:p>
          <a:p>
            <a:pPr marL="0" marR="0" lvl="0" indent="0" algn="l" defTabSz="914400" rtl="0" eaLnBrk="1" fontAlgn="auto" latinLnBrk="0" hangingPunct="1">
              <a:lnSpc>
                <a:spcPct val="100000"/>
              </a:lnSpc>
              <a:spcBef>
                <a:spcPts val="0"/>
              </a:spcBef>
              <a:spcAft>
                <a:spcPts val="0"/>
              </a:spcAft>
              <a:buClr>
                <a:srgbClr val="2A2828"/>
              </a:buClr>
              <a:buSzPts val="2800"/>
              <a:buFont typeface="Lato"/>
              <a:buNone/>
              <a:tabLst/>
              <a:defRPr/>
            </a:pPr>
            <a:r>
              <a:rPr kumimoji="0" lang="en" sz="1600" b="0" i="0" u="none" strike="noStrike" kern="0" cap="none" spc="0" normalizeH="0" baseline="0" noProof="0" dirty="0">
                <a:ln>
                  <a:noFill/>
                </a:ln>
                <a:solidFill>
                  <a:srgbClr val="2A2828"/>
                </a:solidFill>
                <a:effectLst/>
                <a:uLnTx/>
                <a:uFillTx/>
                <a:latin typeface="Lato"/>
                <a:ea typeface="Lato"/>
                <a:cs typeface="Lato"/>
                <a:sym typeface="Lato"/>
              </a:rPr>
              <a:t>ID:3313</a:t>
            </a:r>
          </a:p>
          <a:p>
            <a:pPr marL="0" marR="0" lvl="0" indent="0" algn="l" defTabSz="914400" rtl="0" eaLnBrk="1" fontAlgn="auto" latinLnBrk="0" hangingPunct="1">
              <a:lnSpc>
                <a:spcPct val="100000"/>
              </a:lnSpc>
              <a:spcBef>
                <a:spcPts val="0"/>
              </a:spcBef>
              <a:spcAft>
                <a:spcPts val="0"/>
              </a:spcAft>
              <a:buClr>
                <a:srgbClr val="2A2828"/>
              </a:buClr>
              <a:buSzPts val="2800"/>
              <a:buFont typeface="Lato"/>
              <a:buNone/>
              <a:tabLst/>
              <a:defRPr/>
            </a:pPr>
            <a:r>
              <a:rPr kumimoji="0" lang="en-US" sz="1600" b="0" i="0" u="none" strike="noStrike" kern="0" cap="none" spc="0" normalizeH="0" baseline="0" noProof="0" dirty="0">
                <a:ln>
                  <a:noFill/>
                </a:ln>
                <a:solidFill>
                  <a:srgbClr val="2A2828"/>
                </a:solidFill>
                <a:effectLst/>
                <a:uLnTx/>
                <a:uFillTx/>
                <a:latin typeface="Lato"/>
                <a:ea typeface="Lato"/>
                <a:cs typeface="Lato"/>
                <a:sym typeface="Lato"/>
              </a:rPr>
              <a:t>E</a:t>
            </a:r>
            <a:r>
              <a:rPr kumimoji="0" lang="en" sz="1600" b="0" i="0" u="none" strike="noStrike" kern="0" cap="none" spc="0" normalizeH="0" baseline="0" noProof="0" dirty="0">
                <a:ln>
                  <a:noFill/>
                </a:ln>
                <a:solidFill>
                  <a:srgbClr val="2A2828"/>
                </a:solidFill>
                <a:effectLst/>
                <a:uLnTx/>
                <a:uFillTx/>
                <a:latin typeface="Lato"/>
                <a:ea typeface="Lato"/>
                <a:cs typeface="Lato"/>
                <a:sym typeface="Lato"/>
              </a:rPr>
              <a:t>-mail:alaa_3313@limu.edu.ly</a:t>
            </a:r>
            <a:endParaRPr kumimoji="0" lang="en" sz="1400" b="0" i="0" u="none" strike="noStrike" kern="0" cap="none" spc="0" normalizeH="0" baseline="0" noProof="0" dirty="0">
              <a:ln>
                <a:noFill/>
              </a:ln>
              <a:solidFill>
                <a:srgbClr val="2A2828"/>
              </a:solidFill>
              <a:effectLst/>
              <a:uLnTx/>
              <a:uFillTx/>
              <a:latin typeface="Lato"/>
              <a:ea typeface="Lato"/>
              <a:cs typeface="Lato"/>
              <a:sym typeface="Lato"/>
            </a:endParaRPr>
          </a:p>
        </p:txBody>
      </p:sp>
    </p:spTree>
  </p:cSld>
  <p:clrMapOvr>
    <a:masterClrMapping/>
  </p:clrMapOvr>
  <mc:AlternateContent xmlns:mc="http://schemas.openxmlformats.org/markup-compatibility/2006">
    <mc:Choice xmlns:p159="http://schemas.microsoft.com/office/powerpoint/2015/09/main" xmlns="" Requires="p159">
      <p:transition xmlns:p14="http://schemas.microsoft.com/office/powerpoint/2010/main" spd="slow" p14:dur="2000">
        <p159:morph option="byObject"/>
      </p:transition>
    </mc:Choice>
    <mc:Fallback>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801"/>
        <p:cNvGrpSpPr/>
        <p:nvPr/>
      </p:nvGrpSpPr>
      <p:grpSpPr>
        <a:xfrm>
          <a:off x="0" y="0"/>
          <a:ext cx="0" cy="0"/>
          <a:chOff x="0" y="0"/>
          <a:chExt cx="0" cy="0"/>
        </a:xfrm>
      </p:grpSpPr>
      <p:sp>
        <p:nvSpPr>
          <p:cNvPr id="802" name="Google Shape;802;p33"/>
          <p:cNvSpPr txBox="1">
            <a:spLocks noGrp="1"/>
          </p:cNvSpPr>
          <p:nvPr>
            <p:ph type="title"/>
          </p:nvPr>
        </p:nvSpPr>
        <p:spPr>
          <a:xfrm>
            <a:off x="1510516" y="1715047"/>
            <a:ext cx="2427600" cy="483000"/>
          </a:xfrm>
          <a:prstGeom prst="rect">
            <a:avLst/>
          </a:prstGeom>
        </p:spPr>
        <p:txBody>
          <a:bodyPr spcFirstLastPara="1" wrap="square" lIns="91425" tIns="91425" rIns="91425" bIns="91425" anchor="ctr" anchorCtr="0">
            <a:noAutofit/>
          </a:bodyPr>
          <a:lstStyle/>
          <a:p>
            <a:pPr marL="0" lvl="0" indent="0" algn="r" rtl="1">
              <a:spcBef>
                <a:spcPts val="0"/>
              </a:spcBef>
              <a:spcAft>
                <a:spcPts val="0"/>
              </a:spcAft>
              <a:buNone/>
            </a:pPr>
            <a:r>
              <a:rPr lang="en-US" dirty="0"/>
              <a:t>Introduction</a:t>
            </a:r>
            <a:endParaRPr dirty="0"/>
          </a:p>
        </p:txBody>
      </p:sp>
      <p:sp>
        <p:nvSpPr>
          <p:cNvPr id="807" name="Google Shape;807;p33"/>
          <p:cNvSpPr txBox="1">
            <a:spLocks noGrp="1"/>
          </p:cNvSpPr>
          <p:nvPr>
            <p:ph type="title" idx="5"/>
          </p:nvPr>
        </p:nvSpPr>
        <p:spPr>
          <a:xfrm>
            <a:off x="4982850" y="1648027"/>
            <a:ext cx="4161150" cy="483000"/>
          </a:xfrm>
          <a:prstGeom prst="rect">
            <a:avLst/>
          </a:prstGeom>
        </p:spPr>
        <p:txBody>
          <a:bodyPr spcFirstLastPara="1" wrap="square" lIns="91425" tIns="91425" rIns="91425" bIns="91425" anchor="ctr" anchorCtr="0">
            <a:noAutofit/>
          </a:bodyPr>
          <a:lstStyle/>
          <a:p>
            <a:pPr marL="0" lvl="0" indent="0" algn="r" rtl="1">
              <a:spcBef>
                <a:spcPts val="0"/>
              </a:spcBef>
              <a:spcAft>
                <a:spcPts val="0"/>
              </a:spcAft>
              <a:buNone/>
            </a:pPr>
            <a:r>
              <a:rPr lang="en" sz="2400" dirty="0"/>
              <a:t>Main steps of planning</a:t>
            </a:r>
            <a:endParaRPr sz="2400" dirty="0"/>
          </a:p>
        </p:txBody>
      </p:sp>
      <p:sp>
        <p:nvSpPr>
          <p:cNvPr id="808" name="Google Shape;808;p33"/>
          <p:cNvSpPr txBox="1">
            <a:spLocks noGrp="1"/>
          </p:cNvSpPr>
          <p:nvPr>
            <p:ph type="title" idx="6"/>
          </p:nvPr>
        </p:nvSpPr>
        <p:spPr>
          <a:xfrm>
            <a:off x="673450" y="2956984"/>
            <a:ext cx="3902824" cy="483000"/>
          </a:xfrm>
          <a:prstGeom prst="rect">
            <a:avLst/>
          </a:prstGeom>
        </p:spPr>
        <p:txBody>
          <a:bodyPr spcFirstLastPara="1" wrap="square" lIns="91425" tIns="91425" rIns="91425" bIns="91425" anchor="ctr" anchorCtr="0">
            <a:noAutofit/>
          </a:bodyPr>
          <a:lstStyle/>
          <a:p>
            <a:pPr marL="0" lvl="0" indent="0" algn="r" rtl="1">
              <a:spcBef>
                <a:spcPts val="0"/>
              </a:spcBef>
              <a:spcAft>
                <a:spcPts val="0"/>
              </a:spcAft>
              <a:buNone/>
            </a:pPr>
            <a:r>
              <a:rPr lang="en" sz="2400" dirty="0"/>
              <a:t>Benefits of planning</a:t>
            </a:r>
            <a:endParaRPr sz="2400" dirty="0"/>
          </a:p>
        </p:txBody>
      </p:sp>
      <p:sp>
        <p:nvSpPr>
          <p:cNvPr id="810" name="Google Shape;810;p33"/>
          <p:cNvSpPr txBox="1">
            <a:spLocks noGrp="1"/>
          </p:cNvSpPr>
          <p:nvPr>
            <p:ph type="title" idx="8"/>
          </p:nvPr>
        </p:nvSpPr>
        <p:spPr>
          <a:xfrm>
            <a:off x="559150" y="1695307"/>
            <a:ext cx="849000" cy="484500"/>
          </a:xfrm>
          <a:prstGeom prst="rect">
            <a:avLst/>
          </a:prstGeom>
        </p:spPr>
        <p:txBody>
          <a:bodyPr spcFirstLastPara="1" wrap="square" lIns="91425" tIns="91425" rIns="91425" bIns="91425" anchor="ctr" anchorCtr="0">
            <a:noAutofit/>
          </a:bodyPr>
          <a:lstStyle/>
          <a:p>
            <a:pPr marL="0" lvl="0" indent="0" algn="ctr" rtl="1">
              <a:spcBef>
                <a:spcPts val="0"/>
              </a:spcBef>
              <a:spcAft>
                <a:spcPts val="0"/>
              </a:spcAft>
              <a:buNone/>
            </a:pPr>
            <a:r>
              <a:rPr lang="en"/>
              <a:t>01</a:t>
            </a:r>
            <a:endParaRPr/>
          </a:p>
        </p:txBody>
      </p:sp>
      <p:sp>
        <p:nvSpPr>
          <p:cNvPr id="811" name="Google Shape;811;p33"/>
          <p:cNvSpPr txBox="1">
            <a:spLocks noGrp="1"/>
          </p:cNvSpPr>
          <p:nvPr>
            <p:ph type="title" idx="9"/>
          </p:nvPr>
        </p:nvSpPr>
        <p:spPr>
          <a:xfrm>
            <a:off x="4866409" y="1695307"/>
            <a:ext cx="849000" cy="484500"/>
          </a:xfrm>
          <a:prstGeom prst="rect">
            <a:avLst/>
          </a:prstGeom>
        </p:spPr>
        <p:txBody>
          <a:bodyPr spcFirstLastPara="1" wrap="square" lIns="91425" tIns="91425" rIns="91425" bIns="91425" anchor="ctr" anchorCtr="0">
            <a:noAutofit/>
          </a:bodyPr>
          <a:lstStyle/>
          <a:p>
            <a:pPr marL="0" lvl="0" indent="0" algn="ctr" rtl="1">
              <a:spcBef>
                <a:spcPts val="0"/>
              </a:spcBef>
              <a:spcAft>
                <a:spcPts val="0"/>
              </a:spcAft>
              <a:buNone/>
            </a:pPr>
            <a:r>
              <a:rPr lang="en" dirty="0"/>
              <a:t>02</a:t>
            </a:r>
            <a:endParaRPr dirty="0"/>
          </a:p>
        </p:txBody>
      </p:sp>
      <p:sp>
        <p:nvSpPr>
          <p:cNvPr id="812" name="Google Shape;812;p33"/>
          <p:cNvSpPr txBox="1">
            <a:spLocks noGrp="1"/>
          </p:cNvSpPr>
          <p:nvPr>
            <p:ph type="title" idx="13"/>
          </p:nvPr>
        </p:nvSpPr>
        <p:spPr>
          <a:xfrm>
            <a:off x="589378" y="2987323"/>
            <a:ext cx="849000" cy="484500"/>
          </a:xfrm>
          <a:prstGeom prst="rect">
            <a:avLst/>
          </a:prstGeom>
        </p:spPr>
        <p:txBody>
          <a:bodyPr spcFirstLastPara="1" wrap="square" lIns="91425" tIns="91425" rIns="91425" bIns="91425" anchor="ctr" anchorCtr="0">
            <a:noAutofit/>
          </a:bodyPr>
          <a:lstStyle/>
          <a:p>
            <a:pPr marL="0" lvl="0" indent="0" algn="ctr" rtl="1">
              <a:spcBef>
                <a:spcPts val="0"/>
              </a:spcBef>
              <a:spcAft>
                <a:spcPts val="0"/>
              </a:spcAft>
              <a:buNone/>
            </a:pPr>
            <a:r>
              <a:rPr lang="en" dirty="0"/>
              <a:t>03</a:t>
            </a:r>
            <a:endParaRPr dirty="0"/>
          </a:p>
        </p:txBody>
      </p:sp>
      <p:sp>
        <p:nvSpPr>
          <p:cNvPr id="813" name="Google Shape;813;p33"/>
          <p:cNvSpPr txBox="1">
            <a:spLocks noGrp="1"/>
          </p:cNvSpPr>
          <p:nvPr>
            <p:ph type="title" idx="14"/>
          </p:nvPr>
        </p:nvSpPr>
        <p:spPr>
          <a:xfrm>
            <a:off x="4972207" y="3002437"/>
            <a:ext cx="849000" cy="484500"/>
          </a:xfrm>
          <a:prstGeom prst="rect">
            <a:avLst/>
          </a:prstGeom>
        </p:spPr>
        <p:txBody>
          <a:bodyPr spcFirstLastPara="1" wrap="square" lIns="91425" tIns="91425" rIns="91425" bIns="91425" anchor="ctr" anchorCtr="0">
            <a:noAutofit/>
          </a:bodyPr>
          <a:lstStyle/>
          <a:p>
            <a:pPr marL="0" lvl="0" indent="0" algn="ctr" rtl="1">
              <a:spcBef>
                <a:spcPts val="0"/>
              </a:spcBef>
              <a:spcAft>
                <a:spcPts val="0"/>
              </a:spcAft>
              <a:buNone/>
            </a:pPr>
            <a:r>
              <a:rPr lang="en" dirty="0"/>
              <a:t>04</a:t>
            </a:r>
            <a:endParaRPr dirty="0"/>
          </a:p>
        </p:txBody>
      </p:sp>
      <p:sp>
        <p:nvSpPr>
          <p:cNvPr id="814" name="Google Shape;814;p33"/>
          <p:cNvSpPr txBox="1">
            <a:spLocks noGrp="1"/>
          </p:cNvSpPr>
          <p:nvPr>
            <p:ph type="title" idx="15"/>
          </p:nvPr>
        </p:nvSpPr>
        <p:spPr>
          <a:xfrm>
            <a:off x="713100" y="341572"/>
            <a:ext cx="7717800" cy="572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dirty="0"/>
              <a:t>Table of Contents</a:t>
            </a:r>
            <a:endParaRPr dirty="0"/>
          </a:p>
        </p:txBody>
      </p:sp>
      <p:grpSp>
        <p:nvGrpSpPr>
          <p:cNvPr id="815" name="Google Shape;815;p33"/>
          <p:cNvGrpSpPr/>
          <p:nvPr/>
        </p:nvGrpSpPr>
        <p:grpSpPr>
          <a:xfrm rot="-5400000">
            <a:off x="391548" y="1413961"/>
            <a:ext cx="1212291" cy="1085291"/>
            <a:chOff x="2157365" y="1275973"/>
            <a:chExt cx="1621577" cy="1451700"/>
          </a:xfrm>
        </p:grpSpPr>
        <p:sp>
          <p:nvSpPr>
            <p:cNvPr id="816" name="Google Shape;816;p33"/>
            <p:cNvSpPr/>
            <p:nvPr/>
          </p:nvSpPr>
          <p:spPr>
            <a:xfrm rot="1506956">
              <a:off x="2302314" y="1512238"/>
              <a:ext cx="1331602" cy="979169"/>
            </a:xfrm>
            <a:prstGeom prst="donut">
              <a:avLst>
                <a:gd name="adj" fmla="val 1550"/>
              </a:avLst>
            </a:prstGeom>
            <a:gradFill>
              <a:gsLst>
                <a:gs pos="0">
                  <a:schemeClr val="accent1"/>
                </a:gs>
                <a:gs pos="9000">
                  <a:schemeClr val="accent2"/>
                </a:gs>
                <a:gs pos="25000">
                  <a:schemeClr val="lt2"/>
                </a:gs>
                <a:gs pos="49000">
                  <a:schemeClr val="accent3"/>
                </a:gs>
                <a:gs pos="72000">
                  <a:schemeClr val="lt2"/>
                </a:gs>
                <a:gs pos="86000">
                  <a:schemeClr val="accent2"/>
                </a:gs>
                <a:gs pos="100000">
                  <a:srgbClr val="B88532"/>
                </a:gs>
              </a:gsLst>
              <a:lin ang="2700006" scaled="0"/>
            </a:gradFill>
            <a:ln>
              <a:noFill/>
            </a:ln>
          </p:spPr>
          <p:txBody>
            <a:bodyPr spcFirstLastPara="1" wrap="square" lIns="91425" tIns="91425" rIns="91425" bIns="91425" anchor="ctr" anchorCtr="0">
              <a:noAutofit/>
            </a:bodyPr>
            <a:lstStyle/>
            <a:p>
              <a:pPr marL="0" lvl="0" indent="0" algn="r" rtl="1">
                <a:spcBef>
                  <a:spcPts val="0"/>
                </a:spcBef>
                <a:spcAft>
                  <a:spcPts val="0"/>
                </a:spcAft>
                <a:buNone/>
              </a:pPr>
              <a:endParaRPr/>
            </a:p>
          </p:txBody>
        </p:sp>
        <p:sp>
          <p:nvSpPr>
            <p:cNvPr id="817" name="Google Shape;817;p33"/>
            <p:cNvSpPr/>
            <p:nvPr/>
          </p:nvSpPr>
          <p:spPr>
            <a:xfrm rot="-1506956" flipH="1">
              <a:off x="2302390" y="1512238"/>
              <a:ext cx="1331602" cy="979169"/>
            </a:xfrm>
            <a:prstGeom prst="donut">
              <a:avLst>
                <a:gd name="adj" fmla="val 1820"/>
              </a:avLst>
            </a:prstGeom>
            <a:gradFill>
              <a:gsLst>
                <a:gs pos="0">
                  <a:schemeClr val="accent1"/>
                </a:gs>
                <a:gs pos="9000">
                  <a:schemeClr val="accent2"/>
                </a:gs>
                <a:gs pos="25000">
                  <a:schemeClr val="lt2"/>
                </a:gs>
                <a:gs pos="49000">
                  <a:schemeClr val="accent3"/>
                </a:gs>
                <a:gs pos="72000">
                  <a:schemeClr val="lt2"/>
                </a:gs>
                <a:gs pos="86000">
                  <a:schemeClr val="accent2"/>
                </a:gs>
                <a:gs pos="100000">
                  <a:srgbClr val="B88532"/>
                </a:gs>
              </a:gsLst>
              <a:lin ang="2700006" scaled="0"/>
            </a:gradFill>
            <a:ln>
              <a:noFill/>
            </a:ln>
          </p:spPr>
          <p:txBody>
            <a:bodyPr spcFirstLastPara="1" wrap="square" lIns="91425" tIns="91425" rIns="91425" bIns="91425" anchor="ctr" anchorCtr="0">
              <a:noAutofit/>
            </a:bodyPr>
            <a:lstStyle/>
            <a:p>
              <a:pPr marL="0" lvl="0" indent="0" algn="r" rtl="1">
                <a:spcBef>
                  <a:spcPts val="0"/>
                </a:spcBef>
                <a:spcAft>
                  <a:spcPts val="0"/>
                </a:spcAft>
                <a:buNone/>
              </a:pPr>
              <a:endParaRPr/>
            </a:p>
          </p:txBody>
        </p:sp>
        <p:sp>
          <p:nvSpPr>
            <p:cNvPr id="818" name="Google Shape;818;p33"/>
            <p:cNvSpPr/>
            <p:nvPr/>
          </p:nvSpPr>
          <p:spPr>
            <a:xfrm rot="5255908">
              <a:off x="2302398" y="1512434"/>
              <a:ext cx="1331670" cy="979163"/>
            </a:xfrm>
            <a:prstGeom prst="donut">
              <a:avLst>
                <a:gd name="adj" fmla="val 1853"/>
              </a:avLst>
            </a:prstGeom>
            <a:gradFill>
              <a:gsLst>
                <a:gs pos="0">
                  <a:schemeClr val="accent1"/>
                </a:gs>
                <a:gs pos="9000">
                  <a:schemeClr val="accent2"/>
                </a:gs>
                <a:gs pos="25000">
                  <a:schemeClr val="lt2"/>
                </a:gs>
                <a:gs pos="49000">
                  <a:schemeClr val="accent3"/>
                </a:gs>
                <a:gs pos="72000">
                  <a:schemeClr val="lt2"/>
                </a:gs>
                <a:gs pos="86000">
                  <a:schemeClr val="accent2"/>
                </a:gs>
                <a:gs pos="100000">
                  <a:srgbClr val="B88532"/>
                </a:gs>
              </a:gsLst>
              <a:lin ang="2700006" scaled="0"/>
            </a:gradFill>
            <a:ln>
              <a:noFill/>
            </a:ln>
          </p:spPr>
          <p:txBody>
            <a:bodyPr spcFirstLastPara="1" wrap="square" lIns="91425" tIns="91425" rIns="91425" bIns="91425" anchor="ctr" anchorCtr="0">
              <a:noAutofit/>
            </a:bodyPr>
            <a:lstStyle/>
            <a:p>
              <a:pPr marL="0" lvl="0" indent="0" algn="r" rtl="1">
                <a:spcBef>
                  <a:spcPts val="0"/>
                </a:spcBef>
                <a:spcAft>
                  <a:spcPts val="0"/>
                </a:spcAft>
                <a:buNone/>
              </a:pPr>
              <a:endParaRPr/>
            </a:p>
          </p:txBody>
        </p:sp>
      </p:grpSp>
      <p:grpSp>
        <p:nvGrpSpPr>
          <p:cNvPr id="819" name="Google Shape;819;p33"/>
          <p:cNvGrpSpPr/>
          <p:nvPr/>
        </p:nvGrpSpPr>
        <p:grpSpPr>
          <a:xfrm rot="-5400000">
            <a:off x="421776" y="2715502"/>
            <a:ext cx="1212291" cy="1085291"/>
            <a:chOff x="2157365" y="1275973"/>
            <a:chExt cx="1621577" cy="1451700"/>
          </a:xfrm>
        </p:grpSpPr>
        <p:sp>
          <p:nvSpPr>
            <p:cNvPr id="820" name="Google Shape;820;p33"/>
            <p:cNvSpPr/>
            <p:nvPr/>
          </p:nvSpPr>
          <p:spPr>
            <a:xfrm rot="1506956">
              <a:off x="2302314" y="1512238"/>
              <a:ext cx="1331602" cy="979169"/>
            </a:xfrm>
            <a:prstGeom prst="donut">
              <a:avLst>
                <a:gd name="adj" fmla="val 1550"/>
              </a:avLst>
            </a:prstGeom>
            <a:gradFill>
              <a:gsLst>
                <a:gs pos="0">
                  <a:schemeClr val="accent1"/>
                </a:gs>
                <a:gs pos="9000">
                  <a:schemeClr val="accent2"/>
                </a:gs>
                <a:gs pos="25000">
                  <a:schemeClr val="lt2"/>
                </a:gs>
                <a:gs pos="49000">
                  <a:schemeClr val="accent3"/>
                </a:gs>
                <a:gs pos="72000">
                  <a:schemeClr val="lt2"/>
                </a:gs>
                <a:gs pos="86000">
                  <a:schemeClr val="accent2"/>
                </a:gs>
                <a:gs pos="100000">
                  <a:srgbClr val="B88532"/>
                </a:gs>
              </a:gsLst>
              <a:lin ang="2700006" scaled="0"/>
            </a:gradFill>
            <a:ln>
              <a:noFill/>
            </a:ln>
          </p:spPr>
          <p:txBody>
            <a:bodyPr spcFirstLastPara="1" wrap="square" lIns="91425" tIns="91425" rIns="91425" bIns="91425" anchor="ctr" anchorCtr="0">
              <a:noAutofit/>
            </a:bodyPr>
            <a:lstStyle/>
            <a:p>
              <a:pPr marL="0" lvl="0" indent="0" algn="r" rtl="1">
                <a:spcBef>
                  <a:spcPts val="0"/>
                </a:spcBef>
                <a:spcAft>
                  <a:spcPts val="0"/>
                </a:spcAft>
                <a:buNone/>
              </a:pPr>
              <a:endParaRPr/>
            </a:p>
          </p:txBody>
        </p:sp>
        <p:sp>
          <p:nvSpPr>
            <p:cNvPr id="821" name="Google Shape;821;p33"/>
            <p:cNvSpPr/>
            <p:nvPr/>
          </p:nvSpPr>
          <p:spPr>
            <a:xfrm rot="-1506956" flipH="1">
              <a:off x="2302390" y="1512238"/>
              <a:ext cx="1331602" cy="979169"/>
            </a:xfrm>
            <a:prstGeom prst="donut">
              <a:avLst>
                <a:gd name="adj" fmla="val 1820"/>
              </a:avLst>
            </a:prstGeom>
            <a:gradFill>
              <a:gsLst>
                <a:gs pos="0">
                  <a:schemeClr val="accent1"/>
                </a:gs>
                <a:gs pos="9000">
                  <a:schemeClr val="accent2"/>
                </a:gs>
                <a:gs pos="25000">
                  <a:schemeClr val="lt2"/>
                </a:gs>
                <a:gs pos="49000">
                  <a:schemeClr val="accent3"/>
                </a:gs>
                <a:gs pos="72000">
                  <a:schemeClr val="lt2"/>
                </a:gs>
                <a:gs pos="86000">
                  <a:schemeClr val="accent2"/>
                </a:gs>
                <a:gs pos="100000">
                  <a:srgbClr val="B88532"/>
                </a:gs>
              </a:gsLst>
              <a:lin ang="2700006" scaled="0"/>
            </a:gradFill>
            <a:ln>
              <a:noFill/>
            </a:ln>
          </p:spPr>
          <p:txBody>
            <a:bodyPr spcFirstLastPara="1" wrap="square" lIns="91425" tIns="91425" rIns="91425" bIns="91425" anchor="ctr" anchorCtr="0">
              <a:noAutofit/>
            </a:bodyPr>
            <a:lstStyle/>
            <a:p>
              <a:pPr marL="0" lvl="0" indent="0" algn="r" rtl="1">
                <a:spcBef>
                  <a:spcPts val="0"/>
                </a:spcBef>
                <a:spcAft>
                  <a:spcPts val="0"/>
                </a:spcAft>
                <a:buNone/>
              </a:pPr>
              <a:endParaRPr/>
            </a:p>
          </p:txBody>
        </p:sp>
        <p:sp>
          <p:nvSpPr>
            <p:cNvPr id="822" name="Google Shape;822;p33"/>
            <p:cNvSpPr/>
            <p:nvPr/>
          </p:nvSpPr>
          <p:spPr>
            <a:xfrm rot="5255908">
              <a:off x="2302398" y="1512434"/>
              <a:ext cx="1331670" cy="979163"/>
            </a:xfrm>
            <a:prstGeom prst="donut">
              <a:avLst>
                <a:gd name="adj" fmla="val 1853"/>
              </a:avLst>
            </a:prstGeom>
            <a:gradFill>
              <a:gsLst>
                <a:gs pos="0">
                  <a:schemeClr val="accent1"/>
                </a:gs>
                <a:gs pos="9000">
                  <a:schemeClr val="accent2"/>
                </a:gs>
                <a:gs pos="25000">
                  <a:schemeClr val="lt2"/>
                </a:gs>
                <a:gs pos="49000">
                  <a:schemeClr val="accent3"/>
                </a:gs>
                <a:gs pos="72000">
                  <a:schemeClr val="lt2"/>
                </a:gs>
                <a:gs pos="86000">
                  <a:schemeClr val="accent2"/>
                </a:gs>
                <a:gs pos="100000">
                  <a:srgbClr val="B88532"/>
                </a:gs>
              </a:gsLst>
              <a:lin ang="2700006" scaled="0"/>
            </a:gradFill>
            <a:ln>
              <a:noFill/>
            </a:ln>
          </p:spPr>
          <p:txBody>
            <a:bodyPr spcFirstLastPara="1" wrap="square" lIns="91425" tIns="91425" rIns="91425" bIns="91425" anchor="ctr" anchorCtr="0">
              <a:noAutofit/>
            </a:bodyPr>
            <a:lstStyle/>
            <a:p>
              <a:pPr marL="0" lvl="0" indent="0" algn="r" rtl="1">
                <a:spcBef>
                  <a:spcPts val="0"/>
                </a:spcBef>
                <a:spcAft>
                  <a:spcPts val="0"/>
                </a:spcAft>
                <a:buNone/>
              </a:pPr>
              <a:endParaRPr/>
            </a:p>
          </p:txBody>
        </p:sp>
      </p:grpSp>
      <p:grpSp>
        <p:nvGrpSpPr>
          <p:cNvPr id="823" name="Google Shape;823;p33"/>
          <p:cNvGrpSpPr/>
          <p:nvPr/>
        </p:nvGrpSpPr>
        <p:grpSpPr>
          <a:xfrm rot="-5400000">
            <a:off x="4700232" y="1413961"/>
            <a:ext cx="1212291" cy="1085291"/>
            <a:chOff x="2157365" y="1275973"/>
            <a:chExt cx="1621577" cy="1451700"/>
          </a:xfrm>
        </p:grpSpPr>
        <p:sp>
          <p:nvSpPr>
            <p:cNvPr id="824" name="Google Shape;824;p33"/>
            <p:cNvSpPr/>
            <p:nvPr/>
          </p:nvSpPr>
          <p:spPr>
            <a:xfrm rot="1506956">
              <a:off x="2302314" y="1512238"/>
              <a:ext cx="1331602" cy="979169"/>
            </a:xfrm>
            <a:prstGeom prst="donut">
              <a:avLst>
                <a:gd name="adj" fmla="val 1550"/>
              </a:avLst>
            </a:prstGeom>
            <a:gradFill>
              <a:gsLst>
                <a:gs pos="0">
                  <a:schemeClr val="accent1"/>
                </a:gs>
                <a:gs pos="9000">
                  <a:schemeClr val="accent2"/>
                </a:gs>
                <a:gs pos="25000">
                  <a:schemeClr val="lt2"/>
                </a:gs>
                <a:gs pos="49000">
                  <a:schemeClr val="accent3"/>
                </a:gs>
                <a:gs pos="72000">
                  <a:schemeClr val="lt2"/>
                </a:gs>
                <a:gs pos="86000">
                  <a:schemeClr val="accent2"/>
                </a:gs>
                <a:gs pos="100000">
                  <a:srgbClr val="B88532"/>
                </a:gs>
              </a:gsLst>
              <a:lin ang="2700006" scaled="0"/>
            </a:gradFill>
            <a:ln>
              <a:noFill/>
            </a:ln>
          </p:spPr>
          <p:txBody>
            <a:bodyPr spcFirstLastPara="1" wrap="square" lIns="91425" tIns="91425" rIns="91425" bIns="91425" anchor="ctr" anchorCtr="0">
              <a:noAutofit/>
            </a:bodyPr>
            <a:lstStyle/>
            <a:p>
              <a:pPr marL="0" lvl="0" indent="0" algn="r" rtl="1">
                <a:spcBef>
                  <a:spcPts val="0"/>
                </a:spcBef>
                <a:spcAft>
                  <a:spcPts val="0"/>
                </a:spcAft>
                <a:buNone/>
              </a:pPr>
              <a:endParaRPr/>
            </a:p>
          </p:txBody>
        </p:sp>
        <p:sp>
          <p:nvSpPr>
            <p:cNvPr id="825" name="Google Shape;825;p33"/>
            <p:cNvSpPr/>
            <p:nvPr/>
          </p:nvSpPr>
          <p:spPr>
            <a:xfrm rot="-1506956" flipH="1">
              <a:off x="2302390" y="1512238"/>
              <a:ext cx="1331602" cy="979169"/>
            </a:xfrm>
            <a:prstGeom prst="donut">
              <a:avLst>
                <a:gd name="adj" fmla="val 1820"/>
              </a:avLst>
            </a:prstGeom>
            <a:gradFill>
              <a:gsLst>
                <a:gs pos="0">
                  <a:schemeClr val="accent1"/>
                </a:gs>
                <a:gs pos="9000">
                  <a:schemeClr val="accent2"/>
                </a:gs>
                <a:gs pos="25000">
                  <a:schemeClr val="lt2"/>
                </a:gs>
                <a:gs pos="49000">
                  <a:schemeClr val="accent3"/>
                </a:gs>
                <a:gs pos="72000">
                  <a:schemeClr val="lt2"/>
                </a:gs>
                <a:gs pos="86000">
                  <a:schemeClr val="accent2"/>
                </a:gs>
                <a:gs pos="100000">
                  <a:srgbClr val="B88532"/>
                </a:gs>
              </a:gsLst>
              <a:lin ang="2700006" scaled="0"/>
            </a:gradFill>
            <a:ln>
              <a:noFill/>
            </a:ln>
          </p:spPr>
          <p:txBody>
            <a:bodyPr spcFirstLastPara="1" wrap="square" lIns="91425" tIns="91425" rIns="91425" bIns="91425" anchor="ctr" anchorCtr="0">
              <a:noAutofit/>
            </a:bodyPr>
            <a:lstStyle/>
            <a:p>
              <a:pPr marL="0" lvl="0" indent="0" algn="r" rtl="1">
                <a:spcBef>
                  <a:spcPts val="0"/>
                </a:spcBef>
                <a:spcAft>
                  <a:spcPts val="0"/>
                </a:spcAft>
                <a:buNone/>
              </a:pPr>
              <a:endParaRPr/>
            </a:p>
          </p:txBody>
        </p:sp>
        <p:sp>
          <p:nvSpPr>
            <p:cNvPr id="826" name="Google Shape;826;p33"/>
            <p:cNvSpPr/>
            <p:nvPr/>
          </p:nvSpPr>
          <p:spPr>
            <a:xfrm rot="5255908">
              <a:off x="2302398" y="1512434"/>
              <a:ext cx="1331670" cy="979163"/>
            </a:xfrm>
            <a:prstGeom prst="donut">
              <a:avLst>
                <a:gd name="adj" fmla="val 1853"/>
              </a:avLst>
            </a:prstGeom>
            <a:gradFill>
              <a:gsLst>
                <a:gs pos="0">
                  <a:schemeClr val="accent1"/>
                </a:gs>
                <a:gs pos="9000">
                  <a:schemeClr val="accent2"/>
                </a:gs>
                <a:gs pos="25000">
                  <a:schemeClr val="lt2"/>
                </a:gs>
                <a:gs pos="49000">
                  <a:schemeClr val="accent3"/>
                </a:gs>
                <a:gs pos="72000">
                  <a:schemeClr val="lt2"/>
                </a:gs>
                <a:gs pos="86000">
                  <a:schemeClr val="accent2"/>
                </a:gs>
                <a:gs pos="100000">
                  <a:srgbClr val="B88532"/>
                </a:gs>
              </a:gsLst>
              <a:lin ang="2700006" scaled="0"/>
            </a:gradFill>
            <a:ln>
              <a:noFill/>
            </a:ln>
          </p:spPr>
          <p:txBody>
            <a:bodyPr spcFirstLastPara="1" wrap="square" lIns="91425" tIns="91425" rIns="91425" bIns="91425" anchor="ctr" anchorCtr="0">
              <a:noAutofit/>
            </a:bodyPr>
            <a:lstStyle/>
            <a:p>
              <a:pPr marL="0" lvl="0" indent="0" algn="r" rtl="1">
                <a:spcBef>
                  <a:spcPts val="0"/>
                </a:spcBef>
                <a:spcAft>
                  <a:spcPts val="0"/>
                </a:spcAft>
                <a:buNone/>
              </a:pPr>
              <a:endParaRPr/>
            </a:p>
          </p:txBody>
        </p:sp>
      </p:grpSp>
      <p:grpSp>
        <p:nvGrpSpPr>
          <p:cNvPr id="827" name="Google Shape;827;p33"/>
          <p:cNvGrpSpPr/>
          <p:nvPr/>
        </p:nvGrpSpPr>
        <p:grpSpPr>
          <a:xfrm rot="-5400000">
            <a:off x="4806030" y="2730616"/>
            <a:ext cx="1212291" cy="1085291"/>
            <a:chOff x="2157365" y="1275973"/>
            <a:chExt cx="1621577" cy="1451700"/>
          </a:xfrm>
        </p:grpSpPr>
        <p:sp>
          <p:nvSpPr>
            <p:cNvPr id="828" name="Google Shape;828;p33"/>
            <p:cNvSpPr/>
            <p:nvPr/>
          </p:nvSpPr>
          <p:spPr>
            <a:xfrm rot="1506956">
              <a:off x="2302314" y="1512238"/>
              <a:ext cx="1331602" cy="979169"/>
            </a:xfrm>
            <a:prstGeom prst="donut">
              <a:avLst>
                <a:gd name="adj" fmla="val 1550"/>
              </a:avLst>
            </a:prstGeom>
            <a:gradFill>
              <a:gsLst>
                <a:gs pos="0">
                  <a:schemeClr val="accent1"/>
                </a:gs>
                <a:gs pos="9000">
                  <a:schemeClr val="accent2"/>
                </a:gs>
                <a:gs pos="25000">
                  <a:schemeClr val="lt2"/>
                </a:gs>
                <a:gs pos="49000">
                  <a:schemeClr val="accent3"/>
                </a:gs>
                <a:gs pos="72000">
                  <a:schemeClr val="lt2"/>
                </a:gs>
                <a:gs pos="86000">
                  <a:schemeClr val="accent2"/>
                </a:gs>
                <a:gs pos="100000">
                  <a:srgbClr val="B88532"/>
                </a:gs>
              </a:gsLst>
              <a:lin ang="2700006" scaled="0"/>
            </a:gradFill>
            <a:ln>
              <a:noFill/>
            </a:ln>
          </p:spPr>
          <p:txBody>
            <a:bodyPr spcFirstLastPara="1" wrap="square" lIns="91425" tIns="91425" rIns="91425" bIns="91425" anchor="ctr" anchorCtr="0">
              <a:noAutofit/>
            </a:bodyPr>
            <a:lstStyle/>
            <a:p>
              <a:pPr marL="0" lvl="0" indent="0" algn="r" rtl="1">
                <a:spcBef>
                  <a:spcPts val="0"/>
                </a:spcBef>
                <a:spcAft>
                  <a:spcPts val="0"/>
                </a:spcAft>
                <a:buNone/>
              </a:pPr>
              <a:endParaRPr/>
            </a:p>
          </p:txBody>
        </p:sp>
        <p:sp>
          <p:nvSpPr>
            <p:cNvPr id="829" name="Google Shape;829;p33"/>
            <p:cNvSpPr/>
            <p:nvPr/>
          </p:nvSpPr>
          <p:spPr>
            <a:xfrm rot="-1506956" flipH="1">
              <a:off x="2302390" y="1512238"/>
              <a:ext cx="1331602" cy="979169"/>
            </a:xfrm>
            <a:prstGeom prst="donut">
              <a:avLst>
                <a:gd name="adj" fmla="val 1820"/>
              </a:avLst>
            </a:prstGeom>
            <a:gradFill>
              <a:gsLst>
                <a:gs pos="0">
                  <a:schemeClr val="accent1"/>
                </a:gs>
                <a:gs pos="9000">
                  <a:schemeClr val="accent2"/>
                </a:gs>
                <a:gs pos="25000">
                  <a:schemeClr val="lt2"/>
                </a:gs>
                <a:gs pos="49000">
                  <a:schemeClr val="accent3"/>
                </a:gs>
                <a:gs pos="72000">
                  <a:schemeClr val="lt2"/>
                </a:gs>
                <a:gs pos="86000">
                  <a:schemeClr val="accent2"/>
                </a:gs>
                <a:gs pos="100000">
                  <a:srgbClr val="B88532"/>
                </a:gs>
              </a:gsLst>
              <a:lin ang="2700006" scaled="0"/>
            </a:gradFill>
            <a:ln>
              <a:noFill/>
            </a:ln>
          </p:spPr>
          <p:txBody>
            <a:bodyPr spcFirstLastPara="1" wrap="square" lIns="91425" tIns="91425" rIns="91425" bIns="91425" anchor="ctr" anchorCtr="0">
              <a:noAutofit/>
            </a:bodyPr>
            <a:lstStyle/>
            <a:p>
              <a:pPr marL="0" lvl="0" indent="0" algn="r" rtl="1">
                <a:spcBef>
                  <a:spcPts val="0"/>
                </a:spcBef>
                <a:spcAft>
                  <a:spcPts val="0"/>
                </a:spcAft>
                <a:buNone/>
              </a:pPr>
              <a:endParaRPr/>
            </a:p>
          </p:txBody>
        </p:sp>
        <p:sp>
          <p:nvSpPr>
            <p:cNvPr id="830" name="Google Shape;830;p33"/>
            <p:cNvSpPr/>
            <p:nvPr/>
          </p:nvSpPr>
          <p:spPr>
            <a:xfrm rot="5255908">
              <a:off x="2302398" y="1512434"/>
              <a:ext cx="1331670" cy="979163"/>
            </a:xfrm>
            <a:prstGeom prst="donut">
              <a:avLst>
                <a:gd name="adj" fmla="val 1853"/>
              </a:avLst>
            </a:prstGeom>
            <a:gradFill>
              <a:gsLst>
                <a:gs pos="0">
                  <a:schemeClr val="accent1"/>
                </a:gs>
                <a:gs pos="9000">
                  <a:schemeClr val="accent2"/>
                </a:gs>
                <a:gs pos="25000">
                  <a:schemeClr val="lt2"/>
                </a:gs>
                <a:gs pos="49000">
                  <a:schemeClr val="accent3"/>
                </a:gs>
                <a:gs pos="72000">
                  <a:schemeClr val="lt2"/>
                </a:gs>
                <a:gs pos="86000">
                  <a:schemeClr val="accent2"/>
                </a:gs>
                <a:gs pos="100000">
                  <a:srgbClr val="B88532"/>
                </a:gs>
              </a:gsLst>
              <a:lin ang="2700006" scaled="0"/>
            </a:gradFill>
            <a:ln>
              <a:noFill/>
            </a:ln>
          </p:spPr>
          <p:txBody>
            <a:bodyPr spcFirstLastPara="1" wrap="square" lIns="91425" tIns="91425" rIns="91425" bIns="91425" anchor="ctr" anchorCtr="0">
              <a:noAutofit/>
            </a:bodyPr>
            <a:lstStyle/>
            <a:p>
              <a:pPr marL="0" lvl="0" indent="0" algn="r" rtl="1">
                <a:spcBef>
                  <a:spcPts val="0"/>
                </a:spcBef>
                <a:spcAft>
                  <a:spcPts val="0"/>
                </a:spcAft>
                <a:buNone/>
              </a:pPr>
              <a:endParaRPr/>
            </a:p>
          </p:txBody>
        </p:sp>
      </p:grpSp>
      <p:sp>
        <p:nvSpPr>
          <p:cNvPr id="41" name="Google Shape;813;p33">
            <a:extLst>
              <a:ext uri="{FF2B5EF4-FFF2-40B4-BE49-F238E27FC236}">
                <a16:creationId xmlns:a16="http://schemas.microsoft.com/office/drawing/2014/main" id="{7F3EB03F-2D76-4B1D-B4EB-E158DB972520}"/>
              </a:ext>
            </a:extLst>
          </p:cNvPr>
          <p:cNvSpPr txBox="1">
            <a:spLocks/>
          </p:cNvSpPr>
          <p:nvPr/>
        </p:nvSpPr>
        <p:spPr>
          <a:xfrm>
            <a:off x="577552" y="4103063"/>
            <a:ext cx="849000" cy="484500"/>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chemeClr val="dk1"/>
              </a:buClr>
              <a:buSzPts val="4800"/>
              <a:buFont typeface="Playfair Display"/>
              <a:buNone/>
              <a:defRPr sz="3000" b="1" i="0" u="none" strike="noStrike" cap="none">
                <a:solidFill>
                  <a:schemeClr val="dk2"/>
                </a:solidFill>
                <a:latin typeface="Playfair Display"/>
                <a:ea typeface="Playfair Display"/>
                <a:cs typeface="Playfair Display"/>
                <a:sym typeface="Playfair Display"/>
              </a:defRPr>
            </a:lvl1pPr>
            <a:lvl2pPr marR="0" lvl="1" algn="ctr" rtl="0">
              <a:lnSpc>
                <a:spcPct val="100000"/>
              </a:lnSpc>
              <a:spcBef>
                <a:spcPts val="0"/>
              </a:spcBef>
              <a:spcAft>
                <a:spcPts val="0"/>
              </a:spcAft>
              <a:buClr>
                <a:schemeClr val="dk1"/>
              </a:buClr>
              <a:buSzPts val="4800"/>
              <a:buFont typeface="Krona One"/>
              <a:buNone/>
              <a:defRPr sz="4800" b="0" i="0" u="none" strike="noStrike" cap="none">
                <a:solidFill>
                  <a:schemeClr val="dk1"/>
                </a:solidFill>
                <a:latin typeface="Krona One"/>
                <a:ea typeface="Krona One"/>
                <a:cs typeface="Krona One"/>
                <a:sym typeface="Krona One"/>
              </a:defRPr>
            </a:lvl2pPr>
            <a:lvl3pPr marR="0" lvl="2" algn="ctr" rtl="0">
              <a:lnSpc>
                <a:spcPct val="100000"/>
              </a:lnSpc>
              <a:spcBef>
                <a:spcPts val="0"/>
              </a:spcBef>
              <a:spcAft>
                <a:spcPts val="0"/>
              </a:spcAft>
              <a:buClr>
                <a:schemeClr val="dk1"/>
              </a:buClr>
              <a:buSzPts val="4800"/>
              <a:buFont typeface="Krona One"/>
              <a:buNone/>
              <a:defRPr sz="4800" b="0" i="0" u="none" strike="noStrike" cap="none">
                <a:solidFill>
                  <a:schemeClr val="dk1"/>
                </a:solidFill>
                <a:latin typeface="Krona One"/>
                <a:ea typeface="Krona One"/>
                <a:cs typeface="Krona One"/>
                <a:sym typeface="Krona One"/>
              </a:defRPr>
            </a:lvl3pPr>
            <a:lvl4pPr marR="0" lvl="3" algn="ctr" rtl="0">
              <a:lnSpc>
                <a:spcPct val="100000"/>
              </a:lnSpc>
              <a:spcBef>
                <a:spcPts val="0"/>
              </a:spcBef>
              <a:spcAft>
                <a:spcPts val="0"/>
              </a:spcAft>
              <a:buClr>
                <a:schemeClr val="dk1"/>
              </a:buClr>
              <a:buSzPts val="4800"/>
              <a:buFont typeface="Krona One"/>
              <a:buNone/>
              <a:defRPr sz="4800" b="0" i="0" u="none" strike="noStrike" cap="none">
                <a:solidFill>
                  <a:schemeClr val="dk1"/>
                </a:solidFill>
                <a:latin typeface="Krona One"/>
                <a:ea typeface="Krona One"/>
                <a:cs typeface="Krona One"/>
                <a:sym typeface="Krona One"/>
              </a:defRPr>
            </a:lvl4pPr>
            <a:lvl5pPr marR="0" lvl="4" algn="ctr" rtl="0">
              <a:lnSpc>
                <a:spcPct val="100000"/>
              </a:lnSpc>
              <a:spcBef>
                <a:spcPts val="0"/>
              </a:spcBef>
              <a:spcAft>
                <a:spcPts val="0"/>
              </a:spcAft>
              <a:buClr>
                <a:schemeClr val="dk1"/>
              </a:buClr>
              <a:buSzPts val="4800"/>
              <a:buFont typeface="Krona One"/>
              <a:buNone/>
              <a:defRPr sz="4800" b="0" i="0" u="none" strike="noStrike" cap="none">
                <a:solidFill>
                  <a:schemeClr val="dk1"/>
                </a:solidFill>
                <a:latin typeface="Krona One"/>
                <a:ea typeface="Krona One"/>
                <a:cs typeface="Krona One"/>
                <a:sym typeface="Krona One"/>
              </a:defRPr>
            </a:lvl5pPr>
            <a:lvl6pPr marR="0" lvl="5" algn="ctr" rtl="0">
              <a:lnSpc>
                <a:spcPct val="100000"/>
              </a:lnSpc>
              <a:spcBef>
                <a:spcPts val="0"/>
              </a:spcBef>
              <a:spcAft>
                <a:spcPts val="0"/>
              </a:spcAft>
              <a:buClr>
                <a:schemeClr val="dk1"/>
              </a:buClr>
              <a:buSzPts val="4800"/>
              <a:buFont typeface="Krona One"/>
              <a:buNone/>
              <a:defRPr sz="4800" b="0" i="0" u="none" strike="noStrike" cap="none">
                <a:solidFill>
                  <a:schemeClr val="dk1"/>
                </a:solidFill>
                <a:latin typeface="Krona One"/>
                <a:ea typeface="Krona One"/>
                <a:cs typeface="Krona One"/>
                <a:sym typeface="Krona One"/>
              </a:defRPr>
            </a:lvl6pPr>
            <a:lvl7pPr marR="0" lvl="6" algn="ctr" rtl="0">
              <a:lnSpc>
                <a:spcPct val="100000"/>
              </a:lnSpc>
              <a:spcBef>
                <a:spcPts val="0"/>
              </a:spcBef>
              <a:spcAft>
                <a:spcPts val="0"/>
              </a:spcAft>
              <a:buClr>
                <a:schemeClr val="dk1"/>
              </a:buClr>
              <a:buSzPts val="4800"/>
              <a:buFont typeface="Krona One"/>
              <a:buNone/>
              <a:defRPr sz="4800" b="0" i="0" u="none" strike="noStrike" cap="none">
                <a:solidFill>
                  <a:schemeClr val="dk1"/>
                </a:solidFill>
                <a:latin typeface="Krona One"/>
                <a:ea typeface="Krona One"/>
                <a:cs typeface="Krona One"/>
                <a:sym typeface="Krona One"/>
              </a:defRPr>
            </a:lvl7pPr>
            <a:lvl8pPr marR="0" lvl="7" algn="ctr" rtl="0">
              <a:lnSpc>
                <a:spcPct val="100000"/>
              </a:lnSpc>
              <a:spcBef>
                <a:spcPts val="0"/>
              </a:spcBef>
              <a:spcAft>
                <a:spcPts val="0"/>
              </a:spcAft>
              <a:buClr>
                <a:schemeClr val="dk1"/>
              </a:buClr>
              <a:buSzPts val="4800"/>
              <a:buFont typeface="Krona One"/>
              <a:buNone/>
              <a:defRPr sz="4800" b="0" i="0" u="none" strike="noStrike" cap="none">
                <a:solidFill>
                  <a:schemeClr val="dk1"/>
                </a:solidFill>
                <a:latin typeface="Krona One"/>
                <a:ea typeface="Krona One"/>
                <a:cs typeface="Krona One"/>
                <a:sym typeface="Krona One"/>
              </a:defRPr>
            </a:lvl8pPr>
            <a:lvl9pPr marR="0" lvl="8" algn="ctr" rtl="0">
              <a:lnSpc>
                <a:spcPct val="100000"/>
              </a:lnSpc>
              <a:spcBef>
                <a:spcPts val="0"/>
              </a:spcBef>
              <a:spcAft>
                <a:spcPts val="0"/>
              </a:spcAft>
              <a:buClr>
                <a:schemeClr val="dk1"/>
              </a:buClr>
              <a:buSzPts val="4800"/>
              <a:buFont typeface="Krona One"/>
              <a:buNone/>
              <a:defRPr sz="4800" b="0" i="0" u="none" strike="noStrike" cap="none">
                <a:solidFill>
                  <a:schemeClr val="dk1"/>
                </a:solidFill>
                <a:latin typeface="Krona One"/>
                <a:ea typeface="Krona One"/>
                <a:cs typeface="Krona One"/>
                <a:sym typeface="Krona One"/>
              </a:defRPr>
            </a:lvl9pPr>
          </a:lstStyle>
          <a:p>
            <a:r>
              <a:rPr lang="en" dirty="0"/>
              <a:t>05</a:t>
            </a:r>
          </a:p>
        </p:txBody>
      </p:sp>
      <p:grpSp>
        <p:nvGrpSpPr>
          <p:cNvPr id="42" name="Google Shape;827;p33">
            <a:extLst>
              <a:ext uri="{FF2B5EF4-FFF2-40B4-BE49-F238E27FC236}">
                <a16:creationId xmlns:a16="http://schemas.microsoft.com/office/drawing/2014/main" id="{B653534C-DBD5-4A24-8F60-3E305A3B7464}"/>
              </a:ext>
            </a:extLst>
          </p:cNvPr>
          <p:cNvGrpSpPr/>
          <p:nvPr/>
        </p:nvGrpSpPr>
        <p:grpSpPr>
          <a:xfrm rot="-5400000">
            <a:off x="483221" y="3796430"/>
            <a:ext cx="1212291" cy="1085291"/>
            <a:chOff x="2157365" y="1275973"/>
            <a:chExt cx="1621577" cy="1451700"/>
          </a:xfrm>
        </p:grpSpPr>
        <p:sp>
          <p:nvSpPr>
            <p:cNvPr id="43" name="Google Shape;828;p33">
              <a:extLst>
                <a:ext uri="{FF2B5EF4-FFF2-40B4-BE49-F238E27FC236}">
                  <a16:creationId xmlns:a16="http://schemas.microsoft.com/office/drawing/2014/main" id="{3F048661-0CAE-4993-9D16-13B3E501757C}"/>
                </a:ext>
              </a:extLst>
            </p:cNvPr>
            <p:cNvSpPr/>
            <p:nvPr/>
          </p:nvSpPr>
          <p:spPr>
            <a:xfrm rot="1506956">
              <a:off x="2302314" y="1512238"/>
              <a:ext cx="1331602" cy="979169"/>
            </a:xfrm>
            <a:prstGeom prst="donut">
              <a:avLst>
                <a:gd name="adj" fmla="val 1550"/>
              </a:avLst>
            </a:prstGeom>
            <a:gradFill>
              <a:gsLst>
                <a:gs pos="0">
                  <a:schemeClr val="accent1"/>
                </a:gs>
                <a:gs pos="9000">
                  <a:schemeClr val="accent2"/>
                </a:gs>
                <a:gs pos="25000">
                  <a:schemeClr val="lt2"/>
                </a:gs>
                <a:gs pos="49000">
                  <a:schemeClr val="accent3"/>
                </a:gs>
                <a:gs pos="72000">
                  <a:schemeClr val="lt2"/>
                </a:gs>
                <a:gs pos="86000">
                  <a:schemeClr val="accent2"/>
                </a:gs>
                <a:gs pos="100000">
                  <a:srgbClr val="B88532"/>
                </a:gs>
              </a:gsLst>
              <a:lin ang="2700006"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 name="Google Shape;829;p33">
              <a:extLst>
                <a:ext uri="{FF2B5EF4-FFF2-40B4-BE49-F238E27FC236}">
                  <a16:creationId xmlns:a16="http://schemas.microsoft.com/office/drawing/2014/main" id="{F8C7ADA7-978D-4C08-800B-A50308935917}"/>
                </a:ext>
              </a:extLst>
            </p:cNvPr>
            <p:cNvSpPr/>
            <p:nvPr/>
          </p:nvSpPr>
          <p:spPr>
            <a:xfrm rot="-1506956" flipH="1">
              <a:off x="2302390" y="1512238"/>
              <a:ext cx="1331602" cy="979169"/>
            </a:xfrm>
            <a:prstGeom prst="donut">
              <a:avLst>
                <a:gd name="adj" fmla="val 1820"/>
              </a:avLst>
            </a:prstGeom>
            <a:gradFill>
              <a:gsLst>
                <a:gs pos="0">
                  <a:schemeClr val="accent1"/>
                </a:gs>
                <a:gs pos="9000">
                  <a:schemeClr val="accent2"/>
                </a:gs>
                <a:gs pos="25000">
                  <a:schemeClr val="lt2"/>
                </a:gs>
                <a:gs pos="49000">
                  <a:schemeClr val="accent3"/>
                </a:gs>
                <a:gs pos="72000">
                  <a:schemeClr val="lt2"/>
                </a:gs>
                <a:gs pos="86000">
                  <a:schemeClr val="accent2"/>
                </a:gs>
                <a:gs pos="100000">
                  <a:srgbClr val="B88532"/>
                </a:gs>
              </a:gsLst>
              <a:lin ang="2700006"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 name="Google Shape;830;p33">
              <a:extLst>
                <a:ext uri="{FF2B5EF4-FFF2-40B4-BE49-F238E27FC236}">
                  <a16:creationId xmlns:a16="http://schemas.microsoft.com/office/drawing/2014/main" id="{1BD69532-B04A-4EB1-9463-0DA34861703C}"/>
                </a:ext>
              </a:extLst>
            </p:cNvPr>
            <p:cNvSpPr/>
            <p:nvPr/>
          </p:nvSpPr>
          <p:spPr>
            <a:xfrm rot="5255908">
              <a:off x="2302398" y="1512434"/>
              <a:ext cx="1331670" cy="979163"/>
            </a:xfrm>
            <a:prstGeom prst="donut">
              <a:avLst>
                <a:gd name="adj" fmla="val 1853"/>
              </a:avLst>
            </a:prstGeom>
            <a:gradFill>
              <a:gsLst>
                <a:gs pos="0">
                  <a:schemeClr val="accent1"/>
                </a:gs>
                <a:gs pos="9000">
                  <a:schemeClr val="accent2"/>
                </a:gs>
                <a:gs pos="25000">
                  <a:schemeClr val="lt2"/>
                </a:gs>
                <a:gs pos="49000">
                  <a:schemeClr val="accent3"/>
                </a:gs>
                <a:gs pos="72000">
                  <a:schemeClr val="lt2"/>
                </a:gs>
                <a:gs pos="86000">
                  <a:schemeClr val="accent2"/>
                </a:gs>
                <a:gs pos="100000">
                  <a:srgbClr val="B88532"/>
                </a:gs>
              </a:gsLst>
              <a:lin ang="2700006"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3" name="TextBox 12">
            <a:extLst>
              <a:ext uri="{FF2B5EF4-FFF2-40B4-BE49-F238E27FC236}">
                <a16:creationId xmlns:a16="http://schemas.microsoft.com/office/drawing/2014/main" id="{9948BB44-546C-428C-92AA-ACBE58959CD8}"/>
              </a:ext>
            </a:extLst>
          </p:cNvPr>
          <p:cNvSpPr txBox="1"/>
          <p:nvPr/>
        </p:nvSpPr>
        <p:spPr>
          <a:xfrm>
            <a:off x="1662409" y="4191351"/>
            <a:ext cx="3015253" cy="461665"/>
          </a:xfrm>
          <a:prstGeom prst="rect">
            <a:avLst/>
          </a:prstGeom>
          <a:noFill/>
        </p:spPr>
        <p:txBody>
          <a:bodyPr wrap="square" rtlCol="0">
            <a:spAutoFit/>
          </a:bodyPr>
          <a:lstStyle/>
          <a:p>
            <a:r>
              <a:rPr lang="en-US" sz="2400" dirty="0">
                <a:solidFill>
                  <a:schemeClr val="accent3"/>
                </a:solidFill>
                <a:latin typeface="Playfair Display Black" panose="00000A00000000000000" pitchFamily="2" charset="0"/>
              </a:rPr>
              <a:t>References</a:t>
            </a:r>
          </a:p>
        </p:txBody>
      </p:sp>
      <p:sp>
        <p:nvSpPr>
          <p:cNvPr id="14" name="TextBox 13">
            <a:extLst>
              <a:ext uri="{FF2B5EF4-FFF2-40B4-BE49-F238E27FC236}">
                <a16:creationId xmlns:a16="http://schemas.microsoft.com/office/drawing/2014/main" id="{D0DAF3AA-38DD-4FAF-9F23-D464E60EC8A6}"/>
              </a:ext>
            </a:extLst>
          </p:cNvPr>
          <p:cNvSpPr txBox="1"/>
          <p:nvPr/>
        </p:nvSpPr>
        <p:spPr>
          <a:xfrm>
            <a:off x="8244714" y="4791205"/>
            <a:ext cx="491207" cy="307777"/>
          </a:xfrm>
          <a:prstGeom prst="rect">
            <a:avLst/>
          </a:prstGeom>
          <a:noFill/>
        </p:spPr>
        <p:txBody>
          <a:bodyPr wrap="square" rtlCol="0">
            <a:spAutoFit/>
          </a:bodyPr>
          <a:lstStyle/>
          <a:p>
            <a:r>
              <a:rPr lang="en-US" dirty="0"/>
              <a:t>2</a:t>
            </a:r>
          </a:p>
        </p:txBody>
      </p:sp>
      <p:sp>
        <p:nvSpPr>
          <p:cNvPr id="54" name="Google Shape;809;p33">
            <a:extLst>
              <a:ext uri="{FF2B5EF4-FFF2-40B4-BE49-F238E27FC236}">
                <a16:creationId xmlns:a16="http://schemas.microsoft.com/office/drawing/2014/main" id="{7C730B86-34ED-4944-A395-703F91DA9A03}"/>
              </a:ext>
            </a:extLst>
          </p:cNvPr>
          <p:cNvSpPr txBox="1">
            <a:spLocks/>
          </p:cNvSpPr>
          <p:nvPr/>
        </p:nvSpPr>
        <p:spPr>
          <a:xfrm>
            <a:off x="5443279" y="3090344"/>
            <a:ext cx="2431200" cy="483000"/>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1800"/>
              <a:buFont typeface="Playfair Display"/>
              <a:buNone/>
              <a:defRPr sz="2600" b="1" i="0" u="none" strike="noStrike" cap="none">
                <a:solidFill>
                  <a:schemeClr val="accent3"/>
                </a:solidFill>
                <a:latin typeface="Playfair Display"/>
                <a:ea typeface="Playfair Display"/>
                <a:cs typeface="Playfair Display"/>
                <a:sym typeface="Playfair Display"/>
              </a:defRPr>
            </a:lvl1pPr>
            <a:lvl2pPr marR="0" lvl="1" algn="ctr" rtl="0">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2pPr>
            <a:lvl3pPr marR="0" lvl="2" algn="ctr" rtl="0">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R="0" lvl="3" algn="ctr" rtl="0">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4pPr>
            <a:lvl5pPr marR="0" lvl="4" algn="ctr" rtl="0">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5pPr>
            <a:lvl6pPr marR="0" lvl="5" algn="ctr" rtl="0">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6pPr>
            <a:lvl7pPr marR="0" lvl="6" algn="ctr" rtl="0">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7pPr>
            <a:lvl8pPr marR="0" lvl="7" algn="ctr" rtl="0">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8pPr>
            <a:lvl9pPr marR="0" lvl="8" algn="ctr" rtl="0">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9pPr>
          </a:lstStyle>
          <a:p>
            <a:pPr algn="r" rtl="1"/>
            <a:r>
              <a:rPr lang="en-US"/>
              <a:t>Conclusion</a:t>
            </a:r>
            <a:endParaRPr lang="en-US" dirty="0"/>
          </a:p>
        </p:txBody>
      </p:sp>
    </p:spTree>
  </p:cSld>
  <p:clrMapOvr>
    <a:masterClrMapping/>
  </p:clrMapOvr>
  <mc:AlternateContent xmlns:mc="http://schemas.openxmlformats.org/markup-compatibility/2006">
    <mc:Choice xmlns:p159="http://schemas.microsoft.com/office/powerpoint/2015/09/main" xmlns="" Requires="p159">
      <p:transition xmlns:p14="http://schemas.microsoft.com/office/powerpoint/2010/main" spd="slow" p14:dur="2000">
        <p159:morph option="byObject"/>
      </p:transition>
    </mc:Choice>
    <mc:Fallback>
      <p:transition spd="slow">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E4B13443-2315-477A-9545-634789ECCB4F}"/>
              </a:ext>
            </a:extLst>
          </p:cNvPr>
          <p:cNvSpPr>
            <a:spLocks noGrp="1"/>
          </p:cNvSpPr>
          <p:nvPr>
            <p:ph type="body" idx="1"/>
          </p:nvPr>
        </p:nvSpPr>
        <p:spPr>
          <a:xfrm>
            <a:off x="290031" y="1744481"/>
            <a:ext cx="8430775" cy="2616600"/>
          </a:xfrm>
        </p:spPr>
        <p:txBody>
          <a:bodyPr/>
          <a:lstStyle/>
          <a:p>
            <a:pPr algn="just"/>
            <a:r>
              <a:rPr lang="en-US" sz="2000" dirty="0">
                <a:latin typeface="Leelawadee UI" panose="020B0502040204020203" pitchFamily="34" charset="-34"/>
                <a:cs typeface="Leelawadee UI" panose="020B0502040204020203" pitchFamily="34" charset="-34"/>
              </a:rPr>
              <a:t>planning is a primary function of management. Planning is a process whereby managers select goals, choose actions (strategies) to attain those goals, allocate responsibility for implementing actions to specific individuals or units, measure the success of actions by comparing actual results against the goals, and revise plans accordingly .</a:t>
            </a:r>
          </a:p>
        </p:txBody>
      </p:sp>
      <p:sp>
        <p:nvSpPr>
          <p:cNvPr id="3" name="Title 2">
            <a:extLst>
              <a:ext uri="{FF2B5EF4-FFF2-40B4-BE49-F238E27FC236}">
                <a16:creationId xmlns:a16="http://schemas.microsoft.com/office/drawing/2014/main" id="{69FF21BD-3A30-4F42-B65B-0971689C8CF7}"/>
              </a:ext>
            </a:extLst>
          </p:cNvPr>
          <p:cNvSpPr>
            <a:spLocks noGrp="1"/>
          </p:cNvSpPr>
          <p:nvPr>
            <p:ph type="title"/>
          </p:nvPr>
        </p:nvSpPr>
        <p:spPr>
          <a:xfrm>
            <a:off x="720388" y="895775"/>
            <a:ext cx="7388300" cy="572700"/>
          </a:xfrm>
        </p:spPr>
        <p:txBody>
          <a:bodyPr/>
          <a:lstStyle/>
          <a:p>
            <a:pPr algn="ctr"/>
            <a:r>
              <a:rPr lang="en-US" dirty="0"/>
              <a:t>Introduction:</a:t>
            </a:r>
          </a:p>
        </p:txBody>
      </p:sp>
      <p:sp>
        <p:nvSpPr>
          <p:cNvPr id="4" name="TextBox 3">
            <a:extLst>
              <a:ext uri="{FF2B5EF4-FFF2-40B4-BE49-F238E27FC236}">
                <a16:creationId xmlns:a16="http://schemas.microsoft.com/office/drawing/2014/main" id="{469E06A8-1034-4566-A3EA-1F4D3F269A11}"/>
              </a:ext>
            </a:extLst>
          </p:cNvPr>
          <p:cNvSpPr txBox="1"/>
          <p:nvPr/>
        </p:nvSpPr>
        <p:spPr>
          <a:xfrm>
            <a:off x="8471424" y="4693473"/>
            <a:ext cx="353721" cy="307777"/>
          </a:xfrm>
          <a:prstGeom prst="rect">
            <a:avLst/>
          </a:prstGeom>
          <a:noFill/>
        </p:spPr>
        <p:txBody>
          <a:bodyPr wrap="square" rtlCol="0">
            <a:spAutoFit/>
          </a:bodyPr>
          <a:lstStyle/>
          <a:p>
            <a:r>
              <a:rPr lang="en-US" dirty="0"/>
              <a:t>3</a:t>
            </a:r>
          </a:p>
        </p:txBody>
      </p:sp>
    </p:spTree>
    <p:extLst>
      <p:ext uri="{BB962C8B-B14F-4D97-AF65-F5344CB8AC3E}">
        <p14:creationId xmlns:p14="http://schemas.microsoft.com/office/powerpoint/2010/main" val="2868443229"/>
      </p:ext>
    </p:extLst>
  </p:cSld>
  <p:clrMapOvr>
    <a:masterClrMapping/>
  </p:clrMapOvr>
  <mc:AlternateContent xmlns:mc="http://schemas.openxmlformats.org/markup-compatibility/2006">
    <mc:Choice xmlns:p159="http://schemas.microsoft.com/office/powerpoint/2015/09/main" xmlns="" Requires="p159">
      <p:transition xmlns:p14="http://schemas.microsoft.com/office/powerpoint/2010/main" spd="slow" p14:dur="2000">
        <p159:morph option="byObject"/>
      </p:transition>
    </mc:Choice>
    <mc:Fallback>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D9DC53CC-53E7-487F-83FC-55A17EBD6880}"/>
              </a:ext>
            </a:extLst>
          </p:cNvPr>
          <p:cNvSpPr>
            <a:spLocks noGrp="1"/>
          </p:cNvSpPr>
          <p:nvPr>
            <p:ph type="body" idx="1"/>
          </p:nvPr>
        </p:nvSpPr>
        <p:spPr/>
        <p:txBody>
          <a:bodyPr/>
          <a:lstStyle/>
          <a:p>
            <a:pPr>
              <a:buFont typeface="+mj-lt"/>
              <a:buAutoNum type="arabicPeriod"/>
            </a:pPr>
            <a:r>
              <a:rPr lang="en-US" sz="1800" dirty="0">
                <a:latin typeface="Lucida Sans" panose="020B0602030504020204" pitchFamily="34" charset="0"/>
              </a:rPr>
              <a:t>Choose goals</a:t>
            </a:r>
          </a:p>
          <a:p>
            <a:pPr>
              <a:buFont typeface="+mj-lt"/>
              <a:buAutoNum type="arabicPeriod"/>
            </a:pPr>
            <a:endParaRPr lang="en-US" sz="1800" dirty="0">
              <a:latin typeface="Lucida Sans" panose="020B0602030504020204" pitchFamily="34" charset="0"/>
            </a:endParaRPr>
          </a:p>
          <a:p>
            <a:pPr>
              <a:buFont typeface="+mj-lt"/>
              <a:buAutoNum type="arabicPeriod"/>
            </a:pPr>
            <a:r>
              <a:rPr lang="en-US" sz="1800" dirty="0">
                <a:latin typeface="Lucida Sans" panose="020B0602030504020204" pitchFamily="34" charset="0"/>
              </a:rPr>
              <a:t>Identify actions</a:t>
            </a:r>
          </a:p>
          <a:p>
            <a:pPr>
              <a:buFont typeface="+mj-lt"/>
              <a:buAutoNum type="arabicPeriod"/>
            </a:pPr>
            <a:endParaRPr lang="en-US" sz="1800" dirty="0">
              <a:latin typeface="Lucida Sans" panose="020B0602030504020204" pitchFamily="34" charset="0"/>
            </a:endParaRPr>
          </a:p>
          <a:p>
            <a:pPr>
              <a:buFont typeface="+mj-lt"/>
              <a:buAutoNum type="arabicPeriod"/>
            </a:pPr>
            <a:r>
              <a:rPr lang="en-US" sz="1800" dirty="0">
                <a:latin typeface="Lucida Sans" panose="020B0602030504020204" pitchFamily="34" charset="0"/>
              </a:rPr>
              <a:t>Allocate Responsibility</a:t>
            </a:r>
          </a:p>
          <a:p>
            <a:pPr>
              <a:buFont typeface="+mj-lt"/>
              <a:buAutoNum type="arabicPeriod"/>
            </a:pPr>
            <a:endParaRPr lang="en-US" sz="1800" dirty="0">
              <a:latin typeface="Lucida Sans" panose="020B0602030504020204" pitchFamily="34" charset="0"/>
            </a:endParaRPr>
          </a:p>
          <a:p>
            <a:pPr>
              <a:buFont typeface="+mj-lt"/>
              <a:buAutoNum type="arabicPeriod"/>
            </a:pPr>
            <a:r>
              <a:rPr lang="en-US" sz="1800" dirty="0">
                <a:latin typeface="Lucida Sans" panose="020B0602030504020204" pitchFamily="34" charset="0"/>
              </a:rPr>
              <a:t>Review Performance</a:t>
            </a:r>
          </a:p>
          <a:p>
            <a:pPr>
              <a:buFont typeface="+mj-lt"/>
              <a:buAutoNum type="arabicPeriod"/>
            </a:pPr>
            <a:endParaRPr lang="en-US" sz="1800" dirty="0">
              <a:latin typeface="Lucida Sans" panose="020B0602030504020204" pitchFamily="34" charset="0"/>
            </a:endParaRPr>
          </a:p>
          <a:p>
            <a:pPr>
              <a:buFont typeface="+mj-lt"/>
              <a:buAutoNum type="arabicPeriod"/>
            </a:pPr>
            <a:r>
              <a:rPr lang="en-US" sz="1800" dirty="0">
                <a:latin typeface="Lucida Sans" panose="020B0602030504020204" pitchFamily="34" charset="0"/>
              </a:rPr>
              <a:t>Make adjustments</a:t>
            </a:r>
            <a:endParaRPr lang="en-US" sz="1400" dirty="0">
              <a:latin typeface="Lucida Sans" panose="020B0602030504020204" pitchFamily="34" charset="0"/>
            </a:endParaRPr>
          </a:p>
        </p:txBody>
      </p:sp>
      <p:sp>
        <p:nvSpPr>
          <p:cNvPr id="4" name="Title 3">
            <a:extLst>
              <a:ext uri="{FF2B5EF4-FFF2-40B4-BE49-F238E27FC236}">
                <a16:creationId xmlns:a16="http://schemas.microsoft.com/office/drawing/2014/main" id="{A6CFEE1C-67E9-4577-B748-53ABB86EFFB5}"/>
              </a:ext>
            </a:extLst>
          </p:cNvPr>
          <p:cNvSpPr>
            <a:spLocks noGrp="1"/>
          </p:cNvSpPr>
          <p:nvPr>
            <p:ph type="title"/>
          </p:nvPr>
        </p:nvSpPr>
        <p:spPr/>
        <p:txBody>
          <a:bodyPr/>
          <a:lstStyle/>
          <a:p>
            <a:r>
              <a:rPr lang="en-US" dirty="0"/>
              <a:t>Main Steps of Planning</a:t>
            </a:r>
            <a:br>
              <a:rPr lang="en-US" dirty="0"/>
            </a:br>
            <a:endParaRPr lang="en-US" dirty="0"/>
          </a:p>
        </p:txBody>
      </p:sp>
      <p:pic>
        <p:nvPicPr>
          <p:cNvPr id="6" name="Picture 5">
            <a:extLst>
              <a:ext uri="{FF2B5EF4-FFF2-40B4-BE49-F238E27FC236}">
                <a16:creationId xmlns:a16="http://schemas.microsoft.com/office/drawing/2014/main" id="{B8A632A4-660B-413F-8969-04CC82AA01FF}"/>
              </a:ext>
            </a:extLst>
          </p:cNvPr>
          <p:cNvPicPr>
            <a:picLocks noChangeAspect="1"/>
          </p:cNvPicPr>
          <p:nvPr/>
        </p:nvPicPr>
        <p:blipFill>
          <a:blip r:embed="rId3"/>
          <a:stretch>
            <a:fillRect/>
          </a:stretch>
        </p:blipFill>
        <p:spPr>
          <a:xfrm>
            <a:off x="4570300" y="1458506"/>
            <a:ext cx="3952000" cy="3008719"/>
          </a:xfrm>
          <a:prstGeom prst="rect">
            <a:avLst/>
          </a:prstGeom>
        </p:spPr>
      </p:pic>
      <p:sp>
        <p:nvSpPr>
          <p:cNvPr id="7" name="TextBox 6">
            <a:extLst>
              <a:ext uri="{FF2B5EF4-FFF2-40B4-BE49-F238E27FC236}">
                <a16:creationId xmlns:a16="http://schemas.microsoft.com/office/drawing/2014/main" id="{98D234A3-FAD6-489A-AF87-022A6A2D3DB3}"/>
              </a:ext>
            </a:extLst>
          </p:cNvPr>
          <p:cNvSpPr txBox="1"/>
          <p:nvPr/>
        </p:nvSpPr>
        <p:spPr>
          <a:xfrm>
            <a:off x="8244714" y="4791205"/>
            <a:ext cx="491207" cy="307777"/>
          </a:xfrm>
          <a:prstGeom prst="rect">
            <a:avLst/>
          </a:prstGeom>
          <a:noFill/>
        </p:spPr>
        <p:txBody>
          <a:bodyPr wrap="square" rtlCol="0">
            <a:spAutoFit/>
          </a:bodyPr>
          <a:lstStyle/>
          <a:p>
            <a:r>
              <a:rPr lang="en-US" dirty="0"/>
              <a:t>4</a:t>
            </a:r>
          </a:p>
        </p:txBody>
      </p:sp>
    </p:spTree>
    <p:extLst>
      <p:ext uri="{BB962C8B-B14F-4D97-AF65-F5344CB8AC3E}">
        <p14:creationId xmlns:p14="http://schemas.microsoft.com/office/powerpoint/2010/main" val="3092220679"/>
      </p:ext>
    </p:extLst>
  </p:cSld>
  <p:clrMapOvr>
    <a:masterClrMapping/>
  </p:clrMapOvr>
  <mc:AlternateContent xmlns:mc="http://schemas.openxmlformats.org/markup-compatibility/2006">
    <mc:Choice xmlns:p159="http://schemas.microsoft.com/office/powerpoint/2015/09/main" xmlns="" Requires="p159">
      <p:transition xmlns:p14="http://schemas.microsoft.com/office/powerpoint/2010/main" spd="slow" p14:dur="2000">
        <p159:morph option="byObject"/>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5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
                                            <p:txEl>
                                              <p:pRg st="2" end="2"/>
                                            </p:txEl>
                                          </p:spTgt>
                                        </p:tgtEl>
                                        <p:attrNameLst>
                                          <p:attrName>style.visibility</p:attrName>
                                        </p:attrNameLst>
                                      </p:cBhvr>
                                      <p:to>
                                        <p:strVal val="visible"/>
                                      </p:to>
                                    </p:set>
                                    <p:animEffect transition="in" filter="fade">
                                      <p:cBhvr>
                                        <p:cTn id="12" dur="500"/>
                                        <p:tgtEl>
                                          <p:spTgt spid="2">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2">
                                            <p:txEl>
                                              <p:pRg st="4" end="4"/>
                                            </p:txEl>
                                          </p:spTgt>
                                        </p:tgtEl>
                                        <p:attrNameLst>
                                          <p:attrName>style.visibility</p:attrName>
                                        </p:attrNameLst>
                                      </p:cBhvr>
                                      <p:to>
                                        <p:strVal val="visible"/>
                                      </p:to>
                                    </p:set>
                                    <p:animEffect transition="in" filter="fade">
                                      <p:cBhvr>
                                        <p:cTn id="17" dur="500"/>
                                        <p:tgtEl>
                                          <p:spTgt spid="2">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2">
                                            <p:txEl>
                                              <p:pRg st="6" end="6"/>
                                            </p:txEl>
                                          </p:spTgt>
                                        </p:tgtEl>
                                        <p:attrNameLst>
                                          <p:attrName>style.visibility</p:attrName>
                                        </p:attrNameLst>
                                      </p:cBhvr>
                                      <p:to>
                                        <p:strVal val="visible"/>
                                      </p:to>
                                    </p:set>
                                    <p:animEffect transition="in" filter="fade">
                                      <p:cBhvr>
                                        <p:cTn id="22" dur="500"/>
                                        <p:tgtEl>
                                          <p:spTgt spid="2">
                                            <p:txEl>
                                              <p:pRg st="6" end="6"/>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2">
                                            <p:txEl>
                                              <p:pRg st="8" end="8"/>
                                            </p:txEl>
                                          </p:spTgt>
                                        </p:tgtEl>
                                        <p:attrNameLst>
                                          <p:attrName>style.visibility</p:attrName>
                                        </p:attrNameLst>
                                      </p:cBhvr>
                                      <p:to>
                                        <p:strVal val="visible"/>
                                      </p:to>
                                    </p:set>
                                    <p:animEffect transition="in" filter="fade">
                                      <p:cBhvr>
                                        <p:cTn id="27" dur="500"/>
                                        <p:tgtEl>
                                          <p:spTgt spid="2">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337ECDFF-88AC-4CA1-9161-E86BE632505E}"/>
              </a:ext>
            </a:extLst>
          </p:cNvPr>
          <p:cNvSpPr>
            <a:spLocks noGrp="1"/>
          </p:cNvSpPr>
          <p:nvPr>
            <p:ph type="body" idx="1"/>
          </p:nvPr>
        </p:nvSpPr>
        <p:spPr>
          <a:xfrm>
            <a:off x="410944" y="1405607"/>
            <a:ext cx="5528878" cy="3182184"/>
          </a:xfrm>
        </p:spPr>
        <p:txBody>
          <a:bodyPr/>
          <a:lstStyle/>
          <a:p>
            <a:pPr marL="133350" indent="0" algn="just">
              <a:buNone/>
            </a:pPr>
            <a:r>
              <a:rPr lang="en-US" dirty="0">
                <a:latin typeface="Leelawadee UI" panose="020B0502040204020203" pitchFamily="34" charset="-34"/>
                <a:cs typeface="Leelawadee UI" panose="020B0502040204020203" pitchFamily="34" charset="-34"/>
              </a:rPr>
              <a:t> 1. Planning gives direction and purpose to an organization; it is a mechanism for deciding  the goals of the organization. </a:t>
            </a:r>
          </a:p>
          <a:p>
            <a:pPr marL="133350" indent="0" algn="just">
              <a:buNone/>
            </a:pPr>
            <a:endParaRPr lang="en-US" dirty="0">
              <a:latin typeface="Leelawadee UI" panose="020B0502040204020203" pitchFamily="34" charset="-34"/>
              <a:cs typeface="Leelawadee UI" panose="020B0502040204020203" pitchFamily="34" charset="-34"/>
            </a:endParaRPr>
          </a:p>
          <a:p>
            <a:pPr marL="133350" indent="0" algn="just">
              <a:buNone/>
            </a:pPr>
            <a:r>
              <a:rPr lang="en-US" dirty="0">
                <a:latin typeface="Leelawadee UI" panose="020B0502040204020203" pitchFamily="34" charset="-34"/>
                <a:cs typeface="Leelawadee UI" panose="020B0502040204020203" pitchFamily="34" charset="-34"/>
              </a:rPr>
              <a:t> 2. Planning is the process by which management allocates scarce   resources, including  capital and people, to different activities. </a:t>
            </a:r>
          </a:p>
          <a:p>
            <a:pPr marL="133350" indent="0" algn="just">
              <a:buNone/>
            </a:pPr>
            <a:endParaRPr lang="en-US" dirty="0">
              <a:latin typeface="Leelawadee UI" panose="020B0502040204020203" pitchFamily="34" charset="-34"/>
              <a:cs typeface="Leelawadee UI" panose="020B0502040204020203" pitchFamily="34" charset="-34"/>
            </a:endParaRPr>
          </a:p>
          <a:p>
            <a:pPr marL="133350" indent="0" algn="just">
              <a:buNone/>
            </a:pPr>
            <a:r>
              <a:rPr lang="en-US" dirty="0">
                <a:latin typeface="Leelawadee UI" panose="020B0502040204020203" pitchFamily="34" charset="-34"/>
                <a:cs typeface="Leelawadee UI" panose="020B0502040204020203" pitchFamily="34" charset="-34"/>
              </a:rPr>
              <a:t> 3. Planning drives operating budgets—strategic, operations, and unit plans determine  financial budgets for the coming year. </a:t>
            </a:r>
          </a:p>
          <a:p>
            <a:pPr marL="133350" indent="0" algn="just">
              <a:buNone/>
            </a:pPr>
            <a:endParaRPr lang="en-US" dirty="0">
              <a:latin typeface="Leelawadee UI" panose="020B0502040204020203" pitchFamily="34" charset="-34"/>
              <a:cs typeface="Leelawadee UI" panose="020B0502040204020203" pitchFamily="34" charset="-34"/>
            </a:endParaRPr>
          </a:p>
          <a:p>
            <a:pPr marL="133350" indent="0" algn="just">
              <a:buNone/>
            </a:pPr>
            <a:r>
              <a:rPr lang="en-US" dirty="0">
                <a:latin typeface="Leelawadee UI" panose="020B0502040204020203" pitchFamily="34" charset="-34"/>
                <a:cs typeface="Leelawadee UI" panose="020B0502040204020203" pitchFamily="34" charset="-34"/>
              </a:rPr>
              <a:t> 4. Planning assigns roles and responsibilities to individuals and units within the  organization. </a:t>
            </a:r>
          </a:p>
          <a:p>
            <a:pPr marL="133350" indent="0" algn="just">
              <a:buNone/>
            </a:pPr>
            <a:endParaRPr lang="en-US" dirty="0">
              <a:latin typeface="Leelawadee UI" panose="020B0502040204020203" pitchFamily="34" charset="-34"/>
              <a:cs typeface="Leelawadee UI" panose="020B0502040204020203" pitchFamily="34" charset="-34"/>
            </a:endParaRPr>
          </a:p>
          <a:p>
            <a:pPr marL="133350" indent="0" algn="just">
              <a:buNone/>
            </a:pPr>
            <a:r>
              <a:rPr lang="en-US" dirty="0">
                <a:latin typeface="Leelawadee UI" panose="020B0502040204020203" pitchFamily="34" charset="-34"/>
                <a:cs typeface="Leelawadee UI" panose="020B0502040204020203" pitchFamily="34" charset="-34"/>
              </a:rPr>
              <a:t> 5. Planning enables managers to better control the organization. </a:t>
            </a:r>
          </a:p>
        </p:txBody>
      </p:sp>
      <p:sp>
        <p:nvSpPr>
          <p:cNvPr id="3" name="Title 2">
            <a:extLst>
              <a:ext uri="{FF2B5EF4-FFF2-40B4-BE49-F238E27FC236}">
                <a16:creationId xmlns:a16="http://schemas.microsoft.com/office/drawing/2014/main" id="{216CCEF9-40C4-4300-A732-F0E2980C1CAE}"/>
              </a:ext>
            </a:extLst>
          </p:cNvPr>
          <p:cNvSpPr>
            <a:spLocks noGrp="1"/>
          </p:cNvSpPr>
          <p:nvPr>
            <p:ph type="title"/>
          </p:nvPr>
        </p:nvSpPr>
        <p:spPr>
          <a:xfrm>
            <a:off x="817395" y="269359"/>
            <a:ext cx="7645238" cy="572700"/>
          </a:xfrm>
        </p:spPr>
        <p:txBody>
          <a:bodyPr/>
          <a:lstStyle/>
          <a:p>
            <a:pPr algn="ctr"/>
            <a:r>
              <a:rPr lang="en-US" dirty="0"/>
              <a:t>Benefits of planning</a:t>
            </a:r>
            <a:br>
              <a:rPr lang="en-US" dirty="0"/>
            </a:br>
            <a:endParaRPr lang="en-US" dirty="0"/>
          </a:p>
        </p:txBody>
      </p:sp>
      <p:pic>
        <p:nvPicPr>
          <p:cNvPr id="7" name="Picture 6">
            <a:extLst>
              <a:ext uri="{FF2B5EF4-FFF2-40B4-BE49-F238E27FC236}">
                <a16:creationId xmlns:a16="http://schemas.microsoft.com/office/drawing/2014/main" id="{EA828BB2-FD2A-43C4-9286-B7EE84560499}"/>
              </a:ext>
            </a:extLst>
          </p:cNvPr>
          <p:cNvPicPr>
            <a:picLocks noChangeAspect="1"/>
          </p:cNvPicPr>
          <p:nvPr/>
        </p:nvPicPr>
        <p:blipFill>
          <a:blip r:embed="rId3"/>
          <a:stretch>
            <a:fillRect/>
          </a:stretch>
        </p:blipFill>
        <p:spPr>
          <a:xfrm>
            <a:off x="6045620" y="1254466"/>
            <a:ext cx="2932126" cy="3530770"/>
          </a:xfrm>
          <a:prstGeom prst="rect">
            <a:avLst/>
          </a:prstGeom>
        </p:spPr>
      </p:pic>
      <p:sp>
        <p:nvSpPr>
          <p:cNvPr id="8" name="TextBox 7">
            <a:extLst>
              <a:ext uri="{FF2B5EF4-FFF2-40B4-BE49-F238E27FC236}">
                <a16:creationId xmlns:a16="http://schemas.microsoft.com/office/drawing/2014/main" id="{C1452229-36A1-4AB7-8EED-4D13D12EB403}"/>
              </a:ext>
            </a:extLst>
          </p:cNvPr>
          <p:cNvSpPr txBox="1"/>
          <p:nvPr/>
        </p:nvSpPr>
        <p:spPr>
          <a:xfrm>
            <a:off x="8244714" y="4791205"/>
            <a:ext cx="491207" cy="307777"/>
          </a:xfrm>
          <a:prstGeom prst="rect">
            <a:avLst/>
          </a:prstGeom>
          <a:noFill/>
        </p:spPr>
        <p:txBody>
          <a:bodyPr wrap="square" rtlCol="0">
            <a:spAutoFit/>
          </a:bodyPr>
          <a:lstStyle/>
          <a:p>
            <a:r>
              <a:rPr lang="en-US" dirty="0"/>
              <a:t>5</a:t>
            </a:r>
          </a:p>
        </p:txBody>
      </p:sp>
    </p:spTree>
    <p:extLst>
      <p:ext uri="{BB962C8B-B14F-4D97-AF65-F5344CB8AC3E}">
        <p14:creationId xmlns:p14="http://schemas.microsoft.com/office/powerpoint/2010/main" val="1565693785"/>
      </p:ext>
    </p:extLst>
  </p:cSld>
  <p:clrMapOvr>
    <a:masterClrMapping/>
  </p:clrMapOvr>
  <mc:AlternateContent xmlns:mc="http://schemas.openxmlformats.org/markup-compatibility/2006">
    <mc:Choice xmlns:p159="http://schemas.microsoft.com/office/powerpoint/2015/09/main" xmlns="" Requires="p159">
      <p:transition xmlns:p14="http://schemas.microsoft.com/office/powerpoint/2010/main" spd="slow" p14:dur="2000">
        <p159:morph option="byObject"/>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5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
                                            <p:txEl>
                                              <p:pRg st="2" end="2"/>
                                            </p:txEl>
                                          </p:spTgt>
                                        </p:tgtEl>
                                        <p:attrNameLst>
                                          <p:attrName>style.visibility</p:attrName>
                                        </p:attrNameLst>
                                      </p:cBhvr>
                                      <p:to>
                                        <p:strVal val="visible"/>
                                      </p:to>
                                    </p:set>
                                    <p:animEffect transition="in" filter="fade">
                                      <p:cBhvr>
                                        <p:cTn id="12" dur="500"/>
                                        <p:tgtEl>
                                          <p:spTgt spid="2">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2">
                                            <p:txEl>
                                              <p:pRg st="4" end="4"/>
                                            </p:txEl>
                                          </p:spTgt>
                                        </p:tgtEl>
                                        <p:attrNameLst>
                                          <p:attrName>style.visibility</p:attrName>
                                        </p:attrNameLst>
                                      </p:cBhvr>
                                      <p:to>
                                        <p:strVal val="visible"/>
                                      </p:to>
                                    </p:set>
                                    <p:animEffect transition="in" filter="fade">
                                      <p:cBhvr>
                                        <p:cTn id="17" dur="500"/>
                                        <p:tgtEl>
                                          <p:spTgt spid="2">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2">
                                            <p:txEl>
                                              <p:pRg st="6" end="6"/>
                                            </p:txEl>
                                          </p:spTgt>
                                        </p:tgtEl>
                                        <p:attrNameLst>
                                          <p:attrName>style.visibility</p:attrName>
                                        </p:attrNameLst>
                                      </p:cBhvr>
                                      <p:to>
                                        <p:strVal val="visible"/>
                                      </p:to>
                                    </p:set>
                                    <p:animEffect transition="in" filter="fade">
                                      <p:cBhvr>
                                        <p:cTn id="22" dur="500"/>
                                        <p:tgtEl>
                                          <p:spTgt spid="2">
                                            <p:txEl>
                                              <p:pRg st="6" end="6"/>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2">
                                            <p:txEl>
                                              <p:pRg st="8" end="8"/>
                                            </p:txEl>
                                          </p:spTgt>
                                        </p:tgtEl>
                                        <p:attrNameLst>
                                          <p:attrName>style.visibility</p:attrName>
                                        </p:attrNameLst>
                                      </p:cBhvr>
                                      <p:to>
                                        <p:strVal val="visible"/>
                                      </p:to>
                                    </p:set>
                                    <p:animEffect transition="in" filter="fade">
                                      <p:cBhvr>
                                        <p:cTn id="27" dur="500"/>
                                        <p:tgtEl>
                                          <p:spTgt spid="2">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AF03ED48-24EB-4320-AE13-33011AF268F5}"/>
              </a:ext>
            </a:extLst>
          </p:cNvPr>
          <p:cNvSpPr>
            <a:spLocks noGrp="1"/>
          </p:cNvSpPr>
          <p:nvPr>
            <p:ph type="body" idx="1"/>
          </p:nvPr>
        </p:nvSpPr>
        <p:spPr>
          <a:xfrm>
            <a:off x="113355" y="1824420"/>
            <a:ext cx="8917290" cy="3502200"/>
          </a:xfrm>
        </p:spPr>
        <p:txBody>
          <a:bodyPr/>
          <a:lstStyle/>
          <a:p>
            <a:pPr marL="152400" indent="0" algn="just">
              <a:buNone/>
            </a:pPr>
            <a:r>
              <a:rPr lang="en-US" sz="2400" dirty="0">
                <a:latin typeface="Leelawadee UI" panose="020B0502040204020203" pitchFamily="34" charset="-34"/>
                <a:cs typeface="Leelawadee UI" panose="020B0502040204020203" pitchFamily="34" charset="-34"/>
              </a:rPr>
              <a:t>In conclusion, Without planning an organization would be chaotic, drifting like a ship without propulsion, it is the core of the business by which you organize your goals and decide what you do. Moreover, planning  removes the risks in the company and make managers expect anything.</a:t>
            </a:r>
          </a:p>
        </p:txBody>
      </p:sp>
      <p:sp>
        <p:nvSpPr>
          <p:cNvPr id="3" name="Title 2">
            <a:extLst>
              <a:ext uri="{FF2B5EF4-FFF2-40B4-BE49-F238E27FC236}">
                <a16:creationId xmlns:a16="http://schemas.microsoft.com/office/drawing/2014/main" id="{A2924555-0532-4F57-B32E-A06A9D89A31E}"/>
              </a:ext>
            </a:extLst>
          </p:cNvPr>
          <p:cNvSpPr>
            <a:spLocks noGrp="1"/>
          </p:cNvSpPr>
          <p:nvPr>
            <p:ph type="title"/>
          </p:nvPr>
        </p:nvSpPr>
        <p:spPr/>
        <p:txBody>
          <a:bodyPr/>
          <a:lstStyle/>
          <a:p>
            <a:r>
              <a:rPr lang="en-US" sz="4000" dirty="0"/>
              <a:t>Conclusion:</a:t>
            </a:r>
          </a:p>
        </p:txBody>
      </p:sp>
      <p:sp>
        <p:nvSpPr>
          <p:cNvPr id="4" name="TextBox 3">
            <a:extLst>
              <a:ext uri="{FF2B5EF4-FFF2-40B4-BE49-F238E27FC236}">
                <a16:creationId xmlns:a16="http://schemas.microsoft.com/office/drawing/2014/main" id="{B2E223DF-31CC-42C6-A881-2A1DCB94FCB3}"/>
              </a:ext>
            </a:extLst>
          </p:cNvPr>
          <p:cNvSpPr txBox="1"/>
          <p:nvPr/>
        </p:nvSpPr>
        <p:spPr>
          <a:xfrm>
            <a:off x="8652793" y="4745863"/>
            <a:ext cx="491207" cy="307777"/>
          </a:xfrm>
          <a:prstGeom prst="rect">
            <a:avLst/>
          </a:prstGeom>
          <a:noFill/>
        </p:spPr>
        <p:txBody>
          <a:bodyPr wrap="square" rtlCol="0">
            <a:spAutoFit/>
          </a:bodyPr>
          <a:lstStyle/>
          <a:p>
            <a:r>
              <a:rPr lang="en-US" dirty="0"/>
              <a:t>6</a:t>
            </a:r>
          </a:p>
        </p:txBody>
      </p:sp>
    </p:spTree>
    <p:extLst>
      <p:ext uri="{BB962C8B-B14F-4D97-AF65-F5344CB8AC3E}">
        <p14:creationId xmlns:p14="http://schemas.microsoft.com/office/powerpoint/2010/main" val="2064383045"/>
      </p:ext>
    </p:extLst>
  </p:cSld>
  <p:clrMapOvr>
    <a:masterClrMapping/>
  </p:clrMapOvr>
  <mc:AlternateContent xmlns:mc="http://schemas.openxmlformats.org/markup-compatibility/2006">
    <mc:Choice xmlns:p159="http://schemas.microsoft.com/office/powerpoint/2015/09/main" xmlns="" Requires="p159">
      <p:transition xmlns:p14="http://schemas.microsoft.com/office/powerpoint/2010/main" spd="slow" p14:dur="2000">
        <p159:morph option="byObject"/>
      </p:transition>
    </mc:Choice>
    <mc:Fallback>
      <p:transitio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418"/>
        <p:cNvGrpSpPr/>
        <p:nvPr/>
      </p:nvGrpSpPr>
      <p:grpSpPr>
        <a:xfrm>
          <a:off x="0" y="0"/>
          <a:ext cx="0" cy="0"/>
          <a:chOff x="0" y="0"/>
          <a:chExt cx="0" cy="0"/>
        </a:xfrm>
      </p:grpSpPr>
      <p:sp>
        <p:nvSpPr>
          <p:cNvPr id="1419" name="Google Shape;1419;p55"/>
          <p:cNvSpPr txBox="1">
            <a:spLocks noGrp="1"/>
          </p:cNvSpPr>
          <p:nvPr>
            <p:ph type="title"/>
          </p:nvPr>
        </p:nvSpPr>
        <p:spPr>
          <a:xfrm>
            <a:off x="713225" y="368825"/>
            <a:ext cx="7717800" cy="572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sz="4000" dirty="0"/>
              <a:t>References:</a:t>
            </a:r>
            <a:endParaRPr sz="4000" dirty="0"/>
          </a:p>
        </p:txBody>
      </p:sp>
      <p:sp>
        <p:nvSpPr>
          <p:cNvPr id="1420" name="Google Shape;1420;p55"/>
          <p:cNvSpPr txBox="1">
            <a:spLocks noGrp="1"/>
          </p:cNvSpPr>
          <p:nvPr>
            <p:ph type="body" idx="1"/>
          </p:nvPr>
        </p:nvSpPr>
        <p:spPr>
          <a:xfrm>
            <a:off x="531857" y="1272475"/>
            <a:ext cx="7717800" cy="3502200"/>
          </a:xfrm>
          <a:prstGeom prst="rect">
            <a:avLst/>
          </a:prstGeom>
        </p:spPr>
        <p:txBody>
          <a:bodyPr spcFirstLastPara="1" wrap="square" lIns="91425" tIns="91425" rIns="91425" bIns="91425" anchor="t" anchorCtr="0">
            <a:noAutofit/>
          </a:bodyPr>
          <a:lstStyle/>
          <a:p>
            <a:pPr marL="342900" lvl="0" indent="-342900" algn="l" rtl="0">
              <a:spcBef>
                <a:spcPts val="0"/>
              </a:spcBef>
              <a:spcAft>
                <a:spcPts val="0"/>
              </a:spcAft>
              <a:buFont typeface="Wingdings" panose="05000000000000000000" pitchFamily="2" charset="2"/>
              <a:buChar char="§"/>
            </a:pPr>
            <a:r>
              <a:rPr lang="en-US" sz="2000" dirty="0"/>
              <a:t>McGraw-Hill/Irwin, a business unit of The McGraw-Hill Companies, Inc., 1221 Avenue of the Americas, New York, NY, 10020. Copyright © 2008 by The McGraw-Hill Companies.</a:t>
            </a:r>
            <a:endParaRPr sz="1400" dirty="0"/>
          </a:p>
        </p:txBody>
      </p:sp>
      <p:sp>
        <p:nvSpPr>
          <p:cNvPr id="4" name="TextBox 3">
            <a:extLst>
              <a:ext uri="{FF2B5EF4-FFF2-40B4-BE49-F238E27FC236}">
                <a16:creationId xmlns:a16="http://schemas.microsoft.com/office/drawing/2014/main" id="{32E5025F-A945-42EF-9EEC-7DBD817A70FB}"/>
              </a:ext>
            </a:extLst>
          </p:cNvPr>
          <p:cNvSpPr txBox="1"/>
          <p:nvPr/>
        </p:nvSpPr>
        <p:spPr>
          <a:xfrm>
            <a:off x="8546995" y="4774675"/>
            <a:ext cx="491207" cy="307777"/>
          </a:xfrm>
          <a:prstGeom prst="rect">
            <a:avLst/>
          </a:prstGeom>
          <a:noFill/>
        </p:spPr>
        <p:txBody>
          <a:bodyPr wrap="square" rtlCol="0">
            <a:spAutoFit/>
          </a:bodyPr>
          <a:lstStyle/>
          <a:p>
            <a:r>
              <a:rPr lang="en-US" dirty="0"/>
              <a:t>7</a:t>
            </a:r>
          </a:p>
        </p:txBody>
      </p:sp>
    </p:spTree>
  </p:cSld>
  <p:clrMapOvr>
    <a:masterClrMapping/>
  </p:clrMapOvr>
  <mc:AlternateContent xmlns:mc="http://schemas.openxmlformats.org/markup-compatibility/2006">
    <mc:Choice xmlns:p159="http://schemas.microsoft.com/office/powerpoint/2015/09/main" xmlns="" Requires="p159">
      <p:transition xmlns:p14="http://schemas.microsoft.com/office/powerpoint/2010/main" spd="slow" p14:dur="2000">
        <p159:morph option="byObject"/>
      </p:transition>
    </mc:Choice>
    <mc:Fallback>
      <p:transitio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388"/>
        <p:cNvGrpSpPr/>
        <p:nvPr/>
      </p:nvGrpSpPr>
      <p:grpSpPr>
        <a:xfrm>
          <a:off x="0" y="0"/>
          <a:ext cx="0" cy="0"/>
          <a:chOff x="0" y="0"/>
          <a:chExt cx="0" cy="0"/>
        </a:xfrm>
      </p:grpSpPr>
      <p:sp>
        <p:nvSpPr>
          <p:cNvPr id="1405" name="Google Shape;1405;p54"/>
          <p:cNvSpPr txBox="1">
            <a:spLocks noGrp="1"/>
          </p:cNvSpPr>
          <p:nvPr>
            <p:ph type="ctrTitle"/>
          </p:nvPr>
        </p:nvSpPr>
        <p:spPr>
          <a:xfrm>
            <a:off x="714375" y="571500"/>
            <a:ext cx="3895800" cy="11958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a:t>Thanks!</a:t>
            </a:r>
            <a:endParaRPr/>
          </a:p>
        </p:txBody>
      </p:sp>
      <p:sp>
        <p:nvSpPr>
          <p:cNvPr id="1406" name="Google Shape;1406;p54"/>
          <p:cNvSpPr txBox="1">
            <a:spLocks noGrp="1"/>
          </p:cNvSpPr>
          <p:nvPr>
            <p:ph type="subTitle" idx="1"/>
          </p:nvPr>
        </p:nvSpPr>
        <p:spPr>
          <a:xfrm>
            <a:off x="714200" y="1778050"/>
            <a:ext cx="3895800" cy="12891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lt1"/>
              </a:buClr>
              <a:buSzPts val="1100"/>
              <a:buFont typeface="Arial"/>
              <a:buNone/>
            </a:pPr>
            <a:r>
              <a:rPr lang="en" b="1" dirty="0">
                <a:solidFill>
                  <a:schemeClr val="dk2"/>
                </a:solidFill>
              </a:rPr>
              <a:t>Do you have any questions?</a:t>
            </a:r>
            <a:endParaRPr b="1" dirty="0">
              <a:solidFill>
                <a:schemeClr val="dk2"/>
              </a:solidFill>
            </a:endParaRPr>
          </a:p>
          <a:p>
            <a:pPr marL="0" lvl="0" indent="0" algn="l" rtl="0">
              <a:spcBef>
                <a:spcPts val="1000"/>
              </a:spcBef>
              <a:spcAft>
                <a:spcPts val="0"/>
              </a:spcAft>
              <a:buClr>
                <a:schemeClr val="lt1"/>
              </a:buClr>
              <a:buSzPts val="1100"/>
              <a:buFont typeface="Arial"/>
              <a:buNone/>
            </a:pPr>
            <a:endParaRPr dirty="0">
              <a:solidFill>
                <a:schemeClr val="dk2"/>
              </a:solidFill>
            </a:endParaRPr>
          </a:p>
        </p:txBody>
      </p:sp>
      <p:sp>
        <p:nvSpPr>
          <p:cNvPr id="1407" name="Google Shape;1407;p54"/>
          <p:cNvSpPr txBox="1"/>
          <p:nvPr/>
        </p:nvSpPr>
        <p:spPr>
          <a:xfrm>
            <a:off x="521017" y="4354650"/>
            <a:ext cx="3852000" cy="434700"/>
          </a:xfrm>
          <a:prstGeom prst="rect">
            <a:avLst/>
          </a:prstGeom>
          <a:noFill/>
          <a:ln>
            <a:noFill/>
          </a:ln>
        </p:spPr>
        <p:txBody>
          <a:bodyPr spcFirstLastPara="1" wrap="square" lIns="91425" tIns="91425" rIns="91425" bIns="91425" anchor="t" anchorCtr="0">
            <a:noAutofit/>
          </a:bodyPr>
          <a:lstStyle/>
          <a:p>
            <a:pPr marL="0" lvl="0" indent="0" algn="l" rtl="0">
              <a:spcBef>
                <a:spcPts val="300"/>
              </a:spcBef>
              <a:spcAft>
                <a:spcPts val="0"/>
              </a:spcAft>
              <a:buNone/>
            </a:pPr>
            <a:endParaRPr sz="1200" dirty="0">
              <a:solidFill>
                <a:schemeClr val="dk2"/>
              </a:solidFill>
              <a:latin typeface="Manjari"/>
              <a:ea typeface="Manjari"/>
              <a:cs typeface="Manjari"/>
              <a:sym typeface="Manjari"/>
            </a:endParaRPr>
          </a:p>
        </p:txBody>
      </p:sp>
      <p:grpSp>
        <p:nvGrpSpPr>
          <p:cNvPr id="1408" name="Google Shape;1408;p54"/>
          <p:cNvGrpSpPr/>
          <p:nvPr/>
        </p:nvGrpSpPr>
        <p:grpSpPr>
          <a:xfrm rot="-1372652">
            <a:off x="4484160" y="-174839"/>
            <a:ext cx="5885889" cy="5270771"/>
            <a:chOff x="634950" y="-965050"/>
            <a:chExt cx="7874100" cy="7051200"/>
          </a:xfrm>
        </p:grpSpPr>
        <p:sp>
          <p:nvSpPr>
            <p:cNvPr id="1409" name="Google Shape;1409;p54"/>
            <p:cNvSpPr/>
            <p:nvPr/>
          </p:nvSpPr>
          <p:spPr>
            <a:xfrm rot="1507170">
              <a:off x="1338489" y="182740"/>
              <a:ext cx="6467023" cy="4755620"/>
            </a:xfrm>
            <a:prstGeom prst="donut">
              <a:avLst>
                <a:gd name="adj" fmla="val 427"/>
              </a:avLst>
            </a:prstGeom>
            <a:gradFill>
              <a:gsLst>
                <a:gs pos="0">
                  <a:schemeClr val="accent1"/>
                </a:gs>
                <a:gs pos="9000">
                  <a:schemeClr val="accent2"/>
                </a:gs>
                <a:gs pos="25000">
                  <a:schemeClr val="lt2"/>
                </a:gs>
                <a:gs pos="49000">
                  <a:schemeClr val="accent3"/>
                </a:gs>
                <a:gs pos="72000">
                  <a:schemeClr val="lt2"/>
                </a:gs>
                <a:gs pos="86000">
                  <a:schemeClr val="accent2"/>
                </a:gs>
                <a:gs pos="100000">
                  <a:srgbClr val="B88532"/>
                </a:gs>
              </a:gsLst>
              <a:lin ang="2700006"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0" name="Google Shape;1410;p54"/>
            <p:cNvSpPr/>
            <p:nvPr/>
          </p:nvSpPr>
          <p:spPr>
            <a:xfrm rot="-1507170" flipH="1">
              <a:off x="1338489" y="182740"/>
              <a:ext cx="6467023" cy="4755620"/>
            </a:xfrm>
            <a:prstGeom prst="donut">
              <a:avLst>
                <a:gd name="adj" fmla="val 427"/>
              </a:avLst>
            </a:prstGeom>
            <a:gradFill>
              <a:gsLst>
                <a:gs pos="0">
                  <a:schemeClr val="accent1"/>
                </a:gs>
                <a:gs pos="9000">
                  <a:schemeClr val="accent2"/>
                </a:gs>
                <a:gs pos="25000">
                  <a:schemeClr val="lt2"/>
                </a:gs>
                <a:gs pos="49000">
                  <a:schemeClr val="accent3"/>
                </a:gs>
                <a:gs pos="72000">
                  <a:schemeClr val="lt2"/>
                </a:gs>
                <a:gs pos="86000">
                  <a:schemeClr val="accent2"/>
                </a:gs>
                <a:gs pos="100000">
                  <a:srgbClr val="B88532"/>
                </a:gs>
              </a:gsLst>
              <a:lin ang="2700006"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1" name="Google Shape;1411;p54"/>
            <p:cNvSpPr/>
            <p:nvPr/>
          </p:nvSpPr>
          <p:spPr>
            <a:xfrm rot="5256272">
              <a:off x="1338474" y="335180"/>
              <a:ext cx="6467051" cy="4755561"/>
            </a:xfrm>
            <a:prstGeom prst="donut">
              <a:avLst>
                <a:gd name="adj" fmla="val 427"/>
              </a:avLst>
            </a:prstGeom>
            <a:gradFill>
              <a:gsLst>
                <a:gs pos="0">
                  <a:schemeClr val="accent1"/>
                </a:gs>
                <a:gs pos="9000">
                  <a:schemeClr val="accent2"/>
                </a:gs>
                <a:gs pos="25000">
                  <a:schemeClr val="lt2"/>
                </a:gs>
                <a:gs pos="49000">
                  <a:schemeClr val="accent3"/>
                </a:gs>
                <a:gs pos="72000">
                  <a:schemeClr val="lt2"/>
                </a:gs>
                <a:gs pos="86000">
                  <a:schemeClr val="accent2"/>
                </a:gs>
                <a:gs pos="100000">
                  <a:srgbClr val="B88532"/>
                </a:gs>
              </a:gsLst>
              <a:lin ang="2700006"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412" name="Google Shape;1412;p54"/>
          <p:cNvSpPr/>
          <p:nvPr/>
        </p:nvSpPr>
        <p:spPr>
          <a:xfrm>
            <a:off x="6449642" y="488258"/>
            <a:ext cx="441744" cy="569430"/>
          </a:xfrm>
          <a:custGeom>
            <a:avLst/>
            <a:gdLst/>
            <a:ahLst/>
            <a:cxnLst/>
            <a:rect l="l" t="t" r="r" b="b"/>
            <a:pathLst>
              <a:path w="5233" h="6745" extrusionOk="0">
                <a:moveTo>
                  <a:pt x="2617" y="0"/>
                </a:moveTo>
                <a:lnTo>
                  <a:pt x="2617" y="0"/>
                </a:lnTo>
                <a:cubicBezTo>
                  <a:pt x="2617" y="1866"/>
                  <a:pt x="1447" y="3367"/>
                  <a:pt x="1" y="3367"/>
                </a:cubicBezTo>
                <a:lnTo>
                  <a:pt x="1" y="3367"/>
                </a:lnTo>
                <a:cubicBezTo>
                  <a:pt x="1447" y="3367"/>
                  <a:pt x="2617" y="4879"/>
                  <a:pt x="2617" y="6744"/>
                </a:cubicBezTo>
                <a:lnTo>
                  <a:pt x="2617" y="6744"/>
                </a:lnTo>
                <a:cubicBezTo>
                  <a:pt x="2617" y="4879"/>
                  <a:pt x="3787" y="3367"/>
                  <a:pt x="5233" y="3367"/>
                </a:cubicBezTo>
                <a:lnTo>
                  <a:pt x="5233" y="3367"/>
                </a:lnTo>
                <a:cubicBezTo>
                  <a:pt x="3787" y="3367"/>
                  <a:pt x="2617" y="1866"/>
                  <a:pt x="2617" y="0"/>
                </a:cubicBezTo>
                <a:close/>
              </a:path>
            </a:pathLst>
          </a:custGeom>
          <a:gradFill>
            <a:gsLst>
              <a:gs pos="0">
                <a:schemeClr val="accent1"/>
              </a:gs>
              <a:gs pos="9000">
                <a:schemeClr val="accent3"/>
              </a:gs>
              <a:gs pos="25000">
                <a:schemeClr val="lt2"/>
              </a:gs>
              <a:gs pos="49000">
                <a:schemeClr val="accent3"/>
              </a:gs>
              <a:gs pos="72000">
                <a:schemeClr val="lt2"/>
              </a:gs>
              <a:gs pos="86000">
                <a:schemeClr val="accent2"/>
              </a:gs>
              <a:gs pos="100000">
                <a:schemeClr val="accent1"/>
              </a:gs>
            </a:gsLst>
            <a:lin ang="18900044"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3" name="Google Shape;1413;p54"/>
          <p:cNvSpPr/>
          <p:nvPr/>
        </p:nvSpPr>
        <p:spPr>
          <a:xfrm>
            <a:off x="8430898" y="4507200"/>
            <a:ext cx="335997" cy="434698"/>
          </a:xfrm>
          <a:custGeom>
            <a:avLst/>
            <a:gdLst/>
            <a:ahLst/>
            <a:cxnLst/>
            <a:rect l="l" t="t" r="r" b="b"/>
            <a:pathLst>
              <a:path w="5222" h="6756" extrusionOk="0">
                <a:moveTo>
                  <a:pt x="2605" y="1"/>
                </a:moveTo>
                <a:lnTo>
                  <a:pt x="2605" y="1"/>
                </a:lnTo>
                <a:cubicBezTo>
                  <a:pt x="2605" y="1866"/>
                  <a:pt x="1435" y="3378"/>
                  <a:pt x="1" y="3378"/>
                </a:cubicBezTo>
                <a:lnTo>
                  <a:pt x="1" y="3378"/>
                </a:lnTo>
                <a:cubicBezTo>
                  <a:pt x="1447" y="3378"/>
                  <a:pt x="2605" y="4890"/>
                  <a:pt x="2605" y="6755"/>
                </a:cubicBezTo>
                <a:lnTo>
                  <a:pt x="2605" y="6755"/>
                </a:lnTo>
                <a:cubicBezTo>
                  <a:pt x="2605" y="4890"/>
                  <a:pt x="3775" y="3378"/>
                  <a:pt x="5221" y="3378"/>
                </a:cubicBezTo>
                <a:lnTo>
                  <a:pt x="5221" y="3378"/>
                </a:lnTo>
                <a:cubicBezTo>
                  <a:pt x="3786" y="3378"/>
                  <a:pt x="2605" y="1866"/>
                  <a:pt x="2605" y="1"/>
                </a:cubicBezTo>
                <a:close/>
              </a:path>
            </a:pathLst>
          </a:custGeom>
          <a:gradFill>
            <a:gsLst>
              <a:gs pos="0">
                <a:schemeClr val="accent1"/>
              </a:gs>
              <a:gs pos="9000">
                <a:schemeClr val="accent3"/>
              </a:gs>
              <a:gs pos="25000">
                <a:schemeClr val="lt2"/>
              </a:gs>
              <a:gs pos="49000">
                <a:schemeClr val="accent3"/>
              </a:gs>
              <a:gs pos="72000">
                <a:schemeClr val="lt2"/>
              </a:gs>
              <a:gs pos="86000">
                <a:schemeClr val="accent2"/>
              </a:gs>
              <a:gs pos="100000">
                <a:schemeClr val="accent1"/>
              </a:gs>
            </a:gsLst>
            <a:lin ang="18900044"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4" name="Google Shape;1414;p54"/>
          <p:cNvSpPr/>
          <p:nvPr/>
        </p:nvSpPr>
        <p:spPr>
          <a:xfrm>
            <a:off x="5063927" y="3835156"/>
            <a:ext cx="463975" cy="600287"/>
          </a:xfrm>
          <a:custGeom>
            <a:avLst/>
            <a:gdLst/>
            <a:ahLst/>
            <a:cxnLst/>
            <a:rect l="l" t="t" r="r" b="b"/>
            <a:pathLst>
              <a:path w="5222" h="6756" extrusionOk="0">
                <a:moveTo>
                  <a:pt x="2606" y="1"/>
                </a:moveTo>
                <a:lnTo>
                  <a:pt x="2606" y="1"/>
                </a:lnTo>
                <a:cubicBezTo>
                  <a:pt x="2606" y="1866"/>
                  <a:pt x="1436" y="3378"/>
                  <a:pt x="1" y="3378"/>
                </a:cubicBezTo>
                <a:lnTo>
                  <a:pt x="1" y="3378"/>
                </a:lnTo>
                <a:cubicBezTo>
                  <a:pt x="1447" y="3378"/>
                  <a:pt x="2606" y="4890"/>
                  <a:pt x="2606" y="6756"/>
                </a:cubicBezTo>
                <a:lnTo>
                  <a:pt x="2606" y="6756"/>
                </a:lnTo>
                <a:cubicBezTo>
                  <a:pt x="2606" y="4890"/>
                  <a:pt x="3776" y="3378"/>
                  <a:pt x="5222" y="3378"/>
                </a:cubicBezTo>
                <a:lnTo>
                  <a:pt x="5222" y="3378"/>
                </a:lnTo>
                <a:cubicBezTo>
                  <a:pt x="3776" y="3378"/>
                  <a:pt x="2606" y="1866"/>
                  <a:pt x="2606" y="1"/>
                </a:cubicBezTo>
                <a:close/>
              </a:path>
            </a:pathLst>
          </a:custGeom>
          <a:gradFill>
            <a:gsLst>
              <a:gs pos="0">
                <a:schemeClr val="accent1"/>
              </a:gs>
              <a:gs pos="9000">
                <a:schemeClr val="accent3"/>
              </a:gs>
              <a:gs pos="25000">
                <a:schemeClr val="lt2"/>
              </a:gs>
              <a:gs pos="49000">
                <a:schemeClr val="accent3"/>
              </a:gs>
              <a:gs pos="72000">
                <a:schemeClr val="lt2"/>
              </a:gs>
              <a:gs pos="86000">
                <a:schemeClr val="accent2"/>
              </a:gs>
              <a:gs pos="100000">
                <a:schemeClr val="accent1"/>
              </a:gs>
            </a:gsLst>
            <a:lin ang="18900044"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 name="TextBox 27">
            <a:extLst>
              <a:ext uri="{FF2B5EF4-FFF2-40B4-BE49-F238E27FC236}">
                <a16:creationId xmlns:a16="http://schemas.microsoft.com/office/drawing/2014/main" id="{ED7C6C89-5407-4A89-9871-8C7397E2F009}"/>
              </a:ext>
            </a:extLst>
          </p:cNvPr>
          <p:cNvSpPr txBox="1"/>
          <p:nvPr/>
        </p:nvSpPr>
        <p:spPr>
          <a:xfrm>
            <a:off x="8244714" y="4791205"/>
            <a:ext cx="491207" cy="307777"/>
          </a:xfrm>
          <a:prstGeom prst="rect">
            <a:avLst/>
          </a:prstGeom>
          <a:noFill/>
        </p:spPr>
        <p:txBody>
          <a:bodyPr wrap="square" rtlCol="0">
            <a:spAutoFit/>
          </a:bodyPr>
          <a:lstStyle/>
          <a:p>
            <a:r>
              <a:rPr lang="en-US" dirty="0"/>
              <a:t>8</a:t>
            </a:r>
          </a:p>
        </p:txBody>
      </p:sp>
    </p:spTree>
  </p:cSld>
  <p:clrMapOvr>
    <a:masterClrMapping/>
  </p:clrMapOvr>
  <mc:AlternateContent xmlns:mc="http://schemas.openxmlformats.org/markup-compatibility/2006">
    <mc:Choice xmlns:p159="http://schemas.microsoft.com/office/powerpoint/2015/09/main" xmlns="" Requires="p159">
      <p:transition xmlns:p14="http://schemas.microsoft.com/office/powerpoint/2010/main" spd="slow" p14:dur="2000">
        <p159:morph option="byObject"/>
      </p:transition>
    </mc:Choice>
    <mc:Fallback>
      <p:transition spd="slow">
        <p:fade/>
      </p:transition>
    </mc:Fallback>
  </mc:AlternateContent>
</p:sld>
</file>

<file path=ppt/theme/theme1.xml><?xml version="1.0" encoding="utf-8"?>
<a:theme xmlns:a="http://schemas.openxmlformats.org/drawingml/2006/main" name="Golden Translator Agency by Slidesgo">
  <a:themeElements>
    <a:clrScheme name="Simple Light">
      <a:dk1>
        <a:srgbClr val="B6852D"/>
      </a:dk1>
      <a:lt1>
        <a:srgbClr val="F9F5EF"/>
      </a:lt1>
      <a:dk2>
        <a:srgbClr val="644C21"/>
      </a:dk2>
      <a:lt2>
        <a:srgbClr val="FCEB8F"/>
      </a:lt2>
      <a:accent1>
        <a:srgbClr val="B88532"/>
      </a:accent1>
      <a:accent2>
        <a:srgbClr val="C99F4A"/>
      </a:accent2>
      <a:accent3>
        <a:srgbClr val="C29934"/>
      </a:accent3>
      <a:accent4>
        <a:srgbClr val="FFFFFF"/>
      </a:accent4>
      <a:accent5>
        <a:srgbClr val="FFFFFF"/>
      </a:accent5>
      <a:accent6>
        <a:srgbClr val="FFFFFF"/>
      </a:accent6>
      <a:hlink>
        <a:srgbClr val="644C21"/>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75</TotalTime>
  <Words>313</Words>
  <Application>Microsoft Office PowerPoint</Application>
  <PresentationFormat>On-screen Show (16:9)</PresentationFormat>
  <Paragraphs>52</Paragraphs>
  <Slides>8</Slides>
  <Notes>7</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8</vt:i4>
      </vt:variant>
    </vt:vector>
  </HeadingPairs>
  <TitlesOfParts>
    <vt:vector size="18" baseType="lpstr">
      <vt:lpstr>Arial</vt:lpstr>
      <vt:lpstr>Krona One</vt:lpstr>
      <vt:lpstr>Lato</vt:lpstr>
      <vt:lpstr>Leelawadee UI</vt:lpstr>
      <vt:lpstr>Lucida Sans</vt:lpstr>
      <vt:lpstr>Manjari</vt:lpstr>
      <vt:lpstr>Playfair Display</vt:lpstr>
      <vt:lpstr>Playfair Display Black</vt:lpstr>
      <vt:lpstr>Wingdings</vt:lpstr>
      <vt:lpstr>Golden Translator Agency by Slidesgo</vt:lpstr>
      <vt:lpstr>Planning in Management</vt:lpstr>
      <vt:lpstr>Introduction</vt:lpstr>
      <vt:lpstr>Introduction:</vt:lpstr>
      <vt:lpstr>Main Steps of Planning </vt:lpstr>
      <vt:lpstr>Benefits of planning </vt:lpstr>
      <vt:lpstr>Conclusion:</vt:lpstr>
      <vt:lpstr>References:</vt:lpstr>
      <vt:lpstr>Thanks!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Golden Translator Agency</dc:title>
  <dc:creator>Alaa Rashwan</dc:creator>
  <cp:lastModifiedBy>Maher Fattouh</cp:lastModifiedBy>
  <cp:revision>4</cp:revision>
  <dcterms:modified xsi:type="dcterms:W3CDTF">2022-05-21T07:58:40Z</dcterms:modified>
</cp:coreProperties>
</file>