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19"/>
  </p:notesMasterIdLst>
  <p:handoutMasterIdLst>
    <p:handoutMasterId r:id="rId20"/>
  </p:handoutMasterIdLst>
  <p:sldIdLst>
    <p:sldId id="256" r:id="rId2"/>
    <p:sldId id="257" r:id="rId3"/>
    <p:sldId id="258" r:id="rId4"/>
    <p:sldId id="259" r:id="rId5"/>
    <p:sldId id="260" r:id="rId6"/>
    <p:sldId id="262" r:id="rId7"/>
    <p:sldId id="263" r:id="rId8"/>
    <p:sldId id="265" r:id="rId9"/>
    <p:sldId id="272" r:id="rId10"/>
    <p:sldId id="273" r:id="rId11"/>
    <p:sldId id="267" r:id="rId12"/>
    <p:sldId id="268" r:id="rId13"/>
    <p:sldId id="269" r:id="rId14"/>
    <p:sldId id="270" r:id="rId15"/>
    <p:sldId id="266" r:id="rId16"/>
    <p:sldId id="261" r:id="rId17"/>
    <p:sldId id="27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960DE00-8806-4C72-AB1D-E46F5473D2A7}">
          <p14:sldIdLst>
            <p14:sldId id="256"/>
            <p14:sldId id="257"/>
            <p14:sldId id="258"/>
            <p14:sldId id="259"/>
            <p14:sldId id="260"/>
            <p14:sldId id="262"/>
            <p14:sldId id="263"/>
            <p14:sldId id="265"/>
            <p14:sldId id="272"/>
            <p14:sldId id="273"/>
            <p14:sldId id="267"/>
            <p14:sldId id="268"/>
            <p14:sldId id="269"/>
            <p14:sldId id="270"/>
            <p14:sldId id="266"/>
            <p14:sldId id="261"/>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65D3"/>
    <a:srgbClr val="92278F"/>
    <a:srgbClr val="4A1F42"/>
    <a:srgbClr val="EAE5EB"/>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69" autoAdjust="0"/>
    <p:restoredTop sz="87037" autoAdjust="0"/>
  </p:normalViewPr>
  <p:slideViewPr>
    <p:cSldViewPr snapToGrid="0">
      <p:cViewPr varScale="1">
        <p:scale>
          <a:sx n="63" d="100"/>
          <a:sy n="63" d="100"/>
        </p:scale>
        <p:origin x="76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A99CD95-0AE6-4E4A-AEFF-4B84AAE467B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LY"/>
          </a:p>
        </p:txBody>
      </p:sp>
      <p:sp>
        <p:nvSpPr>
          <p:cNvPr id="3" name="Date Placeholder 2">
            <a:extLst>
              <a:ext uri="{FF2B5EF4-FFF2-40B4-BE49-F238E27FC236}">
                <a16:creationId xmlns:a16="http://schemas.microsoft.com/office/drawing/2014/main" id="{3353CA62-D60E-4783-941B-C7CD6FBDFB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a:defRPr sz="1200"/>
            </a:lvl1pPr>
          </a:lstStyle>
          <a:p>
            <a:fld id="{474359EE-D163-4CA2-80E4-6BF39144A6E5}" type="datetimeFigureOut">
              <a:rPr lang="ar-LY" smtClean="0"/>
              <a:t>19/10/1443</a:t>
            </a:fld>
            <a:endParaRPr lang="ar-LY"/>
          </a:p>
        </p:txBody>
      </p:sp>
      <p:sp>
        <p:nvSpPr>
          <p:cNvPr id="4" name="Footer Placeholder 3">
            <a:extLst>
              <a:ext uri="{FF2B5EF4-FFF2-40B4-BE49-F238E27FC236}">
                <a16:creationId xmlns:a16="http://schemas.microsoft.com/office/drawing/2014/main" id="{E33DA1F5-5914-4055-AF63-166CFDC3C76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r">
              <a:defRPr sz="1200"/>
            </a:lvl1pPr>
          </a:lstStyle>
          <a:p>
            <a:endParaRPr lang="ar-LY"/>
          </a:p>
        </p:txBody>
      </p:sp>
      <p:sp>
        <p:nvSpPr>
          <p:cNvPr id="5" name="Slide Number Placeholder 4">
            <a:extLst>
              <a:ext uri="{FF2B5EF4-FFF2-40B4-BE49-F238E27FC236}">
                <a16:creationId xmlns:a16="http://schemas.microsoft.com/office/drawing/2014/main" id="{318110D2-848C-47AB-993E-A2EED133518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a:defRPr sz="1200"/>
            </a:lvl1pPr>
          </a:lstStyle>
          <a:p>
            <a:fld id="{5C8CF120-5605-4C33-9E63-55E8F458C959}" type="slidenum">
              <a:rPr lang="ar-LY" smtClean="0"/>
              <a:t>‹#›</a:t>
            </a:fld>
            <a:endParaRPr lang="ar-LY"/>
          </a:p>
        </p:txBody>
      </p:sp>
    </p:spTree>
    <p:extLst>
      <p:ext uri="{BB962C8B-B14F-4D97-AF65-F5344CB8AC3E}">
        <p14:creationId xmlns:p14="http://schemas.microsoft.com/office/powerpoint/2010/main" val="361641079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A12B5FC8-2F9D-4F9D-8D53-486722C456AE}" type="datetimeFigureOut">
              <a:rPr lang="ar-LY" smtClean="0"/>
              <a:t>19/10/1443</a:t>
            </a:fld>
            <a:endParaRPr lang="ar-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67CF3C05-7D87-49A9-B9DC-6578FEF5A097}" type="slidenum">
              <a:rPr lang="ar-LY" smtClean="0"/>
              <a:t>‹#›</a:t>
            </a:fld>
            <a:endParaRPr lang="ar-LY"/>
          </a:p>
        </p:txBody>
      </p:sp>
    </p:spTree>
    <p:extLst>
      <p:ext uri="{BB962C8B-B14F-4D97-AF65-F5344CB8AC3E}">
        <p14:creationId xmlns:p14="http://schemas.microsoft.com/office/powerpoint/2010/main" val="97046405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5"/>
          </p:nvPr>
        </p:nvSpPr>
        <p:spPr/>
        <p:txBody>
          <a:bodyPr/>
          <a:lstStyle/>
          <a:p>
            <a:fld id="{67CF3C05-7D87-49A9-B9DC-6578FEF5A097}" type="slidenum">
              <a:rPr lang="ar-LY" smtClean="0"/>
              <a:t>2</a:t>
            </a:fld>
            <a:endParaRPr lang="ar-LY"/>
          </a:p>
        </p:txBody>
      </p:sp>
      <p:sp>
        <p:nvSpPr>
          <p:cNvPr id="5" name="Footer Placeholder 4">
            <a:extLst>
              <a:ext uri="{FF2B5EF4-FFF2-40B4-BE49-F238E27FC236}">
                <a16:creationId xmlns:a16="http://schemas.microsoft.com/office/drawing/2014/main" id="{C6B66456-B992-40FA-AA64-D954EE381F7A}"/>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2356230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5"/>
          </p:nvPr>
        </p:nvSpPr>
        <p:spPr/>
        <p:txBody>
          <a:bodyPr/>
          <a:lstStyle/>
          <a:p>
            <a:fld id="{67CF3C05-7D87-49A9-B9DC-6578FEF5A097}" type="slidenum">
              <a:rPr lang="ar-LY" smtClean="0"/>
              <a:t>17</a:t>
            </a:fld>
            <a:endParaRPr lang="ar-LY"/>
          </a:p>
        </p:txBody>
      </p:sp>
      <p:sp>
        <p:nvSpPr>
          <p:cNvPr id="5" name="Footer Placeholder 4">
            <a:extLst>
              <a:ext uri="{FF2B5EF4-FFF2-40B4-BE49-F238E27FC236}">
                <a16:creationId xmlns:a16="http://schemas.microsoft.com/office/drawing/2014/main" id="{FDDB8B9E-3BB4-4AD7-9496-DE525099F223}"/>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3181131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Y" dirty="0"/>
          </a:p>
        </p:txBody>
      </p:sp>
      <p:sp>
        <p:nvSpPr>
          <p:cNvPr id="4" name="Slide Number Placeholder 3"/>
          <p:cNvSpPr>
            <a:spLocks noGrp="1"/>
          </p:cNvSpPr>
          <p:nvPr>
            <p:ph type="sldNum" sz="quarter" idx="5"/>
          </p:nvPr>
        </p:nvSpPr>
        <p:spPr/>
        <p:txBody>
          <a:bodyPr/>
          <a:lstStyle/>
          <a:p>
            <a:fld id="{67CF3C05-7D87-49A9-B9DC-6578FEF5A097}" type="slidenum">
              <a:rPr lang="ar-LY" smtClean="0"/>
              <a:t>3</a:t>
            </a:fld>
            <a:endParaRPr lang="ar-LY"/>
          </a:p>
        </p:txBody>
      </p:sp>
      <p:sp>
        <p:nvSpPr>
          <p:cNvPr id="5" name="Footer Placeholder 4">
            <a:extLst>
              <a:ext uri="{FF2B5EF4-FFF2-40B4-BE49-F238E27FC236}">
                <a16:creationId xmlns:a16="http://schemas.microsoft.com/office/drawing/2014/main" id="{24FD933F-6EE7-4F8F-B5C7-5738A6CE7CD7}"/>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264439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5"/>
          </p:nvPr>
        </p:nvSpPr>
        <p:spPr/>
        <p:txBody>
          <a:bodyPr/>
          <a:lstStyle/>
          <a:p>
            <a:fld id="{67CF3C05-7D87-49A9-B9DC-6578FEF5A097}" type="slidenum">
              <a:rPr lang="ar-LY" smtClean="0"/>
              <a:t>4</a:t>
            </a:fld>
            <a:endParaRPr lang="ar-LY"/>
          </a:p>
        </p:txBody>
      </p:sp>
      <p:sp>
        <p:nvSpPr>
          <p:cNvPr id="5" name="Footer Placeholder 4">
            <a:extLst>
              <a:ext uri="{FF2B5EF4-FFF2-40B4-BE49-F238E27FC236}">
                <a16:creationId xmlns:a16="http://schemas.microsoft.com/office/drawing/2014/main" id="{73443FA0-B5A6-49F1-B0A5-932B9477B010}"/>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3595973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endParaRPr lang="en-US" b="0" i="0" dirty="0">
              <a:solidFill>
                <a:srgbClr val="000000"/>
              </a:solidFill>
              <a:effectLst/>
              <a:latin typeface="Open Sans" panose="020B0606030504020204" pitchFamily="34" charset="0"/>
            </a:endParaRPr>
          </a:p>
          <a:p>
            <a:endParaRPr lang="ar-LY" dirty="0"/>
          </a:p>
        </p:txBody>
      </p:sp>
      <p:sp>
        <p:nvSpPr>
          <p:cNvPr id="4" name="Slide Number Placeholder 3"/>
          <p:cNvSpPr>
            <a:spLocks noGrp="1"/>
          </p:cNvSpPr>
          <p:nvPr>
            <p:ph type="sldNum" sz="quarter" idx="5"/>
          </p:nvPr>
        </p:nvSpPr>
        <p:spPr/>
        <p:txBody>
          <a:bodyPr/>
          <a:lstStyle/>
          <a:p>
            <a:fld id="{67CF3C05-7D87-49A9-B9DC-6578FEF5A097}" type="slidenum">
              <a:rPr lang="ar-LY" smtClean="0"/>
              <a:t>5</a:t>
            </a:fld>
            <a:endParaRPr lang="ar-LY"/>
          </a:p>
        </p:txBody>
      </p:sp>
      <p:sp>
        <p:nvSpPr>
          <p:cNvPr id="5" name="Footer Placeholder 4">
            <a:extLst>
              <a:ext uri="{FF2B5EF4-FFF2-40B4-BE49-F238E27FC236}">
                <a16:creationId xmlns:a16="http://schemas.microsoft.com/office/drawing/2014/main" id="{DCA33B88-3F5D-4711-80C7-94DDFD7ADCF5}"/>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1743793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Rockwell" panose="02060603020205020403" pitchFamily="18" charset="0"/>
            </a:endParaRPr>
          </a:p>
        </p:txBody>
      </p:sp>
      <p:sp>
        <p:nvSpPr>
          <p:cNvPr id="4" name="Slide Number Placeholder 3"/>
          <p:cNvSpPr>
            <a:spLocks noGrp="1"/>
          </p:cNvSpPr>
          <p:nvPr>
            <p:ph type="sldNum" sz="quarter" idx="5"/>
          </p:nvPr>
        </p:nvSpPr>
        <p:spPr/>
        <p:txBody>
          <a:bodyPr/>
          <a:lstStyle/>
          <a:p>
            <a:fld id="{67CF3C05-7D87-49A9-B9DC-6578FEF5A097}" type="slidenum">
              <a:rPr lang="ar-LY" smtClean="0"/>
              <a:t>6</a:t>
            </a:fld>
            <a:endParaRPr lang="ar-LY"/>
          </a:p>
        </p:txBody>
      </p:sp>
      <p:sp>
        <p:nvSpPr>
          <p:cNvPr id="5" name="Footer Placeholder 4">
            <a:extLst>
              <a:ext uri="{FF2B5EF4-FFF2-40B4-BE49-F238E27FC236}">
                <a16:creationId xmlns:a16="http://schemas.microsoft.com/office/drawing/2014/main" id="{0A3E1BE7-96EA-45B8-ACB1-BBC3D9EFF98B}"/>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435291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Y" dirty="0"/>
          </a:p>
        </p:txBody>
      </p:sp>
      <p:sp>
        <p:nvSpPr>
          <p:cNvPr id="4" name="Slide Number Placeholder 3"/>
          <p:cNvSpPr>
            <a:spLocks noGrp="1"/>
          </p:cNvSpPr>
          <p:nvPr>
            <p:ph type="sldNum" sz="quarter" idx="5"/>
          </p:nvPr>
        </p:nvSpPr>
        <p:spPr/>
        <p:txBody>
          <a:bodyPr/>
          <a:lstStyle/>
          <a:p>
            <a:fld id="{67CF3C05-7D87-49A9-B9DC-6578FEF5A097}" type="slidenum">
              <a:rPr lang="ar-LY" smtClean="0"/>
              <a:t>7</a:t>
            </a:fld>
            <a:endParaRPr lang="ar-LY"/>
          </a:p>
        </p:txBody>
      </p:sp>
      <p:sp>
        <p:nvSpPr>
          <p:cNvPr id="5" name="Footer Placeholder 4">
            <a:extLst>
              <a:ext uri="{FF2B5EF4-FFF2-40B4-BE49-F238E27FC236}">
                <a16:creationId xmlns:a16="http://schemas.microsoft.com/office/drawing/2014/main" id="{981A8412-C18C-4109-8DCA-21751FC5005F}"/>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1943889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5"/>
          </p:nvPr>
        </p:nvSpPr>
        <p:spPr/>
        <p:txBody>
          <a:bodyPr/>
          <a:lstStyle/>
          <a:p>
            <a:fld id="{67CF3C05-7D87-49A9-B9DC-6578FEF5A097}" type="slidenum">
              <a:rPr lang="ar-LY" smtClean="0"/>
              <a:t>12</a:t>
            </a:fld>
            <a:endParaRPr lang="ar-LY"/>
          </a:p>
        </p:txBody>
      </p:sp>
      <p:sp>
        <p:nvSpPr>
          <p:cNvPr id="5" name="Footer Placeholder 4">
            <a:extLst>
              <a:ext uri="{FF2B5EF4-FFF2-40B4-BE49-F238E27FC236}">
                <a16:creationId xmlns:a16="http://schemas.microsoft.com/office/drawing/2014/main" id="{C5F2E85D-CEDE-4929-8B2A-49300308D19D}"/>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4153507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Y" dirty="0"/>
          </a:p>
        </p:txBody>
      </p:sp>
      <p:sp>
        <p:nvSpPr>
          <p:cNvPr id="4" name="Slide Number Placeholder 3"/>
          <p:cNvSpPr>
            <a:spLocks noGrp="1"/>
          </p:cNvSpPr>
          <p:nvPr>
            <p:ph type="sldNum" sz="quarter" idx="5"/>
          </p:nvPr>
        </p:nvSpPr>
        <p:spPr/>
        <p:txBody>
          <a:bodyPr/>
          <a:lstStyle/>
          <a:p>
            <a:fld id="{67CF3C05-7D87-49A9-B9DC-6578FEF5A097}" type="slidenum">
              <a:rPr lang="ar-LY" smtClean="0"/>
              <a:t>15</a:t>
            </a:fld>
            <a:endParaRPr lang="ar-LY"/>
          </a:p>
        </p:txBody>
      </p:sp>
      <p:sp>
        <p:nvSpPr>
          <p:cNvPr id="5" name="Footer Placeholder 4">
            <a:extLst>
              <a:ext uri="{FF2B5EF4-FFF2-40B4-BE49-F238E27FC236}">
                <a16:creationId xmlns:a16="http://schemas.microsoft.com/office/drawing/2014/main" id="{0392C6A0-60ED-4C19-B4CD-678453C44D43}"/>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1411101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Y" dirty="0"/>
          </a:p>
        </p:txBody>
      </p:sp>
      <p:sp>
        <p:nvSpPr>
          <p:cNvPr id="4" name="Slide Number Placeholder 3"/>
          <p:cNvSpPr>
            <a:spLocks noGrp="1"/>
          </p:cNvSpPr>
          <p:nvPr>
            <p:ph type="sldNum" sz="quarter" idx="5"/>
          </p:nvPr>
        </p:nvSpPr>
        <p:spPr/>
        <p:txBody>
          <a:bodyPr/>
          <a:lstStyle/>
          <a:p>
            <a:fld id="{67CF3C05-7D87-49A9-B9DC-6578FEF5A097}" type="slidenum">
              <a:rPr lang="ar-LY" smtClean="0"/>
              <a:t>16</a:t>
            </a:fld>
            <a:endParaRPr lang="ar-LY"/>
          </a:p>
        </p:txBody>
      </p:sp>
      <p:sp>
        <p:nvSpPr>
          <p:cNvPr id="5" name="Footer Placeholder 4">
            <a:extLst>
              <a:ext uri="{FF2B5EF4-FFF2-40B4-BE49-F238E27FC236}">
                <a16:creationId xmlns:a16="http://schemas.microsoft.com/office/drawing/2014/main" id="{6624DE8D-5C55-4549-8A37-B62F13E137BE}"/>
              </a:ext>
            </a:extLst>
          </p:cNvPr>
          <p:cNvSpPr>
            <a:spLocks noGrp="1"/>
          </p:cNvSpPr>
          <p:nvPr>
            <p:ph type="ftr" sz="quarter" idx="4"/>
          </p:nvPr>
        </p:nvSpPr>
        <p:spPr/>
        <p:txBody>
          <a:bodyPr/>
          <a:lstStyle/>
          <a:p>
            <a:endParaRPr lang="ar-LY"/>
          </a:p>
        </p:txBody>
      </p:sp>
    </p:spTree>
    <p:extLst>
      <p:ext uri="{BB962C8B-B14F-4D97-AF65-F5344CB8AC3E}">
        <p14:creationId xmlns:p14="http://schemas.microsoft.com/office/powerpoint/2010/main" val="2735319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388FBDE-08AF-486F-9CCD-DEAE29A576DA}" type="datetime8">
              <a:rPr lang="ar-LY" smtClean="0"/>
              <a:t>20 أيار،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3989027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9903E8-4675-4B77-82E1-EA2EE3B0FFFD}" type="datetime8">
              <a:rPr lang="ar-LY" smtClean="0"/>
              <a:t>20 أيار، 22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478798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A75BDDA-9CED-4C3E-B0B0-72632037075B}" type="datetime8">
              <a:rPr lang="ar-LY" smtClean="0"/>
              <a:t>20 أيار،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3003398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0394151-4652-4544-AA4D-E42ED04CF629}" type="datetime8">
              <a:rPr lang="ar-LY" smtClean="0"/>
              <a:t>20 أيار،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3451932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CFAB53-C150-41C7-89EB-D1EEF1EFE647}" type="datetime8">
              <a:rPr lang="ar-LY" smtClean="0"/>
              <a:t>20 أيار،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20051522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70E8DD2-18FC-4BD9-8A72-031BEE6AC421}" type="datetime8">
              <a:rPr lang="ar-LY" smtClean="0"/>
              <a:t>20 أيار، 22</a:t>
            </a:fld>
            <a:endParaRPr lang="ar-LY"/>
          </a:p>
        </p:txBody>
      </p:sp>
      <p:sp>
        <p:nvSpPr>
          <p:cNvPr id="4"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22305544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50E2FD4-A4BC-4190-981F-FD76C9BC05F3}" type="datetime8">
              <a:rPr lang="ar-LY" smtClean="0"/>
              <a:t>20 أيار، 22</a:t>
            </a:fld>
            <a:endParaRPr lang="ar-LY"/>
          </a:p>
        </p:txBody>
      </p:sp>
      <p:sp>
        <p:nvSpPr>
          <p:cNvPr id="4"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1010112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42C94-5A81-493B-83C5-3F95D1829AF9}" type="datetime8">
              <a:rPr lang="ar-LY" smtClean="0"/>
              <a:t>20 أيار،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10094742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DCE82D-92CC-46BF-AAFA-5EF5EDFF1876}" type="datetime8">
              <a:rPr lang="ar-LY" smtClean="0"/>
              <a:t>20 أيار،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3760601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72BFAC-1310-4E98-8547-37088F399214}" type="datetime8">
              <a:rPr lang="ar-LY" smtClean="0"/>
              <a:t>20 أيار،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2883009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0860A5-9FD6-4816-A199-90CB67EDE049}" type="datetime8">
              <a:rPr lang="ar-LY" smtClean="0"/>
              <a:t>20 أيار،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2265901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E9BC7C4-7987-4B7C-8A05-221A6BACA509}" type="datetime8">
              <a:rPr lang="ar-LY" smtClean="0"/>
              <a:t>20 أيار، 22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3285532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AC65BA-E6B6-4D0A-89DE-445FAFA95504}" type="datetime8">
              <a:rPr lang="ar-LY" smtClean="0"/>
              <a:t>20 أيار، 22</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2001979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AE690B13-BF2D-4F3A-8CBB-B1915B20A248}" type="datetime8">
              <a:rPr lang="ar-LY" smtClean="0"/>
              <a:t>20 أيار، 22</a:t>
            </a:fld>
            <a:endParaRPr lang="ar-LY"/>
          </a:p>
        </p:txBody>
      </p:sp>
      <p:sp>
        <p:nvSpPr>
          <p:cNvPr id="5" name="Footer Placeholder 3"/>
          <p:cNvSpPr>
            <a:spLocks noGrp="1"/>
          </p:cNvSpPr>
          <p:nvPr>
            <p:ph type="ftr" sz="quarter" idx="11"/>
          </p:nvPr>
        </p:nvSpPr>
        <p:spPr/>
        <p:txBody>
          <a:bodyPr/>
          <a:lstStyle/>
          <a:p>
            <a:endParaRPr lang="ar-LY"/>
          </a:p>
        </p:txBody>
      </p:sp>
      <p:sp>
        <p:nvSpPr>
          <p:cNvPr id="6" name="Slide Number Placeholder 4"/>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3433906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FD0FEC3-2BD3-4164-8B5A-45B95E0E072D}" type="datetime8">
              <a:rPr lang="ar-LY" smtClean="0"/>
              <a:t>20 أيار، 22</a:t>
            </a:fld>
            <a:endParaRPr lang="ar-LY"/>
          </a:p>
        </p:txBody>
      </p:sp>
      <p:sp>
        <p:nvSpPr>
          <p:cNvPr id="5" name="Footer Placeholder 2"/>
          <p:cNvSpPr>
            <a:spLocks noGrp="1"/>
          </p:cNvSpPr>
          <p:nvPr>
            <p:ph type="ftr" sz="quarter" idx="11"/>
          </p:nvPr>
        </p:nvSpPr>
        <p:spPr/>
        <p:txBody>
          <a:bodyPr/>
          <a:lstStyle/>
          <a:p>
            <a:endParaRPr lang="ar-LY"/>
          </a:p>
        </p:txBody>
      </p:sp>
      <p:sp>
        <p:nvSpPr>
          <p:cNvPr id="6" name="Slide Number Placeholder 3"/>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3833360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BE42E9C8-C839-4823-9E0F-E0955C17EC14}" type="datetime8">
              <a:rPr lang="ar-LY" smtClean="0"/>
              <a:t>20 أيار، 22</a:t>
            </a:fld>
            <a:endParaRPr lang="ar-LY"/>
          </a:p>
        </p:txBody>
      </p:sp>
      <p:sp>
        <p:nvSpPr>
          <p:cNvPr id="5" name="Footer Placeholder 5"/>
          <p:cNvSpPr>
            <a:spLocks noGrp="1"/>
          </p:cNvSpPr>
          <p:nvPr>
            <p:ph type="ftr" sz="quarter" idx="11"/>
          </p:nvPr>
        </p:nvSpPr>
        <p:spPr/>
        <p:txBody>
          <a:bodyPr/>
          <a:lstStyle/>
          <a:p>
            <a:endParaRPr lang="ar-LY"/>
          </a:p>
        </p:txBody>
      </p:sp>
      <p:sp>
        <p:nvSpPr>
          <p:cNvPr id="6" name="Slide Number Placeholder 6"/>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2916035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962661-88EE-4AD5-AACD-39FD5CE83DC0}" type="datetime8">
              <a:rPr lang="ar-LY" smtClean="0"/>
              <a:t>20 أيار، 22</a:t>
            </a:fld>
            <a:endParaRPr lang="ar-LY"/>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849D18B-402F-4F6A-9A87-392CA8653E49}" type="slidenum">
              <a:rPr lang="ar-LY" smtClean="0"/>
              <a:t>‹#›</a:t>
            </a:fld>
            <a:endParaRPr lang="ar-LY"/>
          </a:p>
        </p:txBody>
      </p:sp>
    </p:spTree>
    <p:extLst>
      <p:ext uri="{BB962C8B-B14F-4D97-AF65-F5344CB8AC3E}">
        <p14:creationId xmlns:p14="http://schemas.microsoft.com/office/powerpoint/2010/main" val="2057591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C201575-5297-42AE-9162-5931E9C4CAF0}" type="datetime8">
              <a:rPr lang="ar-LY" smtClean="0"/>
              <a:t>20 أيار، 22</a:t>
            </a:fld>
            <a:endParaRPr lang="ar-LY"/>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ar-LY"/>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A849D18B-402F-4F6A-9A87-392CA8653E49}" type="slidenum">
              <a:rPr lang="ar-LY" smtClean="0"/>
              <a:t>‹#›</a:t>
            </a:fld>
            <a:endParaRPr lang="ar-LY"/>
          </a:p>
        </p:txBody>
      </p:sp>
    </p:spTree>
    <p:extLst>
      <p:ext uri="{BB962C8B-B14F-4D97-AF65-F5344CB8AC3E}">
        <p14:creationId xmlns:p14="http://schemas.microsoft.com/office/powerpoint/2010/main" val="649582186"/>
      </p:ext>
    </p:extLst>
  </p:cSld>
  <p:clrMap bg1="dk1" tx1="lt1" bg2="dk2" tx2="lt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 id="2147483985" r:id="rId13"/>
    <p:sldLayoutId id="2147483986" r:id="rId14"/>
    <p:sldLayoutId id="2147483987" r:id="rId15"/>
    <p:sldLayoutId id="2147483988" r:id="rId16"/>
    <p:sldLayoutId id="2147483989" r:id="rId17"/>
  </p:sldLayoutIdLst>
  <p:hf hdr="0" ft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r" defTabSz="457200" rtl="1"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cdc.gov/flu/about/keyfacts.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84741-ECB5-4417-81C6-B9576258F7C5}"/>
              </a:ext>
            </a:extLst>
          </p:cNvPr>
          <p:cNvSpPr>
            <a:spLocks noGrp="1"/>
          </p:cNvSpPr>
          <p:nvPr>
            <p:ph type="ctrTitle"/>
          </p:nvPr>
        </p:nvSpPr>
        <p:spPr>
          <a:xfrm>
            <a:off x="2497137" y="624841"/>
            <a:ext cx="7197726" cy="3165282"/>
          </a:xfrm>
        </p:spPr>
        <p:txBody>
          <a:bodyPr/>
          <a:lstStyle/>
          <a:p>
            <a:pPr algn="ctr"/>
            <a:r>
              <a:rPr lang="en-US" sz="4800" b="1" dirty="0">
                <a:solidFill>
                  <a:schemeClr val="tx1"/>
                </a:solidFill>
                <a:latin typeface="Rockwell" panose="02060603020205020403" pitchFamily="18" charset="0"/>
              </a:rPr>
              <a:t>Influenza flu </a:t>
            </a:r>
            <a:br>
              <a:rPr lang="en-US" sz="4800" b="1" dirty="0">
                <a:solidFill>
                  <a:schemeClr val="tx1"/>
                </a:solidFill>
                <a:latin typeface="Rockwell" panose="02060603020205020403" pitchFamily="18" charset="0"/>
              </a:rPr>
            </a:br>
            <a:r>
              <a:rPr lang="en-US" sz="4800" b="1" dirty="0">
                <a:solidFill>
                  <a:schemeClr val="tx1"/>
                </a:solidFill>
                <a:latin typeface="Rockwell" panose="02060603020205020403" pitchFamily="18" charset="0"/>
              </a:rPr>
              <a:t>&amp;</a:t>
            </a:r>
            <a:br>
              <a:rPr lang="en-US" sz="4800" b="1" dirty="0">
                <a:solidFill>
                  <a:schemeClr val="tx1"/>
                </a:solidFill>
                <a:latin typeface="Rockwell" panose="02060603020205020403" pitchFamily="18" charset="0"/>
              </a:rPr>
            </a:br>
            <a:r>
              <a:rPr lang="en-US" sz="4800" b="1" dirty="0">
                <a:solidFill>
                  <a:schemeClr val="tx1"/>
                </a:solidFill>
                <a:latin typeface="Rockwell" panose="02060603020205020403" pitchFamily="18" charset="0"/>
              </a:rPr>
              <a:t> pneumonia</a:t>
            </a:r>
            <a:endParaRPr lang="ar-LY" b="1" dirty="0">
              <a:solidFill>
                <a:schemeClr val="tx1"/>
              </a:solidFill>
              <a:latin typeface="Rockwell" panose="02060603020205020403" pitchFamily="18" charset="0"/>
            </a:endParaRPr>
          </a:p>
        </p:txBody>
      </p:sp>
      <p:sp>
        <p:nvSpPr>
          <p:cNvPr id="3" name="Subtitle 2">
            <a:extLst>
              <a:ext uri="{FF2B5EF4-FFF2-40B4-BE49-F238E27FC236}">
                <a16:creationId xmlns:a16="http://schemas.microsoft.com/office/drawing/2014/main" id="{0C9C7C40-2817-4F7E-80DE-9D5755869F93}"/>
              </a:ext>
            </a:extLst>
          </p:cNvPr>
          <p:cNvSpPr>
            <a:spLocks noGrp="1"/>
          </p:cNvSpPr>
          <p:nvPr>
            <p:ph type="subTitle" idx="1"/>
          </p:nvPr>
        </p:nvSpPr>
        <p:spPr>
          <a:xfrm>
            <a:off x="289561" y="3790123"/>
            <a:ext cx="8954694" cy="2900237"/>
          </a:xfrm>
        </p:spPr>
        <p:txBody>
          <a:bodyPr>
            <a:noAutofit/>
          </a:bodyPr>
          <a:lstStyle/>
          <a:p>
            <a:pPr marL="0" lvl="0" indent="0" rtl="0">
              <a:spcBef>
                <a:spcPts val="0"/>
              </a:spcBef>
              <a:spcAft>
                <a:spcPts val="0"/>
              </a:spcAft>
              <a:buNone/>
            </a:pPr>
            <a:endParaRPr lang="ar-LY" sz="1700" dirty="0">
              <a:solidFill>
                <a:schemeClr val="tx1"/>
              </a:solidFill>
              <a:latin typeface="Rockwell" panose="02060603020205020403" pitchFamily="18" charset="0"/>
            </a:endParaRPr>
          </a:p>
          <a:p>
            <a:pPr marL="0" lvl="0" indent="0" rtl="0">
              <a:spcBef>
                <a:spcPts val="0"/>
              </a:spcBef>
              <a:spcAft>
                <a:spcPts val="0"/>
              </a:spcAft>
              <a:buNone/>
            </a:pPr>
            <a:endParaRPr lang="ar-LY" sz="1700" dirty="0">
              <a:solidFill>
                <a:schemeClr val="tx1"/>
              </a:solidFill>
              <a:latin typeface="Rockwell" panose="02060603020205020403" pitchFamily="18" charset="0"/>
            </a:endParaRPr>
          </a:p>
          <a:p>
            <a:pPr marL="0" lvl="0" indent="0" rtl="0">
              <a:spcBef>
                <a:spcPts val="0"/>
              </a:spcBef>
              <a:spcAft>
                <a:spcPts val="0"/>
              </a:spcAft>
              <a:buNone/>
            </a:pPr>
            <a:r>
              <a:rPr lang="en" sz="1700" dirty="0">
                <a:solidFill>
                  <a:schemeClr val="tx1"/>
                </a:solidFill>
                <a:latin typeface="Rockwell" panose="02060603020205020403" pitchFamily="18" charset="0"/>
              </a:rPr>
              <a:t>Presented by:</a:t>
            </a:r>
          </a:p>
          <a:p>
            <a:pPr marL="0" lvl="0" indent="0" rtl="0">
              <a:spcBef>
                <a:spcPts val="0"/>
              </a:spcBef>
              <a:spcAft>
                <a:spcPts val="0"/>
              </a:spcAft>
              <a:buNone/>
            </a:pPr>
            <a:r>
              <a:rPr lang="en" sz="1700" dirty="0">
                <a:solidFill>
                  <a:schemeClr val="tx1"/>
                </a:solidFill>
                <a:latin typeface="Rockwell" panose="02060603020205020403" pitchFamily="18" charset="0"/>
              </a:rPr>
              <a:t>                  Student name :  Lotfia farhat</a:t>
            </a:r>
          </a:p>
          <a:p>
            <a:pPr marL="0" indent="0"/>
            <a:r>
              <a:rPr lang="en" sz="1700" dirty="0">
                <a:solidFill>
                  <a:schemeClr val="tx1"/>
                </a:solidFill>
                <a:latin typeface="Rockwell" panose="02060603020205020403" pitchFamily="18" charset="0"/>
              </a:rPr>
              <a:t>                  Student number: 3510 </a:t>
            </a:r>
          </a:p>
          <a:p>
            <a:pPr marL="0" indent="0"/>
            <a:r>
              <a:rPr lang="en" sz="1700" dirty="0">
                <a:solidFill>
                  <a:schemeClr val="tx1"/>
                </a:solidFill>
                <a:latin typeface="Rockwell" panose="02060603020205020403" pitchFamily="18" charset="0"/>
              </a:rPr>
              <a:t>                 Supervised by: Fatma eltar</a:t>
            </a:r>
            <a:r>
              <a:rPr lang="en-US" sz="1700" dirty="0" err="1">
                <a:solidFill>
                  <a:schemeClr val="tx1"/>
                </a:solidFill>
                <a:latin typeface="Rockwell" panose="02060603020205020403" pitchFamily="18" charset="0"/>
              </a:rPr>
              <a:t>honi</a:t>
            </a:r>
            <a:endParaRPr lang="en-US" sz="1700" dirty="0">
              <a:solidFill>
                <a:schemeClr val="tx1"/>
              </a:solidFill>
              <a:latin typeface="Rockwell" panose="02060603020205020403" pitchFamily="18" charset="0"/>
            </a:endParaRPr>
          </a:p>
          <a:p>
            <a:r>
              <a:rPr lang="en-US" sz="1700" dirty="0">
                <a:solidFill>
                  <a:schemeClr val="tx1"/>
                </a:solidFill>
                <a:latin typeface="Rockwell" panose="02060603020205020403" pitchFamily="18" charset="0"/>
              </a:rPr>
              <a:t>                  Y1 / block: PTS </a:t>
            </a:r>
          </a:p>
          <a:p>
            <a:pPr marL="0" indent="0"/>
            <a:r>
              <a:rPr lang="en-US" sz="1700" dirty="0">
                <a:solidFill>
                  <a:schemeClr val="tx1"/>
                </a:solidFill>
                <a:latin typeface="Rockwell" panose="02060603020205020403" pitchFamily="18" charset="0"/>
              </a:rPr>
              <a:t>                  Date:  2022/5/18</a:t>
            </a:r>
            <a:r>
              <a:rPr lang="ar-LY" sz="1700" dirty="0">
                <a:solidFill>
                  <a:schemeClr val="tx1"/>
                </a:solidFill>
                <a:latin typeface="Rockwell" panose="02060603020205020403" pitchFamily="18" charset="0"/>
              </a:rPr>
              <a:t>     </a:t>
            </a:r>
            <a:endParaRPr lang="en" sz="1700" dirty="0">
              <a:solidFill>
                <a:schemeClr val="tx1"/>
              </a:solidFill>
              <a:latin typeface="Rockwell" panose="02060603020205020403" pitchFamily="18" charset="0"/>
            </a:endParaRPr>
          </a:p>
          <a:p>
            <a:r>
              <a:rPr lang="en-US" sz="1700" dirty="0">
                <a:solidFill>
                  <a:schemeClr val="tx1"/>
                </a:solidFill>
              </a:rPr>
              <a:t> </a:t>
            </a:r>
            <a:endParaRPr lang="ar-LY" sz="1700" dirty="0">
              <a:solidFill>
                <a:schemeClr val="tx1"/>
              </a:solidFill>
            </a:endParaRPr>
          </a:p>
        </p:txBody>
      </p:sp>
      <p:pic>
        <p:nvPicPr>
          <p:cNvPr id="4" name="Picture 3">
            <a:extLst>
              <a:ext uri="{FF2B5EF4-FFF2-40B4-BE49-F238E27FC236}">
                <a16:creationId xmlns:a16="http://schemas.microsoft.com/office/drawing/2014/main" id="{4BBC068A-3B62-47A1-952D-17549A0D6CAE}"/>
              </a:ext>
            </a:extLst>
          </p:cNvPr>
          <p:cNvPicPr>
            <a:picLocks noChangeAspect="1"/>
          </p:cNvPicPr>
          <p:nvPr/>
        </p:nvPicPr>
        <p:blipFill>
          <a:blip r:embed="rId2"/>
          <a:stretch>
            <a:fillRect/>
          </a:stretch>
        </p:blipFill>
        <p:spPr>
          <a:xfrm>
            <a:off x="0" y="0"/>
            <a:ext cx="1744394" cy="1304806"/>
          </a:xfrm>
          <a:prstGeom prst="rect">
            <a:avLst/>
          </a:prstGeom>
          <a:ln>
            <a:solidFill>
              <a:srgbClr val="4A1F42"/>
            </a:solidFill>
          </a:ln>
        </p:spPr>
      </p:pic>
      <p:pic>
        <p:nvPicPr>
          <p:cNvPr id="5" name="صورة 3">
            <a:extLst>
              <a:ext uri="{FF2B5EF4-FFF2-40B4-BE49-F238E27FC236}">
                <a16:creationId xmlns:a16="http://schemas.microsoft.com/office/drawing/2014/main" id="{3E78305F-513D-4CC4-AC95-F01DE8AEAAB9}"/>
              </a:ext>
            </a:extLst>
          </p:cNvPr>
          <p:cNvPicPr>
            <a:picLocks noChangeAspect="1"/>
          </p:cNvPicPr>
          <p:nvPr/>
        </p:nvPicPr>
        <p:blipFill>
          <a:blip r:embed="rId3"/>
          <a:stretch>
            <a:fillRect/>
          </a:stretch>
        </p:blipFill>
        <p:spPr>
          <a:xfrm>
            <a:off x="10066846" y="0"/>
            <a:ext cx="2125154" cy="1195754"/>
          </a:xfrm>
          <a:prstGeom prst="rect">
            <a:avLst/>
          </a:prstGeom>
        </p:spPr>
      </p:pic>
      <p:sp>
        <p:nvSpPr>
          <p:cNvPr id="6" name="Slide Number Placeholder 5">
            <a:extLst>
              <a:ext uri="{FF2B5EF4-FFF2-40B4-BE49-F238E27FC236}">
                <a16:creationId xmlns:a16="http://schemas.microsoft.com/office/drawing/2014/main" id="{632A9B48-0527-4B3F-94B9-F84BED107B24}"/>
              </a:ext>
            </a:extLst>
          </p:cNvPr>
          <p:cNvSpPr>
            <a:spLocks noGrp="1"/>
          </p:cNvSpPr>
          <p:nvPr>
            <p:ph type="sldNum" sz="quarter" idx="12"/>
          </p:nvPr>
        </p:nvSpPr>
        <p:spPr/>
        <p:txBody>
          <a:bodyPr/>
          <a:lstStyle/>
          <a:p>
            <a:fld id="{A849D18B-402F-4F6A-9A87-392CA8653E49}" type="slidenum">
              <a:rPr lang="ar-LY" smtClean="0"/>
              <a:t>1</a:t>
            </a:fld>
            <a:endParaRPr lang="ar-LY"/>
          </a:p>
        </p:txBody>
      </p:sp>
    </p:spTree>
    <p:extLst>
      <p:ext uri="{BB962C8B-B14F-4D97-AF65-F5344CB8AC3E}">
        <p14:creationId xmlns:p14="http://schemas.microsoft.com/office/powerpoint/2010/main" val="22649680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par>
                                <p:cTn id="28" presetID="16" presetClass="entr" presetSubtype="21"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barn(inVertical)">
                                      <p:cBhvr>
                                        <p:cTn id="30" dur="500"/>
                                        <p:tgtEl>
                                          <p:spTgt spid="3">
                                            <p:txEl>
                                              <p:pRg st="5" end="5"/>
                                            </p:txEl>
                                          </p:spTgt>
                                        </p:tgtEl>
                                      </p:cBhvr>
                                    </p:animEffect>
                                  </p:childTnLst>
                                </p:cTn>
                              </p:par>
                              <p:par>
                                <p:cTn id="31" presetID="16" presetClass="entr" presetSubtype="21"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barn(inVertical)">
                                      <p:cBhvr>
                                        <p:cTn id="33" dur="500"/>
                                        <p:tgtEl>
                                          <p:spTgt spid="3">
                                            <p:txEl>
                                              <p:pRg st="6" end="6"/>
                                            </p:txEl>
                                          </p:spTgt>
                                        </p:tgtEl>
                                      </p:cBhvr>
                                    </p:animEffect>
                                  </p:childTnLst>
                                </p:cTn>
                              </p:par>
                              <p:par>
                                <p:cTn id="34" presetID="16" presetClass="entr" presetSubtype="21"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barn(inVertical)">
                                      <p:cBhvr>
                                        <p:cTn id="36" dur="500"/>
                                        <p:tgtEl>
                                          <p:spTgt spid="3">
                                            <p:txEl>
                                              <p:pRg st="7" end="7"/>
                                            </p:txEl>
                                          </p:spTgt>
                                        </p:tgtEl>
                                      </p:cBhvr>
                                    </p:animEffect>
                                  </p:childTnLst>
                                </p:cTn>
                              </p:par>
                              <p:par>
                                <p:cTn id="37" presetID="16" presetClass="entr" presetSubtype="21"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barn(inVertical)">
                                      <p:cBhvr>
                                        <p:cTn id="3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B42810-D4AD-4EEF-A495-E673C2F1E5D4}"/>
              </a:ext>
            </a:extLst>
          </p:cNvPr>
          <p:cNvSpPr>
            <a:spLocks noGrp="1"/>
          </p:cNvSpPr>
          <p:nvPr>
            <p:ph idx="1"/>
          </p:nvPr>
        </p:nvSpPr>
        <p:spPr>
          <a:xfrm>
            <a:off x="478472" y="609600"/>
            <a:ext cx="9336088" cy="5638800"/>
          </a:xfrm>
        </p:spPr>
        <p:txBody>
          <a:bodyPr>
            <a:normAutofit/>
          </a:bodyPr>
          <a:lstStyle/>
          <a:p>
            <a:pPr marL="514350" indent="-514350" algn="l" rtl="0">
              <a:lnSpc>
                <a:spcPct val="150000"/>
              </a:lnSpc>
              <a:buFont typeface="+mj-lt"/>
              <a:buAutoNum type="arabicPeriod" startAt="4"/>
            </a:pPr>
            <a:r>
              <a:rPr lang="en-US" sz="2800" dirty="0">
                <a:latin typeface="Rockwell" panose="02060603020205020403" pitchFamily="18" charset="0"/>
              </a:rPr>
              <a:t>The flu is much more contagious than pneumonia.</a:t>
            </a:r>
            <a:endParaRPr lang="en-US" sz="2800" b="0" i="0" dirty="0">
              <a:effectLst/>
              <a:latin typeface="Rockwell" panose="02060603020205020403" pitchFamily="18" charset="0"/>
            </a:endParaRPr>
          </a:p>
          <a:p>
            <a:pPr marL="514350" indent="-514350" algn="l" rtl="0">
              <a:lnSpc>
                <a:spcPct val="150000"/>
              </a:lnSpc>
              <a:buFont typeface="+mj-lt"/>
              <a:buAutoNum type="arabicPeriod" startAt="4"/>
            </a:pPr>
            <a:r>
              <a:rPr lang="en-US" sz="2800" b="0" i="0" dirty="0">
                <a:effectLst/>
                <a:latin typeface="Rockwell" panose="02060603020205020403" pitchFamily="18" charset="0"/>
              </a:rPr>
              <a:t>Both the flu and pneumonia can have complications if you don’t get proper treatment especially for :</a:t>
            </a:r>
          </a:p>
          <a:p>
            <a:pPr algn="l" rtl="0">
              <a:lnSpc>
                <a:spcPct val="150000"/>
              </a:lnSpc>
              <a:buFont typeface="Arial" panose="020B0604020202020204" pitchFamily="34" charset="0"/>
              <a:buChar char="•"/>
            </a:pPr>
            <a:r>
              <a:rPr lang="en-US" sz="2800" b="0" i="0" dirty="0">
                <a:effectLst/>
                <a:latin typeface="Rockwell" panose="02060603020205020403" pitchFamily="18" charset="0"/>
              </a:rPr>
              <a:t>older adults and children.</a:t>
            </a:r>
          </a:p>
          <a:p>
            <a:pPr algn="l" rtl="0">
              <a:lnSpc>
                <a:spcPct val="150000"/>
              </a:lnSpc>
              <a:buFont typeface="Arial" panose="020B0604020202020204" pitchFamily="34" charset="0"/>
              <a:buChar char="•"/>
            </a:pPr>
            <a:r>
              <a:rPr lang="en-US" sz="2800" b="0" i="0" dirty="0">
                <a:effectLst/>
                <a:latin typeface="Rockwell" panose="02060603020205020403" pitchFamily="18" charset="0"/>
              </a:rPr>
              <a:t>pregnant women.</a:t>
            </a:r>
          </a:p>
          <a:p>
            <a:pPr algn="l" rtl="0">
              <a:lnSpc>
                <a:spcPct val="150000"/>
              </a:lnSpc>
              <a:buFont typeface="Arial" panose="020B0604020202020204" pitchFamily="34" charset="0"/>
              <a:buChar char="•"/>
            </a:pPr>
            <a:r>
              <a:rPr lang="en-US" sz="2800" b="0" i="0" dirty="0">
                <a:effectLst/>
                <a:latin typeface="Rockwell" panose="02060603020205020403" pitchFamily="18" charset="0"/>
              </a:rPr>
              <a:t>people with serious health conditions.</a:t>
            </a:r>
            <a:endParaRPr lang="ar-LY" sz="3200" dirty="0">
              <a:latin typeface="Rockwell" panose="02060603020205020403" pitchFamily="18" charset="0"/>
            </a:endParaRPr>
          </a:p>
        </p:txBody>
      </p:sp>
      <p:sp>
        <p:nvSpPr>
          <p:cNvPr id="2" name="Slide Number Placeholder 1">
            <a:extLst>
              <a:ext uri="{FF2B5EF4-FFF2-40B4-BE49-F238E27FC236}">
                <a16:creationId xmlns:a16="http://schemas.microsoft.com/office/drawing/2014/main" id="{A5AF71C0-6C3A-4554-971C-333B27C7E18A}"/>
              </a:ext>
            </a:extLst>
          </p:cNvPr>
          <p:cNvSpPr>
            <a:spLocks noGrp="1"/>
          </p:cNvSpPr>
          <p:nvPr>
            <p:ph type="sldNum" sz="quarter" idx="12"/>
          </p:nvPr>
        </p:nvSpPr>
        <p:spPr/>
        <p:txBody>
          <a:bodyPr/>
          <a:lstStyle/>
          <a:p>
            <a:fld id="{A849D18B-402F-4F6A-9A87-392CA8653E49}" type="slidenum">
              <a:rPr lang="ar-LY" smtClean="0"/>
              <a:t>10</a:t>
            </a:fld>
            <a:endParaRPr lang="ar-LY"/>
          </a:p>
        </p:txBody>
      </p:sp>
    </p:spTree>
    <p:extLst>
      <p:ext uri="{BB962C8B-B14F-4D97-AF65-F5344CB8AC3E}">
        <p14:creationId xmlns:p14="http://schemas.microsoft.com/office/powerpoint/2010/main" val="2087824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679B3-C2DE-4967-8F42-8885EF302CBF}"/>
              </a:ext>
            </a:extLst>
          </p:cNvPr>
          <p:cNvSpPr>
            <a:spLocks noGrp="1"/>
          </p:cNvSpPr>
          <p:nvPr>
            <p:ph type="title"/>
          </p:nvPr>
        </p:nvSpPr>
        <p:spPr>
          <a:xfrm>
            <a:off x="526189" y="332796"/>
            <a:ext cx="9404723" cy="776475"/>
          </a:xfrm>
        </p:spPr>
        <p:txBody>
          <a:bodyPr anchor="ctr"/>
          <a:lstStyle/>
          <a:p>
            <a:r>
              <a:rPr lang="en-US" b="1" dirty="0">
                <a:solidFill>
                  <a:schemeClr val="tx1"/>
                </a:solidFill>
                <a:latin typeface="Rockwell" panose="02060603020205020403" pitchFamily="18" charset="0"/>
              </a:rPr>
              <a:t>Treatment of pneumonia</a:t>
            </a:r>
            <a:endParaRPr lang="ar-LY" b="1" dirty="0">
              <a:solidFill>
                <a:schemeClr val="tx1"/>
              </a:solidFill>
              <a:latin typeface="Rockwell" panose="02060603020205020403" pitchFamily="18" charset="0"/>
            </a:endParaRPr>
          </a:p>
        </p:txBody>
      </p:sp>
      <p:sp>
        <p:nvSpPr>
          <p:cNvPr id="3" name="Content Placeholder 2">
            <a:extLst>
              <a:ext uri="{FF2B5EF4-FFF2-40B4-BE49-F238E27FC236}">
                <a16:creationId xmlns:a16="http://schemas.microsoft.com/office/drawing/2014/main" id="{393B4711-3CDC-4C90-B6F0-6EDC16072DFD}"/>
              </a:ext>
            </a:extLst>
          </p:cNvPr>
          <p:cNvSpPr>
            <a:spLocks noGrp="1"/>
          </p:cNvSpPr>
          <p:nvPr>
            <p:ph idx="1"/>
          </p:nvPr>
        </p:nvSpPr>
        <p:spPr>
          <a:xfrm>
            <a:off x="360147" y="1443537"/>
            <a:ext cx="11349632" cy="5243865"/>
          </a:xfrm>
        </p:spPr>
        <p:txBody>
          <a:bodyPr>
            <a:normAutofit/>
          </a:bodyPr>
          <a:lstStyle/>
          <a:p>
            <a:pPr algn="l" rtl="0">
              <a:lnSpc>
                <a:spcPct val="150000"/>
              </a:lnSpc>
              <a:buFont typeface="Arial" panose="020B0604020202020204" pitchFamily="34" charset="0"/>
              <a:buChar char="•"/>
            </a:pPr>
            <a:r>
              <a:rPr lang="en-US" sz="2800" b="0" i="0" dirty="0">
                <a:effectLst/>
                <a:latin typeface="Rockwell" panose="02060603020205020403" pitchFamily="18" charset="0"/>
              </a:rPr>
              <a:t>Treatment of pneumonia depends on what type it is, how serious it is, and the patient’s general health</a:t>
            </a:r>
            <a:r>
              <a:rPr lang="en-US" sz="3200" b="0" i="0" dirty="0">
                <a:effectLst/>
                <a:latin typeface="Rockwell" panose="02060603020205020403" pitchFamily="18" charset="0"/>
              </a:rPr>
              <a:t>.</a:t>
            </a:r>
          </a:p>
          <a:p>
            <a:pPr algn="l" rtl="0">
              <a:lnSpc>
                <a:spcPct val="150000"/>
              </a:lnSpc>
              <a:buFont typeface="Arial" panose="020B0604020202020204" pitchFamily="34" charset="0"/>
              <a:buChar char="•"/>
            </a:pPr>
            <a:r>
              <a:rPr lang="en-US" sz="2800" b="0" i="0" dirty="0">
                <a:effectLst/>
                <a:latin typeface="Rockwell" panose="02060603020205020403" pitchFamily="18" charset="0"/>
              </a:rPr>
              <a:t>Many people can stay home and drink plenty of fluids and get lots of rest and recover in a few weeks</a:t>
            </a:r>
            <a:r>
              <a:rPr lang="en-US" sz="2400" b="0" i="0" dirty="0">
                <a:effectLst/>
                <a:latin typeface="Rockwell" panose="02060603020205020403" pitchFamily="18" charset="0"/>
              </a:rPr>
              <a:t>.</a:t>
            </a:r>
            <a:r>
              <a:rPr lang="en-US" sz="3200" b="0" i="0" dirty="0">
                <a:effectLst/>
                <a:latin typeface="Rockwell" panose="02060603020205020403" pitchFamily="18" charset="0"/>
              </a:rPr>
              <a:t> </a:t>
            </a:r>
            <a:r>
              <a:rPr lang="en-US" sz="2800" b="0" i="0" dirty="0">
                <a:effectLst/>
                <a:latin typeface="Rockwell" panose="02060603020205020403" pitchFamily="18" charset="0"/>
              </a:rPr>
              <a:t>They also need to follow their doctor’s advice, especially involving the use of cough medicines, which often can make the situation worse.</a:t>
            </a:r>
            <a:endParaRPr lang="ar-LY" sz="3200" dirty="0">
              <a:latin typeface="Rockwell" panose="02060603020205020403" pitchFamily="18" charset="0"/>
            </a:endParaRPr>
          </a:p>
          <a:p>
            <a:pPr algn="l" rtl="0">
              <a:buFont typeface="Arial" panose="020B0604020202020204" pitchFamily="34" charset="0"/>
              <a:buChar char="•"/>
            </a:pPr>
            <a:endParaRPr lang="ar-LY" sz="2800" dirty="0">
              <a:latin typeface="Rockwell" panose="02060603020205020403" pitchFamily="18" charset="0"/>
            </a:endParaRPr>
          </a:p>
        </p:txBody>
      </p:sp>
      <p:sp>
        <p:nvSpPr>
          <p:cNvPr id="4" name="Slide Number Placeholder 3">
            <a:extLst>
              <a:ext uri="{FF2B5EF4-FFF2-40B4-BE49-F238E27FC236}">
                <a16:creationId xmlns:a16="http://schemas.microsoft.com/office/drawing/2014/main" id="{6F479C77-E8D5-4CBC-BA7F-172F356E7D02}"/>
              </a:ext>
            </a:extLst>
          </p:cNvPr>
          <p:cNvSpPr>
            <a:spLocks noGrp="1"/>
          </p:cNvSpPr>
          <p:nvPr>
            <p:ph type="sldNum" sz="quarter" idx="12"/>
          </p:nvPr>
        </p:nvSpPr>
        <p:spPr/>
        <p:txBody>
          <a:bodyPr/>
          <a:lstStyle/>
          <a:p>
            <a:fld id="{A849D18B-402F-4F6A-9A87-392CA8653E49}" type="slidenum">
              <a:rPr lang="ar-LY" smtClean="0"/>
              <a:t>11</a:t>
            </a:fld>
            <a:endParaRPr lang="ar-LY"/>
          </a:p>
        </p:txBody>
      </p:sp>
    </p:spTree>
    <p:extLst>
      <p:ext uri="{BB962C8B-B14F-4D97-AF65-F5344CB8AC3E}">
        <p14:creationId xmlns:p14="http://schemas.microsoft.com/office/powerpoint/2010/main" val="1045417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77183E-66A4-48BA-B71C-89FAC4C21A8F}"/>
              </a:ext>
            </a:extLst>
          </p:cNvPr>
          <p:cNvSpPr>
            <a:spLocks noGrp="1"/>
          </p:cNvSpPr>
          <p:nvPr>
            <p:ph idx="1"/>
          </p:nvPr>
        </p:nvSpPr>
        <p:spPr>
          <a:xfrm>
            <a:off x="321807" y="812849"/>
            <a:ext cx="10665983" cy="5682006"/>
          </a:xfrm>
        </p:spPr>
        <p:txBody>
          <a:bodyPr>
            <a:normAutofit/>
          </a:bodyPr>
          <a:lstStyle/>
          <a:p>
            <a:pPr algn="l" rtl="0">
              <a:lnSpc>
                <a:spcPct val="150000"/>
              </a:lnSpc>
              <a:buFont typeface="Arial" panose="020B0604020202020204" pitchFamily="34" charset="0"/>
              <a:buChar char="•"/>
            </a:pPr>
            <a:r>
              <a:rPr lang="en-US" sz="2800" b="0" i="0" dirty="0">
                <a:effectLst/>
                <a:latin typeface="Rockwell" panose="02060603020205020403" pitchFamily="18" charset="0"/>
              </a:rPr>
              <a:t>If the pneumonia is caused by bacteria, patients often will receive antibiotic therapy</a:t>
            </a:r>
            <a:r>
              <a:rPr lang="en-US" sz="3200" b="0" i="0" dirty="0">
                <a:effectLst/>
                <a:latin typeface="Rockwell" panose="02060603020205020403" pitchFamily="18" charset="0"/>
              </a:rPr>
              <a:t>.</a:t>
            </a:r>
            <a:endParaRPr lang="en-US" sz="2800" b="0" i="0" dirty="0">
              <a:effectLst/>
              <a:latin typeface="Rockwell" panose="02060603020205020403" pitchFamily="18" charset="0"/>
            </a:endParaRPr>
          </a:p>
          <a:p>
            <a:pPr algn="l" rtl="0">
              <a:lnSpc>
                <a:spcPct val="150000"/>
              </a:lnSpc>
              <a:buFont typeface="Arial" panose="020B0604020202020204" pitchFamily="34" charset="0"/>
              <a:buChar char="•"/>
            </a:pPr>
            <a:r>
              <a:rPr lang="en-US" sz="2800" b="0" i="0" dirty="0">
                <a:effectLst/>
                <a:latin typeface="Rockwell" panose="02060603020205020403" pitchFamily="18" charset="0"/>
              </a:rPr>
              <a:t>or severely ill patients who have to be hospitalized, treatment usually includes intravenous antibiotics, fluids and other medications, as well as breathing treatments and even oxygen therapy.</a:t>
            </a:r>
          </a:p>
          <a:p>
            <a:pPr algn="l" rtl="0">
              <a:lnSpc>
                <a:spcPct val="150000"/>
              </a:lnSpc>
              <a:buFont typeface="Arial" panose="020B0604020202020204" pitchFamily="34" charset="0"/>
              <a:buChar char="•"/>
            </a:pPr>
            <a:endParaRPr lang="ar-LY" sz="2800" dirty="0">
              <a:latin typeface="Rockwell" panose="02060603020205020403" pitchFamily="18" charset="0"/>
            </a:endParaRPr>
          </a:p>
        </p:txBody>
      </p:sp>
      <p:pic>
        <p:nvPicPr>
          <p:cNvPr id="4" name="Picture 3">
            <a:extLst>
              <a:ext uri="{FF2B5EF4-FFF2-40B4-BE49-F238E27FC236}">
                <a16:creationId xmlns:a16="http://schemas.microsoft.com/office/drawing/2014/main" id="{90367C69-B24C-4189-AA2A-5086DB4359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91129">
            <a:off x="7992440" y="4110238"/>
            <a:ext cx="3877753" cy="2588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Slide Number Placeholder 1">
            <a:extLst>
              <a:ext uri="{FF2B5EF4-FFF2-40B4-BE49-F238E27FC236}">
                <a16:creationId xmlns:a16="http://schemas.microsoft.com/office/drawing/2014/main" id="{69DB245E-D60F-4E7B-AD3C-F84433ADF7D1}"/>
              </a:ext>
            </a:extLst>
          </p:cNvPr>
          <p:cNvSpPr>
            <a:spLocks noGrp="1"/>
          </p:cNvSpPr>
          <p:nvPr>
            <p:ph type="sldNum" sz="quarter" idx="12"/>
          </p:nvPr>
        </p:nvSpPr>
        <p:spPr/>
        <p:txBody>
          <a:bodyPr/>
          <a:lstStyle/>
          <a:p>
            <a:fld id="{A849D18B-402F-4F6A-9A87-392CA8653E49}" type="slidenum">
              <a:rPr lang="ar-LY" smtClean="0"/>
              <a:t>12</a:t>
            </a:fld>
            <a:endParaRPr lang="ar-LY"/>
          </a:p>
        </p:txBody>
      </p:sp>
    </p:spTree>
    <p:extLst>
      <p:ext uri="{BB962C8B-B14F-4D97-AF65-F5344CB8AC3E}">
        <p14:creationId xmlns:p14="http://schemas.microsoft.com/office/powerpoint/2010/main" val="2059373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20FD6B6-68D1-4906-896D-E9A2DCDF89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30745">
            <a:off x="9158455" y="1597922"/>
            <a:ext cx="3067284" cy="1876596"/>
          </a:xfrm>
          <a:prstGeom prst="ellipse">
            <a:avLst/>
          </a:prstGeom>
          <a:ln>
            <a:noFill/>
          </a:ln>
          <a:effectLst>
            <a:softEdge rad="112500"/>
          </a:effectLst>
        </p:spPr>
      </p:pic>
      <p:sp>
        <p:nvSpPr>
          <p:cNvPr id="2" name="Title 1">
            <a:extLst>
              <a:ext uri="{FF2B5EF4-FFF2-40B4-BE49-F238E27FC236}">
                <a16:creationId xmlns:a16="http://schemas.microsoft.com/office/drawing/2014/main" id="{50AEBEFF-6B94-44A9-B93D-01B39D72D0FE}"/>
              </a:ext>
            </a:extLst>
          </p:cNvPr>
          <p:cNvSpPr>
            <a:spLocks noGrp="1"/>
          </p:cNvSpPr>
          <p:nvPr>
            <p:ph type="title"/>
          </p:nvPr>
        </p:nvSpPr>
        <p:spPr>
          <a:xfrm>
            <a:off x="646111" y="452718"/>
            <a:ext cx="9404723" cy="903642"/>
          </a:xfrm>
        </p:spPr>
        <p:txBody>
          <a:bodyPr anchor="ctr"/>
          <a:lstStyle/>
          <a:p>
            <a:r>
              <a:rPr lang="en-US" b="1" dirty="0">
                <a:solidFill>
                  <a:schemeClr val="tx1"/>
                </a:solidFill>
                <a:latin typeface="Rockwell" panose="02060603020205020403" pitchFamily="18" charset="0"/>
              </a:rPr>
              <a:t>pneumonia vaccination</a:t>
            </a:r>
            <a:endParaRPr lang="ar-LY" b="1" dirty="0">
              <a:solidFill>
                <a:schemeClr val="tx1"/>
              </a:solidFill>
              <a:latin typeface="Rockwell" panose="02060603020205020403" pitchFamily="18" charset="0"/>
            </a:endParaRPr>
          </a:p>
        </p:txBody>
      </p:sp>
      <p:sp>
        <p:nvSpPr>
          <p:cNvPr id="3" name="Content Placeholder 2">
            <a:extLst>
              <a:ext uri="{FF2B5EF4-FFF2-40B4-BE49-F238E27FC236}">
                <a16:creationId xmlns:a16="http://schemas.microsoft.com/office/drawing/2014/main" id="{E1317C8E-954A-48E3-8C5C-752BAB8CD9A7}"/>
              </a:ext>
            </a:extLst>
          </p:cNvPr>
          <p:cNvSpPr>
            <a:spLocks noGrp="1"/>
          </p:cNvSpPr>
          <p:nvPr>
            <p:ph idx="1"/>
          </p:nvPr>
        </p:nvSpPr>
        <p:spPr>
          <a:xfrm>
            <a:off x="646111" y="1552404"/>
            <a:ext cx="10860089" cy="4596204"/>
          </a:xfrm>
        </p:spPr>
        <p:txBody>
          <a:bodyPr anchor="ctr">
            <a:normAutofit/>
          </a:bodyPr>
          <a:lstStyle/>
          <a:p>
            <a:pPr algn="l" rtl="0">
              <a:lnSpc>
                <a:spcPct val="150000"/>
              </a:lnSpc>
              <a:buFont typeface="Wingdings" panose="05000000000000000000" pitchFamily="2" charset="2"/>
              <a:buChar char="q"/>
            </a:pPr>
            <a:r>
              <a:rPr lang="en-US" sz="3200" b="0" i="0" dirty="0">
                <a:effectLst/>
                <a:latin typeface="Rockwell" panose="02060603020205020403" pitchFamily="18" charset="0"/>
              </a:rPr>
              <a:t>There are two kinds of pneumonia vaccine:</a:t>
            </a:r>
          </a:p>
          <a:p>
            <a:pPr marL="514350" indent="-514350" algn="l" rtl="0">
              <a:lnSpc>
                <a:spcPct val="150000"/>
              </a:lnSpc>
              <a:buFont typeface="+mj-lt"/>
              <a:buAutoNum type="arabicPeriod"/>
            </a:pPr>
            <a:r>
              <a:rPr lang="en-US" sz="2800" b="1" i="0" dirty="0">
                <a:effectLst/>
                <a:latin typeface="Rockwell" panose="02060603020205020403" pitchFamily="18" charset="0"/>
              </a:rPr>
              <a:t>Pneumococcal conjugate vaccine (PCV13). </a:t>
            </a:r>
          </a:p>
          <a:p>
            <a:pPr algn="l" rtl="0">
              <a:lnSpc>
                <a:spcPct val="150000"/>
              </a:lnSpc>
              <a:buFont typeface="Arial" panose="020B0604020202020204" pitchFamily="34" charset="0"/>
              <a:buChar char="•"/>
            </a:pPr>
            <a:r>
              <a:rPr lang="en-US" sz="2800" b="0" i="0" dirty="0">
                <a:effectLst/>
                <a:latin typeface="Rockwell" panose="02060603020205020403" pitchFamily="18" charset="0"/>
              </a:rPr>
              <a:t>PCV13 vaccine is about 75.0% effective against invasive pneumococcal disease (IPD) which can cause meningitis</a:t>
            </a:r>
            <a:r>
              <a:rPr lang="en-US" sz="2800" dirty="0">
                <a:latin typeface="Rockwell" panose="02060603020205020403" pitchFamily="18" charset="0"/>
              </a:rPr>
              <a:t>.</a:t>
            </a:r>
            <a:endParaRPr lang="en-US" sz="2800" b="0" i="0" dirty="0">
              <a:effectLst/>
              <a:latin typeface="Rockwell" panose="02060603020205020403" pitchFamily="18" charset="0"/>
            </a:endParaRPr>
          </a:p>
          <a:p>
            <a:pPr algn="l" rtl="0">
              <a:lnSpc>
                <a:spcPct val="150000"/>
              </a:lnSpc>
              <a:buFont typeface="Arial" panose="020B0604020202020204" pitchFamily="34" charset="0"/>
              <a:buChar char="•"/>
            </a:pPr>
            <a:r>
              <a:rPr lang="en-US" sz="2800" b="0" i="0" dirty="0">
                <a:effectLst/>
                <a:latin typeface="Rockwell" panose="02060603020205020403" pitchFamily="18" charset="0"/>
              </a:rPr>
              <a:t>for children under 2 and those with certain medical conditions.</a:t>
            </a:r>
            <a:endParaRPr lang="en-US" sz="3200" b="0" i="0" dirty="0">
              <a:effectLst/>
              <a:latin typeface="Rockwell" panose="02060603020205020403" pitchFamily="18" charset="0"/>
            </a:endParaRPr>
          </a:p>
          <a:p>
            <a:pPr marL="0" indent="0" algn="l" rtl="0">
              <a:lnSpc>
                <a:spcPct val="150000"/>
              </a:lnSpc>
              <a:buNone/>
            </a:pPr>
            <a:endParaRPr lang="en-US" sz="2800" dirty="0">
              <a:solidFill>
                <a:srgbClr val="D665D3"/>
              </a:solidFill>
              <a:latin typeface="Rockwell" panose="02060603020205020403" pitchFamily="18" charset="0"/>
            </a:endParaRPr>
          </a:p>
        </p:txBody>
      </p:sp>
      <p:sp>
        <p:nvSpPr>
          <p:cNvPr id="4" name="Slide Number Placeholder 3">
            <a:extLst>
              <a:ext uri="{FF2B5EF4-FFF2-40B4-BE49-F238E27FC236}">
                <a16:creationId xmlns:a16="http://schemas.microsoft.com/office/drawing/2014/main" id="{759F6F37-1AC1-4EF7-B498-7CFCF3FA4C3A}"/>
              </a:ext>
            </a:extLst>
          </p:cNvPr>
          <p:cNvSpPr>
            <a:spLocks noGrp="1"/>
          </p:cNvSpPr>
          <p:nvPr>
            <p:ph type="sldNum" sz="quarter" idx="12"/>
          </p:nvPr>
        </p:nvSpPr>
        <p:spPr/>
        <p:txBody>
          <a:bodyPr/>
          <a:lstStyle/>
          <a:p>
            <a:fld id="{A849D18B-402F-4F6A-9A87-392CA8653E49}" type="slidenum">
              <a:rPr lang="ar-LY" smtClean="0"/>
              <a:t>13</a:t>
            </a:fld>
            <a:endParaRPr lang="ar-LY"/>
          </a:p>
        </p:txBody>
      </p:sp>
    </p:spTree>
    <p:extLst>
      <p:ext uri="{BB962C8B-B14F-4D97-AF65-F5344CB8AC3E}">
        <p14:creationId xmlns:p14="http://schemas.microsoft.com/office/powerpoint/2010/main" val="34286918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linds(horizontal)">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linds(horizontal)">
                                      <p:cBhvr>
                                        <p:cTn id="3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BCB9B7-80E1-40C4-A2CF-66ADBC5427C9}"/>
              </a:ext>
            </a:extLst>
          </p:cNvPr>
          <p:cNvSpPr>
            <a:spLocks noGrp="1"/>
          </p:cNvSpPr>
          <p:nvPr>
            <p:ph idx="1"/>
          </p:nvPr>
        </p:nvSpPr>
        <p:spPr>
          <a:xfrm>
            <a:off x="508952" y="635598"/>
            <a:ext cx="11241088" cy="5445162"/>
          </a:xfrm>
        </p:spPr>
        <p:txBody>
          <a:bodyPr anchor="ctr"/>
          <a:lstStyle/>
          <a:p>
            <a:pPr marL="514350" indent="-514350" algn="l" rtl="0">
              <a:lnSpc>
                <a:spcPct val="150000"/>
              </a:lnSpc>
              <a:buAutoNum type="arabicPeriod" startAt="2"/>
            </a:pPr>
            <a:r>
              <a:rPr lang="en-US" sz="2800" b="1" i="0" dirty="0">
                <a:effectLst/>
                <a:latin typeface="Rockwell" panose="02060603020205020403" pitchFamily="18" charset="0"/>
              </a:rPr>
              <a:t>Pneumococcal polysaccharide vaccine (PPSV23</a:t>
            </a:r>
            <a:r>
              <a:rPr lang="en-US" sz="2800" b="1" dirty="0">
                <a:latin typeface="Rockwell" panose="02060603020205020403" pitchFamily="18" charset="0"/>
              </a:rPr>
              <a:t>)</a:t>
            </a:r>
            <a:r>
              <a:rPr lang="en-US" sz="2800" b="1" i="0" dirty="0">
                <a:effectLst/>
                <a:latin typeface="Rockwell" panose="02060603020205020403" pitchFamily="18" charset="0"/>
              </a:rPr>
              <a:t>. </a:t>
            </a:r>
          </a:p>
          <a:p>
            <a:pPr algn="l" rtl="0">
              <a:lnSpc>
                <a:spcPct val="150000"/>
              </a:lnSpc>
              <a:buFont typeface="Arial" panose="020B0604020202020204" pitchFamily="34" charset="0"/>
              <a:buChar char="•"/>
            </a:pPr>
            <a:r>
              <a:rPr lang="en-US" sz="2800" b="0" i="0" dirty="0">
                <a:effectLst/>
                <a:latin typeface="Rockwell" panose="02060603020205020403" pitchFamily="18" charset="0"/>
              </a:rPr>
              <a:t>PPSV23 vaccine is about 60%–80% effective against invasive pneumococcal disease when given to healthy people but less effective in immunocompromised people.</a:t>
            </a:r>
          </a:p>
          <a:p>
            <a:pPr algn="l" rtl="0">
              <a:lnSpc>
                <a:spcPct val="150000"/>
              </a:lnSpc>
              <a:buFont typeface="Arial" panose="020B0604020202020204" pitchFamily="34" charset="0"/>
              <a:buChar char="•"/>
            </a:pPr>
            <a:r>
              <a:rPr lang="en-US" sz="2800" b="0" i="0" dirty="0">
                <a:solidFill>
                  <a:srgbClr val="3C3A48"/>
                </a:solidFill>
                <a:effectLst/>
                <a:latin typeface="open sans" panose="020B0606030504020204" pitchFamily="34" charset="0"/>
              </a:rPr>
              <a:t> </a:t>
            </a:r>
            <a:r>
              <a:rPr lang="en-US" sz="2800" b="0" i="0" dirty="0">
                <a:effectLst/>
                <a:latin typeface="Rockwell" panose="02060603020205020403" pitchFamily="18" charset="0"/>
              </a:rPr>
              <a:t>For all adults 65+ years of age, people under 65 years of age with certain medical conditions, or who smoke.</a:t>
            </a:r>
            <a:endParaRPr lang="en-US" sz="3200" i="0" dirty="0">
              <a:effectLst/>
              <a:latin typeface="Rockwell" panose="02060603020205020403" pitchFamily="18" charset="0"/>
            </a:endParaRPr>
          </a:p>
          <a:p>
            <a:pPr marL="457200" indent="-457200" algn="l" rtl="0">
              <a:buFont typeface="+mj-lt"/>
              <a:buAutoNum type="arabicPeriod"/>
            </a:pPr>
            <a:endParaRPr lang="ar-LY" dirty="0"/>
          </a:p>
        </p:txBody>
      </p:sp>
      <p:pic>
        <p:nvPicPr>
          <p:cNvPr id="4" name="Picture 3">
            <a:extLst>
              <a:ext uri="{FF2B5EF4-FFF2-40B4-BE49-F238E27FC236}">
                <a16:creationId xmlns:a16="http://schemas.microsoft.com/office/drawing/2014/main" id="{7DE9FE30-37AA-4D5C-BBD0-2EE6D2BE73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5218" y="4535272"/>
            <a:ext cx="4042611" cy="23227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Slide Number Placeholder 1">
            <a:extLst>
              <a:ext uri="{FF2B5EF4-FFF2-40B4-BE49-F238E27FC236}">
                <a16:creationId xmlns:a16="http://schemas.microsoft.com/office/drawing/2014/main" id="{BA04B9EA-9864-4651-914A-63F5D381263B}"/>
              </a:ext>
            </a:extLst>
          </p:cNvPr>
          <p:cNvSpPr>
            <a:spLocks noGrp="1"/>
          </p:cNvSpPr>
          <p:nvPr>
            <p:ph type="sldNum" sz="quarter" idx="12"/>
          </p:nvPr>
        </p:nvSpPr>
        <p:spPr/>
        <p:txBody>
          <a:bodyPr/>
          <a:lstStyle/>
          <a:p>
            <a:fld id="{A849D18B-402F-4F6A-9A87-392CA8653E49}" type="slidenum">
              <a:rPr lang="ar-LY" smtClean="0"/>
              <a:t>14</a:t>
            </a:fld>
            <a:endParaRPr lang="ar-LY"/>
          </a:p>
        </p:txBody>
      </p:sp>
    </p:spTree>
    <p:extLst>
      <p:ext uri="{BB962C8B-B14F-4D97-AF65-F5344CB8AC3E}">
        <p14:creationId xmlns:p14="http://schemas.microsoft.com/office/powerpoint/2010/main" val="12873154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linds(horizontal)">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linds(horizontal)">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02353-945D-4A15-BCEF-20ECE79F8D7C}"/>
              </a:ext>
            </a:extLst>
          </p:cNvPr>
          <p:cNvSpPr>
            <a:spLocks noGrp="1"/>
          </p:cNvSpPr>
          <p:nvPr>
            <p:ph type="title"/>
          </p:nvPr>
        </p:nvSpPr>
        <p:spPr>
          <a:xfrm>
            <a:off x="646111" y="452718"/>
            <a:ext cx="9404723" cy="1105525"/>
          </a:xfrm>
        </p:spPr>
        <p:txBody>
          <a:bodyPr anchor="ctr"/>
          <a:lstStyle/>
          <a:p>
            <a:r>
              <a:rPr lang="en-US" b="1" dirty="0">
                <a:solidFill>
                  <a:schemeClr val="tx1"/>
                </a:solidFill>
                <a:latin typeface="Rockwell" panose="02060603020205020403" pitchFamily="18" charset="0"/>
              </a:rPr>
              <a:t>Prevention</a:t>
            </a:r>
            <a:endParaRPr lang="ar-LY" b="1" dirty="0">
              <a:solidFill>
                <a:schemeClr val="tx1"/>
              </a:solidFill>
              <a:latin typeface="Rockwell" panose="02060603020205020403" pitchFamily="18" charset="0"/>
            </a:endParaRPr>
          </a:p>
        </p:txBody>
      </p:sp>
      <p:sp>
        <p:nvSpPr>
          <p:cNvPr id="3" name="Content Placeholder 2">
            <a:extLst>
              <a:ext uri="{FF2B5EF4-FFF2-40B4-BE49-F238E27FC236}">
                <a16:creationId xmlns:a16="http://schemas.microsoft.com/office/drawing/2014/main" id="{B66D24C9-59AE-43F3-8AE5-A1CD093FA597}"/>
              </a:ext>
            </a:extLst>
          </p:cNvPr>
          <p:cNvSpPr>
            <a:spLocks noGrp="1"/>
          </p:cNvSpPr>
          <p:nvPr>
            <p:ph idx="1"/>
          </p:nvPr>
        </p:nvSpPr>
        <p:spPr>
          <a:xfrm>
            <a:off x="646111" y="1693155"/>
            <a:ext cx="8946541" cy="4195481"/>
          </a:xfrm>
        </p:spPr>
        <p:txBody>
          <a:bodyPr anchor="ctr">
            <a:normAutofit fontScale="55000" lnSpcReduction="20000"/>
          </a:bodyPr>
          <a:lstStyle/>
          <a:p>
            <a:pPr marL="914400" indent="-914400" algn="l" rtl="0">
              <a:lnSpc>
                <a:spcPct val="170000"/>
              </a:lnSpc>
              <a:buFont typeface="+mj-lt"/>
              <a:buAutoNum type="arabicPeriod"/>
            </a:pPr>
            <a:r>
              <a:rPr lang="en-US" sz="5100" i="0" dirty="0">
                <a:effectLst/>
                <a:latin typeface="Rockwell" panose="02060603020205020403" pitchFamily="18" charset="0"/>
              </a:rPr>
              <a:t>Get Vaccinated.</a:t>
            </a:r>
          </a:p>
          <a:p>
            <a:pPr marL="914400" indent="-914400" algn="l" rtl="0">
              <a:lnSpc>
                <a:spcPct val="170000"/>
              </a:lnSpc>
              <a:buFont typeface="+mj-lt"/>
              <a:buAutoNum type="arabicPeriod"/>
            </a:pPr>
            <a:r>
              <a:rPr lang="en-US" sz="5100" i="0" dirty="0">
                <a:effectLst/>
                <a:latin typeface="Rockwell" panose="02060603020205020403" pitchFamily="18" charset="0"/>
              </a:rPr>
              <a:t>Wash Your Hands.</a:t>
            </a:r>
          </a:p>
          <a:p>
            <a:pPr marL="914400" indent="-914400" algn="l" rtl="0">
              <a:lnSpc>
                <a:spcPct val="170000"/>
              </a:lnSpc>
              <a:buFont typeface="+mj-lt"/>
              <a:buAutoNum type="arabicPeriod"/>
            </a:pPr>
            <a:r>
              <a:rPr lang="en-US" sz="5100" i="0" dirty="0">
                <a:effectLst/>
                <a:latin typeface="Rockwell" panose="02060603020205020403" pitchFamily="18" charset="0"/>
              </a:rPr>
              <a:t>Don't Smoke.</a:t>
            </a:r>
          </a:p>
          <a:p>
            <a:pPr marL="914400" indent="-914400" algn="l" rtl="0">
              <a:lnSpc>
                <a:spcPct val="170000"/>
              </a:lnSpc>
              <a:buFont typeface="+mj-lt"/>
              <a:buAutoNum type="arabicPeriod"/>
            </a:pPr>
            <a:r>
              <a:rPr lang="en-US" sz="5100" i="0" dirty="0">
                <a:effectLst/>
                <a:latin typeface="Rockwell" panose="02060603020205020403" pitchFamily="18" charset="0"/>
              </a:rPr>
              <a:t>Be Aware of  Your General Health.</a:t>
            </a:r>
            <a:br>
              <a:rPr lang="en-US" b="0" i="0" dirty="0">
                <a:solidFill>
                  <a:srgbClr val="000000"/>
                </a:solidFill>
                <a:effectLst/>
                <a:latin typeface="Aeonik"/>
              </a:rPr>
            </a:br>
            <a:br>
              <a:rPr lang="en-US" dirty="0"/>
            </a:br>
            <a:br>
              <a:rPr lang="en-US" sz="2000" dirty="0"/>
            </a:br>
            <a:endParaRPr lang="en-US" sz="2400" b="1" dirty="0">
              <a:solidFill>
                <a:srgbClr val="0D2354"/>
              </a:solidFill>
              <a:latin typeface="Aeonik"/>
            </a:endParaRPr>
          </a:p>
        </p:txBody>
      </p:sp>
      <p:pic>
        <p:nvPicPr>
          <p:cNvPr id="7" name="Picture 6">
            <a:extLst>
              <a:ext uri="{FF2B5EF4-FFF2-40B4-BE49-F238E27FC236}">
                <a16:creationId xmlns:a16="http://schemas.microsoft.com/office/drawing/2014/main" id="{CE9A28ED-69B9-460C-9A95-1B7C58061C42}"/>
              </a:ext>
            </a:extLst>
          </p:cNvPr>
          <p:cNvPicPr>
            <a:picLocks noChangeAspect="1"/>
          </p:cNvPicPr>
          <p:nvPr/>
        </p:nvPicPr>
        <p:blipFill rotWithShape="1">
          <a:blip r:embed="rId3">
            <a:extLst>
              <a:ext uri="{28A0092B-C50C-407E-A947-70E740481C1C}">
                <a14:useLocalDpi xmlns:a14="http://schemas.microsoft.com/office/drawing/2010/main" val="0"/>
              </a:ext>
            </a:extLst>
          </a:blip>
          <a:srcRect l="71778" t="56444"/>
          <a:stretch/>
        </p:blipFill>
        <p:spPr>
          <a:xfrm>
            <a:off x="9961423" y="3605700"/>
            <a:ext cx="1920294" cy="306710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9" name="Picture 8">
            <a:extLst>
              <a:ext uri="{FF2B5EF4-FFF2-40B4-BE49-F238E27FC236}">
                <a16:creationId xmlns:a16="http://schemas.microsoft.com/office/drawing/2014/main" id="{8DAA6DD4-5071-4AB7-89D5-6016B20D5546}"/>
              </a:ext>
            </a:extLst>
          </p:cNvPr>
          <p:cNvPicPr>
            <a:picLocks noChangeAspect="1"/>
          </p:cNvPicPr>
          <p:nvPr/>
        </p:nvPicPr>
        <p:blipFill rotWithShape="1">
          <a:blip r:embed="rId3">
            <a:extLst>
              <a:ext uri="{28A0092B-C50C-407E-A947-70E740481C1C}">
                <a14:useLocalDpi xmlns:a14="http://schemas.microsoft.com/office/drawing/2010/main" val="0"/>
              </a:ext>
            </a:extLst>
          </a:blip>
          <a:srcRect l="468" t="48582" r="71531" b="6155"/>
          <a:stretch/>
        </p:blipFill>
        <p:spPr>
          <a:xfrm>
            <a:off x="8317120" y="452718"/>
            <a:ext cx="1918099" cy="3063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Slide Number Placeholder 3">
            <a:extLst>
              <a:ext uri="{FF2B5EF4-FFF2-40B4-BE49-F238E27FC236}">
                <a16:creationId xmlns:a16="http://schemas.microsoft.com/office/drawing/2014/main" id="{E3B4B1BE-6407-4EEE-8ED5-DB03A9B10BDC}"/>
              </a:ext>
            </a:extLst>
          </p:cNvPr>
          <p:cNvSpPr>
            <a:spLocks noGrp="1"/>
          </p:cNvSpPr>
          <p:nvPr>
            <p:ph type="sldNum" sz="quarter" idx="12"/>
          </p:nvPr>
        </p:nvSpPr>
        <p:spPr/>
        <p:txBody>
          <a:bodyPr/>
          <a:lstStyle/>
          <a:p>
            <a:fld id="{A849D18B-402F-4F6A-9A87-392CA8653E49}" type="slidenum">
              <a:rPr lang="ar-LY" smtClean="0"/>
              <a:t>15</a:t>
            </a:fld>
            <a:endParaRPr lang="ar-LY"/>
          </a:p>
        </p:txBody>
      </p:sp>
    </p:spTree>
    <p:extLst>
      <p:ext uri="{BB962C8B-B14F-4D97-AF65-F5344CB8AC3E}">
        <p14:creationId xmlns:p14="http://schemas.microsoft.com/office/powerpoint/2010/main" val="391651925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8A6A9-BC93-45C3-96EE-CE9E40D9D494}"/>
              </a:ext>
            </a:extLst>
          </p:cNvPr>
          <p:cNvSpPr>
            <a:spLocks noGrp="1"/>
          </p:cNvSpPr>
          <p:nvPr>
            <p:ph type="title"/>
          </p:nvPr>
        </p:nvSpPr>
        <p:spPr>
          <a:xfrm>
            <a:off x="646361" y="286941"/>
            <a:ext cx="9404723" cy="776475"/>
          </a:xfrm>
        </p:spPr>
        <p:txBody>
          <a:bodyPr/>
          <a:lstStyle/>
          <a:p>
            <a:r>
              <a:rPr lang="en" sz="4000" b="1" dirty="0">
                <a:solidFill>
                  <a:schemeClr val="tx1"/>
                </a:solidFill>
                <a:latin typeface="Rockwell" panose="02060603020205020403" pitchFamily="18" charset="0"/>
              </a:rPr>
              <a:t>REFERENCES</a:t>
            </a:r>
            <a:endParaRPr lang="ar-LY" sz="4000" b="1" dirty="0">
              <a:solidFill>
                <a:schemeClr val="tx1"/>
              </a:solidFill>
              <a:latin typeface="Rockwell" panose="02060603020205020403" pitchFamily="18" charset="0"/>
            </a:endParaRPr>
          </a:p>
        </p:txBody>
      </p:sp>
      <p:sp>
        <p:nvSpPr>
          <p:cNvPr id="3" name="Content Placeholder 2">
            <a:extLst>
              <a:ext uri="{FF2B5EF4-FFF2-40B4-BE49-F238E27FC236}">
                <a16:creationId xmlns:a16="http://schemas.microsoft.com/office/drawing/2014/main" id="{F5A8F261-B6E6-42C3-9736-84C8361ADFC4}"/>
              </a:ext>
            </a:extLst>
          </p:cNvPr>
          <p:cNvSpPr>
            <a:spLocks noGrp="1"/>
          </p:cNvSpPr>
          <p:nvPr>
            <p:ph idx="1"/>
          </p:nvPr>
        </p:nvSpPr>
        <p:spPr>
          <a:xfrm>
            <a:off x="421625" y="1079715"/>
            <a:ext cx="11348750" cy="5484228"/>
          </a:xfrm>
        </p:spPr>
        <p:txBody>
          <a:bodyPr>
            <a:noAutofit/>
          </a:bodyPr>
          <a:lstStyle/>
          <a:p>
            <a:pPr marL="514350" indent="-514350" algn="l" rtl="0">
              <a:buFont typeface="+mj-lt"/>
              <a:buAutoNum type="arabicPeriod"/>
            </a:pPr>
            <a:r>
              <a:rPr lang="en-US" sz="1700" dirty="0">
                <a:effectLst/>
                <a:latin typeface="Rockwell" panose="02060603020205020403" pitchFamily="18" charset="0"/>
              </a:rPr>
              <a:t>Centers for Disease Control and Prevention. (2021, August 26). </a:t>
            </a:r>
            <a:r>
              <a:rPr lang="en-US" sz="1700" i="1" dirty="0">
                <a:effectLst/>
                <a:latin typeface="Rockwell" panose="02060603020205020403" pitchFamily="18" charset="0"/>
              </a:rPr>
              <a:t>Key facts about influenza (flu)</a:t>
            </a:r>
            <a:r>
              <a:rPr lang="en-US" sz="1700" dirty="0">
                <a:effectLst/>
                <a:latin typeface="Rockwell" panose="02060603020205020403" pitchFamily="18" charset="0"/>
              </a:rPr>
              <a:t>. Centers for Disease Control and Prevention. Retrieved May 10, 2022, rom </a:t>
            </a:r>
            <a:r>
              <a:rPr lang="en-US" sz="1700" dirty="0">
                <a:effectLst/>
                <a:latin typeface="Rockwell" panose="02060603020205020403" pitchFamily="18" charset="0"/>
                <a:hlinkClick r:id="rId3">
                  <a:extLst>
                    <a:ext uri="{A12FA001-AC4F-418D-AE19-62706E023703}">
                      <ahyp:hlinkClr xmlns:ahyp="http://schemas.microsoft.com/office/drawing/2018/hyperlinkcolor" val="tx"/>
                    </a:ext>
                  </a:extLst>
                </a:hlinkClick>
              </a:rPr>
              <a:t>https://www.cdc.gov/flu/about/keyfacts.htm</a:t>
            </a:r>
            <a:endParaRPr lang="en-US" sz="1700" dirty="0">
              <a:effectLst/>
              <a:latin typeface="Rockwell" panose="02060603020205020403" pitchFamily="18" charset="0"/>
            </a:endParaRPr>
          </a:p>
          <a:p>
            <a:pPr marL="514350" indent="-514350" algn="l" rtl="0">
              <a:buFont typeface="+mj-lt"/>
              <a:buAutoNum type="arabicPeriod"/>
            </a:pPr>
            <a:r>
              <a:rPr lang="en-US" sz="1700" dirty="0">
                <a:effectLst/>
                <a:latin typeface="Rockwell" panose="02060603020205020403" pitchFamily="18" charset="0"/>
              </a:rPr>
              <a:t>Mayo Foundation for Medical Education and Research. (2021, November 1). </a:t>
            </a:r>
            <a:r>
              <a:rPr lang="en-US" sz="1700" i="1" dirty="0">
                <a:effectLst/>
                <a:latin typeface="Rockwell" panose="02060603020205020403" pitchFamily="18" charset="0"/>
              </a:rPr>
              <a:t>Influenza (flu)</a:t>
            </a:r>
            <a:r>
              <a:rPr lang="en-US" sz="1700" dirty="0">
                <a:effectLst/>
                <a:latin typeface="Rockwell" panose="02060603020205020403" pitchFamily="18" charset="0"/>
              </a:rPr>
              <a:t>. Mayo Clinic. Retrieved May 10, 2022, from https://www.mayoclinic.org/diseases-conditions/flu/symptoms-causes/syc-20351719 </a:t>
            </a:r>
          </a:p>
          <a:p>
            <a:pPr marL="514350" indent="-514350" algn="l" rtl="0">
              <a:buFont typeface="+mj-lt"/>
              <a:buAutoNum type="arabicPeriod"/>
            </a:pPr>
            <a:r>
              <a:rPr lang="en-US" sz="1700" i="1" dirty="0">
                <a:effectLst/>
                <a:latin typeface="Rockwell" panose="02060603020205020403" pitchFamily="18" charset="0"/>
              </a:rPr>
              <a:t>What is the connection between influenza and pneumonia?</a:t>
            </a:r>
            <a:r>
              <a:rPr lang="en-US" sz="1700" dirty="0">
                <a:effectLst/>
                <a:latin typeface="Rockwell" panose="02060603020205020403" pitchFamily="18" charset="0"/>
              </a:rPr>
              <a:t> American Lung Association. (n.d.). Retrieved May 15, 2022, from https://www.lung.org/lung-health-diseases/lung-disease-lookup/pneumonia/what-is-the-connection </a:t>
            </a:r>
          </a:p>
          <a:p>
            <a:pPr marL="514350" indent="-514350" algn="l" rtl="0">
              <a:buFont typeface="+mj-lt"/>
              <a:buAutoNum type="arabicPeriod"/>
            </a:pPr>
            <a:r>
              <a:rPr lang="en-US" sz="1700" i="1" dirty="0">
                <a:effectLst/>
                <a:latin typeface="Rockwell" panose="02060603020205020403" pitchFamily="18" charset="0"/>
              </a:rPr>
              <a:t>Schedule your appointment online</a:t>
            </a:r>
            <a:r>
              <a:rPr lang="en-US" sz="1700" dirty="0">
                <a:effectLst/>
                <a:latin typeface="Rockwell" panose="02060603020205020403" pitchFamily="18" charset="0"/>
              </a:rPr>
              <a:t>. The Difference Between Pneumonia And The Flu | Piedmont Healthcare. (n.d.). Retrieved May 16, 2022, from https://www.piedmont.org/living-better/the-difference-between-pneumonia-and-the-flu </a:t>
            </a:r>
            <a:endParaRPr lang="en-US" sz="1700" i="1" dirty="0">
              <a:latin typeface="Rockwell" panose="02060603020205020403" pitchFamily="18" charset="0"/>
            </a:endParaRPr>
          </a:p>
          <a:p>
            <a:pPr marL="514350" indent="-514350" algn="l" rtl="0">
              <a:buFont typeface="+mj-lt"/>
              <a:buAutoNum type="arabicPeriod"/>
            </a:pPr>
            <a:r>
              <a:rPr lang="en-US" sz="1700" i="1" dirty="0">
                <a:effectLst/>
                <a:latin typeface="Rockwell" panose="02060603020205020403" pitchFamily="18" charset="0"/>
              </a:rPr>
              <a:t>Flu is the most common cause of viral pneumonia in adults</a:t>
            </a:r>
            <a:r>
              <a:rPr lang="en-US" sz="1700" dirty="0">
                <a:effectLst/>
                <a:latin typeface="Rockwell" panose="02060603020205020403" pitchFamily="18" charset="0"/>
              </a:rPr>
              <a:t>. Beebe Healthcare. (n.d.). Retrieved May 15, 2022, from https://www.beebehealthcare.org/health-hub/flu-most-common-cause-viral-pneumonia-adults </a:t>
            </a:r>
          </a:p>
          <a:p>
            <a:pPr marL="514350" indent="-514350" algn="l" rtl="0">
              <a:buFont typeface="+mj-lt"/>
              <a:buAutoNum type="arabicPeriod"/>
            </a:pPr>
            <a:r>
              <a:rPr lang="en-US" sz="1700" i="1" dirty="0">
                <a:latin typeface="Rockwell" panose="02060603020205020403" pitchFamily="18" charset="0"/>
              </a:rPr>
              <a:t>Information about pneumonia</a:t>
            </a:r>
            <a:r>
              <a:rPr lang="en-US" sz="1700" dirty="0">
                <a:latin typeface="Rockwell" panose="02060603020205020403" pitchFamily="18" charset="0"/>
              </a:rPr>
              <a:t>. Voices For Vaccines. (n.d.). Retrieved May 15, 2022, from https://www.voicesforvaccines.org/vaccine-information/pneumonia/ </a:t>
            </a:r>
          </a:p>
          <a:p>
            <a:pPr marL="514350" indent="-514350" algn="l" rtl="0">
              <a:buFont typeface="+mj-lt"/>
              <a:buAutoNum type="arabicPeriod"/>
            </a:pPr>
            <a:r>
              <a:rPr lang="en-US" sz="1700" i="1" dirty="0">
                <a:effectLst/>
                <a:latin typeface="Rockwell" panose="02060603020205020403" pitchFamily="18" charset="0"/>
              </a:rPr>
              <a:t>Preventing pneumonia</a:t>
            </a:r>
            <a:r>
              <a:rPr lang="en-US" sz="1700" dirty="0">
                <a:effectLst/>
                <a:latin typeface="Rockwell" panose="02060603020205020403" pitchFamily="18" charset="0"/>
              </a:rPr>
              <a:t>. American Lung Association. (n.d.). Retrieved May 15, 2022, from https://www.lung.org/lung-health-diseases/lung-disease-lookup/pneumonia/preventing-pneumonia </a:t>
            </a:r>
          </a:p>
          <a:p>
            <a:pPr marL="514350" indent="-514350" algn="l" rtl="0">
              <a:lnSpc>
                <a:spcPct val="120000"/>
              </a:lnSpc>
              <a:buFont typeface="+mj-lt"/>
              <a:buAutoNum type="arabicPeriod"/>
            </a:pPr>
            <a:endParaRPr lang="en-US" sz="1700" dirty="0">
              <a:effectLst/>
              <a:latin typeface="Rockwell" panose="02060603020205020403" pitchFamily="18" charset="0"/>
            </a:endParaRPr>
          </a:p>
          <a:p>
            <a:pPr marL="514350" indent="-514350" algn="l" rtl="0">
              <a:lnSpc>
                <a:spcPct val="120000"/>
              </a:lnSpc>
              <a:buFont typeface="+mj-lt"/>
              <a:buAutoNum type="arabicPeriod"/>
            </a:pPr>
            <a:endParaRPr lang="en-US" sz="1700" dirty="0">
              <a:effectLst/>
              <a:latin typeface="Rockwell" panose="02060603020205020403" pitchFamily="18" charset="0"/>
            </a:endParaRPr>
          </a:p>
          <a:p>
            <a:pPr marL="514350" indent="-514350" algn="l" rtl="0">
              <a:buFont typeface="+mj-lt"/>
              <a:buAutoNum type="arabicPeriod"/>
            </a:pPr>
            <a:endParaRPr lang="ar-LY" sz="1700" dirty="0">
              <a:latin typeface="Rockwell" panose="02060603020205020403" pitchFamily="18" charset="0"/>
            </a:endParaRPr>
          </a:p>
        </p:txBody>
      </p:sp>
      <p:sp>
        <p:nvSpPr>
          <p:cNvPr id="4" name="Slide Number Placeholder 3">
            <a:extLst>
              <a:ext uri="{FF2B5EF4-FFF2-40B4-BE49-F238E27FC236}">
                <a16:creationId xmlns:a16="http://schemas.microsoft.com/office/drawing/2014/main" id="{A00FCCB7-928B-414F-A92E-56CCAA429782}"/>
              </a:ext>
            </a:extLst>
          </p:cNvPr>
          <p:cNvSpPr>
            <a:spLocks noGrp="1"/>
          </p:cNvSpPr>
          <p:nvPr>
            <p:ph type="sldNum" sz="quarter" idx="12"/>
          </p:nvPr>
        </p:nvSpPr>
        <p:spPr/>
        <p:txBody>
          <a:bodyPr/>
          <a:lstStyle/>
          <a:p>
            <a:fld id="{A849D18B-402F-4F6A-9A87-392CA8653E49}" type="slidenum">
              <a:rPr lang="ar-LY" smtClean="0"/>
              <a:t>16</a:t>
            </a:fld>
            <a:endParaRPr lang="ar-LY"/>
          </a:p>
        </p:txBody>
      </p:sp>
    </p:spTree>
    <p:extLst>
      <p:ext uri="{BB962C8B-B14F-4D97-AF65-F5344CB8AC3E}">
        <p14:creationId xmlns:p14="http://schemas.microsoft.com/office/powerpoint/2010/main" val="337602172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50E1D8-A8C8-4456-AFF0-C76065FBABD4}"/>
              </a:ext>
            </a:extLst>
          </p:cNvPr>
          <p:cNvSpPr>
            <a:spLocks noGrp="1"/>
          </p:cNvSpPr>
          <p:nvPr>
            <p:ph idx="1"/>
          </p:nvPr>
        </p:nvSpPr>
        <p:spPr>
          <a:xfrm>
            <a:off x="1378211" y="557373"/>
            <a:ext cx="8946541" cy="2473362"/>
          </a:xfrm>
        </p:spPr>
        <p:txBody>
          <a:bodyPr>
            <a:normAutofit/>
          </a:bodyPr>
          <a:lstStyle/>
          <a:p>
            <a:pPr marL="0" indent="0" algn="ctr" rtl="0">
              <a:lnSpc>
                <a:spcPct val="150000"/>
              </a:lnSpc>
              <a:buNone/>
            </a:pPr>
            <a:r>
              <a:rPr lang="en-US" sz="4200" b="1" dirty="0">
                <a:latin typeface="Rockwell" panose="02060603020205020403" pitchFamily="18" charset="0"/>
              </a:rPr>
              <a:t>Thank you</a:t>
            </a:r>
          </a:p>
          <a:p>
            <a:pPr marL="0" indent="0" algn="ctr" rtl="0">
              <a:lnSpc>
                <a:spcPct val="150000"/>
              </a:lnSpc>
              <a:buNone/>
            </a:pPr>
            <a:r>
              <a:rPr lang="en-US" sz="4200" b="1" dirty="0">
                <a:latin typeface="Rockwell" panose="02060603020205020403" pitchFamily="18" charset="0"/>
              </a:rPr>
              <a:t>Do you have any question?</a:t>
            </a:r>
            <a:endParaRPr lang="ar-LY" sz="4200" b="1" dirty="0">
              <a:latin typeface="Rockwell" panose="02060603020205020403" pitchFamily="18" charset="0"/>
            </a:endParaRPr>
          </a:p>
        </p:txBody>
      </p:sp>
      <p:grpSp>
        <p:nvGrpSpPr>
          <p:cNvPr id="34" name="Google Shape;2036;p67">
            <a:extLst>
              <a:ext uri="{FF2B5EF4-FFF2-40B4-BE49-F238E27FC236}">
                <a16:creationId xmlns:a16="http://schemas.microsoft.com/office/drawing/2014/main" id="{6719DEFF-0D76-43D8-9DA1-646DFE96EADC}"/>
              </a:ext>
            </a:extLst>
          </p:cNvPr>
          <p:cNvGrpSpPr/>
          <p:nvPr/>
        </p:nvGrpSpPr>
        <p:grpSpPr>
          <a:xfrm>
            <a:off x="1934886" y="2831607"/>
            <a:ext cx="1559300" cy="3996496"/>
            <a:chOff x="2471728" y="1630010"/>
            <a:chExt cx="1169475" cy="2997372"/>
          </a:xfrm>
        </p:grpSpPr>
        <p:sp>
          <p:nvSpPr>
            <p:cNvPr id="35" name="Google Shape;2037;p67">
              <a:extLst>
                <a:ext uri="{FF2B5EF4-FFF2-40B4-BE49-F238E27FC236}">
                  <a16:creationId xmlns:a16="http://schemas.microsoft.com/office/drawing/2014/main" id="{38DD7FEC-83BD-3C25-994D-D06EF2910170}"/>
                </a:ext>
              </a:extLst>
            </p:cNvPr>
            <p:cNvSpPr/>
            <p:nvPr/>
          </p:nvSpPr>
          <p:spPr>
            <a:xfrm>
              <a:off x="3008432" y="1630010"/>
              <a:ext cx="425951" cy="582012"/>
            </a:xfrm>
            <a:custGeom>
              <a:avLst/>
              <a:gdLst/>
              <a:ahLst/>
              <a:cxnLst/>
              <a:rect l="l" t="t" r="r" b="b"/>
              <a:pathLst>
                <a:path w="13284" h="18151" extrusionOk="0">
                  <a:moveTo>
                    <a:pt x="8051" y="1"/>
                  </a:moveTo>
                  <a:cubicBezTo>
                    <a:pt x="6006" y="1"/>
                    <a:pt x="3305" y="453"/>
                    <a:pt x="2306" y="1146"/>
                  </a:cubicBezTo>
                  <a:cubicBezTo>
                    <a:pt x="1103" y="1981"/>
                    <a:pt x="0" y="13209"/>
                    <a:pt x="702" y="14680"/>
                  </a:cubicBezTo>
                  <a:cubicBezTo>
                    <a:pt x="1365" y="16052"/>
                    <a:pt x="5587" y="18150"/>
                    <a:pt x="7901" y="18150"/>
                  </a:cubicBezTo>
                  <a:cubicBezTo>
                    <a:pt x="8095" y="18150"/>
                    <a:pt x="8275" y="18136"/>
                    <a:pt x="8438" y="18105"/>
                  </a:cubicBezTo>
                  <a:cubicBezTo>
                    <a:pt x="10577" y="17704"/>
                    <a:pt x="12732" y="16434"/>
                    <a:pt x="13000" y="14646"/>
                  </a:cubicBezTo>
                  <a:cubicBezTo>
                    <a:pt x="13284" y="12858"/>
                    <a:pt x="11195" y="4053"/>
                    <a:pt x="11279" y="4053"/>
                  </a:cubicBezTo>
                  <a:cubicBezTo>
                    <a:pt x="11279" y="4053"/>
                    <a:pt x="11981" y="2315"/>
                    <a:pt x="11680" y="1330"/>
                  </a:cubicBezTo>
                  <a:cubicBezTo>
                    <a:pt x="11529" y="828"/>
                    <a:pt x="11245" y="310"/>
                    <a:pt x="9207" y="60"/>
                  </a:cubicBezTo>
                  <a:cubicBezTo>
                    <a:pt x="8863" y="20"/>
                    <a:pt x="8471" y="1"/>
                    <a:pt x="8051" y="1"/>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36" name="Google Shape;2038;p67">
              <a:extLst>
                <a:ext uri="{FF2B5EF4-FFF2-40B4-BE49-F238E27FC236}">
                  <a16:creationId xmlns:a16="http://schemas.microsoft.com/office/drawing/2014/main" id="{6ED74255-69A4-FC76-21E7-03443844AC8F}"/>
                </a:ext>
              </a:extLst>
            </p:cNvPr>
            <p:cNvSpPr/>
            <p:nvPr/>
          </p:nvSpPr>
          <p:spPr>
            <a:xfrm>
              <a:off x="3073268" y="1776707"/>
              <a:ext cx="307022" cy="342582"/>
            </a:xfrm>
            <a:custGeom>
              <a:avLst/>
              <a:gdLst/>
              <a:ahLst/>
              <a:cxnLst/>
              <a:rect l="l" t="t" r="r" b="b"/>
              <a:pathLst>
                <a:path w="9575" h="10684" extrusionOk="0">
                  <a:moveTo>
                    <a:pt x="5375" y="0"/>
                  </a:moveTo>
                  <a:cubicBezTo>
                    <a:pt x="4302" y="0"/>
                    <a:pt x="2999" y="197"/>
                    <a:pt x="2172" y="347"/>
                  </a:cubicBezTo>
                  <a:cubicBezTo>
                    <a:pt x="1688" y="430"/>
                    <a:pt x="1303" y="815"/>
                    <a:pt x="1220" y="1299"/>
                  </a:cubicBezTo>
                  <a:cubicBezTo>
                    <a:pt x="852" y="3288"/>
                    <a:pt x="0" y="8384"/>
                    <a:pt x="485" y="9620"/>
                  </a:cubicBezTo>
                  <a:cubicBezTo>
                    <a:pt x="769" y="10326"/>
                    <a:pt x="2234" y="10683"/>
                    <a:pt x="3845" y="10683"/>
                  </a:cubicBezTo>
                  <a:cubicBezTo>
                    <a:pt x="5741" y="10683"/>
                    <a:pt x="7840" y="10188"/>
                    <a:pt x="8455" y="9186"/>
                  </a:cubicBezTo>
                  <a:cubicBezTo>
                    <a:pt x="9574" y="7331"/>
                    <a:pt x="8020" y="1199"/>
                    <a:pt x="7018" y="347"/>
                  </a:cubicBezTo>
                  <a:cubicBezTo>
                    <a:pt x="6721" y="91"/>
                    <a:pt x="6100" y="0"/>
                    <a:pt x="5375" y="0"/>
                  </a:cubicBezTo>
                  <a:close/>
                </a:path>
              </a:pathLst>
            </a:custGeom>
            <a:solidFill>
              <a:srgbClr val="0B1F2C"/>
            </a:solidFill>
            <a:ln>
              <a:noFill/>
            </a:ln>
          </p:spPr>
          <p:txBody>
            <a:bodyPr spcFirstLastPara="1" wrap="square" lIns="121900" tIns="121900" rIns="121900" bIns="121900" anchor="ctr" anchorCtr="0">
              <a:noAutofit/>
            </a:bodyPr>
            <a:lstStyle/>
            <a:p>
              <a:endParaRPr sz="2400"/>
            </a:p>
          </p:txBody>
        </p:sp>
        <p:sp>
          <p:nvSpPr>
            <p:cNvPr id="37" name="Google Shape;2039;p67">
              <a:extLst>
                <a:ext uri="{FF2B5EF4-FFF2-40B4-BE49-F238E27FC236}">
                  <a16:creationId xmlns:a16="http://schemas.microsoft.com/office/drawing/2014/main" id="{F48BC9C3-0175-E99C-EBFC-73835019DF13}"/>
                </a:ext>
              </a:extLst>
            </p:cNvPr>
            <p:cNvSpPr/>
            <p:nvPr/>
          </p:nvSpPr>
          <p:spPr>
            <a:xfrm>
              <a:off x="2618393" y="4135505"/>
              <a:ext cx="331680" cy="433455"/>
            </a:xfrm>
            <a:custGeom>
              <a:avLst/>
              <a:gdLst/>
              <a:ahLst/>
              <a:cxnLst/>
              <a:rect l="l" t="t" r="r" b="b"/>
              <a:pathLst>
                <a:path w="10344" h="13518" extrusionOk="0">
                  <a:moveTo>
                    <a:pt x="3392" y="1"/>
                  </a:moveTo>
                  <a:lnTo>
                    <a:pt x="1655" y="1889"/>
                  </a:lnTo>
                  <a:lnTo>
                    <a:pt x="1" y="3660"/>
                  </a:lnTo>
                  <a:lnTo>
                    <a:pt x="9775" y="13518"/>
                  </a:lnTo>
                  <a:cubicBezTo>
                    <a:pt x="9775" y="13518"/>
                    <a:pt x="10343" y="11830"/>
                    <a:pt x="9090" y="9892"/>
                  </a:cubicBezTo>
                  <a:cubicBezTo>
                    <a:pt x="8539" y="9090"/>
                    <a:pt x="8071" y="8221"/>
                    <a:pt x="7687" y="7319"/>
                  </a:cubicBezTo>
                  <a:cubicBezTo>
                    <a:pt x="6601" y="4595"/>
                    <a:pt x="7603" y="3693"/>
                    <a:pt x="7603" y="3693"/>
                  </a:cubicBezTo>
                  <a:lnTo>
                    <a:pt x="3392" y="1"/>
                  </a:ln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38" name="Google Shape;2040;p67">
              <a:extLst>
                <a:ext uri="{FF2B5EF4-FFF2-40B4-BE49-F238E27FC236}">
                  <a16:creationId xmlns:a16="http://schemas.microsoft.com/office/drawing/2014/main" id="{00B2467A-A575-44E7-2D2F-CF52B36CB8F8}"/>
                </a:ext>
              </a:extLst>
            </p:cNvPr>
            <p:cNvSpPr/>
            <p:nvPr/>
          </p:nvSpPr>
          <p:spPr>
            <a:xfrm>
              <a:off x="2618393" y="4196043"/>
              <a:ext cx="331680" cy="372916"/>
            </a:xfrm>
            <a:custGeom>
              <a:avLst/>
              <a:gdLst/>
              <a:ahLst/>
              <a:cxnLst/>
              <a:rect l="l" t="t" r="r" b="b"/>
              <a:pathLst>
                <a:path w="10344" h="11630" extrusionOk="0">
                  <a:moveTo>
                    <a:pt x="1655" y="1"/>
                  </a:moveTo>
                  <a:lnTo>
                    <a:pt x="1" y="1772"/>
                  </a:lnTo>
                  <a:lnTo>
                    <a:pt x="9775" y="11630"/>
                  </a:lnTo>
                  <a:cubicBezTo>
                    <a:pt x="9775" y="11630"/>
                    <a:pt x="10343" y="9942"/>
                    <a:pt x="9090" y="8004"/>
                  </a:cubicBezTo>
                  <a:cubicBezTo>
                    <a:pt x="8539" y="7202"/>
                    <a:pt x="8071" y="6333"/>
                    <a:pt x="7687" y="5431"/>
                  </a:cubicBezTo>
                  <a:cubicBezTo>
                    <a:pt x="7459" y="5417"/>
                    <a:pt x="7223" y="5408"/>
                    <a:pt x="6986" y="5408"/>
                  </a:cubicBezTo>
                  <a:cubicBezTo>
                    <a:pt x="6372" y="5408"/>
                    <a:pt x="5749" y="5467"/>
                    <a:pt x="5230" y="5648"/>
                  </a:cubicBezTo>
                  <a:cubicBezTo>
                    <a:pt x="3092" y="3108"/>
                    <a:pt x="2290" y="1154"/>
                    <a:pt x="1655" y="1"/>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39" name="Google Shape;2041;p67">
              <a:extLst>
                <a:ext uri="{FF2B5EF4-FFF2-40B4-BE49-F238E27FC236}">
                  <a16:creationId xmlns:a16="http://schemas.microsoft.com/office/drawing/2014/main" id="{5A694322-521F-16DA-7F10-B06D743051B6}"/>
                </a:ext>
              </a:extLst>
            </p:cNvPr>
            <p:cNvSpPr/>
            <p:nvPr/>
          </p:nvSpPr>
          <p:spPr>
            <a:xfrm>
              <a:off x="2671429" y="2952563"/>
              <a:ext cx="795661" cy="1328709"/>
            </a:xfrm>
            <a:custGeom>
              <a:avLst/>
              <a:gdLst/>
              <a:ahLst/>
              <a:cxnLst/>
              <a:rect l="l" t="t" r="r" b="b"/>
              <a:pathLst>
                <a:path w="24814" h="41438" extrusionOk="0">
                  <a:moveTo>
                    <a:pt x="14838" y="0"/>
                  </a:moveTo>
                  <a:lnTo>
                    <a:pt x="14337" y="4729"/>
                  </a:lnTo>
                  <a:lnTo>
                    <a:pt x="12683" y="20518"/>
                  </a:lnTo>
                  <a:lnTo>
                    <a:pt x="1" y="38781"/>
                  </a:lnTo>
                  <a:lnTo>
                    <a:pt x="6718" y="41437"/>
                  </a:lnTo>
                  <a:cubicBezTo>
                    <a:pt x="6718" y="41437"/>
                    <a:pt x="20853" y="25230"/>
                    <a:pt x="21922" y="22857"/>
                  </a:cubicBezTo>
                  <a:cubicBezTo>
                    <a:pt x="22825" y="20869"/>
                    <a:pt x="23844" y="10827"/>
                    <a:pt x="24412" y="4729"/>
                  </a:cubicBezTo>
                  <a:cubicBezTo>
                    <a:pt x="24663" y="1955"/>
                    <a:pt x="24813" y="0"/>
                    <a:pt x="24813" y="0"/>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40" name="Google Shape;2042;p67">
              <a:extLst>
                <a:ext uri="{FF2B5EF4-FFF2-40B4-BE49-F238E27FC236}">
                  <a16:creationId xmlns:a16="http://schemas.microsoft.com/office/drawing/2014/main" id="{1E5B0158-6DFA-BCC2-C9DE-BE6685B67437}"/>
                </a:ext>
              </a:extLst>
            </p:cNvPr>
            <p:cNvSpPr/>
            <p:nvPr/>
          </p:nvSpPr>
          <p:spPr>
            <a:xfrm>
              <a:off x="3033603" y="4454808"/>
              <a:ext cx="451700" cy="172574"/>
            </a:xfrm>
            <a:custGeom>
              <a:avLst/>
              <a:gdLst/>
              <a:ahLst/>
              <a:cxnLst/>
              <a:rect l="l" t="t" r="r" b="b"/>
              <a:pathLst>
                <a:path w="14087" h="5382" extrusionOk="0">
                  <a:moveTo>
                    <a:pt x="5581" y="1"/>
                  </a:moveTo>
                  <a:lnTo>
                    <a:pt x="1" y="402"/>
                  </a:lnTo>
                  <a:lnTo>
                    <a:pt x="101" y="2975"/>
                  </a:lnTo>
                  <a:lnTo>
                    <a:pt x="201" y="5381"/>
                  </a:lnTo>
                  <a:lnTo>
                    <a:pt x="14086" y="5381"/>
                  </a:lnTo>
                  <a:cubicBezTo>
                    <a:pt x="14086" y="5381"/>
                    <a:pt x="13284" y="3794"/>
                    <a:pt x="11028" y="3326"/>
                  </a:cubicBezTo>
                  <a:cubicBezTo>
                    <a:pt x="10059" y="3142"/>
                    <a:pt x="9124" y="2858"/>
                    <a:pt x="8205" y="2490"/>
                  </a:cubicBezTo>
                  <a:cubicBezTo>
                    <a:pt x="5515" y="1371"/>
                    <a:pt x="5581" y="1"/>
                    <a:pt x="5581"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41" name="Google Shape;2043;p67">
              <a:extLst>
                <a:ext uri="{FF2B5EF4-FFF2-40B4-BE49-F238E27FC236}">
                  <a16:creationId xmlns:a16="http://schemas.microsoft.com/office/drawing/2014/main" id="{BFB1AC49-20A1-0B29-FC50-D9BADFB77080}"/>
                </a:ext>
              </a:extLst>
            </p:cNvPr>
            <p:cNvSpPr/>
            <p:nvPr/>
          </p:nvSpPr>
          <p:spPr>
            <a:xfrm>
              <a:off x="2860035" y="2949324"/>
              <a:ext cx="408284" cy="1566600"/>
            </a:xfrm>
            <a:custGeom>
              <a:avLst/>
              <a:gdLst/>
              <a:ahLst/>
              <a:cxnLst/>
              <a:rect l="l" t="t" r="r" b="b"/>
              <a:pathLst>
                <a:path w="12733" h="48857" extrusionOk="0">
                  <a:moveTo>
                    <a:pt x="10894" y="1"/>
                  </a:moveTo>
                  <a:lnTo>
                    <a:pt x="0" y="753"/>
                  </a:lnTo>
                  <a:cubicBezTo>
                    <a:pt x="0" y="753"/>
                    <a:pt x="217" y="2524"/>
                    <a:pt x="552" y="5097"/>
                  </a:cubicBezTo>
                  <a:cubicBezTo>
                    <a:pt x="685" y="6133"/>
                    <a:pt x="836" y="7319"/>
                    <a:pt x="1003" y="8556"/>
                  </a:cubicBezTo>
                  <a:cubicBezTo>
                    <a:pt x="1838" y="15156"/>
                    <a:pt x="2941" y="23777"/>
                    <a:pt x="3141" y="25415"/>
                  </a:cubicBezTo>
                  <a:cubicBezTo>
                    <a:pt x="3141" y="29809"/>
                    <a:pt x="3960" y="48857"/>
                    <a:pt x="3960" y="48857"/>
                  </a:cubicBezTo>
                  <a:lnTo>
                    <a:pt x="12181" y="47069"/>
                  </a:lnTo>
                  <a:cubicBezTo>
                    <a:pt x="12181" y="47069"/>
                    <a:pt x="12732" y="29391"/>
                    <a:pt x="12598" y="24195"/>
                  </a:cubicBezTo>
                  <a:cubicBezTo>
                    <a:pt x="12548" y="22374"/>
                    <a:pt x="11964" y="14153"/>
                    <a:pt x="11479" y="7804"/>
                  </a:cubicBezTo>
                  <a:cubicBezTo>
                    <a:pt x="11412" y="6851"/>
                    <a:pt x="11345" y="5933"/>
                    <a:pt x="11278" y="5097"/>
                  </a:cubicBezTo>
                  <a:cubicBezTo>
                    <a:pt x="11061" y="2106"/>
                    <a:pt x="10894" y="1"/>
                    <a:pt x="10894" y="1"/>
                  </a:cubicBezTo>
                  <a:close/>
                </a:path>
              </a:pathLst>
            </a:custGeom>
            <a:solidFill>
              <a:srgbClr val="62C090"/>
            </a:solidFill>
            <a:ln>
              <a:noFill/>
            </a:ln>
          </p:spPr>
          <p:txBody>
            <a:bodyPr spcFirstLastPara="1" wrap="square" lIns="121900" tIns="121900" rIns="121900" bIns="121900" anchor="ctr" anchorCtr="0">
              <a:noAutofit/>
            </a:bodyPr>
            <a:lstStyle/>
            <a:p>
              <a:endParaRPr sz="2400"/>
            </a:p>
          </p:txBody>
        </p:sp>
        <p:sp>
          <p:nvSpPr>
            <p:cNvPr id="42" name="Google Shape;2044;p67">
              <a:extLst>
                <a:ext uri="{FF2B5EF4-FFF2-40B4-BE49-F238E27FC236}">
                  <a16:creationId xmlns:a16="http://schemas.microsoft.com/office/drawing/2014/main" id="{0BB420AB-6E46-926D-A647-839E58F1FDC1}"/>
                </a:ext>
              </a:extLst>
            </p:cNvPr>
            <p:cNvSpPr/>
            <p:nvPr/>
          </p:nvSpPr>
          <p:spPr>
            <a:xfrm>
              <a:off x="2860035" y="2949324"/>
              <a:ext cx="368074" cy="274348"/>
            </a:xfrm>
            <a:custGeom>
              <a:avLst/>
              <a:gdLst/>
              <a:ahLst/>
              <a:cxnLst/>
              <a:rect l="l" t="t" r="r" b="b"/>
              <a:pathLst>
                <a:path w="11479" h="8556" extrusionOk="0">
                  <a:moveTo>
                    <a:pt x="10894" y="1"/>
                  </a:moveTo>
                  <a:lnTo>
                    <a:pt x="0" y="753"/>
                  </a:lnTo>
                  <a:cubicBezTo>
                    <a:pt x="0" y="753"/>
                    <a:pt x="217" y="2524"/>
                    <a:pt x="552" y="5097"/>
                  </a:cubicBezTo>
                  <a:cubicBezTo>
                    <a:pt x="685" y="6133"/>
                    <a:pt x="836" y="7319"/>
                    <a:pt x="1003" y="8556"/>
                  </a:cubicBezTo>
                  <a:lnTo>
                    <a:pt x="11479" y="7804"/>
                  </a:lnTo>
                  <a:cubicBezTo>
                    <a:pt x="11412" y="6851"/>
                    <a:pt x="11345" y="5949"/>
                    <a:pt x="11278" y="5097"/>
                  </a:cubicBezTo>
                  <a:cubicBezTo>
                    <a:pt x="11061" y="2106"/>
                    <a:pt x="10894" y="1"/>
                    <a:pt x="10894" y="1"/>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43" name="Google Shape;2045;p67">
              <a:extLst>
                <a:ext uri="{FF2B5EF4-FFF2-40B4-BE49-F238E27FC236}">
                  <a16:creationId xmlns:a16="http://schemas.microsoft.com/office/drawing/2014/main" id="{DAA82E4E-AFDA-8F1B-D577-BDECCD0D401C}"/>
                </a:ext>
              </a:extLst>
            </p:cNvPr>
            <p:cNvSpPr/>
            <p:nvPr/>
          </p:nvSpPr>
          <p:spPr>
            <a:xfrm>
              <a:off x="3036842" y="4534650"/>
              <a:ext cx="448461" cy="92732"/>
            </a:xfrm>
            <a:custGeom>
              <a:avLst/>
              <a:gdLst/>
              <a:ahLst/>
              <a:cxnLst/>
              <a:rect l="l" t="t" r="r" b="b"/>
              <a:pathLst>
                <a:path w="13986" h="2892" extrusionOk="0">
                  <a:moveTo>
                    <a:pt x="8104" y="0"/>
                  </a:moveTo>
                  <a:cubicBezTo>
                    <a:pt x="7502" y="552"/>
                    <a:pt x="6867" y="1237"/>
                    <a:pt x="6516" y="1922"/>
                  </a:cubicBezTo>
                  <a:cubicBezTo>
                    <a:pt x="3225" y="1638"/>
                    <a:pt x="1270" y="836"/>
                    <a:pt x="0" y="485"/>
                  </a:cubicBezTo>
                  <a:lnTo>
                    <a:pt x="0" y="485"/>
                  </a:lnTo>
                  <a:lnTo>
                    <a:pt x="100" y="2891"/>
                  </a:lnTo>
                  <a:lnTo>
                    <a:pt x="13985" y="2891"/>
                  </a:lnTo>
                  <a:cubicBezTo>
                    <a:pt x="13985" y="2891"/>
                    <a:pt x="13183" y="1304"/>
                    <a:pt x="10927" y="836"/>
                  </a:cubicBezTo>
                  <a:cubicBezTo>
                    <a:pt x="9958" y="652"/>
                    <a:pt x="9023" y="368"/>
                    <a:pt x="8104" y="0"/>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44" name="Google Shape;2046;p67">
              <a:extLst>
                <a:ext uri="{FF2B5EF4-FFF2-40B4-BE49-F238E27FC236}">
                  <a16:creationId xmlns:a16="http://schemas.microsoft.com/office/drawing/2014/main" id="{BAE54278-D745-2B0D-48AF-4C87348E37EA}"/>
                </a:ext>
              </a:extLst>
            </p:cNvPr>
            <p:cNvSpPr/>
            <p:nvPr/>
          </p:nvSpPr>
          <p:spPr>
            <a:xfrm>
              <a:off x="2814471" y="2013892"/>
              <a:ext cx="737238" cy="978335"/>
            </a:xfrm>
            <a:custGeom>
              <a:avLst/>
              <a:gdLst/>
              <a:ahLst/>
              <a:cxnLst/>
              <a:rect l="l" t="t" r="r" b="b"/>
              <a:pathLst>
                <a:path w="22992" h="30511" extrusionOk="0">
                  <a:moveTo>
                    <a:pt x="7770" y="1"/>
                  </a:moveTo>
                  <a:cubicBezTo>
                    <a:pt x="7486" y="84"/>
                    <a:pt x="7186" y="135"/>
                    <a:pt x="6885" y="185"/>
                  </a:cubicBezTo>
                  <a:cubicBezTo>
                    <a:pt x="4763" y="536"/>
                    <a:pt x="2374" y="602"/>
                    <a:pt x="1087" y="2775"/>
                  </a:cubicBezTo>
                  <a:cubicBezTo>
                    <a:pt x="1" y="4629"/>
                    <a:pt x="953" y="10009"/>
                    <a:pt x="1906" y="14571"/>
                  </a:cubicBezTo>
                  <a:cubicBezTo>
                    <a:pt x="2440" y="17110"/>
                    <a:pt x="2457" y="19750"/>
                    <a:pt x="1939" y="22307"/>
                  </a:cubicBezTo>
                  <a:cubicBezTo>
                    <a:pt x="1221" y="25866"/>
                    <a:pt x="502" y="30511"/>
                    <a:pt x="502" y="30511"/>
                  </a:cubicBezTo>
                  <a:lnTo>
                    <a:pt x="22992" y="30511"/>
                  </a:lnTo>
                  <a:cubicBezTo>
                    <a:pt x="21973" y="25882"/>
                    <a:pt x="18848" y="16760"/>
                    <a:pt x="18832" y="16676"/>
                  </a:cubicBezTo>
                  <a:cubicBezTo>
                    <a:pt x="18832" y="16676"/>
                    <a:pt x="19450" y="2374"/>
                    <a:pt x="18614" y="1388"/>
                  </a:cubicBezTo>
                  <a:cubicBezTo>
                    <a:pt x="18096" y="803"/>
                    <a:pt x="16893" y="452"/>
                    <a:pt x="16024" y="285"/>
                  </a:cubicBezTo>
                  <a:cubicBezTo>
                    <a:pt x="15473" y="168"/>
                    <a:pt x="15072" y="118"/>
                    <a:pt x="15072" y="118"/>
                  </a:cubicBezTo>
                  <a:cubicBezTo>
                    <a:pt x="15063" y="119"/>
                    <a:pt x="15038" y="119"/>
                    <a:pt x="14999" y="119"/>
                  </a:cubicBezTo>
                  <a:cubicBezTo>
                    <a:pt x="14364" y="119"/>
                    <a:pt x="9972" y="1"/>
                    <a:pt x="7770" y="1"/>
                  </a:cubicBezTo>
                  <a:close/>
                </a:path>
              </a:pathLst>
            </a:custGeom>
            <a:solidFill>
              <a:srgbClr val="62C090"/>
            </a:solidFill>
            <a:ln>
              <a:noFill/>
            </a:ln>
          </p:spPr>
          <p:txBody>
            <a:bodyPr spcFirstLastPara="1" wrap="square" lIns="121900" tIns="121900" rIns="121900" bIns="121900" anchor="ctr" anchorCtr="0">
              <a:noAutofit/>
            </a:bodyPr>
            <a:lstStyle/>
            <a:p>
              <a:endParaRPr sz="2400"/>
            </a:p>
          </p:txBody>
        </p:sp>
        <p:sp>
          <p:nvSpPr>
            <p:cNvPr id="45" name="Google Shape;2047;p67">
              <a:extLst>
                <a:ext uri="{FF2B5EF4-FFF2-40B4-BE49-F238E27FC236}">
                  <a16:creationId xmlns:a16="http://schemas.microsoft.com/office/drawing/2014/main" id="{C274385B-81C9-79B4-FC72-D21ABBD50EDA}"/>
                </a:ext>
              </a:extLst>
            </p:cNvPr>
            <p:cNvSpPr/>
            <p:nvPr/>
          </p:nvSpPr>
          <p:spPr>
            <a:xfrm>
              <a:off x="3252735" y="2335889"/>
              <a:ext cx="140926" cy="161095"/>
            </a:xfrm>
            <a:custGeom>
              <a:avLst/>
              <a:gdLst/>
              <a:ahLst/>
              <a:cxnLst/>
              <a:rect l="l" t="t" r="r" b="b"/>
              <a:pathLst>
                <a:path w="4395" h="5024" extrusionOk="0">
                  <a:moveTo>
                    <a:pt x="4395" y="1"/>
                  </a:moveTo>
                  <a:lnTo>
                    <a:pt x="101" y="101"/>
                  </a:lnTo>
                  <a:cubicBezTo>
                    <a:pt x="101" y="168"/>
                    <a:pt x="1" y="3209"/>
                    <a:pt x="151" y="3944"/>
                  </a:cubicBezTo>
                  <a:cubicBezTo>
                    <a:pt x="258" y="4479"/>
                    <a:pt x="1103" y="5024"/>
                    <a:pt x="2129" y="5024"/>
                  </a:cubicBezTo>
                  <a:cubicBezTo>
                    <a:pt x="2386" y="5024"/>
                    <a:pt x="2654" y="4990"/>
                    <a:pt x="2925" y="4913"/>
                  </a:cubicBezTo>
                  <a:cubicBezTo>
                    <a:pt x="4295" y="4529"/>
                    <a:pt x="4395" y="3493"/>
                    <a:pt x="4395" y="3493"/>
                  </a:cubicBezTo>
                  <a:lnTo>
                    <a:pt x="4395" y="1"/>
                  </a:ln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46" name="Google Shape;2048;p67">
              <a:extLst>
                <a:ext uri="{FF2B5EF4-FFF2-40B4-BE49-F238E27FC236}">
                  <a16:creationId xmlns:a16="http://schemas.microsoft.com/office/drawing/2014/main" id="{816201A4-0854-2252-6CDD-C5208D378AC2}"/>
                </a:ext>
              </a:extLst>
            </p:cNvPr>
            <p:cNvSpPr/>
            <p:nvPr/>
          </p:nvSpPr>
          <p:spPr>
            <a:xfrm>
              <a:off x="3035206" y="2014437"/>
              <a:ext cx="293106" cy="207909"/>
            </a:xfrm>
            <a:custGeom>
              <a:avLst/>
              <a:gdLst/>
              <a:ahLst/>
              <a:cxnLst/>
              <a:rect l="l" t="t" r="r" b="b"/>
              <a:pathLst>
                <a:path w="9141" h="6484" extrusionOk="0">
                  <a:moveTo>
                    <a:pt x="886" y="1"/>
                  </a:moveTo>
                  <a:cubicBezTo>
                    <a:pt x="602" y="67"/>
                    <a:pt x="302" y="118"/>
                    <a:pt x="1" y="168"/>
                  </a:cubicBezTo>
                  <a:cubicBezTo>
                    <a:pt x="1237" y="2691"/>
                    <a:pt x="4512" y="6283"/>
                    <a:pt x="6367" y="6484"/>
                  </a:cubicBezTo>
                  <a:cubicBezTo>
                    <a:pt x="7503" y="5999"/>
                    <a:pt x="8639" y="2189"/>
                    <a:pt x="9140" y="268"/>
                  </a:cubicBezTo>
                  <a:cubicBezTo>
                    <a:pt x="8589" y="151"/>
                    <a:pt x="8188" y="101"/>
                    <a:pt x="8188" y="101"/>
                  </a:cubicBezTo>
                  <a:cubicBezTo>
                    <a:pt x="8178" y="102"/>
                    <a:pt x="8147" y="103"/>
                    <a:pt x="8098" y="103"/>
                  </a:cubicBezTo>
                  <a:cubicBezTo>
                    <a:pt x="7407" y="103"/>
                    <a:pt x="3070" y="1"/>
                    <a:pt x="886" y="1"/>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47" name="Google Shape;2049;p67">
              <a:extLst>
                <a:ext uri="{FF2B5EF4-FFF2-40B4-BE49-F238E27FC236}">
                  <a16:creationId xmlns:a16="http://schemas.microsoft.com/office/drawing/2014/main" id="{A3A1F6A4-457F-66FA-4040-BAEB30BE9172}"/>
                </a:ext>
              </a:extLst>
            </p:cNvPr>
            <p:cNvSpPr/>
            <p:nvPr/>
          </p:nvSpPr>
          <p:spPr>
            <a:xfrm>
              <a:off x="3056658" y="1672079"/>
              <a:ext cx="309684" cy="516503"/>
            </a:xfrm>
            <a:custGeom>
              <a:avLst/>
              <a:gdLst/>
              <a:ahLst/>
              <a:cxnLst/>
              <a:rect l="l" t="t" r="r" b="b"/>
              <a:pathLst>
                <a:path w="9658" h="16108" extrusionOk="0">
                  <a:moveTo>
                    <a:pt x="8455" y="1"/>
                  </a:moveTo>
                  <a:cubicBezTo>
                    <a:pt x="8405" y="135"/>
                    <a:pt x="8455" y="552"/>
                    <a:pt x="8204" y="987"/>
                  </a:cubicBezTo>
                  <a:cubicBezTo>
                    <a:pt x="7870" y="1588"/>
                    <a:pt x="5648" y="1388"/>
                    <a:pt x="4879" y="1655"/>
                  </a:cubicBezTo>
                  <a:cubicBezTo>
                    <a:pt x="3960" y="1972"/>
                    <a:pt x="3743" y="2190"/>
                    <a:pt x="3041" y="2791"/>
                  </a:cubicBezTo>
                  <a:cubicBezTo>
                    <a:pt x="2821" y="1940"/>
                    <a:pt x="2446" y="1424"/>
                    <a:pt x="1872" y="1424"/>
                  </a:cubicBezTo>
                  <a:cubicBezTo>
                    <a:pt x="1792" y="1424"/>
                    <a:pt x="1709" y="1434"/>
                    <a:pt x="1621" y="1455"/>
                  </a:cubicBezTo>
                  <a:cubicBezTo>
                    <a:pt x="869" y="1638"/>
                    <a:pt x="1253" y="3827"/>
                    <a:pt x="1721" y="4061"/>
                  </a:cubicBezTo>
                  <a:cubicBezTo>
                    <a:pt x="1934" y="4175"/>
                    <a:pt x="2105" y="4206"/>
                    <a:pt x="2229" y="4206"/>
                  </a:cubicBezTo>
                  <a:cubicBezTo>
                    <a:pt x="2377" y="4206"/>
                    <a:pt x="2456" y="4161"/>
                    <a:pt x="2456" y="4161"/>
                  </a:cubicBezTo>
                  <a:lnTo>
                    <a:pt x="2456" y="4161"/>
                  </a:lnTo>
                  <a:cubicBezTo>
                    <a:pt x="2456" y="4161"/>
                    <a:pt x="2740" y="7837"/>
                    <a:pt x="2406" y="8840"/>
                  </a:cubicBezTo>
                  <a:cubicBezTo>
                    <a:pt x="2055" y="9842"/>
                    <a:pt x="1036" y="10394"/>
                    <a:pt x="0" y="10728"/>
                  </a:cubicBezTo>
                  <a:cubicBezTo>
                    <a:pt x="919" y="12432"/>
                    <a:pt x="4010" y="15557"/>
                    <a:pt x="5397" y="16108"/>
                  </a:cubicBezTo>
                  <a:cubicBezTo>
                    <a:pt x="6416" y="15874"/>
                    <a:pt x="7519" y="10778"/>
                    <a:pt x="7519" y="10778"/>
                  </a:cubicBezTo>
                  <a:cubicBezTo>
                    <a:pt x="7519" y="10778"/>
                    <a:pt x="6550" y="10627"/>
                    <a:pt x="6199" y="10243"/>
                  </a:cubicBezTo>
                  <a:cubicBezTo>
                    <a:pt x="5698" y="9709"/>
                    <a:pt x="5832" y="9007"/>
                    <a:pt x="5848" y="8739"/>
                  </a:cubicBezTo>
                  <a:cubicBezTo>
                    <a:pt x="5881" y="8493"/>
                    <a:pt x="5768" y="7034"/>
                    <a:pt x="6401" y="7034"/>
                  </a:cubicBezTo>
                  <a:cubicBezTo>
                    <a:pt x="6411" y="7034"/>
                    <a:pt x="6422" y="7034"/>
                    <a:pt x="6433" y="7035"/>
                  </a:cubicBezTo>
                  <a:cubicBezTo>
                    <a:pt x="6517" y="7052"/>
                    <a:pt x="6617" y="7052"/>
                    <a:pt x="6717" y="7085"/>
                  </a:cubicBezTo>
                  <a:cubicBezTo>
                    <a:pt x="7034" y="7143"/>
                    <a:pt x="7330" y="7171"/>
                    <a:pt x="7594" y="7171"/>
                  </a:cubicBezTo>
                  <a:cubicBezTo>
                    <a:pt x="8096" y="7171"/>
                    <a:pt x="8487" y="7071"/>
                    <a:pt x="8705" y="6885"/>
                  </a:cubicBezTo>
                  <a:cubicBezTo>
                    <a:pt x="8923" y="6684"/>
                    <a:pt x="8923" y="5832"/>
                    <a:pt x="9056" y="5047"/>
                  </a:cubicBezTo>
                  <a:cubicBezTo>
                    <a:pt x="9157" y="4429"/>
                    <a:pt x="9641" y="4379"/>
                    <a:pt x="9641" y="4161"/>
                  </a:cubicBezTo>
                  <a:cubicBezTo>
                    <a:pt x="9658" y="3660"/>
                    <a:pt x="8906" y="4145"/>
                    <a:pt x="9006" y="2056"/>
                  </a:cubicBezTo>
                  <a:cubicBezTo>
                    <a:pt x="8973" y="920"/>
                    <a:pt x="8772" y="335"/>
                    <a:pt x="8455"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48" name="Google Shape;2050;p67">
              <a:extLst>
                <a:ext uri="{FF2B5EF4-FFF2-40B4-BE49-F238E27FC236}">
                  <a16:creationId xmlns:a16="http://schemas.microsoft.com/office/drawing/2014/main" id="{E1845991-3216-CCC0-AF5D-EB7430D44D5A}"/>
                </a:ext>
              </a:extLst>
            </p:cNvPr>
            <p:cNvSpPr/>
            <p:nvPr/>
          </p:nvSpPr>
          <p:spPr>
            <a:xfrm>
              <a:off x="3056658" y="1784595"/>
              <a:ext cx="241129" cy="403987"/>
            </a:xfrm>
            <a:custGeom>
              <a:avLst/>
              <a:gdLst/>
              <a:ahLst/>
              <a:cxnLst/>
              <a:rect l="l" t="t" r="r" b="b"/>
              <a:pathLst>
                <a:path w="7520" h="12599" extrusionOk="0">
                  <a:moveTo>
                    <a:pt x="2908" y="1"/>
                  </a:moveTo>
                  <a:cubicBezTo>
                    <a:pt x="2824" y="552"/>
                    <a:pt x="2456" y="652"/>
                    <a:pt x="2456" y="652"/>
                  </a:cubicBezTo>
                  <a:cubicBezTo>
                    <a:pt x="2456" y="652"/>
                    <a:pt x="2740" y="4328"/>
                    <a:pt x="2406" y="5331"/>
                  </a:cubicBezTo>
                  <a:cubicBezTo>
                    <a:pt x="2055" y="6333"/>
                    <a:pt x="1036" y="6885"/>
                    <a:pt x="0" y="7219"/>
                  </a:cubicBezTo>
                  <a:cubicBezTo>
                    <a:pt x="919" y="8923"/>
                    <a:pt x="4010" y="12048"/>
                    <a:pt x="5397" y="12599"/>
                  </a:cubicBezTo>
                  <a:cubicBezTo>
                    <a:pt x="6416" y="12365"/>
                    <a:pt x="7519" y="7269"/>
                    <a:pt x="7519" y="7269"/>
                  </a:cubicBezTo>
                  <a:cubicBezTo>
                    <a:pt x="7519" y="7269"/>
                    <a:pt x="6500" y="7152"/>
                    <a:pt x="6199" y="6734"/>
                  </a:cubicBezTo>
                  <a:cubicBezTo>
                    <a:pt x="5815" y="6216"/>
                    <a:pt x="5832" y="5498"/>
                    <a:pt x="5848" y="5230"/>
                  </a:cubicBezTo>
                  <a:cubicBezTo>
                    <a:pt x="5881" y="4984"/>
                    <a:pt x="5768" y="3525"/>
                    <a:pt x="6401" y="3525"/>
                  </a:cubicBezTo>
                  <a:cubicBezTo>
                    <a:pt x="6411" y="3525"/>
                    <a:pt x="6422" y="3525"/>
                    <a:pt x="6433" y="3526"/>
                  </a:cubicBezTo>
                  <a:cubicBezTo>
                    <a:pt x="5715" y="3409"/>
                    <a:pt x="3776" y="2858"/>
                    <a:pt x="3075" y="686"/>
                  </a:cubicBezTo>
                  <a:cubicBezTo>
                    <a:pt x="3041" y="535"/>
                    <a:pt x="2974" y="318"/>
                    <a:pt x="2908" y="1"/>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49" name="Google Shape;2051;p67">
              <a:extLst>
                <a:ext uri="{FF2B5EF4-FFF2-40B4-BE49-F238E27FC236}">
                  <a16:creationId xmlns:a16="http://schemas.microsoft.com/office/drawing/2014/main" id="{FC44E536-03F5-01A1-8C4D-65EEAB03EE71}"/>
                </a:ext>
              </a:extLst>
            </p:cNvPr>
            <p:cNvSpPr/>
            <p:nvPr/>
          </p:nvSpPr>
          <p:spPr>
            <a:xfrm>
              <a:off x="3109148" y="1733034"/>
              <a:ext cx="33251" cy="55344"/>
            </a:xfrm>
            <a:custGeom>
              <a:avLst/>
              <a:gdLst/>
              <a:ahLst/>
              <a:cxnLst/>
              <a:rect l="l" t="t" r="r" b="b"/>
              <a:pathLst>
                <a:path w="1037" h="1726" extrusionOk="0">
                  <a:moveTo>
                    <a:pt x="218" y="1"/>
                  </a:moveTo>
                  <a:cubicBezTo>
                    <a:pt x="75" y="1"/>
                    <a:pt x="1" y="88"/>
                    <a:pt x="1" y="88"/>
                  </a:cubicBezTo>
                  <a:cubicBezTo>
                    <a:pt x="535" y="88"/>
                    <a:pt x="619" y="807"/>
                    <a:pt x="619" y="807"/>
                  </a:cubicBezTo>
                  <a:cubicBezTo>
                    <a:pt x="535" y="823"/>
                    <a:pt x="469" y="840"/>
                    <a:pt x="402" y="857"/>
                  </a:cubicBezTo>
                  <a:cubicBezTo>
                    <a:pt x="84" y="940"/>
                    <a:pt x="101" y="1726"/>
                    <a:pt x="569" y="1726"/>
                  </a:cubicBezTo>
                  <a:cubicBezTo>
                    <a:pt x="1037" y="1726"/>
                    <a:pt x="986" y="456"/>
                    <a:pt x="535" y="122"/>
                  </a:cubicBezTo>
                  <a:cubicBezTo>
                    <a:pt x="407" y="30"/>
                    <a:pt x="301" y="1"/>
                    <a:pt x="218" y="1"/>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50" name="Google Shape;2052;p67">
              <a:extLst>
                <a:ext uri="{FF2B5EF4-FFF2-40B4-BE49-F238E27FC236}">
                  <a16:creationId xmlns:a16="http://schemas.microsoft.com/office/drawing/2014/main" id="{BC14CE2D-050D-5A2B-2E85-3B031F8E3A93}"/>
                </a:ext>
              </a:extLst>
            </p:cNvPr>
            <p:cNvSpPr/>
            <p:nvPr/>
          </p:nvSpPr>
          <p:spPr>
            <a:xfrm>
              <a:off x="3300961" y="1752466"/>
              <a:ext cx="24145" cy="24145"/>
            </a:xfrm>
            <a:custGeom>
              <a:avLst/>
              <a:gdLst/>
              <a:ahLst/>
              <a:cxnLst/>
              <a:rect l="l" t="t" r="r" b="b"/>
              <a:pathLst>
                <a:path w="753" h="753" extrusionOk="0">
                  <a:moveTo>
                    <a:pt x="385" y="0"/>
                  </a:moveTo>
                  <a:cubicBezTo>
                    <a:pt x="318" y="0"/>
                    <a:pt x="251" y="17"/>
                    <a:pt x="201" y="50"/>
                  </a:cubicBezTo>
                  <a:lnTo>
                    <a:pt x="117" y="100"/>
                  </a:lnTo>
                  <a:cubicBezTo>
                    <a:pt x="67" y="151"/>
                    <a:pt x="34" y="201"/>
                    <a:pt x="17" y="267"/>
                  </a:cubicBezTo>
                  <a:cubicBezTo>
                    <a:pt x="0" y="301"/>
                    <a:pt x="0" y="334"/>
                    <a:pt x="0" y="368"/>
                  </a:cubicBezTo>
                  <a:cubicBezTo>
                    <a:pt x="0" y="418"/>
                    <a:pt x="0" y="468"/>
                    <a:pt x="17" y="518"/>
                  </a:cubicBezTo>
                  <a:cubicBezTo>
                    <a:pt x="84" y="652"/>
                    <a:pt x="218" y="752"/>
                    <a:pt x="368" y="752"/>
                  </a:cubicBezTo>
                  <a:cubicBezTo>
                    <a:pt x="435" y="752"/>
                    <a:pt x="502" y="735"/>
                    <a:pt x="552" y="702"/>
                  </a:cubicBezTo>
                  <a:cubicBezTo>
                    <a:pt x="585" y="685"/>
                    <a:pt x="619" y="668"/>
                    <a:pt x="635" y="652"/>
                  </a:cubicBezTo>
                  <a:cubicBezTo>
                    <a:pt x="685" y="602"/>
                    <a:pt x="719" y="552"/>
                    <a:pt x="736" y="485"/>
                  </a:cubicBezTo>
                  <a:cubicBezTo>
                    <a:pt x="752" y="451"/>
                    <a:pt x="752" y="418"/>
                    <a:pt x="752" y="384"/>
                  </a:cubicBezTo>
                  <a:cubicBezTo>
                    <a:pt x="752" y="184"/>
                    <a:pt x="585" y="0"/>
                    <a:pt x="385" y="0"/>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51" name="Google Shape;2053;p67">
              <a:extLst>
                <a:ext uri="{FF2B5EF4-FFF2-40B4-BE49-F238E27FC236}">
                  <a16:creationId xmlns:a16="http://schemas.microsoft.com/office/drawing/2014/main" id="{9348DCB7-DAED-9C61-70DB-8721637D8528}"/>
                </a:ext>
              </a:extLst>
            </p:cNvPr>
            <p:cNvSpPr/>
            <p:nvPr/>
          </p:nvSpPr>
          <p:spPr>
            <a:xfrm>
              <a:off x="3284897" y="1828524"/>
              <a:ext cx="49316" cy="24337"/>
            </a:xfrm>
            <a:custGeom>
              <a:avLst/>
              <a:gdLst/>
              <a:ahLst/>
              <a:cxnLst/>
              <a:rect l="l" t="t" r="r" b="b"/>
              <a:pathLst>
                <a:path w="1538" h="759" extrusionOk="0">
                  <a:moveTo>
                    <a:pt x="0" y="1"/>
                  </a:moveTo>
                  <a:lnTo>
                    <a:pt x="0" y="1"/>
                  </a:lnTo>
                  <a:cubicBezTo>
                    <a:pt x="34" y="385"/>
                    <a:pt x="318" y="686"/>
                    <a:pt x="685" y="753"/>
                  </a:cubicBezTo>
                  <a:cubicBezTo>
                    <a:pt x="715" y="757"/>
                    <a:pt x="744" y="758"/>
                    <a:pt x="772" y="758"/>
                  </a:cubicBezTo>
                  <a:cubicBezTo>
                    <a:pt x="1226" y="758"/>
                    <a:pt x="1537" y="285"/>
                    <a:pt x="1537" y="285"/>
                  </a:cubicBezTo>
                  <a:cubicBezTo>
                    <a:pt x="1537" y="285"/>
                    <a:pt x="1203" y="268"/>
                    <a:pt x="752" y="201"/>
                  </a:cubicBezTo>
                  <a:cubicBezTo>
                    <a:pt x="485" y="168"/>
                    <a:pt x="234" y="118"/>
                    <a:pt x="0"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2" name="Google Shape;2054;p67">
              <a:extLst>
                <a:ext uri="{FF2B5EF4-FFF2-40B4-BE49-F238E27FC236}">
                  <a16:creationId xmlns:a16="http://schemas.microsoft.com/office/drawing/2014/main" id="{8D3FF516-E70D-D39F-3008-3A7F7DD861C5}"/>
                </a:ext>
              </a:extLst>
            </p:cNvPr>
            <p:cNvSpPr/>
            <p:nvPr/>
          </p:nvSpPr>
          <p:spPr>
            <a:xfrm>
              <a:off x="3288648" y="1728321"/>
              <a:ext cx="39119" cy="18822"/>
            </a:xfrm>
            <a:custGeom>
              <a:avLst/>
              <a:gdLst/>
              <a:ahLst/>
              <a:cxnLst/>
              <a:rect l="l" t="t" r="r" b="b"/>
              <a:pathLst>
                <a:path w="1220" h="587" extrusionOk="0">
                  <a:moveTo>
                    <a:pt x="639" y="1"/>
                  </a:moveTo>
                  <a:cubicBezTo>
                    <a:pt x="632" y="1"/>
                    <a:pt x="625" y="1"/>
                    <a:pt x="618" y="1"/>
                  </a:cubicBezTo>
                  <a:cubicBezTo>
                    <a:pt x="184" y="1"/>
                    <a:pt x="0" y="586"/>
                    <a:pt x="0" y="586"/>
                  </a:cubicBezTo>
                  <a:cubicBezTo>
                    <a:pt x="201" y="469"/>
                    <a:pt x="401" y="386"/>
                    <a:pt x="618" y="335"/>
                  </a:cubicBezTo>
                  <a:cubicBezTo>
                    <a:pt x="685" y="324"/>
                    <a:pt x="752" y="319"/>
                    <a:pt x="819" y="319"/>
                  </a:cubicBezTo>
                  <a:cubicBezTo>
                    <a:pt x="952" y="319"/>
                    <a:pt x="1086" y="341"/>
                    <a:pt x="1220" y="386"/>
                  </a:cubicBezTo>
                  <a:cubicBezTo>
                    <a:pt x="1220" y="386"/>
                    <a:pt x="963" y="1"/>
                    <a:pt x="639" y="1"/>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53" name="Google Shape;2055;p67">
              <a:extLst>
                <a:ext uri="{FF2B5EF4-FFF2-40B4-BE49-F238E27FC236}">
                  <a16:creationId xmlns:a16="http://schemas.microsoft.com/office/drawing/2014/main" id="{2CB0688C-3650-3954-368B-A5348543C326}"/>
                </a:ext>
              </a:extLst>
            </p:cNvPr>
            <p:cNvSpPr/>
            <p:nvPr/>
          </p:nvSpPr>
          <p:spPr>
            <a:xfrm>
              <a:off x="2629648" y="2858805"/>
              <a:ext cx="707771" cy="248087"/>
            </a:xfrm>
            <a:custGeom>
              <a:avLst/>
              <a:gdLst/>
              <a:ahLst/>
              <a:cxnLst/>
              <a:rect l="l" t="t" r="r" b="b"/>
              <a:pathLst>
                <a:path w="22073" h="7737" extrusionOk="0">
                  <a:moveTo>
                    <a:pt x="3175" y="0"/>
                  </a:moveTo>
                  <a:cubicBezTo>
                    <a:pt x="1421" y="0"/>
                    <a:pt x="1" y="1420"/>
                    <a:pt x="1" y="3175"/>
                  </a:cubicBezTo>
                  <a:lnTo>
                    <a:pt x="1" y="4562"/>
                  </a:lnTo>
                  <a:cubicBezTo>
                    <a:pt x="1" y="6316"/>
                    <a:pt x="1421" y="7736"/>
                    <a:pt x="3175" y="7736"/>
                  </a:cubicBezTo>
                  <a:lnTo>
                    <a:pt x="18915" y="7736"/>
                  </a:lnTo>
                  <a:cubicBezTo>
                    <a:pt x="20652" y="7736"/>
                    <a:pt x="22073" y="6316"/>
                    <a:pt x="22073" y="4562"/>
                  </a:cubicBezTo>
                  <a:lnTo>
                    <a:pt x="22073" y="3192"/>
                  </a:lnTo>
                  <a:cubicBezTo>
                    <a:pt x="22073" y="1454"/>
                    <a:pt x="20652" y="34"/>
                    <a:pt x="18915" y="34"/>
                  </a:cubicBezTo>
                  <a:lnTo>
                    <a:pt x="3175" y="0"/>
                  </a:ln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54" name="Google Shape;2056;p67">
              <a:extLst>
                <a:ext uri="{FF2B5EF4-FFF2-40B4-BE49-F238E27FC236}">
                  <a16:creationId xmlns:a16="http://schemas.microsoft.com/office/drawing/2014/main" id="{EE112076-DAC8-D147-A164-60817005E726}"/>
                </a:ext>
              </a:extLst>
            </p:cNvPr>
            <p:cNvSpPr/>
            <p:nvPr/>
          </p:nvSpPr>
          <p:spPr>
            <a:xfrm>
              <a:off x="2669281" y="2862973"/>
              <a:ext cx="324786" cy="209833"/>
            </a:xfrm>
            <a:custGeom>
              <a:avLst/>
              <a:gdLst/>
              <a:ahLst/>
              <a:cxnLst/>
              <a:rect l="l" t="t" r="r" b="b"/>
              <a:pathLst>
                <a:path w="10129" h="6544" extrusionOk="0">
                  <a:moveTo>
                    <a:pt x="8350" y="0"/>
                  </a:moveTo>
                  <a:cubicBezTo>
                    <a:pt x="8336" y="0"/>
                    <a:pt x="8321" y="1"/>
                    <a:pt x="8305" y="4"/>
                  </a:cubicBezTo>
                  <a:cubicBezTo>
                    <a:pt x="6651" y="188"/>
                    <a:pt x="5014" y="589"/>
                    <a:pt x="3460" y="1174"/>
                  </a:cubicBezTo>
                  <a:cubicBezTo>
                    <a:pt x="2390" y="1591"/>
                    <a:pt x="1054" y="2076"/>
                    <a:pt x="536" y="3179"/>
                  </a:cubicBezTo>
                  <a:cubicBezTo>
                    <a:pt x="1" y="4298"/>
                    <a:pt x="786" y="5551"/>
                    <a:pt x="1789" y="6069"/>
                  </a:cubicBezTo>
                  <a:cubicBezTo>
                    <a:pt x="2503" y="6426"/>
                    <a:pt x="3329" y="6544"/>
                    <a:pt x="4153" y="6544"/>
                  </a:cubicBezTo>
                  <a:cubicBezTo>
                    <a:pt x="4756" y="6544"/>
                    <a:pt x="5358" y="6481"/>
                    <a:pt x="5916" y="6403"/>
                  </a:cubicBezTo>
                  <a:cubicBezTo>
                    <a:pt x="7353" y="6236"/>
                    <a:pt x="8740" y="5785"/>
                    <a:pt x="10009" y="5100"/>
                  </a:cubicBezTo>
                  <a:cubicBezTo>
                    <a:pt x="10128" y="5040"/>
                    <a:pt x="10075" y="4875"/>
                    <a:pt x="9968" y="4875"/>
                  </a:cubicBezTo>
                  <a:cubicBezTo>
                    <a:pt x="9954" y="4875"/>
                    <a:pt x="9940" y="4877"/>
                    <a:pt x="9926" y="4883"/>
                  </a:cubicBezTo>
                  <a:cubicBezTo>
                    <a:pt x="8572" y="5434"/>
                    <a:pt x="7136" y="5802"/>
                    <a:pt x="5682" y="5986"/>
                  </a:cubicBezTo>
                  <a:cubicBezTo>
                    <a:pt x="5211" y="6048"/>
                    <a:pt x="4731" y="6082"/>
                    <a:pt x="4248" y="6082"/>
                  </a:cubicBezTo>
                  <a:cubicBezTo>
                    <a:pt x="4080" y="6082"/>
                    <a:pt x="3912" y="6078"/>
                    <a:pt x="3744" y="6069"/>
                  </a:cubicBezTo>
                  <a:cubicBezTo>
                    <a:pt x="3713" y="6070"/>
                    <a:pt x="3683" y="6070"/>
                    <a:pt x="3652" y="6070"/>
                  </a:cubicBezTo>
                  <a:cubicBezTo>
                    <a:pt x="3016" y="6070"/>
                    <a:pt x="2397" y="5905"/>
                    <a:pt x="1839" y="5618"/>
                  </a:cubicBezTo>
                  <a:cubicBezTo>
                    <a:pt x="1354" y="5334"/>
                    <a:pt x="987" y="4883"/>
                    <a:pt x="836" y="4331"/>
                  </a:cubicBezTo>
                  <a:cubicBezTo>
                    <a:pt x="719" y="3747"/>
                    <a:pt x="937" y="3162"/>
                    <a:pt x="1388" y="2778"/>
                  </a:cubicBezTo>
                  <a:cubicBezTo>
                    <a:pt x="1789" y="2443"/>
                    <a:pt x="2257" y="2159"/>
                    <a:pt x="2741" y="1976"/>
                  </a:cubicBezTo>
                  <a:cubicBezTo>
                    <a:pt x="3343" y="1708"/>
                    <a:pt x="3961" y="1491"/>
                    <a:pt x="4579" y="1290"/>
                  </a:cubicBezTo>
                  <a:cubicBezTo>
                    <a:pt x="5816" y="889"/>
                    <a:pt x="7102" y="622"/>
                    <a:pt x="8389" y="488"/>
                  </a:cubicBezTo>
                  <a:cubicBezTo>
                    <a:pt x="8691" y="441"/>
                    <a:pt x="8630" y="0"/>
                    <a:pt x="8350" y="0"/>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55" name="Google Shape;2057;p67">
              <a:extLst>
                <a:ext uri="{FF2B5EF4-FFF2-40B4-BE49-F238E27FC236}">
                  <a16:creationId xmlns:a16="http://schemas.microsoft.com/office/drawing/2014/main" id="{600C832F-86C4-2661-0728-E001C39831C1}"/>
                </a:ext>
              </a:extLst>
            </p:cNvPr>
            <p:cNvSpPr/>
            <p:nvPr/>
          </p:nvSpPr>
          <p:spPr>
            <a:xfrm>
              <a:off x="2978419" y="3003450"/>
              <a:ext cx="47713" cy="37548"/>
            </a:xfrm>
            <a:custGeom>
              <a:avLst/>
              <a:gdLst/>
              <a:ahLst/>
              <a:cxnLst/>
              <a:rect l="l" t="t" r="r" b="b"/>
              <a:pathLst>
                <a:path w="1488" h="1171" extrusionOk="0">
                  <a:moveTo>
                    <a:pt x="1304" y="1"/>
                  </a:moveTo>
                  <a:lnTo>
                    <a:pt x="1" y="318"/>
                  </a:lnTo>
                  <a:lnTo>
                    <a:pt x="268" y="1170"/>
                  </a:lnTo>
                  <a:lnTo>
                    <a:pt x="1488" y="702"/>
                  </a:lnTo>
                  <a:lnTo>
                    <a:pt x="1304"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6" name="Google Shape;2058;p67">
              <a:extLst>
                <a:ext uri="{FF2B5EF4-FFF2-40B4-BE49-F238E27FC236}">
                  <a16:creationId xmlns:a16="http://schemas.microsoft.com/office/drawing/2014/main" id="{601B99B7-987E-0036-1BA6-CDD5A77DD612}"/>
                </a:ext>
              </a:extLst>
            </p:cNvPr>
            <p:cNvSpPr/>
            <p:nvPr/>
          </p:nvSpPr>
          <p:spPr>
            <a:xfrm>
              <a:off x="2987013" y="2977156"/>
              <a:ext cx="87377" cy="69036"/>
            </a:xfrm>
            <a:custGeom>
              <a:avLst/>
              <a:gdLst/>
              <a:ahLst/>
              <a:cxnLst/>
              <a:rect l="l" t="t" r="r" b="b"/>
              <a:pathLst>
                <a:path w="2725" h="2153" extrusionOk="0">
                  <a:moveTo>
                    <a:pt x="1365" y="0"/>
                  </a:moveTo>
                  <a:cubicBezTo>
                    <a:pt x="1275" y="0"/>
                    <a:pt x="1181" y="11"/>
                    <a:pt x="1086" y="35"/>
                  </a:cubicBezTo>
                  <a:cubicBezTo>
                    <a:pt x="167" y="286"/>
                    <a:pt x="0" y="1522"/>
                    <a:pt x="819" y="2007"/>
                  </a:cubicBezTo>
                  <a:cubicBezTo>
                    <a:pt x="989" y="2106"/>
                    <a:pt x="1174" y="2152"/>
                    <a:pt x="1356" y="2152"/>
                  </a:cubicBezTo>
                  <a:cubicBezTo>
                    <a:pt x="1728" y="2152"/>
                    <a:pt x="2087" y="1959"/>
                    <a:pt x="2289" y="1623"/>
                  </a:cubicBezTo>
                  <a:cubicBezTo>
                    <a:pt x="2724" y="872"/>
                    <a:pt x="2162" y="0"/>
                    <a:pt x="1365"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7" name="Google Shape;2059;p67">
              <a:extLst>
                <a:ext uri="{FF2B5EF4-FFF2-40B4-BE49-F238E27FC236}">
                  <a16:creationId xmlns:a16="http://schemas.microsoft.com/office/drawing/2014/main" id="{43466F62-9315-9B76-FB5F-EF3163FCBD3A}"/>
                </a:ext>
              </a:extLst>
            </p:cNvPr>
            <p:cNvSpPr/>
            <p:nvPr/>
          </p:nvSpPr>
          <p:spPr>
            <a:xfrm>
              <a:off x="3006284" y="2993798"/>
              <a:ext cx="48803" cy="35817"/>
            </a:xfrm>
            <a:custGeom>
              <a:avLst/>
              <a:gdLst/>
              <a:ahLst/>
              <a:cxnLst/>
              <a:rect l="l" t="t" r="r" b="b"/>
              <a:pathLst>
                <a:path w="1522" h="1117" extrusionOk="0">
                  <a:moveTo>
                    <a:pt x="769" y="1"/>
                  </a:moveTo>
                  <a:cubicBezTo>
                    <a:pt x="251" y="1"/>
                    <a:pt x="1" y="602"/>
                    <a:pt x="368" y="953"/>
                  </a:cubicBezTo>
                  <a:cubicBezTo>
                    <a:pt x="477" y="1062"/>
                    <a:pt x="619" y="1116"/>
                    <a:pt x="761" y="1116"/>
                  </a:cubicBezTo>
                  <a:cubicBezTo>
                    <a:pt x="903" y="1116"/>
                    <a:pt x="1045" y="1062"/>
                    <a:pt x="1154" y="953"/>
                  </a:cubicBezTo>
                  <a:cubicBezTo>
                    <a:pt x="1521" y="602"/>
                    <a:pt x="1270" y="1"/>
                    <a:pt x="769" y="1"/>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58" name="Google Shape;2060;p67">
              <a:extLst>
                <a:ext uri="{FF2B5EF4-FFF2-40B4-BE49-F238E27FC236}">
                  <a16:creationId xmlns:a16="http://schemas.microsoft.com/office/drawing/2014/main" id="{991A1CFC-7DAE-1F3C-BA9B-AEE1B5DF62F6}"/>
                </a:ext>
              </a:extLst>
            </p:cNvPr>
            <p:cNvSpPr/>
            <p:nvPr/>
          </p:nvSpPr>
          <p:spPr>
            <a:xfrm>
              <a:off x="3176132" y="2750168"/>
              <a:ext cx="38061" cy="35111"/>
            </a:xfrm>
            <a:custGeom>
              <a:avLst/>
              <a:gdLst/>
              <a:ahLst/>
              <a:cxnLst/>
              <a:rect l="l" t="t" r="r" b="b"/>
              <a:pathLst>
                <a:path w="1187" h="1095" extrusionOk="0">
                  <a:moveTo>
                    <a:pt x="619" y="1"/>
                  </a:moveTo>
                  <a:cubicBezTo>
                    <a:pt x="482" y="1"/>
                    <a:pt x="346" y="57"/>
                    <a:pt x="251" y="164"/>
                  </a:cubicBezTo>
                  <a:cubicBezTo>
                    <a:pt x="0" y="414"/>
                    <a:pt x="67" y="832"/>
                    <a:pt x="368" y="1016"/>
                  </a:cubicBezTo>
                  <a:cubicBezTo>
                    <a:pt x="451" y="1070"/>
                    <a:pt x="545" y="1095"/>
                    <a:pt x="639" y="1095"/>
                  </a:cubicBezTo>
                  <a:cubicBezTo>
                    <a:pt x="862" y="1095"/>
                    <a:pt x="1082" y="951"/>
                    <a:pt x="1153" y="715"/>
                  </a:cubicBezTo>
                  <a:cubicBezTo>
                    <a:pt x="1170" y="665"/>
                    <a:pt x="1187" y="615"/>
                    <a:pt x="1187" y="565"/>
                  </a:cubicBezTo>
                  <a:cubicBezTo>
                    <a:pt x="1187" y="531"/>
                    <a:pt x="1187" y="514"/>
                    <a:pt x="1187" y="481"/>
                  </a:cubicBezTo>
                  <a:cubicBezTo>
                    <a:pt x="1170" y="431"/>
                    <a:pt x="1153" y="381"/>
                    <a:pt x="1136" y="331"/>
                  </a:cubicBezTo>
                  <a:cubicBezTo>
                    <a:pt x="1070" y="180"/>
                    <a:pt x="936" y="63"/>
                    <a:pt x="786" y="30"/>
                  </a:cubicBezTo>
                  <a:cubicBezTo>
                    <a:pt x="732" y="10"/>
                    <a:pt x="675" y="1"/>
                    <a:pt x="619"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9" name="Google Shape;2061;p67">
              <a:extLst>
                <a:ext uri="{FF2B5EF4-FFF2-40B4-BE49-F238E27FC236}">
                  <a16:creationId xmlns:a16="http://schemas.microsoft.com/office/drawing/2014/main" id="{956B2861-A26D-3C86-86F7-BF3477ED34C1}"/>
                </a:ext>
              </a:extLst>
            </p:cNvPr>
            <p:cNvSpPr/>
            <p:nvPr/>
          </p:nvSpPr>
          <p:spPr>
            <a:xfrm>
              <a:off x="3193800" y="2801184"/>
              <a:ext cx="38061" cy="35015"/>
            </a:xfrm>
            <a:custGeom>
              <a:avLst/>
              <a:gdLst/>
              <a:ahLst/>
              <a:cxnLst/>
              <a:rect l="l" t="t" r="r" b="b"/>
              <a:pathLst>
                <a:path w="1187" h="1092" extrusionOk="0">
                  <a:moveTo>
                    <a:pt x="619" y="0"/>
                  </a:moveTo>
                  <a:cubicBezTo>
                    <a:pt x="477" y="0"/>
                    <a:pt x="333" y="66"/>
                    <a:pt x="235" y="177"/>
                  </a:cubicBezTo>
                  <a:cubicBezTo>
                    <a:pt x="1" y="427"/>
                    <a:pt x="51" y="828"/>
                    <a:pt x="352" y="1012"/>
                  </a:cubicBezTo>
                  <a:cubicBezTo>
                    <a:pt x="440" y="1066"/>
                    <a:pt x="536" y="1091"/>
                    <a:pt x="630" y="1091"/>
                  </a:cubicBezTo>
                  <a:cubicBezTo>
                    <a:pt x="855" y="1091"/>
                    <a:pt x="1071" y="947"/>
                    <a:pt x="1154" y="711"/>
                  </a:cubicBezTo>
                  <a:cubicBezTo>
                    <a:pt x="1170" y="678"/>
                    <a:pt x="1170" y="611"/>
                    <a:pt x="1170" y="561"/>
                  </a:cubicBezTo>
                  <a:cubicBezTo>
                    <a:pt x="1170" y="544"/>
                    <a:pt x="1187" y="511"/>
                    <a:pt x="1170" y="494"/>
                  </a:cubicBezTo>
                  <a:cubicBezTo>
                    <a:pt x="1170" y="427"/>
                    <a:pt x="1154" y="377"/>
                    <a:pt x="1120" y="327"/>
                  </a:cubicBezTo>
                  <a:cubicBezTo>
                    <a:pt x="1053" y="177"/>
                    <a:pt x="936" y="76"/>
                    <a:pt x="769" y="26"/>
                  </a:cubicBezTo>
                  <a:cubicBezTo>
                    <a:pt x="721" y="9"/>
                    <a:pt x="670" y="0"/>
                    <a:pt x="61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0" name="Google Shape;2062;p67">
              <a:extLst>
                <a:ext uri="{FF2B5EF4-FFF2-40B4-BE49-F238E27FC236}">
                  <a16:creationId xmlns:a16="http://schemas.microsoft.com/office/drawing/2014/main" id="{7E620F2B-478E-304B-DD5A-DA668CED4A1F}"/>
                </a:ext>
              </a:extLst>
            </p:cNvPr>
            <p:cNvSpPr/>
            <p:nvPr/>
          </p:nvSpPr>
          <p:spPr>
            <a:xfrm>
              <a:off x="2928590" y="2723939"/>
              <a:ext cx="278645" cy="111618"/>
            </a:xfrm>
            <a:custGeom>
              <a:avLst/>
              <a:gdLst/>
              <a:ahLst/>
              <a:cxnLst/>
              <a:rect l="l" t="t" r="r" b="b"/>
              <a:pathLst>
                <a:path w="8690" h="3481" extrusionOk="0">
                  <a:moveTo>
                    <a:pt x="6309" y="0"/>
                  </a:moveTo>
                  <a:cubicBezTo>
                    <a:pt x="5470" y="0"/>
                    <a:pt x="4615" y="192"/>
                    <a:pt x="3810" y="397"/>
                  </a:cubicBezTo>
                  <a:cubicBezTo>
                    <a:pt x="2891" y="614"/>
                    <a:pt x="2023" y="948"/>
                    <a:pt x="1187" y="1399"/>
                  </a:cubicBezTo>
                  <a:cubicBezTo>
                    <a:pt x="820" y="1600"/>
                    <a:pt x="502" y="1884"/>
                    <a:pt x="285" y="2251"/>
                  </a:cubicBezTo>
                  <a:cubicBezTo>
                    <a:pt x="101" y="2586"/>
                    <a:pt x="1" y="3087"/>
                    <a:pt x="235" y="3421"/>
                  </a:cubicBezTo>
                  <a:cubicBezTo>
                    <a:pt x="270" y="3462"/>
                    <a:pt x="316" y="3481"/>
                    <a:pt x="361" y="3481"/>
                  </a:cubicBezTo>
                  <a:cubicBezTo>
                    <a:pt x="444" y="3481"/>
                    <a:pt x="525" y="3418"/>
                    <a:pt x="536" y="3321"/>
                  </a:cubicBezTo>
                  <a:cubicBezTo>
                    <a:pt x="502" y="3120"/>
                    <a:pt x="502" y="2903"/>
                    <a:pt x="552" y="2686"/>
                  </a:cubicBezTo>
                  <a:cubicBezTo>
                    <a:pt x="619" y="2502"/>
                    <a:pt x="703" y="2335"/>
                    <a:pt x="836" y="2185"/>
                  </a:cubicBezTo>
                  <a:cubicBezTo>
                    <a:pt x="1137" y="1900"/>
                    <a:pt x="1488" y="1667"/>
                    <a:pt x="1889" y="1516"/>
                  </a:cubicBezTo>
                  <a:cubicBezTo>
                    <a:pt x="2624" y="1182"/>
                    <a:pt x="3393" y="931"/>
                    <a:pt x="4178" y="731"/>
                  </a:cubicBezTo>
                  <a:cubicBezTo>
                    <a:pt x="4851" y="573"/>
                    <a:pt x="5572" y="416"/>
                    <a:pt x="6269" y="416"/>
                  </a:cubicBezTo>
                  <a:cubicBezTo>
                    <a:pt x="6386" y="416"/>
                    <a:pt x="6502" y="421"/>
                    <a:pt x="6617" y="430"/>
                  </a:cubicBezTo>
                  <a:cubicBezTo>
                    <a:pt x="7018" y="464"/>
                    <a:pt x="7403" y="580"/>
                    <a:pt x="7737" y="781"/>
                  </a:cubicBezTo>
                  <a:cubicBezTo>
                    <a:pt x="7887" y="865"/>
                    <a:pt x="8038" y="982"/>
                    <a:pt x="8155" y="1115"/>
                  </a:cubicBezTo>
                  <a:cubicBezTo>
                    <a:pt x="8238" y="1232"/>
                    <a:pt x="8338" y="1332"/>
                    <a:pt x="8472" y="1399"/>
                  </a:cubicBezTo>
                  <a:cubicBezTo>
                    <a:pt x="8489" y="1408"/>
                    <a:pt x="8508" y="1412"/>
                    <a:pt x="8526" y="1412"/>
                  </a:cubicBezTo>
                  <a:cubicBezTo>
                    <a:pt x="8577" y="1412"/>
                    <a:pt x="8623" y="1378"/>
                    <a:pt x="8623" y="1316"/>
                  </a:cubicBezTo>
                  <a:cubicBezTo>
                    <a:pt x="8689" y="915"/>
                    <a:pt x="8205" y="564"/>
                    <a:pt x="7887" y="380"/>
                  </a:cubicBezTo>
                  <a:cubicBezTo>
                    <a:pt x="7520" y="163"/>
                    <a:pt x="7102" y="46"/>
                    <a:pt x="6668" y="12"/>
                  </a:cubicBezTo>
                  <a:cubicBezTo>
                    <a:pt x="6549" y="4"/>
                    <a:pt x="6429" y="0"/>
                    <a:pt x="6309" y="0"/>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61" name="Google Shape;2063;p67">
              <a:extLst>
                <a:ext uri="{FF2B5EF4-FFF2-40B4-BE49-F238E27FC236}">
                  <a16:creationId xmlns:a16="http://schemas.microsoft.com/office/drawing/2014/main" id="{6456431A-6E8B-F5F1-D127-030E7C352080}"/>
                </a:ext>
              </a:extLst>
            </p:cNvPr>
            <p:cNvSpPr/>
            <p:nvPr/>
          </p:nvSpPr>
          <p:spPr>
            <a:xfrm>
              <a:off x="2962451" y="2820391"/>
              <a:ext cx="264055" cy="118224"/>
            </a:xfrm>
            <a:custGeom>
              <a:avLst/>
              <a:gdLst/>
              <a:ahLst/>
              <a:cxnLst/>
              <a:rect l="l" t="t" r="r" b="b"/>
              <a:pathLst>
                <a:path w="8235" h="3687" extrusionOk="0">
                  <a:moveTo>
                    <a:pt x="7866" y="1"/>
                  </a:moveTo>
                  <a:cubicBezTo>
                    <a:pt x="7770" y="1"/>
                    <a:pt x="7685" y="102"/>
                    <a:pt x="7734" y="212"/>
                  </a:cubicBezTo>
                  <a:cubicBezTo>
                    <a:pt x="8084" y="914"/>
                    <a:pt x="6865" y="1349"/>
                    <a:pt x="6414" y="1566"/>
                  </a:cubicBezTo>
                  <a:cubicBezTo>
                    <a:pt x="5779" y="1883"/>
                    <a:pt x="5110" y="2167"/>
                    <a:pt x="4442" y="2435"/>
                  </a:cubicBezTo>
                  <a:cubicBezTo>
                    <a:pt x="3757" y="2702"/>
                    <a:pt x="3055" y="2936"/>
                    <a:pt x="2353" y="3136"/>
                  </a:cubicBezTo>
                  <a:cubicBezTo>
                    <a:pt x="2088" y="3225"/>
                    <a:pt x="1812" y="3266"/>
                    <a:pt x="1535" y="3266"/>
                  </a:cubicBezTo>
                  <a:cubicBezTo>
                    <a:pt x="1446" y="3266"/>
                    <a:pt x="1357" y="3262"/>
                    <a:pt x="1267" y="3253"/>
                  </a:cubicBezTo>
                  <a:cubicBezTo>
                    <a:pt x="900" y="3220"/>
                    <a:pt x="566" y="3036"/>
                    <a:pt x="332" y="2752"/>
                  </a:cubicBezTo>
                  <a:cubicBezTo>
                    <a:pt x="300" y="2717"/>
                    <a:pt x="264" y="2702"/>
                    <a:pt x="228" y="2702"/>
                  </a:cubicBezTo>
                  <a:cubicBezTo>
                    <a:pt x="112" y="2702"/>
                    <a:pt x="1" y="2858"/>
                    <a:pt x="64" y="2986"/>
                  </a:cubicBezTo>
                  <a:cubicBezTo>
                    <a:pt x="359" y="3498"/>
                    <a:pt x="967" y="3687"/>
                    <a:pt x="1544" y="3687"/>
                  </a:cubicBezTo>
                  <a:cubicBezTo>
                    <a:pt x="1719" y="3687"/>
                    <a:pt x="1892" y="3669"/>
                    <a:pt x="2053" y="3638"/>
                  </a:cubicBezTo>
                  <a:cubicBezTo>
                    <a:pt x="2938" y="3437"/>
                    <a:pt x="3807" y="3170"/>
                    <a:pt x="4643" y="2802"/>
                  </a:cubicBezTo>
                  <a:cubicBezTo>
                    <a:pt x="5495" y="2468"/>
                    <a:pt x="6347" y="2084"/>
                    <a:pt x="7166" y="1649"/>
                  </a:cubicBezTo>
                  <a:cubicBezTo>
                    <a:pt x="7516" y="1466"/>
                    <a:pt x="7901" y="1265"/>
                    <a:pt x="8068" y="897"/>
                  </a:cubicBezTo>
                  <a:cubicBezTo>
                    <a:pt x="8235" y="613"/>
                    <a:pt x="8185" y="279"/>
                    <a:pt x="7968" y="45"/>
                  </a:cubicBezTo>
                  <a:cubicBezTo>
                    <a:pt x="7936" y="14"/>
                    <a:pt x="7900" y="1"/>
                    <a:pt x="7866" y="1"/>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62" name="Google Shape;2064;p67">
              <a:extLst>
                <a:ext uri="{FF2B5EF4-FFF2-40B4-BE49-F238E27FC236}">
                  <a16:creationId xmlns:a16="http://schemas.microsoft.com/office/drawing/2014/main" id="{DA7216C0-9EA4-0200-4F5F-11F8CB89717E}"/>
                </a:ext>
              </a:extLst>
            </p:cNvPr>
            <p:cNvSpPr/>
            <p:nvPr/>
          </p:nvSpPr>
          <p:spPr>
            <a:xfrm>
              <a:off x="2914129" y="2793969"/>
              <a:ext cx="77726" cy="139996"/>
            </a:xfrm>
            <a:custGeom>
              <a:avLst/>
              <a:gdLst/>
              <a:ahLst/>
              <a:cxnLst/>
              <a:rect l="l" t="t" r="r" b="b"/>
              <a:pathLst>
                <a:path w="2424" h="4366" extrusionOk="0">
                  <a:moveTo>
                    <a:pt x="772" y="0"/>
                  </a:moveTo>
                  <a:cubicBezTo>
                    <a:pt x="561" y="0"/>
                    <a:pt x="357" y="130"/>
                    <a:pt x="302" y="351"/>
                  </a:cubicBezTo>
                  <a:cubicBezTo>
                    <a:pt x="1" y="1772"/>
                    <a:pt x="469" y="3259"/>
                    <a:pt x="1555" y="4228"/>
                  </a:cubicBezTo>
                  <a:cubicBezTo>
                    <a:pt x="1655" y="4320"/>
                    <a:pt x="1780" y="4366"/>
                    <a:pt x="1903" y="4366"/>
                  </a:cubicBezTo>
                  <a:cubicBezTo>
                    <a:pt x="2027" y="4366"/>
                    <a:pt x="2148" y="4320"/>
                    <a:pt x="2240" y="4228"/>
                  </a:cubicBezTo>
                  <a:cubicBezTo>
                    <a:pt x="2424" y="4027"/>
                    <a:pt x="2424" y="3727"/>
                    <a:pt x="2240" y="3543"/>
                  </a:cubicBezTo>
                  <a:cubicBezTo>
                    <a:pt x="2022" y="3359"/>
                    <a:pt x="1855" y="3142"/>
                    <a:pt x="1705" y="2908"/>
                  </a:cubicBezTo>
                  <a:cubicBezTo>
                    <a:pt x="1621" y="2791"/>
                    <a:pt x="1555" y="2657"/>
                    <a:pt x="1488" y="2507"/>
                  </a:cubicBezTo>
                  <a:cubicBezTo>
                    <a:pt x="1454" y="2457"/>
                    <a:pt x="1438" y="2390"/>
                    <a:pt x="1404" y="2323"/>
                  </a:cubicBezTo>
                  <a:cubicBezTo>
                    <a:pt x="1388" y="2290"/>
                    <a:pt x="1388" y="2256"/>
                    <a:pt x="1371" y="2223"/>
                  </a:cubicBezTo>
                  <a:cubicBezTo>
                    <a:pt x="1371" y="2206"/>
                    <a:pt x="1354" y="2173"/>
                    <a:pt x="1354" y="2156"/>
                  </a:cubicBezTo>
                  <a:cubicBezTo>
                    <a:pt x="1354" y="2173"/>
                    <a:pt x="1354" y="2189"/>
                    <a:pt x="1354" y="2206"/>
                  </a:cubicBezTo>
                  <a:cubicBezTo>
                    <a:pt x="1304" y="2072"/>
                    <a:pt x="1271" y="1922"/>
                    <a:pt x="1254" y="1772"/>
                  </a:cubicBezTo>
                  <a:cubicBezTo>
                    <a:pt x="1237" y="1705"/>
                    <a:pt x="1220" y="1638"/>
                    <a:pt x="1220" y="1571"/>
                  </a:cubicBezTo>
                  <a:cubicBezTo>
                    <a:pt x="1204" y="1538"/>
                    <a:pt x="1204" y="1488"/>
                    <a:pt x="1204" y="1454"/>
                  </a:cubicBezTo>
                  <a:cubicBezTo>
                    <a:pt x="1204" y="1454"/>
                    <a:pt x="1204" y="1437"/>
                    <a:pt x="1204" y="1437"/>
                  </a:cubicBezTo>
                  <a:lnTo>
                    <a:pt x="1204" y="1421"/>
                  </a:lnTo>
                  <a:cubicBezTo>
                    <a:pt x="1187" y="1287"/>
                    <a:pt x="1187" y="1137"/>
                    <a:pt x="1204" y="986"/>
                  </a:cubicBezTo>
                  <a:cubicBezTo>
                    <a:pt x="1204" y="919"/>
                    <a:pt x="1204" y="853"/>
                    <a:pt x="1220" y="769"/>
                  </a:cubicBezTo>
                  <a:cubicBezTo>
                    <a:pt x="1220" y="736"/>
                    <a:pt x="1220" y="702"/>
                    <a:pt x="1237" y="669"/>
                  </a:cubicBezTo>
                  <a:cubicBezTo>
                    <a:pt x="1235" y="669"/>
                    <a:pt x="1234" y="669"/>
                    <a:pt x="1232" y="669"/>
                  </a:cubicBezTo>
                  <a:lnTo>
                    <a:pt x="1232" y="669"/>
                  </a:lnTo>
                  <a:cubicBezTo>
                    <a:pt x="1237" y="658"/>
                    <a:pt x="1237" y="647"/>
                    <a:pt x="1237" y="635"/>
                  </a:cubicBezTo>
                  <a:cubicBezTo>
                    <a:pt x="1304" y="385"/>
                    <a:pt x="1170" y="101"/>
                    <a:pt x="903" y="17"/>
                  </a:cubicBezTo>
                  <a:cubicBezTo>
                    <a:pt x="860" y="6"/>
                    <a:pt x="816" y="0"/>
                    <a:pt x="772"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3" name="Google Shape;2065;p67">
              <a:extLst>
                <a:ext uri="{FF2B5EF4-FFF2-40B4-BE49-F238E27FC236}">
                  <a16:creationId xmlns:a16="http://schemas.microsoft.com/office/drawing/2014/main" id="{DAEF5330-05D4-82EC-4DCB-E4065B70EAA1}"/>
                </a:ext>
              </a:extLst>
            </p:cNvPr>
            <p:cNvSpPr/>
            <p:nvPr/>
          </p:nvSpPr>
          <p:spPr>
            <a:xfrm>
              <a:off x="3198642" y="2858805"/>
              <a:ext cx="149487" cy="134000"/>
            </a:xfrm>
            <a:custGeom>
              <a:avLst/>
              <a:gdLst/>
              <a:ahLst/>
              <a:cxnLst/>
              <a:rect l="l" t="t" r="r" b="b"/>
              <a:pathLst>
                <a:path w="4662" h="4179" extrusionOk="0">
                  <a:moveTo>
                    <a:pt x="2957" y="0"/>
                  </a:moveTo>
                  <a:cubicBezTo>
                    <a:pt x="1972" y="435"/>
                    <a:pt x="0" y="2440"/>
                    <a:pt x="0" y="2440"/>
                  </a:cubicBezTo>
                  <a:lnTo>
                    <a:pt x="401" y="3425"/>
                  </a:lnTo>
                  <a:cubicBezTo>
                    <a:pt x="401" y="3425"/>
                    <a:pt x="1090" y="4178"/>
                    <a:pt x="1856" y="4178"/>
                  </a:cubicBezTo>
                  <a:cubicBezTo>
                    <a:pt x="1872" y="4178"/>
                    <a:pt x="1888" y="4178"/>
                    <a:pt x="1905" y="4177"/>
                  </a:cubicBezTo>
                  <a:cubicBezTo>
                    <a:pt x="2690" y="4144"/>
                    <a:pt x="4662" y="2924"/>
                    <a:pt x="4662" y="2924"/>
                  </a:cubicBezTo>
                  <a:lnTo>
                    <a:pt x="2957" y="0"/>
                  </a:ln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64" name="Google Shape;2066;p67">
              <a:extLst>
                <a:ext uri="{FF2B5EF4-FFF2-40B4-BE49-F238E27FC236}">
                  <a16:creationId xmlns:a16="http://schemas.microsoft.com/office/drawing/2014/main" id="{361A38D7-7F27-09BE-169E-B6F7F2B0799C}"/>
                </a:ext>
              </a:extLst>
            </p:cNvPr>
            <p:cNvSpPr/>
            <p:nvPr/>
          </p:nvSpPr>
          <p:spPr>
            <a:xfrm>
              <a:off x="3098439" y="2871631"/>
              <a:ext cx="178987" cy="144260"/>
            </a:xfrm>
            <a:custGeom>
              <a:avLst/>
              <a:gdLst/>
              <a:ahLst/>
              <a:cxnLst/>
              <a:rect l="l" t="t" r="r" b="b"/>
              <a:pathLst>
                <a:path w="5582" h="4499" extrusionOk="0">
                  <a:moveTo>
                    <a:pt x="2920" y="1"/>
                  </a:moveTo>
                  <a:cubicBezTo>
                    <a:pt x="2344" y="1"/>
                    <a:pt x="564" y="1279"/>
                    <a:pt x="184" y="1889"/>
                  </a:cubicBezTo>
                  <a:cubicBezTo>
                    <a:pt x="1" y="2140"/>
                    <a:pt x="84" y="2508"/>
                    <a:pt x="368" y="2658"/>
                  </a:cubicBezTo>
                  <a:cubicBezTo>
                    <a:pt x="435" y="2708"/>
                    <a:pt x="518" y="2758"/>
                    <a:pt x="602" y="2792"/>
                  </a:cubicBezTo>
                  <a:cubicBezTo>
                    <a:pt x="602" y="2792"/>
                    <a:pt x="535" y="3343"/>
                    <a:pt x="1053" y="3410"/>
                  </a:cubicBezTo>
                  <a:cubicBezTo>
                    <a:pt x="1102" y="3417"/>
                    <a:pt x="1150" y="3421"/>
                    <a:pt x="1198" y="3421"/>
                  </a:cubicBezTo>
                  <a:cubicBezTo>
                    <a:pt x="1267" y="3421"/>
                    <a:pt x="1336" y="3413"/>
                    <a:pt x="1404" y="3393"/>
                  </a:cubicBezTo>
                  <a:cubicBezTo>
                    <a:pt x="1565" y="3833"/>
                    <a:pt x="1778" y="3951"/>
                    <a:pt x="2075" y="3951"/>
                  </a:cubicBezTo>
                  <a:cubicBezTo>
                    <a:pt x="2117" y="3951"/>
                    <a:pt x="2161" y="3949"/>
                    <a:pt x="2206" y="3944"/>
                  </a:cubicBezTo>
                  <a:cubicBezTo>
                    <a:pt x="2273" y="4078"/>
                    <a:pt x="2356" y="4195"/>
                    <a:pt x="2473" y="4295"/>
                  </a:cubicBezTo>
                  <a:cubicBezTo>
                    <a:pt x="2607" y="4412"/>
                    <a:pt x="2774" y="4479"/>
                    <a:pt x="2958" y="4496"/>
                  </a:cubicBezTo>
                  <a:cubicBezTo>
                    <a:pt x="2966" y="4497"/>
                    <a:pt x="2975" y="4498"/>
                    <a:pt x="2986" y="4498"/>
                  </a:cubicBezTo>
                  <a:cubicBezTo>
                    <a:pt x="3334" y="4498"/>
                    <a:pt x="5104" y="3718"/>
                    <a:pt x="5331" y="3410"/>
                  </a:cubicBezTo>
                  <a:cubicBezTo>
                    <a:pt x="5581" y="3109"/>
                    <a:pt x="3643" y="51"/>
                    <a:pt x="2941" y="1"/>
                  </a:cubicBezTo>
                  <a:cubicBezTo>
                    <a:pt x="2934" y="1"/>
                    <a:pt x="2927" y="1"/>
                    <a:pt x="2920"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65" name="Google Shape;2067;p67">
              <a:extLst>
                <a:ext uri="{FF2B5EF4-FFF2-40B4-BE49-F238E27FC236}">
                  <a16:creationId xmlns:a16="http://schemas.microsoft.com/office/drawing/2014/main" id="{5C7F938C-6658-0E5C-AEE6-BA2290F2C894}"/>
                </a:ext>
              </a:extLst>
            </p:cNvPr>
            <p:cNvSpPr/>
            <p:nvPr/>
          </p:nvSpPr>
          <p:spPr>
            <a:xfrm>
              <a:off x="3110239" y="2905940"/>
              <a:ext cx="92155" cy="55216"/>
            </a:xfrm>
            <a:custGeom>
              <a:avLst/>
              <a:gdLst/>
              <a:ahLst/>
              <a:cxnLst/>
              <a:rect l="l" t="t" r="r" b="b"/>
              <a:pathLst>
                <a:path w="2874" h="1722" extrusionOk="0">
                  <a:moveTo>
                    <a:pt x="2874" y="1"/>
                  </a:moveTo>
                  <a:lnTo>
                    <a:pt x="2874" y="1"/>
                  </a:lnTo>
                  <a:cubicBezTo>
                    <a:pt x="2840" y="17"/>
                    <a:pt x="1754" y="251"/>
                    <a:pt x="1337" y="402"/>
                  </a:cubicBezTo>
                  <a:cubicBezTo>
                    <a:pt x="769" y="636"/>
                    <a:pt x="301" y="1053"/>
                    <a:pt x="0" y="1588"/>
                  </a:cubicBezTo>
                  <a:cubicBezTo>
                    <a:pt x="67" y="1638"/>
                    <a:pt x="150" y="1688"/>
                    <a:pt x="234" y="1722"/>
                  </a:cubicBezTo>
                  <a:cubicBezTo>
                    <a:pt x="318" y="1538"/>
                    <a:pt x="652" y="1254"/>
                    <a:pt x="952" y="1037"/>
                  </a:cubicBezTo>
                  <a:cubicBezTo>
                    <a:pt x="1270" y="803"/>
                    <a:pt x="2840" y="17"/>
                    <a:pt x="2874" y="1"/>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66" name="Google Shape;2068;p67">
              <a:extLst>
                <a:ext uri="{FF2B5EF4-FFF2-40B4-BE49-F238E27FC236}">
                  <a16:creationId xmlns:a16="http://schemas.microsoft.com/office/drawing/2014/main" id="{594F06B5-7BA7-3635-18A7-986D263D0D1B}"/>
                </a:ext>
              </a:extLst>
            </p:cNvPr>
            <p:cNvSpPr/>
            <p:nvPr/>
          </p:nvSpPr>
          <p:spPr>
            <a:xfrm>
              <a:off x="3132203" y="2941853"/>
              <a:ext cx="80932" cy="39472"/>
            </a:xfrm>
            <a:custGeom>
              <a:avLst/>
              <a:gdLst/>
              <a:ahLst/>
              <a:cxnLst/>
              <a:rect l="l" t="t" r="r" b="b"/>
              <a:pathLst>
                <a:path w="2524" h="1231" extrusionOk="0">
                  <a:moveTo>
                    <a:pt x="2523" y="0"/>
                  </a:moveTo>
                  <a:cubicBezTo>
                    <a:pt x="2473" y="0"/>
                    <a:pt x="1170" y="217"/>
                    <a:pt x="652" y="602"/>
                  </a:cubicBezTo>
                  <a:cubicBezTo>
                    <a:pt x="401" y="785"/>
                    <a:pt x="184" y="986"/>
                    <a:pt x="0" y="1220"/>
                  </a:cubicBezTo>
                  <a:cubicBezTo>
                    <a:pt x="49" y="1227"/>
                    <a:pt x="97" y="1231"/>
                    <a:pt x="145" y="1231"/>
                  </a:cubicBezTo>
                  <a:cubicBezTo>
                    <a:pt x="214" y="1231"/>
                    <a:pt x="283" y="1223"/>
                    <a:pt x="351" y="1203"/>
                  </a:cubicBezTo>
                  <a:lnTo>
                    <a:pt x="2523" y="0"/>
                  </a:ln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67" name="Google Shape;2069;p67">
              <a:extLst>
                <a:ext uri="{FF2B5EF4-FFF2-40B4-BE49-F238E27FC236}">
                  <a16:creationId xmlns:a16="http://schemas.microsoft.com/office/drawing/2014/main" id="{28CA01A5-449C-3C75-D738-322B981B3404}"/>
                </a:ext>
              </a:extLst>
            </p:cNvPr>
            <p:cNvSpPr/>
            <p:nvPr/>
          </p:nvSpPr>
          <p:spPr>
            <a:xfrm>
              <a:off x="3169174" y="2978279"/>
              <a:ext cx="53581" cy="31103"/>
            </a:xfrm>
            <a:custGeom>
              <a:avLst/>
              <a:gdLst/>
              <a:ahLst/>
              <a:cxnLst/>
              <a:rect l="l" t="t" r="r" b="b"/>
              <a:pathLst>
                <a:path w="1671" h="970" extrusionOk="0">
                  <a:moveTo>
                    <a:pt x="1671" y="0"/>
                  </a:moveTo>
                  <a:lnTo>
                    <a:pt x="0" y="618"/>
                  </a:lnTo>
                  <a:cubicBezTo>
                    <a:pt x="67" y="752"/>
                    <a:pt x="150" y="869"/>
                    <a:pt x="267" y="969"/>
                  </a:cubicBezTo>
                  <a:cubicBezTo>
                    <a:pt x="769" y="702"/>
                    <a:pt x="1236" y="385"/>
                    <a:pt x="1671" y="0"/>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68" name="Google Shape;2070;p67">
              <a:extLst>
                <a:ext uri="{FF2B5EF4-FFF2-40B4-BE49-F238E27FC236}">
                  <a16:creationId xmlns:a16="http://schemas.microsoft.com/office/drawing/2014/main" id="{AA9AB5F5-3758-4FCB-4C74-18C6E516F6D7}"/>
                </a:ext>
              </a:extLst>
            </p:cNvPr>
            <p:cNvSpPr/>
            <p:nvPr/>
          </p:nvSpPr>
          <p:spPr>
            <a:xfrm>
              <a:off x="3236671" y="2058366"/>
              <a:ext cx="404532" cy="955826"/>
            </a:xfrm>
            <a:custGeom>
              <a:avLst/>
              <a:gdLst/>
              <a:ahLst/>
              <a:cxnLst/>
              <a:rect l="l" t="t" r="r" b="b"/>
              <a:pathLst>
                <a:path w="12616" h="29809" extrusionOk="0">
                  <a:moveTo>
                    <a:pt x="5447" y="1"/>
                  </a:moveTo>
                  <a:lnTo>
                    <a:pt x="5564" y="16910"/>
                  </a:lnTo>
                  <a:lnTo>
                    <a:pt x="0" y="24479"/>
                  </a:lnTo>
                  <a:lnTo>
                    <a:pt x="3609" y="29809"/>
                  </a:lnTo>
                  <a:cubicBezTo>
                    <a:pt x="3609" y="29809"/>
                    <a:pt x="12532" y="21872"/>
                    <a:pt x="12615" y="18647"/>
                  </a:cubicBezTo>
                  <a:cubicBezTo>
                    <a:pt x="11245" y="6885"/>
                    <a:pt x="5448" y="1"/>
                    <a:pt x="5447" y="1"/>
                  </a:cubicBezTo>
                  <a:close/>
                </a:path>
              </a:pathLst>
            </a:custGeom>
            <a:solidFill>
              <a:srgbClr val="4AA276"/>
            </a:solidFill>
            <a:ln>
              <a:noFill/>
            </a:ln>
          </p:spPr>
          <p:txBody>
            <a:bodyPr spcFirstLastPara="1" wrap="square" lIns="121900" tIns="121900" rIns="121900" bIns="121900" anchor="ctr" anchorCtr="0">
              <a:noAutofit/>
            </a:bodyPr>
            <a:lstStyle/>
            <a:p>
              <a:endParaRPr sz="2400" dirty="0"/>
            </a:p>
          </p:txBody>
        </p:sp>
        <p:sp>
          <p:nvSpPr>
            <p:cNvPr id="69" name="Google Shape;2071;p67">
              <a:extLst>
                <a:ext uri="{FF2B5EF4-FFF2-40B4-BE49-F238E27FC236}">
                  <a16:creationId xmlns:a16="http://schemas.microsoft.com/office/drawing/2014/main" id="{A81E4DE4-1E56-B943-C843-9BFA0D621239}"/>
                </a:ext>
              </a:extLst>
            </p:cNvPr>
            <p:cNvSpPr/>
            <p:nvPr/>
          </p:nvSpPr>
          <p:spPr>
            <a:xfrm>
              <a:off x="2768939" y="2896834"/>
              <a:ext cx="144164" cy="112003"/>
            </a:xfrm>
            <a:custGeom>
              <a:avLst/>
              <a:gdLst/>
              <a:ahLst/>
              <a:cxnLst/>
              <a:rect l="l" t="t" r="r" b="b"/>
              <a:pathLst>
                <a:path w="4496" h="3493" extrusionOk="0">
                  <a:moveTo>
                    <a:pt x="2875" y="1"/>
                  </a:moveTo>
                  <a:lnTo>
                    <a:pt x="1" y="1287"/>
                  </a:lnTo>
                  <a:lnTo>
                    <a:pt x="2708" y="3493"/>
                  </a:lnTo>
                  <a:lnTo>
                    <a:pt x="4495" y="2306"/>
                  </a:lnTo>
                  <a:cubicBezTo>
                    <a:pt x="4495" y="2156"/>
                    <a:pt x="2875" y="1"/>
                    <a:pt x="2875" y="1"/>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70" name="Google Shape;2072;p67">
              <a:extLst>
                <a:ext uri="{FF2B5EF4-FFF2-40B4-BE49-F238E27FC236}">
                  <a16:creationId xmlns:a16="http://schemas.microsoft.com/office/drawing/2014/main" id="{AE32024C-2767-EFD6-F5E6-33965BEAF014}"/>
                </a:ext>
              </a:extLst>
            </p:cNvPr>
            <p:cNvSpPr/>
            <p:nvPr/>
          </p:nvSpPr>
          <p:spPr>
            <a:xfrm>
              <a:off x="2471728" y="2058655"/>
              <a:ext cx="547446" cy="928218"/>
            </a:xfrm>
            <a:custGeom>
              <a:avLst/>
              <a:gdLst/>
              <a:ahLst/>
              <a:cxnLst/>
              <a:rect l="l" t="t" r="r" b="b"/>
              <a:pathLst>
                <a:path w="17073" h="28948" extrusionOk="0">
                  <a:moveTo>
                    <a:pt x="13160" y="1"/>
                  </a:moveTo>
                  <a:cubicBezTo>
                    <a:pt x="10953" y="1"/>
                    <a:pt x="1" y="13529"/>
                    <a:pt x="314" y="16166"/>
                  </a:cubicBezTo>
                  <a:cubicBezTo>
                    <a:pt x="615" y="18839"/>
                    <a:pt x="9186" y="28948"/>
                    <a:pt x="9186" y="28948"/>
                  </a:cubicBezTo>
                  <a:lnTo>
                    <a:pt x="13547" y="26575"/>
                  </a:lnTo>
                  <a:lnTo>
                    <a:pt x="8351" y="15781"/>
                  </a:lnTo>
                  <a:cubicBezTo>
                    <a:pt x="8351" y="15781"/>
                    <a:pt x="14784" y="8964"/>
                    <a:pt x="15920" y="6374"/>
                  </a:cubicBezTo>
                  <a:cubicBezTo>
                    <a:pt x="17073" y="3768"/>
                    <a:pt x="15235" y="393"/>
                    <a:pt x="13246" y="8"/>
                  </a:cubicBezTo>
                  <a:cubicBezTo>
                    <a:pt x="13219" y="3"/>
                    <a:pt x="13190" y="1"/>
                    <a:pt x="13160" y="1"/>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71" name="Google Shape;2073;p67">
              <a:extLst>
                <a:ext uri="{FF2B5EF4-FFF2-40B4-BE49-F238E27FC236}">
                  <a16:creationId xmlns:a16="http://schemas.microsoft.com/office/drawing/2014/main" id="{5448BB4E-DCAF-7C09-6CC6-29824DB82926}"/>
                </a:ext>
              </a:extLst>
            </p:cNvPr>
            <p:cNvSpPr/>
            <p:nvPr/>
          </p:nvSpPr>
          <p:spPr>
            <a:xfrm>
              <a:off x="2819858" y="2950222"/>
              <a:ext cx="163435" cy="199829"/>
            </a:xfrm>
            <a:custGeom>
              <a:avLst/>
              <a:gdLst/>
              <a:ahLst/>
              <a:cxnLst/>
              <a:rect l="l" t="t" r="r" b="b"/>
              <a:pathLst>
                <a:path w="5097" h="6232" extrusionOk="0">
                  <a:moveTo>
                    <a:pt x="3141" y="1"/>
                  </a:moveTo>
                  <a:cubicBezTo>
                    <a:pt x="2178" y="1"/>
                    <a:pt x="928" y="330"/>
                    <a:pt x="334" y="1310"/>
                  </a:cubicBezTo>
                  <a:cubicBezTo>
                    <a:pt x="0" y="1878"/>
                    <a:pt x="652" y="3983"/>
                    <a:pt x="869" y="4468"/>
                  </a:cubicBezTo>
                  <a:cubicBezTo>
                    <a:pt x="1053" y="4902"/>
                    <a:pt x="1370" y="5286"/>
                    <a:pt x="1771" y="5554"/>
                  </a:cubicBezTo>
                  <a:cubicBezTo>
                    <a:pt x="1938" y="5637"/>
                    <a:pt x="2105" y="5721"/>
                    <a:pt x="2272" y="5754"/>
                  </a:cubicBezTo>
                  <a:cubicBezTo>
                    <a:pt x="2467" y="6143"/>
                    <a:pt x="2591" y="6231"/>
                    <a:pt x="2727" y="6231"/>
                  </a:cubicBezTo>
                  <a:cubicBezTo>
                    <a:pt x="2778" y="6231"/>
                    <a:pt x="2831" y="6219"/>
                    <a:pt x="2891" y="6205"/>
                  </a:cubicBezTo>
                  <a:cubicBezTo>
                    <a:pt x="3108" y="6155"/>
                    <a:pt x="2891" y="3983"/>
                    <a:pt x="2974" y="3448"/>
                  </a:cubicBezTo>
                  <a:cubicBezTo>
                    <a:pt x="3024" y="3031"/>
                    <a:pt x="3358" y="1744"/>
                    <a:pt x="3358" y="1744"/>
                  </a:cubicBezTo>
                  <a:cubicBezTo>
                    <a:pt x="3358" y="1744"/>
                    <a:pt x="3459" y="2713"/>
                    <a:pt x="3475" y="2864"/>
                  </a:cubicBezTo>
                  <a:cubicBezTo>
                    <a:pt x="3492" y="2997"/>
                    <a:pt x="3609" y="3214"/>
                    <a:pt x="4127" y="3515"/>
                  </a:cubicBezTo>
                  <a:cubicBezTo>
                    <a:pt x="4287" y="3603"/>
                    <a:pt x="4436" y="3636"/>
                    <a:pt x="4566" y="3636"/>
                  </a:cubicBezTo>
                  <a:cubicBezTo>
                    <a:pt x="4858" y="3636"/>
                    <a:pt x="5056" y="3469"/>
                    <a:pt x="5079" y="3365"/>
                  </a:cubicBezTo>
                  <a:cubicBezTo>
                    <a:pt x="5096" y="3214"/>
                    <a:pt x="4545" y="2613"/>
                    <a:pt x="4545" y="2613"/>
                  </a:cubicBezTo>
                  <a:cubicBezTo>
                    <a:pt x="4545" y="2613"/>
                    <a:pt x="4628" y="675"/>
                    <a:pt x="4361" y="290"/>
                  </a:cubicBezTo>
                  <a:cubicBezTo>
                    <a:pt x="4197" y="121"/>
                    <a:pt x="3722" y="1"/>
                    <a:pt x="3141"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72" name="Google Shape;2074;p67">
              <a:extLst>
                <a:ext uri="{FF2B5EF4-FFF2-40B4-BE49-F238E27FC236}">
                  <a16:creationId xmlns:a16="http://schemas.microsoft.com/office/drawing/2014/main" id="{CF19BAF8-2A19-1AFC-973E-591A2FFF8C89}"/>
                </a:ext>
              </a:extLst>
            </p:cNvPr>
            <p:cNvSpPr/>
            <p:nvPr/>
          </p:nvSpPr>
          <p:spPr>
            <a:xfrm>
              <a:off x="2869655" y="3031859"/>
              <a:ext cx="23087" cy="102897"/>
            </a:xfrm>
            <a:custGeom>
              <a:avLst/>
              <a:gdLst/>
              <a:ahLst/>
              <a:cxnLst/>
              <a:rect l="l" t="t" r="r" b="b"/>
              <a:pathLst>
                <a:path w="720" h="3209" extrusionOk="0">
                  <a:moveTo>
                    <a:pt x="502" y="0"/>
                  </a:moveTo>
                  <a:cubicBezTo>
                    <a:pt x="502" y="0"/>
                    <a:pt x="1" y="1504"/>
                    <a:pt x="1" y="2005"/>
                  </a:cubicBezTo>
                  <a:cubicBezTo>
                    <a:pt x="34" y="2339"/>
                    <a:pt x="118" y="2673"/>
                    <a:pt x="218" y="3008"/>
                  </a:cubicBezTo>
                  <a:cubicBezTo>
                    <a:pt x="385" y="3091"/>
                    <a:pt x="552" y="3175"/>
                    <a:pt x="719" y="3208"/>
                  </a:cubicBezTo>
                  <a:cubicBezTo>
                    <a:pt x="586" y="2707"/>
                    <a:pt x="485" y="2206"/>
                    <a:pt x="435" y="1688"/>
                  </a:cubicBezTo>
                  <a:cubicBezTo>
                    <a:pt x="435" y="1186"/>
                    <a:pt x="502" y="0"/>
                    <a:pt x="502" y="0"/>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grpSp>
      <p:grpSp>
        <p:nvGrpSpPr>
          <p:cNvPr id="74" name="Google Shape;2104;p67">
            <a:extLst>
              <a:ext uri="{FF2B5EF4-FFF2-40B4-BE49-F238E27FC236}">
                <a16:creationId xmlns:a16="http://schemas.microsoft.com/office/drawing/2014/main" id="{F1AF6BF9-85B2-8B53-8BD2-B5723E467F80}"/>
              </a:ext>
            </a:extLst>
          </p:cNvPr>
          <p:cNvGrpSpPr/>
          <p:nvPr/>
        </p:nvGrpSpPr>
        <p:grpSpPr>
          <a:xfrm>
            <a:off x="6091152" y="2805385"/>
            <a:ext cx="2126679" cy="4079126"/>
            <a:chOff x="3720981" y="1611252"/>
            <a:chExt cx="1595009" cy="3066472"/>
          </a:xfrm>
        </p:grpSpPr>
        <p:sp>
          <p:nvSpPr>
            <p:cNvPr id="75" name="Google Shape;2105;p67">
              <a:extLst>
                <a:ext uri="{FF2B5EF4-FFF2-40B4-BE49-F238E27FC236}">
                  <a16:creationId xmlns:a16="http://schemas.microsoft.com/office/drawing/2014/main" id="{CE9FAE37-02FA-1331-AFCE-4D835E89C604}"/>
                </a:ext>
              </a:extLst>
            </p:cNvPr>
            <p:cNvSpPr/>
            <p:nvPr/>
          </p:nvSpPr>
          <p:spPr>
            <a:xfrm>
              <a:off x="4292635" y="1611252"/>
              <a:ext cx="435090" cy="443395"/>
            </a:xfrm>
            <a:custGeom>
              <a:avLst/>
              <a:gdLst/>
              <a:ahLst/>
              <a:cxnLst/>
              <a:rect l="l" t="t" r="r" b="b"/>
              <a:pathLst>
                <a:path w="13569" h="13828" extrusionOk="0">
                  <a:moveTo>
                    <a:pt x="7953" y="1"/>
                  </a:moveTo>
                  <a:cubicBezTo>
                    <a:pt x="6331" y="1"/>
                    <a:pt x="4651" y="499"/>
                    <a:pt x="3376" y="1346"/>
                  </a:cubicBezTo>
                  <a:cubicBezTo>
                    <a:pt x="1421" y="2633"/>
                    <a:pt x="84" y="4889"/>
                    <a:pt x="51" y="7228"/>
                  </a:cubicBezTo>
                  <a:cubicBezTo>
                    <a:pt x="1" y="9584"/>
                    <a:pt x="1321" y="11940"/>
                    <a:pt x="3393" y="13009"/>
                  </a:cubicBezTo>
                  <a:cubicBezTo>
                    <a:pt x="4579" y="13627"/>
                    <a:pt x="5916" y="13811"/>
                    <a:pt x="7252" y="13828"/>
                  </a:cubicBezTo>
                  <a:cubicBezTo>
                    <a:pt x="9024" y="13828"/>
                    <a:pt x="10928" y="13443"/>
                    <a:pt x="12081" y="12090"/>
                  </a:cubicBezTo>
                  <a:cubicBezTo>
                    <a:pt x="13167" y="10820"/>
                    <a:pt x="13318" y="9032"/>
                    <a:pt x="13418" y="7378"/>
                  </a:cubicBezTo>
                  <a:cubicBezTo>
                    <a:pt x="13501" y="6142"/>
                    <a:pt x="13568" y="4872"/>
                    <a:pt x="13268" y="3669"/>
                  </a:cubicBezTo>
                  <a:cubicBezTo>
                    <a:pt x="12583" y="1068"/>
                    <a:pt x="10329" y="1"/>
                    <a:pt x="7953" y="1"/>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76" name="Google Shape;2106;p67">
              <a:extLst>
                <a:ext uri="{FF2B5EF4-FFF2-40B4-BE49-F238E27FC236}">
                  <a16:creationId xmlns:a16="http://schemas.microsoft.com/office/drawing/2014/main" id="{35F208C0-0734-186C-5B86-35BE2871CBF5}"/>
                </a:ext>
              </a:extLst>
            </p:cNvPr>
            <p:cNvSpPr/>
            <p:nvPr/>
          </p:nvSpPr>
          <p:spPr>
            <a:xfrm>
              <a:off x="4408422" y="1788892"/>
              <a:ext cx="293234" cy="234716"/>
            </a:xfrm>
            <a:custGeom>
              <a:avLst/>
              <a:gdLst/>
              <a:ahLst/>
              <a:cxnLst/>
              <a:rect l="l" t="t" r="r" b="b"/>
              <a:pathLst>
                <a:path w="9145" h="7320" extrusionOk="0">
                  <a:moveTo>
                    <a:pt x="4787" y="0"/>
                  </a:moveTo>
                  <a:cubicBezTo>
                    <a:pt x="3902" y="0"/>
                    <a:pt x="2938" y="227"/>
                    <a:pt x="1954" y="752"/>
                  </a:cubicBezTo>
                  <a:cubicBezTo>
                    <a:pt x="1954" y="752"/>
                    <a:pt x="250" y="2089"/>
                    <a:pt x="133" y="3960"/>
                  </a:cubicBezTo>
                  <a:cubicBezTo>
                    <a:pt x="0" y="5828"/>
                    <a:pt x="1732" y="7319"/>
                    <a:pt x="4065" y="7319"/>
                  </a:cubicBezTo>
                  <a:cubicBezTo>
                    <a:pt x="4091" y="7319"/>
                    <a:pt x="4117" y="7319"/>
                    <a:pt x="4143" y="7319"/>
                  </a:cubicBezTo>
                  <a:cubicBezTo>
                    <a:pt x="6515" y="7269"/>
                    <a:pt x="8855" y="6583"/>
                    <a:pt x="9022" y="3843"/>
                  </a:cubicBezTo>
                  <a:cubicBezTo>
                    <a:pt x="9145" y="1808"/>
                    <a:pt x="7283" y="0"/>
                    <a:pt x="4787" y="0"/>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77" name="Google Shape;2107;p67">
              <a:extLst>
                <a:ext uri="{FF2B5EF4-FFF2-40B4-BE49-F238E27FC236}">
                  <a16:creationId xmlns:a16="http://schemas.microsoft.com/office/drawing/2014/main" id="{014688E4-E56E-85A4-9286-535C8C117788}"/>
                </a:ext>
              </a:extLst>
            </p:cNvPr>
            <p:cNvSpPr/>
            <p:nvPr/>
          </p:nvSpPr>
          <p:spPr>
            <a:xfrm>
              <a:off x="4408422" y="1788892"/>
              <a:ext cx="293234" cy="234716"/>
            </a:xfrm>
            <a:custGeom>
              <a:avLst/>
              <a:gdLst/>
              <a:ahLst/>
              <a:cxnLst/>
              <a:rect l="l" t="t" r="r" b="b"/>
              <a:pathLst>
                <a:path w="9145" h="7320" extrusionOk="0">
                  <a:moveTo>
                    <a:pt x="4787" y="0"/>
                  </a:moveTo>
                  <a:cubicBezTo>
                    <a:pt x="3902" y="0"/>
                    <a:pt x="2938" y="227"/>
                    <a:pt x="1954" y="752"/>
                  </a:cubicBezTo>
                  <a:cubicBezTo>
                    <a:pt x="1954" y="752"/>
                    <a:pt x="250" y="2089"/>
                    <a:pt x="133" y="3960"/>
                  </a:cubicBezTo>
                  <a:cubicBezTo>
                    <a:pt x="0" y="5828"/>
                    <a:pt x="1732" y="7319"/>
                    <a:pt x="4065" y="7319"/>
                  </a:cubicBezTo>
                  <a:cubicBezTo>
                    <a:pt x="4091" y="7319"/>
                    <a:pt x="4117" y="7319"/>
                    <a:pt x="4143" y="7319"/>
                  </a:cubicBezTo>
                  <a:cubicBezTo>
                    <a:pt x="6515" y="7269"/>
                    <a:pt x="8855" y="6583"/>
                    <a:pt x="9022" y="3843"/>
                  </a:cubicBezTo>
                  <a:cubicBezTo>
                    <a:pt x="9145" y="1808"/>
                    <a:pt x="7283" y="0"/>
                    <a:pt x="4787" y="0"/>
                  </a:cubicBezTo>
                  <a:close/>
                </a:path>
              </a:pathLst>
            </a:custGeom>
            <a:solidFill>
              <a:srgbClr val="000000">
                <a:alpha val="20980"/>
              </a:srgbClr>
            </a:solidFill>
            <a:ln>
              <a:noFill/>
            </a:ln>
          </p:spPr>
          <p:txBody>
            <a:bodyPr spcFirstLastPara="1" wrap="square" lIns="121900" tIns="121900" rIns="121900" bIns="121900" anchor="ctr" anchorCtr="0">
              <a:noAutofit/>
            </a:bodyPr>
            <a:lstStyle/>
            <a:p>
              <a:endParaRPr sz="2400"/>
            </a:p>
          </p:txBody>
        </p:sp>
        <p:sp>
          <p:nvSpPr>
            <p:cNvPr id="78" name="Google Shape;2108;p67">
              <a:extLst>
                <a:ext uri="{FF2B5EF4-FFF2-40B4-BE49-F238E27FC236}">
                  <a16:creationId xmlns:a16="http://schemas.microsoft.com/office/drawing/2014/main" id="{2EF31B2D-0886-1F4D-D9D0-3136D6FCC6DA}"/>
                </a:ext>
              </a:extLst>
            </p:cNvPr>
            <p:cNvSpPr/>
            <p:nvPr/>
          </p:nvSpPr>
          <p:spPr>
            <a:xfrm>
              <a:off x="3720981" y="4234617"/>
              <a:ext cx="339184" cy="443106"/>
            </a:xfrm>
            <a:custGeom>
              <a:avLst/>
              <a:gdLst/>
              <a:ahLst/>
              <a:cxnLst/>
              <a:rect l="l" t="t" r="r" b="b"/>
              <a:pathLst>
                <a:path w="10578" h="13819" extrusionOk="0">
                  <a:moveTo>
                    <a:pt x="3476" y="1"/>
                  </a:moveTo>
                  <a:lnTo>
                    <a:pt x="1688" y="1922"/>
                  </a:lnTo>
                  <a:lnTo>
                    <a:pt x="1" y="3727"/>
                  </a:lnTo>
                  <a:lnTo>
                    <a:pt x="9993" y="13819"/>
                  </a:lnTo>
                  <a:cubicBezTo>
                    <a:pt x="9993" y="13819"/>
                    <a:pt x="10577" y="12098"/>
                    <a:pt x="9291" y="10126"/>
                  </a:cubicBezTo>
                  <a:cubicBezTo>
                    <a:pt x="8739" y="9291"/>
                    <a:pt x="8255" y="8405"/>
                    <a:pt x="7871" y="7469"/>
                  </a:cubicBezTo>
                  <a:cubicBezTo>
                    <a:pt x="6751" y="4696"/>
                    <a:pt x="7787" y="3777"/>
                    <a:pt x="7787" y="3777"/>
                  </a:cubicBezTo>
                  <a:lnTo>
                    <a:pt x="3476" y="1"/>
                  </a:ln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79" name="Google Shape;2109;p67">
              <a:extLst>
                <a:ext uri="{FF2B5EF4-FFF2-40B4-BE49-F238E27FC236}">
                  <a16:creationId xmlns:a16="http://schemas.microsoft.com/office/drawing/2014/main" id="{A22D51B0-34F0-97BE-835E-EA65B17CE118}"/>
                </a:ext>
              </a:extLst>
            </p:cNvPr>
            <p:cNvSpPr/>
            <p:nvPr/>
          </p:nvSpPr>
          <p:spPr>
            <a:xfrm>
              <a:off x="3720981" y="4296246"/>
              <a:ext cx="339184" cy="381477"/>
            </a:xfrm>
            <a:custGeom>
              <a:avLst/>
              <a:gdLst/>
              <a:ahLst/>
              <a:cxnLst/>
              <a:rect l="l" t="t" r="r" b="b"/>
              <a:pathLst>
                <a:path w="10578" h="11897" extrusionOk="0">
                  <a:moveTo>
                    <a:pt x="1688" y="0"/>
                  </a:moveTo>
                  <a:lnTo>
                    <a:pt x="1" y="1805"/>
                  </a:lnTo>
                  <a:lnTo>
                    <a:pt x="9993" y="11897"/>
                  </a:lnTo>
                  <a:cubicBezTo>
                    <a:pt x="9993" y="11897"/>
                    <a:pt x="10577" y="10176"/>
                    <a:pt x="9291" y="8204"/>
                  </a:cubicBezTo>
                  <a:cubicBezTo>
                    <a:pt x="8739" y="7369"/>
                    <a:pt x="8255" y="6483"/>
                    <a:pt x="7871" y="5547"/>
                  </a:cubicBezTo>
                  <a:cubicBezTo>
                    <a:pt x="7662" y="5535"/>
                    <a:pt x="7446" y="5528"/>
                    <a:pt x="7227" y="5528"/>
                  </a:cubicBezTo>
                  <a:cubicBezTo>
                    <a:pt x="6573" y="5528"/>
                    <a:pt x="5899" y="5593"/>
                    <a:pt x="5348" y="5781"/>
                  </a:cubicBezTo>
                  <a:cubicBezTo>
                    <a:pt x="3159" y="3175"/>
                    <a:pt x="2357" y="1187"/>
                    <a:pt x="1688" y="0"/>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80" name="Google Shape;2110;p67">
              <a:extLst>
                <a:ext uri="{FF2B5EF4-FFF2-40B4-BE49-F238E27FC236}">
                  <a16:creationId xmlns:a16="http://schemas.microsoft.com/office/drawing/2014/main" id="{F9CC781A-E7F5-43B2-F085-DD2BE3089D04}"/>
                </a:ext>
              </a:extLst>
            </p:cNvPr>
            <p:cNvSpPr/>
            <p:nvPr/>
          </p:nvSpPr>
          <p:spPr>
            <a:xfrm>
              <a:off x="3775106" y="3023811"/>
              <a:ext cx="813842" cy="1359235"/>
            </a:xfrm>
            <a:custGeom>
              <a:avLst/>
              <a:gdLst/>
              <a:ahLst/>
              <a:cxnLst/>
              <a:rect l="l" t="t" r="r" b="b"/>
              <a:pathLst>
                <a:path w="25381" h="42390" extrusionOk="0">
                  <a:moveTo>
                    <a:pt x="15172" y="0"/>
                  </a:moveTo>
                  <a:lnTo>
                    <a:pt x="14671" y="4863"/>
                  </a:lnTo>
                  <a:lnTo>
                    <a:pt x="12983" y="21003"/>
                  </a:lnTo>
                  <a:lnTo>
                    <a:pt x="0" y="39683"/>
                  </a:lnTo>
                  <a:lnTo>
                    <a:pt x="6868" y="42390"/>
                  </a:lnTo>
                  <a:cubicBezTo>
                    <a:pt x="6868" y="42390"/>
                    <a:pt x="21337" y="25815"/>
                    <a:pt x="22423" y="23392"/>
                  </a:cubicBezTo>
                  <a:cubicBezTo>
                    <a:pt x="23342" y="21371"/>
                    <a:pt x="24395" y="11095"/>
                    <a:pt x="24963" y="4863"/>
                  </a:cubicBezTo>
                  <a:cubicBezTo>
                    <a:pt x="25230" y="2005"/>
                    <a:pt x="25381" y="0"/>
                    <a:pt x="25381" y="0"/>
                  </a:cubicBezTo>
                  <a:close/>
                </a:path>
              </a:pathLst>
            </a:custGeom>
            <a:solidFill>
              <a:srgbClr val="62C090"/>
            </a:solidFill>
            <a:ln>
              <a:noFill/>
            </a:ln>
          </p:spPr>
          <p:txBody>
            <a:bodyPr spcFirstLastPara="1" wrap="square" lIns="121900" tIns="121900" rIns="121900" bIns="121900" anchor="ctr" anchorCtr="0">
              <a:noAutofit/>
            </a:bodyPr>
            <a:lstStyle/>
            <a:p>
              <a:endParaRPr sz="2400"/>
            </a:p>
          </p:txBody>
        </p:sp>
        <p:sp>
          <p:nvSpPr>
            <p:cNvPr id="81" name="Google Shape;2111;p67">
              <a:extLst>
                <a:ext uri="{FF2B5EF4-FFF2-40B4-BE49-F238E27FC236}">
                  <a16:creationId xmlns:a16="http://schemas.microsoft.com/office/drawing/2014/main" id="{81F60C8A-0328-0E2F-9253-22BB44FE91E3}"/>
                </a:ext>
              </a:extLst>
            </p:cNvPr>
            <p:cNvSpPr/>
            <p:nvPr/>
          </p:nvSpPr>
          <p:spPr>
            <a:xfrm>
              <a:off x="4245500" y="3024356"/>
              <a:ext cx="343993" cy="155387"/>
            </a:xfrm>
            <a:custGeom>
              <a:avLst/>
              <a:gdLst/>
              <a:ahLst/>
              <a:cxnLst/>
              <a:rect l="l" t="t" r="r" b="b"/>
              <a:pathLst>
                <a:path w="10728" h="4846" extrusionOk="0">
                  <a:moveTo>
                    <a:pt x="502" y="0"/>
                  </a:moveTo>
                  <a:lnTo>
                    <a:pt x="1" y="4846"/>
                  </a:lnTo>
                  <a:lnTo>
                    <a:pt x="10293" y="4846"/>
                  </a:lnTo>
                  <a:cubicBezTo>
                    <a:pt x="10560" y="2005"/>
                    <a:pt x="10727" y="0"/>
                    <a:pt x="10727" y="0"/>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82" name="Google Shape;2112;p67">
              <a:extLst>
                <a:ext uri="{FF2B5EF4-FFF2-40B4-BE49-F238E27FC236}">
                  <a16:creationId xmlns:a16="http://schemas.microsoft.com/office/drawing/2014/main" id="{23CEC727-D0A3-AA2B-E864-8B5E795EC9CC}"/>
                </a:ext>
              </a:extLst>
            </p:cNvPr>
            <p:cNvSpPr/>
            <p:nvPr/>
          </p:nvSpPr>
          <p:spPr>
            <a:xfrm>
              <a:off x="4659651" y="4455353"/>
              <a:ext cx="461864" cy="176293"/>
            </a:xfrm>
            <a:custGeom>
              <a:avLst/>
              <a:gdLst/>
              <a:ahLst/>
              <a:cxnLst/>
              <a:rect l="l" t="t" r="r" b="b"/>
              <a:pathLst>
                <a:path w="14404" h="5498" extrusionOk="0">
                  <a:moveTo>
                    <a:pt x="5715" y="1"/>
                  </a:moveTo>
                  <a:lnTo>
                    <a:pt x="0" y="402"/>
                  </a:lnTo>
                  <a:lnTo>
                    <a:pt x="101" y="3025"/>
                  </a:lnTo>
                  <a:lnTo>
                    <a:pt x="201" y="5498"/>
                  </a:lnTo>
                  <a:lnTo>
                    <a:pt x="14403" y="5498"/>
                  </a:lnTo>
                  <a:cubicBezTo>
                    <a:pt x="14403" y="5498"/>
                    <a:pt x="13584" y="3877"/>
                    <a:pt x="11279" y="3392"/>
                  </a:cubicBezTo>
                  <a:cubicBezTo>
                    <a:pt x="10293" y="3209"/>
                    <a:pt x="9324" y="2925"/>
                    <a:pt x="8405" y="2540"/>
                  </a:cubicBezTo>
                  <a:cubicBezTo>
                    <a:pt x="5631" y="1387"/>
                    <a:pt x="5715" y="1"/>
                    <a:pt x="5715"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83" name="Google Shape;2113;p67">
              <a:extLst>
                <a:ext uri="{FF2B5EF4-FFF2-40B4-BE49-F238E27FC236}">
                  <a16:creationId xmlns:a16="http://schemas.microsoft.com/office/drawing/2014/main" id="{964D36DA-71B4-6E7B-E67C-59FC540D3224}"/>
                </a:ext>
              </a:extLst>
            </p:cNvPr>
            <p:cNvSpPr/>
            <p:nvPr/>
          </p:nvSpPr>
          <p:spPr>
            <a:xfrm>
              <a:off x="4662858" y="4536798"/>
              <a:ext cx="458658" cy="94848"/>
            </a:xfrm>
            <a:custGeom>
              <a:avLst/>
              <a:gdLst/>
              <a:ahLst/>
              <a:cxnLst/>
              <a:rect l="l" t="t" r="r" b="b"/>
              <a:pathLst>
                <a:path w="14304" h="2958" extrusionOk="0">
                  <a:moveTo>
                    <a:pt x="8305" y="0"/>
                  </a:moveTo>
                  <a:cubicBezTo>
                    <a:pt x="7670" y="568"/>
                    <a:pt x="7035" y="1253"/>
                    <a:pt x="6684" y="1955"/>
                  </a:cubicBezTo>
                  <a:cubicBezTo>
                    <a:pt x="3309" y="1671"/>
                    <a:pt x="1304" y="852"/>
                    <a:pt x="1" y="485"/>
                  </a:cubicBezTo>
                  <a:lnTo>
                    <a:pt x="1" y="485"/>
                  </a:lnTo>
                  <a:lnTo>
                    <a:pt x="101" y="2958"/>
                  </a:lnTo>
                  <a:lnTo>
                    <a:pt x="14303" y="2958"/>
                  </a:lnTo>
                  <a:cubicBezTo>
                    <a:pt x="14303" y="2958"/>
                    <a:pt x="13484" y="1337"/>
                    <a:pt x="11179" y="852"/>
                  </a:cubicBezTo>
                  <a:cubicBezTo>
                    <a:pt x="10193" y="669"/>
                    <a:pt x="9224" y="385"/>
                    <a:pt x="8305" y="0"/>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84" name="Google Shape;2114;p67">
              <a:extLst>
                <a:ext uri="{FF2B5EF4-FFF2-40B4-BE49-F238E27FC236}">
                  <a16:creationId xmlns:a16="http://schemas.microsoft.com/office/drawing/2014/main" id="{CC7F6AF9-0A1F-C2C0-D135-4BA861987DCD}"/>
                </a:ext>
              </a:extLst>
            </p:cNvPr>
            <p:cNvSpPr/>
            <p:nvPr/>
          </p:nvSpPr>
          <p:spPr>
            <a:xfrm>
              <a:off x="4481787" y="2939705"/>
              <a:ext cx="417903" cy="1577822"/>
            </a:xfrm>
            <a:custGeom>
              <a:avLst/>
              <a:gdLst/>
              <a:ahLst/>
              <a:cxnLst/>
              <a:rect l="l" t="t" r="r" b="b"/>
              <a:pathLst>
                <a:path w="13033" h="49207" extrusionOk="0">
                  <a:moveTo>
                    <a:pt x="0" y="0"/>
                  </a:moveTo>
                  <a:cubicBezTo>
                    <a:pt x="0" y="0"/>
                    <a:pt x="284" y="2189"/>
                    <a:pt x="685" y="5297"/>
                  </a:cubicBezTo>
                  <a:cubicBezTo>
                    <a:pt x="785" y="5982"/>
                    <a:pt x="869" y="6717"/>
                    <a:pt x="969" y="7486"/>
                  </a:cubicBezTo>
                  <a:cubicBezTo>
                    <a:pt x="1788" y="13868"/>
                    <a:pt x="2891" y="22440"/>
                    <a:pt x="3225" y="25230"/>
                  </a:cubicBezTo>
                  <a:cubicBezTo>
                    <a:pt x="3225" y="29725"/>
                    <a:pt x="4077" y="49207"/>
                    <a:pt x="4077" y="49207"/>
                  </a:cubicBezTo>
                  <a:lnTo>
                    <a:pt x="12481" y="47386"/>
                  </a:lnTo>
                  <a:cubicBezTo>
                    <a:pt x="12481" y="47386"/>
                    <a:pt x="13033" y="29290"/>
                    <a:pt x="12899" y="23977"/>
                  </a:cubicBezTo>
                  <a:cubicBezTo>
                    <a:pt x="12816" y="20852"/>
                    <a:pt x="11679" y="13233"/>
                    <a:pt x="10744" y="7469"/>
                  </a:cubicBezTo>
                  <a:cubicBezTo>
                    <a:pt x="10627" y="6717"/>
                    <a:pt x="10493" y="5982"/>
                    <a:pt x="10393" y="5297"/>
                  </a:cubicBezTo>
                  <a:cubicBezTo>
                    <a:pt x="9892" y="2356"/>
                    <a:pt x="9541" y="284"/>
                    <a:pt x="9541" y="284"/>
                  </a:cubicBezTo>
                  <a:lnTo>
                    <a:pt x="0" y="0"/>
                  </a:ln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85" name="Google Shape;2115;p67">
              <a:extLst>
                <a:ext uri="{FF2B5EF4-FFF2-40B4-BE49-F238E27FC236}">
                  <a16:creationId xmlns:a16="http://schemas.microsoft.com/office/drawing/2014/main" id="{38EAF63A-47DF-DA8B-025C-74BDD4F927C4}"/>
                </a:ext>
              </a:extLst>
            </p:cNvPr>
            <p:cNvSpPr/>
            <p:nvPr/>
          </p:nvSpPr>
          <p:spPr>
            <a:xfrm>
              <a:off x="4153890" y="2085108"/>
              <a:ext cx="758658" cy="1001967"/>
            </a:xfrm>
            <a:custGeom>
              <a:avLst/>
              <a:gdLst/>
              <a:ahLst/>
              <a:cxnLst/>
              <a:rect l="l" t="t" r="r" b="b"/>
              <a:pathLst>
                <a:path w="23660" h="31248" extrusionOk="0">
                  <a:moveTo>
                    <a:pt x="8497" y="0"/>
                  </a:moveTo>
                  <a:cubicBezTo>
                    <a:pt x="8286" y="0"/>
                    <a:pt x="8087" y="1"/>
                    <a:pt x="7904" y="2"/>
                  </a:cubicBezTo>
                  <a:cubicBezTo>
                    <a:pt x="7620" y="86"/>
                    <a:pt x="7319" y="136"/>
                    <a:pt x="7001" y="186"/>
                  </a:cubicBezTo>
                  <a:cubicBezTo>
                    <a:pt x="4846" y="570"/>
                    <a:pt x="2390" y="654"/>
                    <a:pt x="1103" y="2893"/>
                  </a:cubicBezTo>
                  <a:cubicBezTo>
                    <a:pt x="0" y="4781"/>
                    <a:pt x="986" y="10278"/>
                    <a:pt x="1989" y="14940"/>
                  </a:cubicBezTo>
                  <a:cubicBezTo>
                    <a:pt x="2557" y="17546"/>
                    <a:pt x="2590" y="20236"/>
                    <a:pt x="2072" y="22843"/>
                  </a:cubicBezTo>
                  <a:cubicBezTo>
                    <a:pt x="1371" y="26485"/>
                    <a:pt x="669" y="31247"/>
                    <a:pt x="669" y="31247"/>
                  </a:cubicBezTo>
                  <a:lnTo>
                    <a:pt x="23660" y="31113"/>
                  </a:lnTo>
                  <a:cubicBezTo>
                    <a:pt x="22607" y="26385"/>
                    <a:pt x="19349" y="17078"/>
                    <a:pt x="19316" y="16995"/>
                  </a:cubicBezTo>
                  <a:cubicBezTo>
                    <a:pt x="19316" y="16995"/>
                    <a:pt x="19867" y="2358"/>
                    <a:pt x="18998" y="1356"/>
                  </a:cubicBezTo>
                  <a:cubicBezTo>
                    <a:pt x="18480" y="754"/>
                    <a:pt x="17244" y="403"/>
                    <a:pt x="16358" y="236"/>
                  </a:cubicBezTo>
                  <a:cubicBezTo>
                    <a:pt x="15790" y="119"/>
                    <a:pt x="15372" y="86"/>
                    <a:pt x="15372" y="86"/>
                  </a:cubicBezTo>
                  <a:cubicBezTo>
                    <a:pt x="15233" y="86"/>
                    <a:pt x="11023" y="0"/>
                    <a:pt x="8497" y="0"/>
                  </a:cubicBezTo>
                  <a:close/>
                </a:path>
              </a:pathLst>
            </a:custGeom>
            <a:solidFill>
              <a:srgbClr val="62C090"/>
            </a:solidFill>
            <a:ln>
              <a:noFill/>
            </a:ln>
          </p:spPr>
          <p:txBody>
            <a:bodyPr spcFirstLastPara="1" wrap="square" lIns="121900" tIns="121900" rIns="121900" bIns="121900" anchor="ctr" anchorCtr="0">
              <a:noAutofit/>
            </a:bodyPr>
            <a:lstStyle/>
            <a:p>
              <a:endParaRPr sz="2400"/>
            </a:p>
          </p:txBody>
        </p:sp>
        <p:sp>
          <p:nvSpPr>
            <p:cNvPr id="86" name="Google Shape;2116;p67">
              <a:extLst>
                <a:ext uri="{FF2B5EF4-FFF2-40B4-BE49-F238E27FC236}">
                  <a16:creationId xmlns:a16="http://schemas.microsoft.com/office/drawing/2014/main" id="{766457FA-7980-2536-19B5-E5B422765E09}"/>
                </a:ext>
              </a:extLst>
            </p:cNvPr>
            <p:cNvSpPr/>
            <p:nvPr/>
          </p:nvSpPr>
          <p:spPr>
            <a:xfrm>
              <a:off x="4310335" y="2819685"/>
              <a:ext cx="144132" cy="165584"/>
            </a:xfrm>
            <a:custGeom>
              <a:avLst/>
              <a:gdLst/>
              <a:ahLst/>
              <a:cxnLst/>
              <a:rect l="l" t="t" r="r" b="b"/>
              <a:pathLst>
                <a:path w="4495" h="5164" extrusionOk="0">
                  <a:moveTo>
                    <a:pt x="4461" y="1"/>
                  </a:moveTo>
                  <a:lnTo>
                    <a:pt x="84" y="134"/>
                  </a:lnTo>
                  <a:cubicBezTo>
                    <a:pt x="84" y="201"/>
                    <a:pt x="0" y="3326"/>
                    <a:pt x="167" y="4061"/>
                  </a:cubicBezTo>
                  <a:cubicBezTo>
                    <a:pt x="274" y="4607"/>
                    <a:pt x="1135" y="5164"/>
                    <a:pt x="2182" y="5164"/>
                  </a:cubicBezTo>
                  <a:cubicBezTo>
                    <a:pt x="2448" y="5164"/>
                    <a:pt x="2727" y="5128"/>
                    <a:pt x="3008" y="5046"/>
                  </a:cubicBezTo>
                  <a:cubicBezTo>
                    <a:pt x="4395" y="4629"/>
                    <a:pt x="4495" y="3593"/>
                    <a:pt x="4495" y="3593"/>
                  </a:cubicBezTo>
                  <a:lnTo>
                    <a:pt x="4461" y="1"/>
                  </a:ln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87" name="Google Shape;2117;p67">
              <a:extLst>
                <a:ext uri="{FF2B5EF4-FFF2-40B4-BE49-F238E27FC236}">
                  <a16:creationId xmlns:a16="http://schemas.microsoft.com/office/drawing/2014/main" id="{6EA9DA5E-017D-CD34-820C-B6E3F3D17CDC}"/>
                </a:ext>
              </a:extLst>
            </p:cNvPr>
            <p:cNvSpPr/>
            <p:nvPr/>
          </p:nvSpPr>
          <p:spPr>
            <a:xfrm>
              <a:off x="4643042" y="2818082"/>
              <a:ext cx="143619" cy="165039"/>
            </a:xfrm>
            <a:custGeom>
              <a:avLst/>
              <a:gdLst/>
              <a:ahLst/>
              <a:cxnLst/>
              <a:rect l="l" t="t" r="r" b="b"/>
              <a:pathLst>
                <a:path w="4479" h="5147" extrusionOk="0">
                  <a:moveTo>
                    <a:pt x="4462" y="0"/>
                  </a:moveTo>
                  <a:lnTo>
                    <a:pt x="84" y="117"/>
                  </a:lnTo>
                  <a:cubicBezTo>
                    <a:pt x="67" y="201"/>
                    <a:pt x="0" y="3309"/>
                    <a:pt x="151" y="4044"/>
                  </a:cubicBezTo>
                  <a:cubicBezTo>
                    <a:pt x="271" y="4590"/>
                    <a:pt x="1123" y="5147"/>
                    <a:pt x="2167" y="5147"/>
                  </a:cubicBezTo>
                  <a:cubicBezTo>
                    <a:pt x="2432" y="5147"/>
                    <a:pt x="2710" y="5111"/>
                    <a:pt x="2991" y="5030"/>
                  </a:cubicBezTo>
                  <a:cubicBezTo>
                    <a:pt x="4395" y="4629"/>
                    <a:pt x="4478" y="3576"/>
                    <a:pt x="4478" y="3576"/>
                  </a:cubicBezTo>
                  <a:lnTo>
                    <a:pt x="4462" y="0"/>
                  </a:ln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88" name="Google Shape;2118;p67">
              <a:extLst>
                <a:ext uri="{FF2B5EF4-FFF2-40B4-BE49-F238E27FC236}">
                  <a16:creationId xmlns:a16="http://schemas.microsoft.com/office/drawing/2014/main" id="{EEBD3C8E-61B6-F166-9AF7-2C758EF1E2B2}"/>
                </a:ext>
              </a:extLst>
            </p:cNvPr>
            <p:cNvSpPr/>
            <p:nvPr/>
          </p:nvSpPr>
          <p:spPr>
            <a:xfrm>
              <a:off x="4378377" y="2085108"/>
              <a:ext cx="300064" cy="212238"/>
            </a:xfrm>
            <a:custGeom>
              <a:avLst/>
              <a:gdLst/>
              <a:ahLst/>
              <a:cxnLst/>
              <a:rect l="l" t="t" r="r" b="b"/>
              <a:pathLst>
                <a:path w="9358" h="6619" extrusionOk="0">
                  <a:moveTo>
                    <a:pt x="1496" y="0"/>
                  </a:moveTo>
                  <a:cubicBezTo>
                    <a:pt x="1285" y="0"/>
                    <a:pt x="1086" y="1"/>
                    <a:pt x="903" y="2"/>
                  </a:cubicBezTo>
                  <a:cubicBezTo>
                    <a:pt x="619" y="86"/>
                    <a:pt x="318" y="136"/>
                    <a:pt x="0" y="186"/>
                  </a:cubicBezTo>
                  <a:cubicBezTo>
                    <a:pt x="1270" y="2759"/>
                    <a:pt x="4662" y="6418"/>
                    <a:pt x="6550" y="6619"/>
                  </a:cubicBezTo>
                  <a:cubicBezTo>
                    <a:pt x="7703" y="6117"/>
                    <a:pt x="8856" y="2208"/>
                    <a:pt x="9357" y="236"/>
                  </a:cubicBezTo>
                  <a:cubicBezTo>
                    <a:pt x="8789" y="119"/>
                    <a:pt x="8371" y="86"/>
                    <a:pt x="8371" y="86"/>
                  </a:cubicBezTo>
                  <a:cubicBezTo>
                    <a:pt x="8232" y="86"/>
                    <a:pt x="4022" y="0"/>
                    <a:pt x="1496" y="0"/>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89" name="Google Shape;2119;p67">
              <a:extLst>
                <a:ext uri="{FF2B5EF4-FFF2-40B4-BE49-F238E27FC236}">
                  <a16:creationId xmlns:a16="http://schemas.microsoft.com/office/drawing/2014/main" id="{AF6B3603-5906-5057-0926-3897F9016178}"/>
                </a:ext>
              </a:extLst>
            </p:cNvPr>
            <p:cNvSpPr/>
            <p:nvPr/>
          </p:nvSpPr>
          <p:spPr>
            <a:xfrm>
              <a:off x="4397648" y="2212150"/>
              <a:ext cx="918342" cy="722232"/>
            </a:xfrm>
            <a:custGeom>
              <a:avLst/>
              <a:gdLst/>
              <a:ahLst/>
              <a:cxnLst/>
              <a:rect l="l" t="t" r="r" b="b"/>
              <a:pathLst>
                <a:path w="28640" h="22524" extrusionOk="0">
                  <a:moveTo>
                    <a:pt x="25247" y="0"/>
                  </a:moveTo>
                  <a:lnTo>
                    <a:pt x="16091" y="1922"/>
                  </a:lnTo>
                  <a:lnTo>
                    <a:pt x="1" y="5280"/>
                  </a:lnTo>
                  <a:lnTo>
                    <a:pt x="3226" y="22523"/>
                  </a:lnTo>
                  <a:lnTo>
                    <a:pt x="19851" y="19248"/>
                  </a:lnTo>
                  <a:lnTo>
                    <a:pt x="28639" y="17511"/>
                  </a:lnTo>
                  <a:lnTo>
                    <a:pt x="25247" y="0"/>
                  </a:lnTo>
                  <a:close/>
                </a:path>
              </a:pathLst>
            </a:custGeom>
            <a:solidFill>
              <a:srgbClr val="AD4225"/>
            </a:solidFill>
            <a:ln>
              <a:noFill/>
            </a:ln>
          </p:spPr>
          <p:txBody>
            <a:bodyPr spcFirstLastPara="1" wrap="square" lIns="121900" tIns="121900" rIns="121900" bIns="121900" anchor="ctr" anchorCtr="0">
              <a:noAutofit/>
            </a:bodyPr>
            <a:lstStyle/>
            <a:p>
              <a:pPr marL="0" algn="l" defTabSz="914400" rtl="0" eaLnBrk="1" latinLnBrk="0" hangingPunct="1"/>
              <a:endParaRPr sz="2400"/>
            </a:p>
          </p:txBody>
        </p:sp>
        <p:sp>
          <p:nvSpPr>
            <p:cNvPr id="90" name="Google Shape;2120;p67">
              <a:extLst>
                <a:ext uri="{FF2B5EF4-FFF2-40B4-BE49-F238E27FC236}">
                  <a16:creationId xmlns:a16="http://schemas.microsoft.com/office/drawing/2014/main" id="{21651D9D-278C-ED5C-49A9-3D539635E19B}"/>
                </a:ext>
              </a:extLst>
            </p:cNvPr>
            <p:cNvSpPr/>
            <p:nvPr/>
          </p:nvSpPr>
          <p:spPr>
            <a:xfrm>
              <a:off x="4913606" y="2212150"/>
              <a:ext cx="402384" cy="617219"/>
            </a:xfrm>
            <a:custGeom>
              <a:avLst/>
              <a:gdLst/>
              <a:ahLst/>
              <a:cxnLst/>
              <a:rect l="l" t="t" r="r" b="b"/>
              <a:pathLst>
                <a:path w="12549" h="19249" extrusionOk="0">
                  <a:moveTo>
                    <a:pt x="9156" y="0"/>
                  </a:moveTo>
                  <a:lnTo>
                    <a:pt x="0" y="1922"/>
                  </a:lnTo>
                  <a:lnTo>
                    <a:pt x="3760" y="19248"/>
                  </a:lnTo>
                  <a:lnTo>
                    <a:pt x="12548" y="17511"/>
                  </a:lnTo>
                  <a:lnTo>
                    <a:pt x="9156" y="0"/>
                  </a:lnTo>
                  <a:close/>
                </a:path>
              </a:pathLst>
            </a:custGeom>
            <a:solidFill>
              <a:srgbClr val="CE4E27"/>
            </a:solidFill>
            <a:ln>
              <a:noFill/>
            </a:ln>
          </p:spPr>
          <p:txBody>
            <a:bodyPr spcFirstLastPara="1" wrap="square" lIns="121900" tIns="121900" rIns="121900" bIns="121900" anchor="ctr" anchorCtr="0">
              <a:noAutofit/>
            </a:bodyPr>
            <a:lstStyle/>
            <a:p>
              <a:endParaRPr sz="2400"/>
            </a:p>
          </p:txBody>
        </p:sp>
        <p:sp>
          <p:nvSpPr>
            <p:cNvPr id="91" name="Google Shape;2121;p67">
              <a:extLst>
                <a:ext uri="{FF2B5EF4-FFF2-40B4-BE49-F238E27FC236}">
                  <a16:creationId xmlns:a16="http://schemas.microsoft.com/office/drawing/2014/main" id="{91BB5512-C207-10D1-5BF1-EAD37AE13244}"/>
                </a:ext>
              </a:extLst>
            </p:cNvPr>
            <p:cNvSpPr/>
            <p:nvPr/>
          </p:nvSpPr>
          <p:spPr>
            <a:xfrm>
              <a:off x="4247648" y="2444108"/>
              <a:ext cx="657397" cy="384844"/>
            </a:xfrm>
            <a:custGeom>
              <a:avLst/>
              <a:gdLst/>
              <a:ahLst/>
              <a:cxnLst/>
              <a:rect l="l" t="t" r="r" b="b"/>
              <a:pathLst>
                <a:path w="20502" h="12002" extrusionOk="0">
                  <a:moveTo>
                    <a:pt x="5731" y="1"/>
                  </a:moveTo>
                  <a:lnTo>
                    <a:pt x="0" y="1722"/>
                  </a:lnTo>
                  <a:cubicBezTo>
                    <a:pt x="0" y="1722"/>
                    <a:pt x="2156" y="9124"/>
                    <a:pt x="2774" y="9909"/>
                  </a:cubicBezTo>
                  <a:cubicBezTo>
                    <a:pt x="3270" y="10525"/>
                    <a:pt x="7624" y="12002"/>
                    <a:pt x="14579" y="12002"/>
                  </a:cubicBezTo>
                  <a:cubicBezTo>
                    <a:pt x="16295" y="12002"/>
                    <a:pt x="18170" y="11912"/>
                    <a:pt x="20184" y="11697"/>
                  </a:cubicBezTo>
                  <a:cubicBezTo>
                    <a:pt x="20368" y="10845"/>
                    <a:pt x="20485" y="9993"/>
                    <a:pt x="20502" y="9124"/>
                  </a:cubicBezTo>
                  <a:lnTo>
                    <a:pt x="7803" y="6099"/>
                  </a:lnTo>
                  <a:lnTo>
                    <a:pt x="5731" y="1"/>
                  </a:ln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92" name="Google Shape;2122;p67">
              <a:extLst>
                <a:ext uri="{FF2B5EF4-FFF2-40B4-BE49-F238E27FC236}">
                  <a16:creationId xmlns:a16="http://schemas.microsoft.com/office/drawing/2014/main" id="{C06BAD0C-D0E5-D15F-44A4-E4690A2E0ECF}"/>
                </a:ext>
              </a:extLst>
            </p:cNvPr>
            <p:cNvSpPr/>
            <p:nvPr/>
          </p:nvSpPr>
          <p:spPr>
            <a:xfrm>
              <a:off x="4848226" y="2621588"/>
              <a:ext cx="294164" cy="230836"/>
            </a:xfrm>
            <a:custGeom>
              <a:avLst/>
              <a:gdLst/>
              <a:ahLst/>
              <a:cxnLst/>
              <a:rect l="l" t="t" r="r" b="b"/>
              <a:pathLst>
                <a:path w="9174" h="7199" extrusionOk="0">
                  <a:moveTo>
                    <a:pt x="6667" y="0"/>
                  </a:moveTo>
                  <a:cubicBezTo>
                    <a:pt x="6649" y="0"/>
                    <a:pt x="6633" y="4"/>
                    <a:pt x="6617" y="13"/>
                  </a:cubicBezTo>
                  <a:cubicBezTo>
                    <a:pt x="6300" y="180"/>
                    <a:pt x="5999" y="1283"/>
                    <a:pt x="5498" y="1383"/>
                  </a:cubicBezTo>
                  <a:cubicBezTo>
                    <a:pt x="4997" y="1500"/>
                    <a:pt x="3710" y="1550"/>
                    <a:pt x="3259" y="1784"/>
                  </a:cubicBezTo>
                  <a:cubicBezTo>
                    <a:pt x="3025" y="1901"/>
                    <a:pt x="2791" y="2603"/>
                    <a:pt x="2624" y="3255"/>
                  </a:cubicBezTo>
                  <a:lnTo>
                    <a:pt x="1655" y="3071"/>
                  </a:lnTo>
                  <a:lnTo>
                    <a:pt x="1" y="2753"/>
                  </a:lnTo>
                  <a:lnTo>
                    <a:pt x="936" y="6864"/>
                  </a:lnTo>
                  <a:lnTo>
                    <a:pt x="2173" y="6496"/>
                  </a:lnTo>
                  <a:lnTo>
                    <a:pt x="2808" y="6295"/>
                  </a:lnTo>
                  <a:cubicBezTo>
                    <a:pt x="3253" y="6592"/>
                    <a:pt x="4219" y="7198"/>
                    <a:pt x="4613" y="7198"/>
                  </a:cubicBezTo>
                  <a:cubicBezTo>
                    <a:pt x="4619" y="7198"/>
                    <a:pt x="4624" y="7198"/>
                    <a:pt x="4629" y="7198"/>
                  </a:cubicBezTo>
                  <a:cubicBezTo>
                    <a:pt x="4763" y="7181"/>
                    <a:pt x="4896" y="7164"/>
                    <a:pt x="5030" y="7114"/>
                  </a:cubicBezTo>
                  <a:cubicBezTo>
                    <a:pt x="5281" y="7031"/>
                    <a:pt x="5515" y="6914"/>
                    <a:pt x="5748" y="6780"/>
                  </a:cubicBezTo>
                  <a:cubicBezTo>
                    <a:pt x="5748" y="6780"/>
                    <a:pt x="6159" y="6907"/>
                    <a:pt x="6464" y="6907"/>
                  </a:cubicBezTo>
                  <a:cubicBezTo>
                    <a:pt x="6558" y="6907"/>
                    <a:pt x="6642" y="6895"/>
                    <a:pt x="6701" y="6864"/>
                  </a:cubicBezTo>
                  <a:lnTo>
                    <a:pt x="6935" y="6730"/>
                  </a:lnTo>
                  <a:lnTo>
                    <a:pt x="7369" y="6479"/>
                  </a:lnTo>
                  <a:cubicBezTo>
                    <a:pt x="7369" y="6479"/>
                    <a:pt x="7967" y="6593"/>
                    <a:pt x="8378" y="6593"/>
                  </a:cubicBezTo>
                  <a:cubicBezTo>
                    <a:pt x="8490" y="6593"/>
                    <a:pt x="8588" y="6584"/>
                    <a:pt x="8656" y="6563"/>
                  </a:cubicBezTo>
                  <a:cubicBezTo>
                    <a:pt x="8840" y="6479"/>
                    <a:pt x="9023" y="6362"/>
                    <a:pt x="9174" y="6229"/>
                  </a:cubicBezTo>
                  <a:cubicBezTo>
                    <a:pt x="9174" y="6229"/>
                    <a:pt x="5682" y="3856"/>
                    <a:pt x="5281" y="3472"/>
                  </a:cubicBezTo>
                  <a:cubicBezTo>
                    <a:pt x="5698" y="2519"/>
                    <a:pt x="6250" y="2252"/>
                    <a:pt x="6250" y="2252"/>
                  </a:cubicBezTo>
                  <a:cubicBezTo>
                    <a:pt x="6250" y="2252"/>
                    <a:pt x="6918" y="2135"/>
                    <a:pt x="7252" y="1751"/>
                  </a:cubicBezTo>
                  <a:cubicBezTo>
                    <a:pt x="7569" y="1386"/>
                    <a:pt x="6985" y="0"/>
                    <a:pt x="6667" y="0"/>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93" name="Google Shape;2123;p67">
              <a:extLst>
                <a:ext uri="{FF2B5EF4-FFF2-40B4-BE49-F238E27FC236}">
                  <a16:creationId xmlns:a16="http://schemas.microsoft.com/office/drawing/2014/main" id="{12E21B21-B2E2-FAF9-D219-D20E552A3697}"/>
                </a:ext>
              </a:extLst>
            </p:cNvPr>
            <p:cNvSpPr/>
            <p:nvPr/>
          </p:nvSpPr>
          <p:spPr>
            <a:xfrm>
              <a:off x="4901261" y="2720027"/>
              <a:ext cx="37003" cy="109342"/>
            </a:xfrm>
            <a:custGeom>
              <a:avLst/>
              <a:gdLst/>
              <a:ahLst/>
              <a:cxnLst/>
              <a:rect l="l" t="t" r="r" b="b"/>
              <a:pathLst>
                <a:path w="1154" h="3410" extrusionOk="0">
                  <a:moveTo>
                    <a:pt x="1" y="1"/>
                  </a:moveTo>
                  <a:lnTo>
                    <a:pt x="519" y="3409"/>
                  </a:lnTo>
                  <a:lnTo>
                    <a:pt x="1154" y="3225"/>
                  </a:lnTo>
                  <a:lnTo>
                    <a:pt x="970" y="185"/>
                  </a:lnTo>
                  <a:lnTo>
                    <a:pt x="1" y="1"/>
                  </a:ln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94" name="Google Shape;2124;p67">
              <a:extLst>
                <a:ext uri="{FF2B5EF4-FFF2-40B4-BE49-F238E27FC236}">
                  <a16:creationId xmlns:a16="http://schemas.microsoft.com/office/drawing/2014/main" id="{B197C934-57AE-3624-79CF-824777C3D963}"/>
                </a:ext>
              </a:extLst>
            </p:cNvPr>
            <p:cNvSpPr/>
            <p:nvPr/>
          </p:nvSpPr>
          <p:spPr>
            <a:xfrm>
              <a:off x="4971997" y="2816992"/>
              <a:ext cx="59513" cy="32738"/>
            </a:xfrm>
            <a:custGeom>
              <a:avLst/>
              <a:gdLst/>
              <a:ahLst/>
              <a:cxnLst/>
              <a:rect l="l" t="t" r="r" b="b"/>
              <a:pathLst>
                <a:path w="1856" h="1021" extrusionOk="0">
                  <a:moveTo>
                    <a:pt x="0" y="1"/>
                  </a:moveTo>
                  <a:cubicBezTo>
                    <a:pt x="0" y="1"/>
                    <a:pt x="619" y="619"/>
                    <a:pt x="1137" y="1020"/>
                  </a:cubicBezTo>
                  <a:cubicBezTo>
                    <a:pt x="1387" y="937"/>
                    <a:pt x="1621" y="820"/>
                    <a:pt x="1855" y="686"/>
                  </a:cubicBezTo>
                  <a:lnTo>
                    <a:pt x="0" y="1"/>
                  </a:ln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95" name="Google Shape;2125;p67">
              <a:extLst>
                <a:ext uri="{FF2B5EF4-FFF2-40B4-BE49-F238E27FC236}">
                  <a16:creationId xmlns:a16="http://schemas.microsoft.com/office/drawing/2014/main" id="{F179BED9-D181-B393-205C-DABBCE28296A}"/>
                </a:ext>
              </a:extLst>
            </p:cNvPr>
            <p:cNvSpPr/>
            <p:nvPr/>
          </p:nvSpPr>
          <p:spPr>
            <a:xfrm>
              <a:off x="5031477" y="2812727"/>
              <a:ext cx="53068" cy="24658"/>
            </a:xfrm>
            <a:custGeom>
              <a:avLst/>
              <a:gdLst/>
              <a:ahLst/>
              <a:cxnLst/>
              <a:rect l="l" t="t" r="r" b="b"/>
              <a:pathLst>
                <a:path w="1655" h="769" extrusionOk="0">
                  <a:moveTo>
                    <a:pt x="0" y="0"/>
                  </a:moveTo>
                  <a:lnTo>
                    <a:pt x="1220" y="769"/>
                  </a:lnTo>
                  <a:cubicBezTo>
                    <a:pt x="1454" y="619"/>
                    <a:pt x="1654" y="518"/>
                    <a:pt x="1654" y="518"/>
                  </a:cubicBezTo>
                  <a:lnTo>
                    <a:pt x="0" y="0"/>
                  </a:ln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96" name="Google Shape;2126;p67">
              <a:extLst>
                <a:ext uri="{FF2B5EF4-FFF2-40B4-BE49-F238E27FC236}">
                  <a16:creationId xmlns:a16="http://schemas.microsoft.com/office/drawing/2014/main" id="{B34743C9-8226-01A2-DAC4-5866F2D69CB0}"/>
                </a:ext>
              </a:extLst>
            </p:cNvPr>
            <p:cNvSpPr/>
            <p:nvPr/>
          </p:nvSpPr>
          <p:spPr>
            <a:xfrm>
              <a:off x="4144239" y="2132404"/>
              <a:ext cx="317732" cy="404981"/>
            </a:xfrm>
            <a:custGeom>
              <a:avLst/>
              <a:gdLst/>
              <a:ahLst/>
              <a:cxnLst/>
              <a:rect l="l" t="t" r="r" b="b"/>
              <a:pathLst>
                <a:path w="9909" h="12630" extrusionOk="0">
                  <a:moveTo>
                    <a:pt x="3627" y="0"/>
                  </a:moveTo>
                  <a:cubicBezTo>
                    <a:pt x="2958" y="0"/>
                    <a:pt x="2278" y="267"/>
                    <a:pt x="1605" y="850"/>
                  </a:cubicBezTo>
                  <a:cubicBezTo>
                    <a:pt x="1" y="2220"/>
                    <a:pt x="1772" y="12629"/>
                    <a:pt x="1772" y="12629"/>
                  </a:cubicBezTo>
                  <a:cubicBezTo>
                    <a:pt x="1772" y="12629"/>
                    <a:pt x="9658" y="10774"/>
                    <a:pt x="9909" y="10774"/>
                  </a:cubicBezTo>
                  <a:cubicBezTo>
                    <a:pt x="9909" y="10774"/>
                    <a:pt x="8338" y="3506"/>
                    <a:pt x="6300" y="1401"/>
                  </a:cubicBezTo>
                  <a:cubicBezTo>
                    <a:pt x="5457" y="509"/>
                    <a:pt x="4552" y="0"/>
                    <a:pt x="3627" y="0"/>
                  </a:cubicBezTo>
                  <a:close/>
                </a:path>
              </a:pathLst>
            </a:custGeom>
            <a:solidFill>
              <a:srgbClr val="62C090"/>
            </a:solidFill>
            <a:ln>
              <a:noFill/>
            </a:ln>
          </p:spPr>
          <p:txBody>
            <a:bodyPr spcFirstLastPara="1" wrap="square" lIns="121900" tIns="121900" rIns="121900" bIns="121900" anchor="ctr" anchorCtr="0">
              <a:noAutofit/>
            </a:bodyPr>
            <a:lstStyle/>
            <a:p>
              <a:endParaRPr sz="2400"/>
            </a:p>
          </p:txBody>
        </p:sp>
        <p:sp>
          <p:nvSpPr>
            <p:cNvPr id="97" name="Google Shape;2127;p67">
              <a:extLst>
                <a:ext uri="{FF2B5EF4-FFF2-40B4-BE49-F238E27FC236}">
                  <a16:creationId xmlns:a16="http://schemas.microsoft.com/office/drawing/2014/main" id="{43ABC07A-9325-6E86-BE2B-058696EF6F35}"/>
                </a:ext>
              </a:extLst>
            </p:cNvPr>
            <p:cNvSpPr/>
            <p:nvPr/>
          </p:nvSpPr>
          <p:spPr>
            <a:xfrm>
              <a:off x="4961287" y="2189640"/>
              <a:ext cx="100203" cy="94784"/>
            </a:xfrm>
            <a:custGeom>
              <a:avLst/>
              <a:gdLst/>
              <a:ahLst/>
              <a:cxnLst/>
              <a:rect l="l" t="t" r="r" b="b"/>
              <a:pathLst>
                <a:path w="3125" h="2956" extrusionOk="0">
                  <a:moveTo>
                    <a:pt x="2573" y="0"/>
                  </a:moveTo>
                  <a:lnTo>
                    <a:pt x="1805" y="1136"/>
                  </a:lnTo>
                  <a:cubicBezTo>
                    <a:pt x="1805" y="1136"/>
                    <a:pt x="0" y="2339"/>
                    <a:pt x="50" y="2557"/>
                  </a:cubicBezTo>
                  <a:cubicBezTo>
                    <a:pt x="95" y="2712"/>
                    <a:pt x="455" y="2955"/>
                    <a:pt x="942" y="2955"/>
                  </a:cubicBezTo>
                  <a:cubicBezTo>
                    <a:pt x="1188" y="2955"/>
                    <a:pt x="1468" y="2893"/>
                    <a:pt x="1755" y="2724"/>
                  </a:cubicBezTo>
                  <a:cubicBezTo>
                    <a:pt x="2607" y="2239"/>
                    <a:pt x="3125" y="919"/>
                    <a:pt x="3125" y="919"/>
                  </a:cubicBezTo>
                  <a:lnTo>
                    <a:pt x="2573" y="0"/>
                  </a:ln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98" name="Google Shape;2128;p67">
              <a:extLst>
                <a:ext uri="{FF2B5EF4-FFF2-40B4-BE49-F238E27FC236}">
                  <a16:creationId xmlns:a16="http://schemas.microsoft.com/office/drawing/2014/main" id="{8168A515-9C78-6395-75F7-F03FC6D91AD2}"/>
                </a:ext>
              </a:extLst>
            </p:cNvPr>
            <p:cNvSpPr/>
            <p:nvPr/>
          </p:nvSpPr>
          <p:spPr>
            <a:xfrm>
              <a:off x="5063606" y="2200895"/>
              <a:ext cx="11287" cy="63232"/>
            </a:xfrm>
            <a:custGeom>
              <a:avLst/>
              <a:gdLst/>
              <a:ahLst/>
              <a:cxnLst/>
              <a:rect l="l" t="t" r="r" b="b"/>
              <a:pathLst>
                <a:path w="352" h="1972" extrusionOk="0">
                  <a:moveTo>
                    <a:pt x="201" y="0"/>
                  </a:moveTo>
                  <a:cubicBezTo>
                    <a:pt x="51" y="351"/>
                    <a:pt x="1" y="719"/>
                    <a:pt x="51" y="1086"/>
                  </a:cubicBezTo>
                  <a:cubicBezTo>
                    <a:pt x="67" y="1471"/>
                    <a:pt x="168" y="1771"/>
                    <a:pt x="184" y="1972"/>
                  </a:cubicBezTo>
                  <a:cubicBezTo>
                    <a:pt x="268" y="1838"/>
                    <a:pt x="335" y="1688"/>
                    <a:pt x="351" y="1537"/>
                  </a:cubicBezTo>
                  <a:lnTo>
                    <a:pt x="201" y="0"/>
                  </a:ln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99" name="Google Shape;2129;p67">
              <a:extLst>
                <a:ext uri="{FF2B5EF4-FFF2-40B4-BE49-F238E27FC236}">
                  <a16:creationId xmlns:a16="http://schemas.microsoft.com/office/drawing/2014/main" id="{C25C6CE3-55A7-F2C7-AA7B-313069D6B7EF}"/>
                </a:ext>
              </a:extLst>
            </p:cNvPr>
            <p:cNvSpPr/>
            <p:nvPr/>
          </p:nvSpPr>
          <p:spPr>
            <a:xfrm>
              <a:off x="5104874" y="2200350"/>
              <a:ext cx="17155" cy="52522"/>
            </a:xfrm>
            <a:custGeom>
              <a:avLst/>
              <a:gdLst/>
              <a:ahLst/>
              <a:cxnLst/>
              <a:rect l="l" t="t" r="r" b="b"/>
              <a:pathLst>
                <a:path w="535" h="1638" extrusionOk="0">
                  <a:moveTo>
                    <a:pt x="17" y="0"/>
                  </a:moveTo>
                  <a:lnTo>
                    <a:pt x="17" y="0"/>
                  </a:lnTo>
                  <a:cubicBezTo>
                    <a:pt x="34" y="569"/>
                    <a:pt x="0" y="1621"/>
                    <a:pt x="0" y="1621"/>
                  </a:cubicBezTo>
                  <a:cubicBezTo>
                    <a:pt x="67" y="1621"/>
                    <a:pt x="134" y="1638"/>
                    <a:pt x="201" y="1638"/>
                  </a:cubicBezTo>
                  <a:cubicBezTo>
                    <a:pt x="535" y="853"/>
                    <a:pt x="251" y="518"/>
                    <a:pt x="17" y="0"/>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100" name="Google Shape;2130;p67">
              <a:extLst>
                <a:ext uri="{FF2B5EF4-FFF2-40B4-BE49-F238E27FC236}">
                  <a16:creationId xmlns:a16="http://schemas.microsoft.com/office/drawing/2014/main" id="{D870322F-C577-4CA5-9602-5C500F9FFA34}"/>
                </a:ext>
              </a:extLst>
            </p:cNvPr>
            <p:cNvSpPr/>
            <p:nvPr/>
          </p:nvSpPr>
          <p:spPr>
            <a:xfrm>
              <a:off x="5130045" y="2196598"/>
              <a:ext cx="21451" cy="68106"/>
            </a:xfrm>
            <a:custGeom>
              <a:avLst/>
              <a:gdLst/>
              <a:ahLst/>
              <a:cxnLst/>
              <a:rect l="l" t="t" r="r" b="b"/>
              <a:pathLst>
                <a:path w="669" h="2124" extrusionOk="0">
                  <a:moveTo>
                    <a:pt x="117" y="1"/>
                  </a:moveTo>
                  <a:lnTo>
                    <a:pt x="117" y="1"/>
                  </a:lnTo>
                  <a:cubicBezTo>
                    <a:pt x="117" y="1"/>
                    <a:pt x="368" y="619"/>
                    <a:pt x="318" y="869"/>
                  </a:cubicBezTo>
                  <a:cubicBezTo>
                    <a:pt x="284" y="1020"/>
                    <a:pt x="234" y="1187"/>
                    <a:pt x="151" y="1320"/>
                  </a:cubicBezTo>
                  <a:lnTo>
                    <a:pt x="151" y="1337"/>
                  </a:lnTo>
                  <a:cubicBezTo>
                    <a:pt x="134" y="1387"/>
                    <a:pt x="0" y="2022"/>
                    <a:pt x="67" y="2122"/>
                  </a:cubicBezTo>
                  <a:cubicBezTo>
                    <a:pt x="68" y="2123"/>
                    <a:pt x="69" y="2124"/>
                    <a:pt x="70" y="2124"/>
                  </a:cubicBezTo>
                  <a:cubicBezTo>
                    <a:pt x="122" y="2124"/>
                    <a:pt x="668" y="867"/>
                    <a:pt x="635" y="719"/>
                  </a:cubicBezTo>
                  <a:cubicBezTo>
                    <a:pt x="585" y="468"/>
                    <a:pt x="518" y="234"/>
                    <a:pt x="418" y="17"/>
                  </a:cubicBezTo>
                  <a:lnTo>
                    <a:pt x="117" y="1"/>
                  </a:ln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101" name="Google Shape;2131;p67">
              <a:extLst>
                <a:ext uri="{FF2B5EF4-FFF2-40B4-BE49-F238E27FC236}">
                  <a16:creationId xmlns:a16="http://schemas.microsoft.com/office/drawing/2014/main" id="{2AD773ED-734D-81C1-2888-E62055EE72C8}"/>
                </a:ext>
              </a:extLst>
            </p:cNvPr>
            <p:cNvSpPr/>
            <p:nvPr/>
          </p:nvSpPr>
          <p:spPr>
            <a:xfrm>
              <a:off x="4400342" y="1741788"/>
              <a:ext cx="315584" cy="521281"/>
            </a:xfrm>
            <a:custGeom>
              <a:avLst/>
              <a:gdLst/>
              <a:ahLst/>
              <a:cxnLst/>
              <a:rect l="l" t="t" r="r" b="b"/>
              <a:pathLst>
                <a:path w="9842" h="16257" extrusionOk="0">
                  <a:moveTo>
                    <a:pt x="7064" y="1"/>
                  </a:moveTo>
                  <a:cubicBezTo>
                    <a:pt x="6407" y="1"/>
                    <a:pt x="5728" y="213"/>
                    <a:pt x="5163" y="500"/>
                  </a:cubicBezTo>
                  <a:cubicBezTo>
                    <a:pt x="4261" y="951"/>
                    <a:pt x="3526" y="1687"/>
                    <a:pt x="3075" y="2606"/>
                  </a:cubicBezTo>
                  <a:cubicBezTo>
                    <a:pt x="3008" y="2422"/>
                    <a:pt x="2958" y="2205"/>
                    <a:pt x="2874" y="2037"/>
                  </a:cubicBezTo>
                  <a:cubicBezTo>
                    <a:pt x="2807" y="1887"/>
                    <a:pt x="2690" y="1787"/>
                    <a:pt x="2624" y="1653"/>
                  </a:cubicBezTo>
                  <a:cubicBezTo>
                    <a:pt x="2438" y="1401"/>
                    <a:pt x="2148" y="1255"/>
                    <a:pt x="1844" y="1255"/>
                  </a:cubicBezTo>
                  <a:cubicBezTo>
                    <a:pt x="1764" y="1255"/>
                    <a:pt x="1684" y="1265"/>
                    <a:pt x="1604" y="1286"/>
                  </a:cubicBezTo>
                  <a:cubicBezTo>
                    <a:pt x="836" y="1469"/>
                    <a:pt x="1253" y="3692"/>
                    <a:pt x="1721" y="3942"/>
                  </a:cubicBezTo>
                  <a:cubicBezTo>
                    <a:pt x="1934" y="4056"/>
                    <a:pt x="2109" y="4087"/>
                    <a:pt x="2236" y="4087"/>
                  </a:cubicBezTo>
                  <a:cubicBezTo>
                    <a:pt x="2389" y="4087"/>
                    <a:pt x="2473" y="4042"/>
                    <a:pt x="2473" y="4042"/>
                  </a:cubicBezTo>
                  <a:lnTo>
                    <a:pt x="2473" y="4042"/>
                  </a:lnTo>
                  <a:cubicBezTo>
                    <a:pt x="2473" y="4043"/>
                    <a:pt x="2791" y="7802"/>
                    <a:pt x="2457" y="8821"/>
                  </a:cubicBezTo>
                  <a:cubicBezTo>
                    <a:pt x="2106" y="9840"/>
                    <a:pt x="1070" y="10425"/>
                    <a:pt x="0" y="10776"/>
                  </a:cubicBezTo>
                  <a:cubicBezTo>
                    <a:pt x="953" y="12514"/>
                    <a:pt x="4127" y="15688"/>
                    <a:pt x="5548" y="16256"/>
                  </a:cubicBezTo>
                  <a:cubicBezTo>
                    <a:pt x="6600" y="15989"/>
                    <a:pt x="7686" y="10793"/>
                    <a:pt x="7686" y="10793"/>
                  </a:cubicBezTo>
                  <a:cubicBezTo>
                    <a:pt x="7686" y="10793"/>
                    <a:pt x="6700" y="10642"/>
                    <a:pt x="6333" y="10241"/>
                  </a:cubicBezTo>
                  <a:cubicBezTo>
                    <a:pt x="5965" y="9807"/>
                    <a:pt x="5765" y="9256"/>
                    <a:pt x="5815" y="8687"/>
                  </a:cubicBezTo>
                  <a:cubicBezTo>
                    <a:pt x="5831" y="8441"/>
                    <a:pt x="5880" y="6965"/>
                    <a:pt x="6534" y="6965"/>
                  </a:cubicBezTo>
                  <a:cubicBezTo>
                    <a:pt x="6545" y="6965"/>
                    <a:pt x="6556" y="6966"/>
                    <a:pt x="6567" y="6966"/>
                  </a:cubicBezTo>
                  <a:cubicBezTo>
                    <a:pt x="6650" y="6966"/>
                    <a:pt x="6751" y="6983"/>
                    <a:pt x="6834" y="7000"/>
                  </a:cubicBezTo>
                  <a:cubicBezTo>
                    <a:pt x="7159" y="7057"/>
                    <a:pt x="7461" y="7085"/>
                    <a:pt x="7730" y="7085"/>
                  </a:cubicBezTo>
                  <a:cubicBezTo>
                    <a:pt x="8251" y="7085"/>
                    <a:pt x="8652" y="6981"/>
                    <a:pt x="8873" y="6783"/>
                  </a:cubicBezTo>
                  <a:cubicBezTo>
                    <a:pt x="9107" y="6599"/>
                    <a:pt x="9223" y="5580"/>
                    <a:pt x="9223" y="4911"/>
                  </a:cubicBezTo>
                  <a:cubicBezTo>
                    <a:pt x="9223" y="4276"/>
                    <a:pt x="9825" y="4226"/>
                    <a:pt x="9825" y="3992"/>
                  </a:cubicBezTo>
                  <a:cubicBezTo>
                    <a:pt x="9842" y="3708"/>
                    <a:pt x="9441" y="3541"/>
                    <a:pt x="9324" y="3307"/>
                  </a:cubicBezTo>
                  <a:cubicBezTo>
                    <a:pt x="8923" y="2422"/>
                    <a:pt x="9407" y="1402"/>
                    <a:pt x="8672" y="617"/>
                  </a:cubicBezTo>
                  <a:cubicBezTo>
                    <a:pt x="8555" y="484"/>
                    <a:pt x="8405" y="367"/>
                    <a:pt x="8238" y="283"/>
                  </a:cubicBezTo>
                  <a:cubicBezTo>
                    <a:pt x="7877" y="84"/>
                    <a:pt x="7475" y="1"/>
                    <a:pt x="7064"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02" name="Google Shape;2132;p67">
              <a:extLst>
                <a:ext uri="{FF2B5EF4-FFF2-40B4-BE49-F238E27FC236}">
                  <a16:creationId xmlns:a16="http://schemas.microsoft.com/office/drawing/2014/main" id="{FE1D6974-3BE5-A645-02FD-68A66E701FB4}"/>
                </a:ext>
              </a:extLst>
            </p:cNvPr>
            <p:cNvSpPr/>
            <p:nvPr/>
          </p:nvSpPr>
          <p:spPr>
            <a:xfrm>
              <a:off x="4400342" y="1849976"/>
              <a:ext cx="246484" cy="413093"/>
            </a:xfrm>
            <a:custGeom>
              <a:avLst/>
              <a:gdLst/>
              <a:ahLst/>
              <a:cxnLst/>
              <a:rect l="l" t="t" r="r" b="b"/>
              <a:pathLst>
                <a:path w="7687" h="12883" extrusionOk="0">
                  <a:moveTo>
                    <a:pt x="2941" y="0"/>
                  </a:moveTo>
                  <a:cubicBezTo>
                    <a:pt x="2841" y="568"/>
                    <a:pt x="2473" y="668"/>
                    <a:pt x="2473" y="668"/>
                  </a:cubicBezTo>
                  <a:cubicBezTo>
                    <a:pt x="2473" y="668"/>
                    <a:pt x="2791" y="4428"/>
                    <a:pt x="2457" y="5447"/>
                  </a:cubicBezTo>
                  <a:cubicBezTo>
                    <a:pt x="2106" y="6466"/>
                    <a:pt x="1070" y="7051"/>
                    <a:pt x="0" y="7402"/>
                  </a:cubicBezTo>
                  <a:cubicBezTo>
                    <a:pt x="953" y="9140"/>
                    <a:pt x="4127" y="12314"/>
                    <a:pt x="5548" y="12882"/>
                  </a:cubicBezTo>
                  <a:cubicBezTo>
                    <a:pt x="6600" y="12615"/>
                    <a:pt x="7686" y="7419"/>
                    <a:pt x="7686" y="7419"/>
                  </a:cubicBezTo>
                  <a:cubicBezTo>
                    <a:pt x="7686" y="7419"/>
                    <a:pt x="6700" y="7268"/>
                    <a:pt x="6333" y="6867"/>
                  </a:cubicBezTo>
                  <a:cubicBezTo>
                    <a:pt x="5965" y="6433"/>
                    <a:pt x="5765" y="5882"/>
                    <a:pt x="5815" y="5313"/>
                  </a:cubicBezTo>
                  <a:cubicBezTo>
                    <a:pt x="5831" y="5067"/>
                    <a:pt x="5880" y="3591"/>
                    <a:pt x="6534" y="3591"/>
                  </a:cubicBezTo>
                  <a:cubicBezTo>
                    <a:pt x="6545" y="3591"/>
                    <a:pt x="6556" y="3592"/>
                    <a:pt x="6567" y="3592"/>
                  </a:cubicBezTo>
                  <a:cubicBezTo>
                    <a:pt x="5815" y="3459"/>
                    <a:pt x="3827" y="2924"/>
                    <a:pt x="3108" y="702"/>
                  </a:cubicBezTo>
                  <a:cubicBezTo>
                    <a:pt x="3075" y="535"/>
                    <a:pt x="3008" y="334"/>
                    <a:pt x="2941" y="0"/>
                  </a:cubicBezTo>
                  <a:close/>
                </a:path>
              </a:pathLst>
            </a:custGeom>
            <a:solidFill>
              <a:srgbClr val="F37B59"/>
            </a:solidFill>
            <a:ln>
              <a:noFill/>
            </a:ln>
          </p:spPr>
          <p:txBody>
            <a:bodyPr spcFirstLastPara="1" wrap="square" lIns="121900" tIns="121900" rIns="121900" bIns="121900" anchor="ctr" anchorCtr="0">
              <a:noAutofit/>
            </a:bodyPr>
            <a:lstStyle/>
            <a:p>
              <a:endParaRPr sz="2400" dirty="0"/>
            </a:p>
          </p:txBody>
        </p:sp>
        <p:sp>
          <p:nvSpPr>
            <p:cNvPr id="103" name="Google Shape;2133;p67">
              <a:extLst>
                <a:ext uri="{FF2B5EF4-FFF2-40B4-BE49-F238E27FC236}">
                  <a16:creationId xmlns:a16="http://schemas.microsoft.com/office/drawing/2014/main" id="{C1700C8B-EBB2-E364-24D0-A5824706809E}"/>
                </a:ext>
              </a:extLst>
            </p:cNvPr>
            <p:cNvSpPr/>
            <p:nvPr/>
          </p:nvSpPr>
          <p:spPr>
            <a:xfrm>
              <a:off x="4452319" y="1797485"/>
              <a:ext cx="34310" cy="56274"/>
            </a:xfrm>
            <a:custGeom>
              <a:avLst/>
              <a:gdLst/>
              <a:ahLst/>
              <a:cxnLst/>
              <a:rect l="l" t="t" r="r" b="b"/>
              <a:pathLst>
                <a:path w="1070" h="1755" extrusionOk="0">
                  <a:moveTo>
                    <a:pt x="241" y="1"/>
                  </a:moveTo>
                  <a:cubicBezTo>
                    <a:pt x="85" y="1"/>
                    <a:pt x="0" y="100"/>
                    <a:pt x="0" y="100"/>
                  </a:cubicBezTo>
                  <a:cubicBezTo>
                    <a:pt x="6" y="100"/>
                    <a:pt x="12" y="100"/>
                    <a:pt x="18" y="100"/>
                  </a:cubicBezTo>
                  <a:cubicBezTo>
                    <a:pt x="553" y="100"/>
                    <a:pt x="635" y="835"/>
                    <a:pt x="635" y="835"/>
                  </a:cubicBezTo>
                  <a:cubicBezTo>
                    <a:pt x="551" y="835"/>
                    <a:pt x="485" y="852"/>
                    <a:pt x="418" y="869"/>
                  </a:cubicBezTo>
                  <a:cubicBezTo>
                    <a:pt x="84" y="952"/>
                    <a:pt x="117" y="1754"/>
                    <a:pt x="602" y="1754"/>
                  </a:cubicBezTo>
                  <a:cubicBezTo>
                    <a:pt x="1069" y="1754"/>
                    <a:pt x="1003" y="468"/>
                    <a:pt x="551" y="117"/>
                  </a:cubicBezTo>
                  <a:cubicBezTo>
                    <a:pt x="429" y="29"/>
                    <a:pt x="325" y="1"/>
                    <a:pt x="241" y="1"/>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104" name="Google Shape;2134;p67">
              <a:extLst>
                <a:ext uri="{FF2B5EF4-FFF2-40B4-BE49-F238E27FC236}">
                  <a16:creationId xmlns:a16="http://schemas.microsoft.com/office/drawing/2014/main" id="{2137FB1C-3BA4-853D-92DA-80C9301856EF}"/>
                </a:ext>
              </a:extLst>
            </p:cNvPr>
            <p:cNvSpPr/>
            <p:nvPr/>
          </p:nvSpPr>
          <p:spPr>
            <a:xfrm>
              <a:off x="4629093" y="1781581"/>
              <a:ext cx="42358" cy="21259"/>
            </a:xfrm>
            <a:custGeom>
              <a:avLst/>
              <a:gdLst/>
              <a:ahLst/>
              <a:cxnLst/>
              <a:rect l="l" t="t" r="r" b="b"/>
              <a:pathLst>
                <a:path w="1321" h="663" extrusionOk="0">
                  <a:moveTo>
                    <a:pt x="647" y="1"/>
                  </a:moveTo>
                  <a:cubicBezTo>
                    <a:pt x="363" y="1"/>
                    <a:pt x="85" y="184"/>
                    <a:pt x="1" y="663"/>
                  </a:cubicBezTo>
                  <a:cubicBezTo>
                    <a:pt x="300" y="488"/>
                    <a:pt x="637" y="397"/>
                    <a:pt x="976" y="397"/>
                  </a:cubicBezTo>
                  <a:cubicBezTo>
                    <a:pt x="1091" y="397"/>
                    <a:pt x="1207" y="408"/>
                    <a:pt x="1321" y="429"/>
                  </a:cubicBezTo>
                  <a:cubicBezTo>
                    <a:pt x="1213" y="180"/>
                    <a:pt x="927" y="1"/>
                    <a:pt x="647" y="1"/>
                  </a:cubicBezTo>
                  <a:close/>
                </a:path>
              </a:pathLst>
            </a:custGeom>
            <a:solidFill>
              <a:srgbClr val="ED3024"/>
            </a:solidFill>
            <a:ln>
              <a:noFill/>
            </a:ln>
          </p:spPr>
          <p:txBody>
            <a:bodyPr spcFirstLastPara="1" wrap="square" lIns="121900" tIns="121900" rIns="121900" bIns="121900" anchor="ctr" anchorCtr="0">
              <a:noAutofit/>
            </a:bodyPr>
            <a:lstStyle/>
            <a:p>
              <a:endParaRPr sz="2400"/>
            </a:p>
          </p:txBody>
        </p:sp>
        <p:sp>
          <p:nvSpPr>
            <p:cNvPr id="105" name="Google Shape;2135;p67">
              <a:extLst>
                <a:ext uri="{FF2B5EF4-FFF2-40B4-BE49-F238E27FC236}">
                  <a16:creationId xmlns:a16="http://schemas.microsoft.com/office/drawing/2014/main" id="{42FDF16B-57EA-A4E8-0337-2E071AA69EC2}"/>
                </a:ext>
              </a:extLst>
            </p:cNvPr>
            <p:cNvSpPr/>
            <p:nvPr/>
          </p:nvSpPr>
          <p:spPr>
            <a:xfrm>
              <a:off x="4639835" y="1816211"/>
              <a:ext cx="25203" cy="24690"/>
            </a:xfrm>
            <a:custGeom>
              <a:avLst/>
              <a:gdLst/>
              <a:ahLst/>
              <a:cxnLst/>
              <a:rect l="l" t="t" r="r" b="b"/>
              <a:pathLst>
                <a:path w="786" h="770" extrusionOk="0">
                  <a:moveTo>
                    <a:pt x="401" y="0"/>
                  </a:moveTo>
                  <a:cubicBezTo>
                    <a:pt x="334" y="0"/>
                    <a:pt x="267" y="17"/>
                    <a:pt x="201" y="51"/>
                  </a:cubicBezTo>
                  <a:lnTo>
                    <a:pt x="117" y="117"/>
                  </a:lnTo>
                  <a:cubicBezTo>
                    <a:pt x="67" y="151"/>
                    <a:pt x="33" y="218"/>
                    <a:pt x="17" y="285"/>
                  </a:cubicBezTo>
                  <a:cubicBezTo>
                    <a:pt x="17" y="318"/>
                    <a:pt x="0" y="351"/>
                    <a:pt x="0" y="385"/>
                  </a:cubicBezTo>
                  <a:cubicBezTo>
                    <a:pt x="0" y="435"/>
                    <a:pt x="17" y="485"/>
                    <a:pt x="33" y="518"/>
                  </a:cubicBezTo>
                  <a:cubicBezTo>
                    <a:pt x="84" y="669"/>
                    <a:pt x="217" y="769"/>
                    <a:pt x="384" y="769"/>
                  </a:cubicBezTo>
                  <a:cubicBezTo>
                    <a:pt x="451" y="769"/>
                    <a:pt x="518" y="752"/>
                    <a:pt x="568" y="719"/>
                  </a:cubicBezTo>
                  <a:cubicBezTo>
                    <a:pt x="602" y="702"/>
                    <a:pt x="635" y="686"/>
                    <a:pt x="652" y="669"/>
                  </a:cubicBezTo>
                  <a:cubicBezTo>
                    <a:pt x="702" y="619"/>
                    <a:pt x="735" y="552"/>
                    <a:pt x="769" y="485"/>
                  </a:cubicBezTo>
                  <a:cubicBezTo>
                    <a:pt x="769" y="452"/>
                    <a:pt x="769" y="418"/>
                    <a:pt x="769" y="401"/>
                  </a:cubicBezTo>
                  <a:cubicBezTo>
                    <a:pt x="785" y="351"/>
                    <a:pt x="769" y="301"/>
                    <a:pt x="752" y="251"/>
                  </a:cubicBezTo>
                  <a:cubicBezTo>
                    <a:pt x="702" y="101"/>
                    <a:pt x="551" y="0"/>
                    <a:pt x="401" y="0"/>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106" name="Google Shape;2136;p67">
              <a:extLst>
                <a:ext uri="{FF2B5EF4-FFF2-40B4-BE49-F238E27FC236}">
                  <a16:creationId xmlns:a16="http://schemas.microsoft.com/office/drawing/2014/main" id="{D49E36DB-806D-6CC6-15AD-52021CE3B05C}"/>
                </a:ext>
              </a:extLst>
            </p:cNvPr>
            <p:cNvSpPr/>
            <p:nvPr/>
          </p:nvSpPr>
          <p:spPr>
            <a:xfrm>
              <a:off x="4539632" y="1869792"/>
              <a:ext cx="175748" cy="111266"/>
            </a:xfrm>
            <a:custGeom>
              <a:avLst/>
              <a:gdLst/>
              <a:ahLst/>
              <a:cxnLst/>
              <a:rect l="l" t="t" r="r" b="b"/>
              <a:pathLst>
                <a:path w="5481" h="3470" extrusionOk="0">
                  <a:moveTo>
                    <a:pt x="5481" y="0"/>
                  </a:moveTo>
                  <a:lnTo>
                    <a:pt x="5481" y="0"/>
                  </a:lnTo>
                  <a:cubicBezTo>
                    <a:pt x="5481" y="0"/>
                    <a:pt x="368" y="184"/>
                    <a:pt x="201" y="552"/>
                  </a:cubicBezTo>
                  <a:cubicBezTo>
                    <a:pt x="51" y="919"/>
                    <a:pt x="1" y="2390"/>
                    <a:pt x="368" y="2690"/>
                  </a:cubicBezTo>
                  <a:cubicBezTo>
                    <a:pt x="635" y="2921"/>
                    <a:pt x="2148" y="3470"/>
                    <a:pt x="3377" y="3470"/>
                  </a:cubicBezTo>
                  <a:cubicBezTo>
                    <a:pt x="3839" y="3470"/>
                    <a:pt x="4261" y="3392"/>
                    <a:pt x="4562" y="3192"/>
                  </a:cubicBezTo>
                  <a:cubicBezTo>
                    <a:pt x="5180" y="2774"/>
                    <a:pt x="5481" y="0"/>
                    <a:pt x="5481"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07" name="Google Shape;2137;p67">
              <a:extLst>
                <a:ext uri="{FF2B5EF4-FFF2-40B4-BE49-F238E27FC236}">
                  <a16:creationId xmlns:a16="http://schemas.microsoft.com/office/drawing/2014/main" id="{2F2E1D9B-1C8B-841A-EFBA-CA224987A085}"/>
                </a:ext>
              </a:extLst>
            </p:cNvPr>
            <p:cNvSpPr/>
            <p:nvPr/>
          </p:nvSpPr>
          <p:spPr>
            <a:xfrm>
              <a:off x="4488200" y="1736882"/>
              <a:ext cx="210603" cy="88467"/>
            </a:xfrm>
            <a:custGeom>
              <a:avLst/>
              <a:gdLst/>
              <a:ahLst/>
              <a:cxnLst/>
              <a:rect l="l" t="t" r="r" b="b"/>
              <a:pathLst>
                <a:path w="6568" h="2759" extrusionOk="0">
                  <a:moveTo>
                    <a:pt x="4031" y="1"/>
                  </a:moveTo>
                  <a:cubicBezTo>
                    <a:pt x="3997" y="1"/>
                    <a:pt x="3962" y="1"/>
                    <a:pt x="3927" y="2"/>
                  </a:cubicBezTo>
                  <a:cubicBezTo>
                    <a:pt x="1705" y="68"/>
                    <a:pt x="1" y="1940"/>
                    <a:pt x="1" y="1940"/>
                  </a:cubicBezTo>
                  <a:cubicBezTo>
                    <a:pt x="67" y="2241"/>
                    <a:pt x="168" y="2508"/>
                    <a:pt x="335" y="2759"/>
                  </a:cubicBezTo>
                  <a:cubicBezTo>
                    <a:pt x="1605" y="1472"/>
                    <a:pt x="3125" y="820"/>
                    <a:pt x="4495" y="770"/>
                  </a:cubicBezTo>
                  <a:cubicBezTo>
                    <a:pt x="4527" y="769"/>
                    <a:pt x="4559" y="769"/>
                    <a:pt x="4590" y="769"/>
                  </a:cubicBezTo>
                  <a:cubicBezTo>
                    <a:pt x="5904" y="769"/>
                    <a:pt x="6367" y="1439"/>
                    <a:pt x="6367" y="1439"/>
                  </a:cubicBezTo>
                  <a:cubicBezTo>
                    <a:pt x="6567" y="1104"/>
                    <a:pt x="6467" y="670"/>
                    <a:pt x="6133" y="469"/>
                  </a:cubicBezTo>
                  <a:cubicBezTo>
                    <a:pt x="5728" y="243"/>
                    <a:pt x="5073" y="1"/>
                    <a:pt x="4031" y="1"/>
                  </a:cubicBezTo>
                  <a:close/>
                </a:path>
              </a:pathLst>
            </a:custGeom>
            <a:solidFill>
              <a:srgbClr val="EAF1FA"/>
            </a:solidFill>
            <a:ln>
              <a:noFill/>
            </a:ln>
          </p:spPr>
          <p:txBody>
            <a:bodyPr spcFirstLastPara="1" wrap="square" lIns="121900" tIns="121900" rIns="121900" bIns="121900" anchor="ctr" anchorCtr="0">
              <a:noAutofit/>
            </a:bodyPr>
            <a:lstStyle/>
            <a:p>
              <a:endParaRPr sz="2400"/>
            </a:p>
          </p:txBody>
        </p:sp>
        <p:sp>
          <p:nvSpPr>
            <p:cNvPr id="108" name="Google Shape;2138;p67">
              <a:extLst>
                <a:ext uri="{FF2B5EF4-FFF2-40B4-BE49-F238E27FC236}">
                  <a16:creationId xmlns:a16="http://schemas.microsoft.com/office/drawing/2014/main" id="{6F4483CA-8EA7-2725-CB1A-2248A9F3248D}"/>
                </a:ext>
              </a:extLst>
            </p:cNvPr>
            <p:cNvSpPr/>
            <p:nvPr/>
          </p:nvSpPr>
          <p:spPr>
            <a:xfrm>
              <a:off x="4494549" y="1808131"/>
              <a:ext cx="75128" cy="87954"/>
            </a:xfrm>
            <a:custGeom>
              <a:avLst/>
              <a:gdLst/>
              <a:ahLst/>
              <a:cxnLst/>
              <a:rect l="l" t="t" r="r" b="b"/>
              <a:pathLst>
                <a:path w="2343" h="2743" extrusionOk="0">
                  <a:moveTo>
                    <a:pt x="218" y="0"/>
                  </a:moveTo>
                  <a:cubicBezTo>
                    <a:pt x="94" y="0"/>
                    <a:pt x="0" y="150"/>
                    <a:pt x="53" y="269"/>
                  </a:cubicBezTo>
                  <a:cubicBezTo>
                    <a:pt x="204" y="520"/>
                    <a:pt x="371" y="737"/>
                    <a:pt x="571" y="954"/>
                  </a:cubicBezTo>
                  <a:cubicBezTo>
                    <a:pt x="755" y="1171"/>
                    <a:pt x="939" y="1389"/>
                    <a:pt x="1106" y="1623"/>
                  </a:cubicBezTo>
                  <a:cubicBezTo>
                    <a:pt x="1306" y="1856"/>
                    <a:pt x="1507" y="2090"/>
                    <a:pt x="1707" y="2324"/>
                  </a:cubicBezTo>
                  <a:cubicBezTo>
                    <a:pt x="1841" y="2508"/>
                    <a:pt x="1958" y="2725"/>
                    <a:pt x="2209" y="2742"/>
                  </a:cubicBezTo>
                  <a:cubicBezTo>
                    <a:pt x="2259" y="2742"/>
                    <a:pt x="2309" y="2692"/>
                    <a:pt x="2309" y="2642"/>
                  </a:cubicBezTo>
                  <a:cubicBezTo>
                    <a:pt x="2342" y="2408"/>
                    <a:pt x="2142" y="2224"/>
                    <a:pt x="1991" y="2040"/>
                  </a:cubicBezTo>
                  <a:cubicBezTo>
                    <a:pt x="1824" y="1823"/>
                    <a:pt x="1640" y="1606"/>
                    <a:pt x="1457" y="1389"/>
                  </a:cubicBezTo>
                  <a:cubicBezTo>
                    <a:pt x="1273" y="1155"/>
                    <a:pt x="1072" y="921"/>
                    <a:pt x="889" y="687"/>
                  </a:cubicBezTo>
                  <a:cubicBezTo>
                    <a:pt x="722" y="436"/>
                    <a:pt x="521" y="219"/>
                    <a:pt x="321" y="35"/>
                  </a:cubicBezTo>
                  <a:cubicBezTo>
                    <a:pt x="285" y="11"/>
                    <a:pt x="250" y="0"/>
                    <a:pt x="21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09" name="Google Shape;2139;p67">
              <a:extLst>
                <a:ext uri="{FF2B5EF4-FFF2-40B4-BE49-F238E27FC236}">
                  <a16:creationId xmlns:a16="http://schemas.microsoft.com/office/drawing/2014/main" id="{069A0C08-09EF-1335-20C2-E9763276BBD0}"/>
                </a:ext>
              </a:extLst>
            </p:cNvPr>
            <p:cNvSpPr/>
            <p:nvPr/>
          </p:nvSpPr>
          <p:spPr>
            <a:xfrm>
              <a:off x="4491727" y="1850456"/>
              <a:ext cx="95458" cy="89045"/>
            </a:xfrm>
            <a:custGeom>
              <a:avLst/>
              <a:gdLst/>
              <a:ahLst/>
              <a:cxnLst/>
              <a:rect l="l" t="t" r="r" b="b"/>
              <a:pathLst>
                <a:path w="2977" h="2777" extrusionOk="0">
                  <a:moveTo>
                    <a:pt x="168" y="1"/>
                  </a:moveTo>
                  <a:cubicBezTo>
                    <a:pt x="83" y="1"/>
                    <a:pt x="1" y="81"/>
                    <a:pt x="24" y="186"/>
                  </a:cubicBezTo>
                  <a:cubicBezTo>
                    <a:pt x="58" y="470"/>
                    <a:pt x="308" y="754"/>
                    <a:pt x="475" y="988"/>
                  </a:cubicBezTo>
                  <a:cubicBezTo>
                    <a:pt x="659" y="1238"/>
                    <a:pt x="876" y="1489"/>
                    <a:pt x="1110" y="1706"/>
                  </a:cubicBezTo>
                  <a:cubicBezTo>
                    <a:pt x="1561" y="2174"/>
                    <a:pt x="2129" y="2542"/>
                    <a:pt x="2748" y="2759"/>
                  </a:cubicBezTo>
                  <a:cubicBezTo>
                    <a:pt x="2770" y="2771"/>
                    <a:pt x="2791" y="2777"/>
                    <a:pt x="2811" y="2777"/>
                  </a:cubicBezTo>
                  <a:cubicBezTo>
                    <a:pt x="2922" y="2777"/>
                    <a:pt x="2976" y="2598"/>
                    <a:pt x="2848" y="2542"/>
                  </a:cubicBezTo>
                  <a:cubicBezTo>
                    <a:pt x="2313" y="2224"/>
                    <a:pt x="1812" y="1873"/>
                    <a:pt x="1344" y="1455"/>
                  </a:cubicBezTo>
                  <a:cubicBezTo>
                    <a:pt x="1144" y="1238"/>
                    <a:pt x="943" y="1021"/>
                    <a:pt x="776" y="787"/>
                  </a:cubicBezTo>
                  <a:cubicBezTo>
                    <a:pt x="592" y="553"/>
                    <a:pt x="475" y="252"/>
                    <a:pt x="275" y="52"/>
                  </a:cubicBezTo>
                  <a:cubicBezTo>
                    <a:pt x="244" y="16"/>
                    <a:pt x="206" y="1"/>
                    <a:pt x="168"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10" name="Google Shape;2140;p67">
              <a:extLst>
                <a:ext uri="{FF2B5EF4-FFF2-40B4-BE49-F238E27FC236}">
                  <a16:creationId xmlns:a16="http://schemas.microsoft.com/office/drawing/2014/main" id="{2A65731B-3F0F-8224-7633-6638EA3D7364}"/>
                </a:ext>
              </a:extLst>
            </p:cNvPr>
            <p:cNvSpPr/>
            <p:nvPr/>
          </p:nvSpPr>
          <p:spPr>
            <a:xfrm>
              <a:off x="4901261" y="2720027"/>
              <a:ext cx="37003" cy="109342"/>
            </a:xfrm>
            <a:custGeom>
              <a:avLst/>
              <a:gdLst/>
              <a:ahLst/>
              <a:cxnLst/>
              <a:rect l="l" t="t" r="r" b="b"/>
              <a:pathLst>
                <a:path w="1154" h="3410" extrusionOk="0">
                  <a:moveTo>
                    <a:pt x="1" y="1"/>
                  </a:moveTo>
                  <a:lnTo>
                    <a:pt x="519" y="3409"/>
                  </a:lnTo>
                  <a:lnTo>
                    <a:pt x="1154" y="3225"/>
                  </a:lnTo>
                  <a:lnTo>
                    <a:pt x="970" y="185"/>
                  </a:lnTo>
                  <a:lnTo>
                    <a:pt x="1" y="1"/>
                  </a:lnTo>
                  <a:close/>
                </a:path>
              </a:pathLst>
            </a:custGeom>
            <a:solidFill>
              <a:srgbClr val="000000">
                <a:alpha val="20980"/>
              </a:srgbClr>
            </a:solidFill>
            <a:ln>
              <a:noFill/>
            </a:ln>
          </p:spPr>
          <p:txBody>
            <a:bodyPr spcFirstLastPara="1" wrap="square" lIns="121900" tIns="121900" rIns="121900" bIns="121900" anchor="ctr" anchorCtr="0">
              <a:noAutofit/>
            </a:bodyPr>
            <a:lstStyle/>
            <a:p>
              <a:endParaRPr sz="2400"/>
            </a:p>
          </p:txBody>
        </p:sp>
        <p:sp>
          <p:nvSpPr>
            <p:cNvPr id="111" name="Google Shape;2141;p67">
              <a:extLst>
                <a:ext uri="{FF2B5EF4-FFF2-40B4-BE49-F238E27FC236}">
                  <a16:creationId xmlns:a16="http://schemas.microsoft.com/office/drawing/2014/main" id="{35B2E048-1011-D3D8-6CAD-1CB454A25BD3}"/>
                </a:ext>
              </a:extLst>
            </p:cNvPr>
            <p:cNvSpPr/>
            <p:nvPr/>
          </p:nvSpPr>
          <p:spPr>
            <a:xfrm>
              <a:off x="4971997" y="2816992"/>
              <a:ext cx="59513" cy="32738"/>
            </a:xfrm>
            <a:custGeom>
              <a:avLst/>
              <a:gdLst/>
              <a:ahLst/>
              <a:cxnLst/>
              <a:rect l="l" t="t" r="r" b="b"/>
              <a:pathLst>
                <a:path w="1856" h="1021" extrusionOk="0">
                  <a:moveTo>
                    <a:pt x="0" y="1"/>
                  </a:moveTo>
                  <a:cubicBezTo>
                    <a:pt x="0" y="1"/>
                    <a:pt x="619" y="619"/>
                    <a:pt x="1137" y="1020"/>
                  </a:cubicBezTo>
                  <a:cubicBezTo>
                    <a:pt x="1387" y="937"/>
                    <a:pt x="1621" y="820"/>
                    <a:pt x="1855" y="686"/>
                  </a:cubicBezTo>
                  <a:lnTo>
                    <a:pt x="0" y="1"/>
                  </a:lnTo>
                  <a:close/>
                </a:path>
              </a:pathLst>
            </a:custGeom>
            <a:solidFill>
              <a:srgbClr val="000000">
                <a:alpha val="20980"/>
              </a:srgbClr>
            </a:solidFill>
            <a:ln>
              <a:noFill/>
            </a:ln>
          </p:spPr>
          <p:txBody>
            <a:bodyPr spcFirstLastPara="1" wrap="square" lIns="121900" tIns="121900" rIns="121900" bIns="121900" anchor="ctr" anchorCtr="0">
              <a:noAutofit/>
            </a:bodyPr>
            <a:lstStyle/>
            <a:p>
              <a:endParaRPr sz="2400"/>
            </a:p>
          </p:txBody>
        </p:sp>
        <p:sp>
          <p:nvSpPr>
            <p:cNvPr id="112" name="Google Shape;2142;p67">
              <a:extLst>
                <a:ext uri="{FF2B5EF4-FFF2-40B4-BE49-F238E27FC236}">
                  <a16:creationId xmlns:a16="http://schemas.microsoft.com/office/drawing/2014/main" id="{D874C59E-26F5-658F-A864-848FC041EC56}"/>
                </a:ext>
              </a:extLst>
            </p:cNvPr>
            <p:cNvSpPr/>
            <p:nvPr/>
          </p:nvSpPr>
          <p:spPr>
            <a:xfrm>
              <a:off x="5031477" y="2812727"/>
              <a:ext cx="53068" cy="24658"/>
            </a:xfrm>
            <a:custGeom>
              <a:avLst/>
              <a:gdLst/>
              <a:ahLst/>
              <a:cxnLst/>
              <a:rect l="l" t="t" r="r" b="b"/>
              <a:pathLst>
                <a:path w="1655" h="769" extrusionOk="0">
                  <a:moveTo>
                    <a:pt x="0" y="0"/>
                  </a:moveTo>
                  <a:lnTo>
                    <a:pt x="1220" y="769"/>
                  </a:lnTo>
                  <a:cubicBezTo>
                    <a:pt x="1454" y="619"/>
                    <a:pt x="1654" y="518"/>
                    <a:pt x="1654" y="518"/>
                  </a:cubicBezTo>
                  <a:lnTo>
                    <a:pt x="0" y="0"/>
                  </a:lnTo>
                  <a:close/>
                </a:path>
              </a:pathLst>
            </a:custGeom>
            <a:solidFill>
              <a:srgbClr val="000000">
                <a:alpha val="20980"/>
              </a:srgbClr>
            </a:solidFill>
            <a:ln>
              <a:noFill/>
            </a:ln>
          </p:spPr>
          <p:txBody>
            <a:bodyPr spcFirstLastPara="1" wrap="square" lIns="121900" tIns="121900" rIns="121900" bIns="121900" anchor="ctr" anchorCtr="0">
              <a:noAutofit/>
            </a:bodyPr>
            <a:lstStyle/>
            <a:p>
              <a:endParaRPr sz="2400"/>
            </a:p>
          </p:txBody>
        </p:sp>
        <p:sp>
          <p:nvSpPr>
            <p:cNvPr id="113" name="Google Shape;2143;p67">
              <a:extLst>
                <a:ext uri="{FF2B5EF4-FFF2-40B4-BE49-F238E27FC236}">
                  <a16:creationId xmlns:a16="http://schemas.microsoft.com/office/drawing/2014/main" id="{0D78D888-B216-892A-F9EF-501B7D77C7E9}"/>
                </a:ext>
              </a:extLst>
            </p:cNvPr>
            <p:cNvSpPr/>
            <p:nvPr/>
          </p:nvSpPr>
          <p:spPr>
            <a:xfrm>
              <a:off x="4961287" y="2189640"/>
              <a:ext cx="100203" cy="94784"/>
            </a:xfrm>
            <a:custGeom>
              <a:avLst/>
              <a:gdLst/>
              <a:ahLst/>
              <a:cxnLst/>
              <a:rect l="l" t="t" r="r" b="b"/>
              <a:pathLst>
                <a:path w="3125" h="2956" extrusionOk="0">
                  <a:moveTo>
                    <a:pt x="2573" y="0"/>
                  </a:moveTo>
                  <a:lnTo>
                    <a:pt x="1805" y="1136"/>
                  </a:lnTo>
                  <a:cubicBezTo>
                    <a:pt x="1805" y="1136"/>
                    <a:pt x="0" y="2339"/>
                    <a:pt x="50" y="2557"/>
                  </a:cubicBezTo>
                  <a:cubicBezTo>
                    <a:pt x="95" y="2712"/>
                    <a:pt x="455" y="2955"/>
                    <a:pt x="942" y="2955"/>
                  </a:cubicBezTo>
                  <a:cubicBezTo>
                    <a:pt x="1188" y="2955"/>
                    <a:pt x="1468" y="2893"/>
                    <a:pt x="1755" y="2724"/>
                  </a:cubicBezTo>
                  <a:cubicBezTo>
                    <a:pt x="2607" y="2239"/>
                    <a:pt x="3125" y="919"/>
                    <a:pt x="3125" y="919"/>
                  </a:cubicBezTo>
                  <a:lnTo>
                    <a:pt x="2573" y="0"/>
                  </a:lnTo>
                  <a:close/>
                </a:path>
              </a:pathLst>
            </a:custGeom>
            <a:solidFill>
              <a:srgbClr val="000000">
                <a:alpha val="20980"/>
              </a:srgbClr>
            </a:solidFill>
            <a:ln>
              <a:noFill/>
            </a:ln>
          </p:spPr>
          <p:txBody>
            <a:bodyPr spcFirstLastPara="1" wrap="square" lIns="121900" tIns="121900" rIns="121900" bIns="121900" anchor="ctr" anchorCtr="0">
              <a:noAutofit/>
            </a:bodyPr>
            <a:lstStyle/>
            <a:p>
              <a:endParaRPr sz="2400"/>
            </a:p>
          </p:txBody>
        </p:sp>
        <p:sp>
          <p:nvSpPr>
            <p:cNvPr id="114" name="Google Shape;2144;p67">
              <a:extLst>
                <a:ext uri="{FF2B5EF4-FFF2-40B4-BE49-F238E27FC236}">
                  <a16:creationId xmlns:a16="http://schemas.microsoft.com/office/drawing/2014/main" id="{091309FD-852F-4569-8C5D-DD62E27237DD}"/>
                </a:ext>
              </a:extLst>
            </p:cNvPr>
            <p:cNvSpPr/>
            <p:nvPr/>
          </p:nvSpPr>
          <p:spPr>
            <a:xfrm>
              <a:off x="5029329" y="2171459"/>
              <a:ext cx="133422" cy="99113"/>
            </a:xfrm>
            <a:custGeom>
              <a:avLst/>
              <a:gdLst/>
              <a:ahLst/>
              <a:cxnLst/>
              <a:rect l="l" t="t" r="r" b="b"/>
              <a:pathLst>
                <a:path w="4161" h="3091" extrusionOk="0">
                  <a:moveTo>
                    <a:pt x="361" y="0"/>
                  </a:moveTo>
                  <a:cubicBezTo>
                    <a:pt x="240" y="0"/>
                    <a:pt x="130" y="23"/>
                    <a:pt x="50" y="83"/>
                  </a:cubicBezTo>
                  <a:cubicBezTo>
                    <a:pt x="0" y="133"/>
                    <a:pt x="368" y="2606"/>
                    <a:pt x="485" y="2806"/>
                  </a:cubicBezTo>
                  <a:cubicBezTo>
                    <a:pt x="603" y="2935"/>
                    <a:pt x="763" y="3002"/>
                    <a:pt x="929" y="3002"/>
                  </a:cubicBezTo>
                  <a:cubicBezTo>
                    <a:pt x="1020" y="3002"/>
                    <a:pt x="1114" y="2982"/>
                    <a:pt x="1203" y="2940"/>
                  </a:cubicBezTo>
                  <a:cubicBezTo>
                    <a:pt x="1220" y="2923"/>
                    <a:pt x="1237" y="2906"/>
                    <a:pt x="1253" y="2890"/>
                  </a:cubicBezTo>
                  <a:cubicBezTo>
                    <a:pt x="1337" y="2756"/>
                    <a:pt x="1404" y="2606"/>
                    <a:pt x="1420" y="2455"/>
                  </a:cubicBezTo>
                  <a:cubicBezTo>
                    <a:pt x="1420" y="2455"/>
                    <a:pt x="1890" y="2568"/>
                    <a:pt x="2168" y="2568"/>
                  </a:cubicBezTo>
                  <a:cubicBezTo>
                    <a:pt x="2260" y="2568"/>
                    <a:pt x="2331" y="2556"/>
                    <a:pt x="2356" y="2522"/>
                  </a:cubicBezTo>
                  <a:cubicBezTo>
                    <a:pt x="2423" y="2522"/>
                    <a:pt x="2490" y="2539"/>
                    <a:pt x="2557" y="2539"/>
                  </a:cubicBezTo>
                  <a:cubicBezTo>
                    <a:pt x="2591" y="2546"/>
                    <a:pt x="2626" y="2549"/>
                    <a:pt x="2661" y="2549"/>
                  </a:cubicBezTo>
                  <a:cubicBezTo>
                    <a:pt x="2792" y="2549"/>
                    <a:pt x="2919" y="2501"/>
                    <a:pt x="3024" y="2422"/>
                  </a:cubicBezTo>
                  <a:cubicBezTo>
                    <a:pt x="3141" y="2288"/>
                    <a:pt x="3292" y="2104"/>
                    <a:pt x="3292" y="2104"/>
                  </a:cubicBezTo>
                  <a:lnTo>
                    <a:pt x="3292" y="2121"/>
                  </a:lnTo>
                  <a:cubicBezTo>
                    <a:pt x="3275" y="2171"/>
                    <a:pt x="3141" y="2806"/>
                    <a:pt x="3208" y="2906"/>
                  </a:cubicBezTo>
                  <a:cubicBezTo>
                    <a:pt x="3309" y="2990"/>
                    <a:pt x="3425" y="3057"/>
                    <a:pt x="3542" y="3074"/>
                  </a:cubicBezTo>
                  <a:cubicBezTo>
                    <a:pt x="3587" y="3085"/>
                    <a:pt x="3630" y="3090"/>
                    <a:pt x="3671" y="3090"/>
                  </a:cubicBezTo>
                  <a:cubicBezTo>
                    <a:pt x="3754" y="3090"/>
                    <a:pt x="3832" y="3068"/>
                    <a:pt x="3910" y="3023"/>
                  </a:cubicBezTo>
                  <a:cubicBezTo>
                    <a:pt x="4077" y="2873"/>
                    <a:pt x="4161" y="1770"/>
                    <a:pt x="4161" y="1520"/>
                  </a:cubicBezTo>
                  <a:cubicBezTo>
                    <a:pt x="4144" y="1286"/>
                    <a:pt x="4094" y="1052"/>
                    <a:pt x="4010" y="818"/>
                  </a:cubicBezTo>
                  <a:lnTo>
                    <a:pt x="3559" y="801"/>
                  </a:lnTo>
                  <a:lnTo>
                    <a:pt x="3258" y="785"/>
                  </a:lnTo>
                  <a:cubicBezTo>
                    <a:pt x="3258" y="785"/>
                    <a:pt x="3158" y="400"/>
                    <a:pt x="3058" y="350"/>
                  </a:cubicBezTo>
                  <a:cubicBezTo>
                    <a:pt x="2932" y="340"/>
                    <a:pt x="2807" y="331"/>
                    <a:pt x="2682" y="331"/>
                  </a:cubicBezTo>
                  <a:cubicBezTo>
                    <a:pt x="2590" y="331"/>
                    <a:pt x="2498" y="336"/>
                    <a:pt x="2406" y="350"/>
                  </a:cubicBezTo>
                  <a:cubicBezTo>
                    <a:pt x="2406" y="350"/>
                    <a:pt x="2221" y="8"/>
                    <a:pt x="2009" y="8"/>
                  </a:cubicBezTo>
                  <a:cubicBezTo>
                    <a:pt x="1991" y="8"/>
                    <a:pt x="1973" y="11"/>
                    <a:pt x="1955" y="16"/>
                  </a:cubicBezTo>
                  <a:cubicBezTo>
                    <a:pt x="1738" y="66"/>
                    <a:pt x="1253" y="233"/>
                    <a:pt x="1253" y="233"/>
                  </a:cubicBezTo>
                  <a:cubicBezTo>
                    <a:pt x="1253" y="233"/>
                    <a:pt x="749" y="0"/>
                    <a:pt x="361" y="0"/>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115" name="Google Shape;2145;p67">
              <a:extLst>
                <a:ext uri="{FF2B5EF4-FFF2-40B4-BE49-F238E27FC236}">
                  <a16:creationId xmlns:a16="http://schemas.microsoft.com/office/drawing/2014/main" id="{85A1445B-C8E0-149B-3C48-C3AE0AF23839}"/>
                </a:ext>
              </a:extLst>
            </p:cNvPr>
            <p:cNvSpPr/>
            <p:nvPr/>
          </p:nvSpPr>
          <p:spPr>
            <a:xfrm>
              <a:off x="5063606" y="2200895"/>
              <a:ext cx="11287" cy="63232"/>
            </a:xfrm>
            <a:custGeom>
              <a:avLst/>
              <a:gdLst/>
              <a:ahLst/>
              <a:cxnLst/>
              <a:rect l="l" t="t" r="r" b="b"/>
              <a:pathLst>
                <a:path w="352" h="1972" extrusionOk="0">
                  <a:moveTo>
                    <a:pt x="201" y="0"/>
                  </a:moveTo>
                  <a:cubicBezTo>
                    <a:pt x="51" y="351"/>
                    <a:pt x="1" y="719"/>
                    <a:pt x="51" y="1086"/>
                  </a:cubicBezTo>
                  <a:cubicBezTo>
                    <a:pt x="67" y="1471"/>
                    <a:pt x="168" y="1771"/>
                    <a:pt x="184" y="1972"/>
                  </a:cubicBezTo>
                  <a:cubicBezTo>
                    <a:pt x="268" y="1838"/>
                    <a:pt x="335" y="1688"/>
                    <a:pt x="351" y="1537"/>
                  </a:cubicBezTo>
                  <a:lnTo>
                    <a:pt x="201" y="0"/>
                  </a:lnTo>
                  <a:close/>
                </a:path>
              </a:pathLst>
            </a:custGeom>
            <a:solidFill>
              <a:srgbClr val="000000">
                <a:alpha val="20980"/>
              </a:srgbClr>
            </a:solidFill>
            <a:ln>
              <a:noFill/>
            </a:ln>
          </p:spPr>
          <p:txBody>
            <a:bodyPr spcFirstLastPara="1" wrap="square" lIns="121900" tIns="121900" rIns="121900" bIns="121900" anchor="ctr" anchorCtr="0">
              <a:noAutofit/>
            </a:bodyPr>
            <a:lstStyle/>
            <a:p>
              <a:endParaRPr sz="2400"/>
            </a:p>
          </p:txBody>
        </p:sp>
        <p:sp>
          <p:nvSpPr>
            <p:cNvPr id="116" name="Google Shape;2146;p67">
              <a:extLst>
                <a:ext uri="{FF2B5EF4-FFF2-40B4-BE49-F238E27FC236}">
                  <a16:creationId xmlns:a16="http://schemas.microsoft.com/office/drawing/2014/main" id="{CBCAC716-0924-46D4-4F40-DF810A1F9696}"/>
                </a:ext>
              </a:extLst>
            </p:cNvPr>
            <p:cNvSpPr/>
            <p:nvPr/>
          </p:nvSpPr>
          <p:spPr>
            <a:xfrm>
              <a:off x="5104874" y="2200350"/>
              <a:ext cx="17155" cy="52522"/>
            </a:xfrm>
            <a:custGeom>
              <a:avLst/>
              <a:gdLst/>
              <a:ahLst/>
              <a:cxnLst/>
              <a:rect l="l" t="t" r="r" b="b"/>
              <a:pathLst>
                <a:path w="535" h="1638" extrusionOk="0">
                  <a:moveTo>
                    <a:pt x="17" y="0"/>
                  </a:moveTo>
                  <a:lnTo>
                    <a:pt x="17" y="0"/>
                  </a:lnTo>
                  <a:cubicBezTo>
                    <a:pt x="34" y="569"/>
                    <a:pt x="0" y="1621"/>
                    <a:pt x="0" y="1621"/>
                  </a:cubicBezTo>
                  <a:cubicBezTo>
                    <a:pt x="67" y="1621"/>
                    <a:pt x="134" y="1638"/>
                    <a:pt x="201" y="1638"/>
                  </a:cubicBezTo>
                  <a:cubicBezTo>
                    <a:pt x="535" y="853"/>
                    <a:pt x="251" y="518"/>
                    <a:pt x="17" y="0"/>
                  </a:cubicBezTo>
                  <a:close/>
                </a:path>
              </a:pathLst>
            </a:custGeom>
            <a:solidFill>
              <a:srgbClr val="000000">
                <a:alpha val="20980"/>
              </a:srgbClr>
            </a:solidFill>
            <a:ln>
              <a:noFill/>
            </a:ln>
          </p:spPr>
          <p:txBody>
            <a:bodyPr spcFirstLastPara="1" wrap="square" lIns="121900" tIns="121900" rIns="121900" bIns="121900" anchor="ctr" anchorCtr="0">
              <a:noAutofit/>
            </a:bodyPr>
            <a:lstStyle/>
            <a:p>
              <a:endParaRPr sz="2400"/>
            </a:p>
          </p:txBody>
        </p:sp>
        <p:sp>
          <p:nvSpPr>
            <p:cNvPr id="117" name="Google Shape;2147;p67">
              <a:extLst>
                <a:ext uri="{FF2B5EF4-FFF2-40B4-BE49-F238E27FC236}">
                  <a16:creationId xmlns:a16="http://schemas.microsoft.com/office/drawing/2014/main" id="{FD6516D4-0613-0D4E-A43B-5429B3A947AC}"/>
                </a:ext>
              </a:extLst>
            </p:cNvPr>
            <p:cNvSpPr/>
            <p:nvPr/>
          </p:nvSpPr>
          <p:spPr>
            <a:xfrm>
              <a:off x="5130045" y="2196598"/>
              <a:ext cx="21451" cy="68106"/>
            </a:xfrm>
            <a:custGeom>
              <a:avLst/>
              <a:gdLst/>
              <a:ahLst/>
              <a:cxnLst/>
              <a:rect l="l" t="t" r="r" b="b"/>
              <a:pathLst>
                <a:path w="669" h="2124" extrusionOk="0">
                  <a:moveTo>
                    <a:pt x="117" y="1"/>
                  </a:moveTo>
                  <a:lnTo>
                    <a:pt x="117" y="1"/>
                  </a:lnTo>
                  <a:cubicBezTo>
                    <a:pt x="117" y="1"/>
                    <a:pt x="368" y="619"/>
                    <a:pt x="318" y="869"/>
                  </a:cubicBezTo>
                  <a:cubicBezTo>
                    <a:pt x="284" y="1020"/>
                    <a:pt x="234" y="1187"/>
                    <a:pt x="151" y="1320"/>
                  </a:cubicBezTo>
                  <a:lnTo>
                    <a:pt x="151" y="1337"/>
                  </a:lnTo>
                  <a:cubicBezTo>
                    <a:pt x="134" y="1387"/>
                    <a:pt x="0" y="2022"/>
                    <a:pt x="67" y="2122"/>
                  </a:cubicBezTo>
                  <a:cubicBezTo>
                    <a:pt x="68" y="2123"/>
                    <a:pt x="69" y="2124"/>
                    <a:pt x="70" y="2124"/>
                  </a:cubicBezTo>
                  <a:cubicBezTo>
                    <a:pt x="122" y="2124"/>
                    <a:pt x="668" y="867"/>
                    <a:pt x="635" y="719"/>
                  </a:cubicBezTo>
                  <a:cubicBezTo>
                    <a:pt x="585" y="468"/>
                    <a:pt x="518" y="234"/>
                    <a:pt x="418" y="17"/>
                  </a:cubicBezTo>
                  <a:lnTo>
                    <a:pt x="117" y="1"/>
                  </a:lnTo>
                  <a:close/>
                </a:path>
              </a:pathLst>
            </a:custGeom>
            <a:solidFill>
              <a:srgbClr val="000000">
                <a:alpha val="20980"/>
              </a:srgbClr>
            </a:solidFill>
            <a:ln>
              <a:noFill/>
            </a:ln>
          </p:spPr>
          <p:txBody>
            <a:bodyPr spcFirstLastPara="1" wrap="square" lIns="121900" tIns="121900" rIns="121900" bIns="121900" anchor="ctr" anchorCtr="0">
              <a:noAutofit/>
            </a:bodyPr>
            <a:lstStyle/>
            <a:p>
              <a:pPr marL="0" algn="l" defTabSz="914400" rtl="0" eaLnBrk="1" latinLnBrk="0" hangingPunct="1"/>
              <a:endParaRPr sz="2400"/>
            </a:p>
          </p:txBody>
        </p:sp>
      </p:grpSp>
      <p:grpSp>
        <p:nvGrpSpPr>
          <p:cNvPr id="118" name="Google Shape;2009;p67">
            <a:extLst>
              <a:ext uri="{FF2B5EF4-FFF2-40B4-BE49-F238E27FC236}">
                <a16:creationId xmlns:a16="http://schemas.microsoft.com/office/drawing/2014/main" id="{A694E1D6-D4D0-09D4-6DDE-F38A41407AC5}"/>
              </a:ext>
            </a:extLst>
          </p:cNvPr>
          <p:cNvGrpSpPr/>
          <p:nvPr/>
        </p:nvGrpSpPr>
        <p:grpSpPr>
          <a:xfrm>
            <a:off x="3752675" y="2756352"/>
            <a:ext cx="1806285" cy="4076188"/>
            <a:chOff x="4944934" y="1570240"/>
            <a:chExt cx="1354714" cy="3057141"/>
          </a:xfrm>
        </p:grpSpPr>
        <p:sp>
          <p:nvSpPr>
            <p:cNvPr id="119" name="Google Shape;2010;p67">
              <a:extLst>
                <a:ext uri="{FF2B5EF4-FFF2-40B4-BE49-F238E27FC236}">
                  <a16:creationId xmlns:a16="http://schemas.microsoft.com/office/drawing/2014/main" id="{8EC489CB-F2C6-E975-4FA0-E327E1DC4D9C}"/>
                </a:ext>
              </a:extLst>
            </p:cNvPr>
            <p:cNvSpPr/>
            <p:nvPr/>
          </p:nvSpPr>
          <p:spPr>
            <a:xfrm>
              <a:off x="5645458" y="1570240"/>
              <a:ext cx="654190" cy="588264"/>
            </a:xfrm>
            <a:custGeom>
              <a:avLst/>
              <a:gdLst/>
              <a:ahLst/>
              <a:cxnLst/>
              <a:rect l="l" t="t" r="r" b="b"/>
              <a:pathLst>
                <a:path w="20402" h="18346" extrusionOk="0">
                  <a:moveTo>
                    <a:pt x="4511" y="0"/>
                  </a:moveTo>
                  <a:cubicBezTo>
                    <a:pt x="4010" y="0"/>
                    <a:pt x="3515" y="56"/>
                    <a:pt x="3041" y="203"/>
                  </a:cubicBezTo>
                  <a:cubicBezTo>
                    <a:pt x="2874" y="270"/>
                    <a:pt x="2724" y="320"/>
                    <a:pt x="2556" y="403"/>
                  </a:cubicBezTo>
                  <a:cubicBezTo>
                    <a:pt x="0" y="1640"/>
                    <a:pt x="1470" y="4614"/>
                    <a:pt x="1587" y="6719"/>
                  </a:cubicBezTo>
                  <a:cubicBezTo>
                    <a:pt x="1721" y="9376"/>
                    <a:pt x="1253" y="12199"/>
                    <a:pt x="2523" y="14656"/>
                  </a:cubicBezTo>
                  <a:cubicBezTo>
                    <a:pt x="3722" y="17022"/>
                    <a:pt x="6455" y="18345"/>
                    <a:pt x="9105" y="18345"/>
                  </a:cubicBezTo>
                  <a:cubicBezTo>
                    <a:pt x="9261" y="18345"/>
                    <a:pt x="9418" y="18341"/>
                    <a:pt x="9574" y="18332"/>
                  </a:cubicBezTo>
                  <a:cubicBezTo>
                    <a:pt x="13233" y="18114"/>
                    <a:pt x="20401" y="14221"/>
                    <a:pt x="15305" y="10395"/>
                  </a:cubicBezTo>
                  <a:cubicBezTo>
                    <a:pt x="14286" y="9626"/>
                    <a:pt x="13083" y="8975"/>
                    <a:pt x="12465" y="7855"/>
                  </a:cubicBezTo>
                  <a:cubicBezTo>
                    <a:pt x="11646" y="6368"/>
                    <a:pt x="12097" y="4430"/>
                    <a:pt x="11328" y="2910"/>
                  </a:cubicBezTo>
                  <a:cubicBezTo>
                    <a:pt x="10476" y="1239"/>
                    <a:pt x="8455" y="587"/>
                    <a:pt x="6617" y="236"/>
                  </a:cubicBezTo>
                  <a:cubicBezTo>
                    <a:pt x="5926" y="110"/>
                    <a:pt x="5212" y="0"/>
                    <a:pt x="4511" y="0"/>
                  </a:cubicBezTo>
                  <a:close/>
                </a:path>
              </a:pathLst>
            </a:custGeom>
            <a:solidFill>
              <a:srgbClr val="CE4E27"/>
            </a:solidFill>
            <a:ln>
              <a:noFill/>
            </a:ln>
          </p:spPr>
          <p:txBody>
            <a:bodyPr spcFirstLastPara="1" wrap="square" lIns="121900" tIns="121900" rIns="121900" bIns="121900" anchor="ctr" anchorCtr="0">
              <a:noAutofit/>
            </a:bodyPr>
            <a:lstStyle/>
            <a:p>
              <a:endParaRPr sz="2400"/>
            </a:p>
          </p:txBody>
        </p:sp>
        <p:sp>
          <p:nvSpPr>
            <p:cNvPr id="120" name="Google Shape;2011;p67">
              <a:extLst>
                <a:ext uri="{FF2B5EF4-FFF2-40B4-BE49-F238E27FC236}">
                  <a16:creationId xmlns:a16="http://schemas.microsoft.com/office/drawing/2014/main" id="{3DA44EBA-990F-5889-4D19-AA7523913462}"/>
                </a:ext>
              </a:extLst>
            </p:cNvPr>
            <p:cNvSpPr/>
            <p:nvPr/>
          </p:nvSpPr>
          <p:spPr>
            <a:xfrm>
              <a:off x="5735977" y="1605127"/>
              <a:ext cx="341332" cy="472542"/>
            </a:xfrm>
            <a:custGeom>
              <a:avLst/>
              <a:gdLst/>
              <a:ahLst/>
              <a:cxnLst/>
              <a:rect l="l" t="t" r="r" b="b"/>
              <a:pathLst>
                <a:path w="10645" h="14737" extrusionOk="0">
                  <a:moveTo>
                    <a:pt x="1003" y="0"/>
                  </a:moveTo>
                  <a:cubicBezTo>
                    <a:pt x="669" y="17"/>
                    <a:pt x="352" y="117"/>
                    <a:pt x="68" y="268"/>
                  </a:cubicBezTo>
                  <a:cubicBezTo>
                    <a:pt x="1" y="869"/>
                    <a:pt x="535" y="1621"/>
                    <a:pt x="636" y="2172"/>
                  </a:cubicBezTo>
                  <a:cubicBezTo>
                    <a:pt x="1070" y="4445"/>
                    <a:pt x="1" y="6767"/>
                    <a:pt x="185" y="9073"/>
                  </a:cubicBezTo>
                  <a:cubicBezTo>
                    <a:pt x="352" y="10944"/>
                    <a:pt x="1338" y="12665"/>
                    <a:pt x="2875" y="13751"/>
                  </a:cubicBezTo>
                  <a:cubicBezTo>
                    <a:pt x="3947" y="14506"/>
                    <a:pt x="5169" y="14736"/>
                    <a:pt x="6441" y="14736"/>
                  </a:cubicBezTo>
                  <a:cubicBezTo>
                    <a:pt x="6973" y="14736"/>
                    <a:pt x="7513" y="14696"/>
                    <a:pt x="8054" y="14637"/>
                  </a:cubicBezTo>
                  <a:cubicBezTo>
                    <a:pt x="10410" y="14386"/>
                    <a:pt x="10644" y="11111"/>
                    <a:pt x="9742" y="9507"/>
                  </a:cubicBezTo>
                  <a:cubicBezTo>
                    <a:pt x="9625" y="9290"/>
                    <a:pt x="9491" y="9090"/>
                    <a:pt x="9341" y="8889"/>
                  </a:cubicBezTo>
                  <a:cubicBezTo>
                    <a:pt x="8923" y="8304"/>
                    <a:pt x="8422" y="7786"/>
                    <a:pt x="7954" y="7235"/>
                  </a:cubicBezTo>
                  <a:cubicBezTo>
                    <a:pt x="7319" y="6500"/>
                    <a:pt x="6751" y="5681"/>
                    <a:pt x="6567" y="4746"/>
                  </a:cubicBezTo>
                  <a:cubicBezTo>
                    <a:pt x="6417" y="3944"/>
                    <a:pt x="6551" y="3108"/>
                    <a:pt x="6300" y="2340"/>
                  </a:cubicBezTo>
                  <a:cubicBezTo>
                    <a:pt x="5982" y="1354"/>
                    <a:pt x="5064" y="669"/>
                    <a:pt x="4078" y="334"/>
                  </a:cubicBezTo>
                  <a:cubicBezTo>
                    <a:pt x="3092" y="17"/>
                    <a:pt x="2039" y="0"/>
                    <a:pt x="1003" y="0"/>
                  </a:cubicBezTo>
                  <a:close/>
                </a:path>
              </a:pathLst>
            </a:custGeom>
            <a:solidFill>
              <a:srgbClr val="AD4225"/>
            </a:solidFill>
            <a:ln>
              <a:noFill/>
            </a:ln>
          </p:spPr>
          <p:txBody>
            <a:bodyPr spcFirstLastPara="1" wrap="square" lIns="121900" tIns="121900" rIns="121900" bIns="121900" anchor="ctr" anchorCtr="0">
              <a:noAutofit/>
            </a:bodyPr>
            <a:lstStyle/>
            <a:p>
              <a:endParaRPr sz="2400"/>
            </a:p>
          </p:txBody>
        </p:sp>
        <p:sp>
          <p:nvSpPr>
            <p:cNvPr id="121" name="Google Shape;2012;p67">
              <a:extLst>
                <a:ext uri="{FF2B5EF4-FFF2-40B4-BE49-F238E27FC236}">
                  <a16:creationId xmlns:a16="http://schemas.microsoft.com/office/drawing/2014/main" id="{6BD94ADC-BE9B-AEE2-73F6-1BC5A1A6C8A6}"/>
                </a:ext>
              </a:extLst>
            </p:cNvPr>
            <p:cNvSpPr/>
            <p:nvPr/>
          </p:nvSpPr>
          <p:spPr>
            <a:xfrm>
              <a:off x="5718309" y="4197134"/>
              <a:ext cx="346142" cy="416300"/>
            </a:xfrm>
            <a:custGeom>
              <a:avLst/>
              <a:gdLst/>
              <a:ahLst/>
              <a:cxnLst/>
              <a:rect l="l" t="t" r="r" b="b"/>
              <a:pathLst>
                <a:path w="10795" h="12983" extrusionOk="0">
                  <a:moveTo>
                    <a:pt x="7737" y="0"/>
                  </a:moveTo>
                  <a:lnTo>
                    <a:pt x="4044" y="1955"/>
                  </a:lnTo>
                  <a:cubicBezTo>
                    <a:pt x="4044" y="1955"/>
                    <a:pt x="4946" y="4545"/>
                    <a:pt x="4278" y="6884"/>
                  </a:cubicBezTo>
                  <a:cubicBezTo>
                    <a:pt x="3609" y="9223"/>
                    <a:pt x="3108" y="10309"/>
                    <a:pt x="1805" y="11479"/>
                  </a:cubicBezTo>
                  <a:cubicBezTo>
                    <a:pt x="1237" y="12014"/>
                    <a:pt x="635" y="12515"/>
                    <a:pt x="0" y="12983"/>
                  </a:cubicBezTo>
                  <a:lnTo>
                    <a:pt x="7001" y="12966"/>
                  </a:lnTo>
                  <a:cubicBezTo>
                    <a:pt x="7001" y="12966"/>
                    <a:pt x="9675" y="7302"/>
                    <a:pt x="10794" y="4294"/>
                  </a:cubicBezTo>
                  <a:cubicBezTo>
                    <a:pt x="10677" y="3877"/>
                    <a:pt x="9558" y="2356"/>
                    <a:pt x="8706" y="1253"/>
                  </a:cubicBezTo>
                  <a:cubicBezTo>
                    <a:pt x="8171" y="552"/>
                    <a:pt x="7737" y="0"/>
                    <a:pt x="7737" y="0"/>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122" name="Google Shape;2013;p67">
              <a:extLst>
                <a:ext uri="{FF2B5EF4-FFF2-40B4-BE49-F238E27FC236}">
                  <a16:creationId xmlns:a16="http://schemas.microsoft.com/office/drawing/2014/main" id="{2EADD280-9A5F-F144-C8C1-1B745932911D}"/>
                </a:ext>
              </a:extLst>
            </p:cNvPr>
            <p:cNvSpPr/>
            <p:nvPr/>
          </p:nvSpPr>
          <p:spPr>
            <a:xfrm>
              <a:off x="5718309" y="4237311"/>
              <a:ext cx="346142" cy="376122"/>
            </a:xfrm>
            <a:custGeom>
              <a:avLst/>
              <a:gdLst/>
              <a:ahLst/>
              <a:cxnLst/>
              <a:rect l="l" t="t" r="r" b="b"/>
              <a:pathLst>
                <a:path w="10795" h="11730" extrusionOk="0">
                  <a:moveTo>
                    <a:pt x="8706" y="0"/>
                  </a:moveTo>
                  <a:cubicBezTo>
                    <a:pt x="8054" y="1003"/>
                    <a:pt x="8539" y="2690"/>
                    <a:pt x="8505" y="3977"/>
                  </a:cubicBezTo>
                  <a:cubicBezTo>
                    <a:pt x="8455" y="5464"/>
                    <a:pt x="6901" y="9441"/>
                    <a:pt x="6901" y="9441"/>
                  </a:cubicBezTo>
                  <a:cubicBezTo>
                    <a:pt x="6901" y="9441"/>
                    <a:pt x="5030" y="9574"/>
                    <a:pt x="3793" y="9708"/>
                  </a:cubicBezTo>
                  <a:cubicBezTo>
                    <a:pt x="2574" y="9842"/>
                    <a:pt x="1855" y="10176"/>
                    <a:pt x="1805" y="10226"/>
                  </a:cubicBezTo>
                  <a:cubicBezTo>
                    <a:pt x="1237" y="10761"/>
                    <a:pt x="635" y="11262"/>
                    <a:pt x="0" y="11730"/>
                  </a:cubicBezTo>
                  <a:lnTo>
                    <a:pt x="7001" y="11713"/>
                  </a:lnTo>
                  <a:cubicBezTo>
                    <a:pt x="7001" y="11713"/>
                    <a:pt x="9675" y="6049"/>
                    <a:pt x="10794" y="3041"/>
                  </a:cubicBezTo>
                  <a:cubicBezTo>
                    <a:pt x="10677" y="2624"/>
                    <a:pt x="9558" y="1103"/>
                    <a:pt x="8706" y="0"/>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123" name="Google Shape;2014;p67">
              <a:extLst>
                <a:ext uri="{FF2B5EF4-FFF2-40B4-BE49-F238E27FC236}">
                  <a16:creationId xmlns:a16="http://schemas.microsoft.com/office/drawing/2014/main" id="{7DF7E44A-D307-3B68-9E67-8BAD1C7CE418}"/>
                </a:ext>
              </a:extLst>
            </p:cNvPr>
            <p:cNvSpPr/>
            <p:nvPr/>
          </p:nvSpPr>
          <p:spPr>
            <a:xfrm>
              <a:off x="5572029" y="2835750"/>
              <a:ext cx="487580" cy="1497500"/>
            </a:xfrm>
            <a:custGeom>
              <a:avLst/>
              <a:gdLst/>
              <a:ahLst/>
              <a:cxnLst/>
              <a:rect l="l" t="t" r="r" b="b"/>
              <a:pathLst>
                <a:path w="15206" h="46702" extrusionOk="0">
                  <a:moveTo>
                    <a:pt x="619" y="1"/>
                  </a:moveTo>
                  <a:cubicBezTo>
                    <a:pt x="619" y="1"/>
                    <a:pt x="552" y="1872"/>
                    <a:pt x="486" y="4646"/>
                  </a:cubicBezTo>
                  <a:cubicBezTo>
                    <a:pt x="285" y="11981"/>
                    <a:pt x="1" y="25632"/>
                    <a:pt x="619" y="28322"/>
                  </a:cubicBezTo>
                  <a:cubicBezTo>
                    <a:pt x="1471" y="32014"/>
                    <a:pt x="8656" y="46701"/>
                    <a:pt x="8656" y="46701"/>
                  </a:cubicBezTo>
                  <a:lnTo>
                    <a:pt x="15206" y="44161"/>
                  </a:lnTo>
                  <a:lnTo>
                    <a:pt x="9491" y="22190"/>
                  </a:lnTo>
                  <a:cubicBezTo>
                    <a:pt x="9491" y="22190"/>
                    <a:pt x="10327" y="11229"/>
                    <a:pt x="10427" y="4646"/>
                  </a:cubicBezTo>
                  <a:cubicBezTo>
                    <a:pt x="10461" y="2457"/>
                    <a:pt x="10427" y="753"/>
                    <a:pt x="10227" y="118"/>
                  </a:cubicBezTo>
                  <a:lnTo>
                    <a:pt x="619" y="1"/>
                  </a:ln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24" name="Google Shape;2015;p67">
              <a:extLst>
                <a:ext uri="{FF2B5EF4-FFF2-40B4-BE49-F238E27FC236}">
                  <a16:creationId xmlns:a16="http://schemas.microsoft.com/office/drawing/2014/main" id="{F8D85CB5-F423-C3A7-C219-1EC89D4FDF2F}"/>
                </a:ext>
              </a:extLst>
            </p:cNvPr>
            <p:cNvSpPr/>
            <p:nvPr/>
          </p:nvSpPr>
          <p:spPr>
            <a:xfrm>
              <a:off x="5696890" y="4444098"/>
              <a:ext cx="463981" cy="183284"/>
            </a:xfrm>
            <a:custGeom>
              <a:avLst/>
              <a:gdLst/>
              <a:ahLst/>
              <a:cxnLst/>
              <a:rect l="l" t="t" r="r" b="b"/>
              <a:pathLst>
                <a:path w="14470" h="5716" extrusionOk="0">
                  <a:moveTo>
                    <a:pt x="8003" y="1"/>
                  </a:moveTo>
                  <a:cubicBezTo>
                    <a:pt x="8004" y="1"/>
                    <a:pt x="8288" y="1505"/>
                    <a:pt x="5664" y="2925"/>
                  </a:cubicBezTo>
                  <a:cubicBezTo>
                    <a:pt x="4779" y="3376"/>
                    <a:pt x="3843" y="3743"/>
                    <a:pt x="2874" y="4011"/>
                  </a:cubicBezTo>
                  <a:cubicBezTo>
                    <a:pt x="602" y="4646"/>
                    <a:pt x="0" y="5715"/>
                    <a:pt x="0" y="5715"/>
                  </a:cubicBezTo>
                  <a:lnTo>
                    <a:pt x="14470" y="5665"/>
                  </a:lnTo>
                  <a:lnTo>
                    <a:pt x="14169" y="2975"/>
                  </a:lnTo>
                  <a:lnTo>
                    <a:pt x="13868" y="118"/>
                  </a:lnTo>
                  <a:lnTo>
                    <a:pt x="8003" y="1"/>
                  </a:ln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25" name="Google Shape;2016;p67">
              <a:extLst>
                <a:ext uri="{FF2B5EF4-FFF2-40B4-BE49-F238E27FC236}">
                  <a16:creationId xmlns:a16="http://schemas.microsoft.com/office/drawing/2014/main" id="{6CF92104-D106-A856-A401-FC462766DA70}"/>
                </a:ext>
              </a:extLst>
            </p:cNvPr>
            <p:cNvSpPr/>
            <p:nvPr/>
          </p:nvSpPr>
          <p:spPr>
            <a:xfrm>
              <a:off x="5831339" y="2781656"/>
              <a:ext cx="375609" cy="1725706"/>
            </a:xfrm>
            <a:custGeom>
              <a:avLst/>
              <a:gdLst/>
              <a:ahLst/>
              <a:cxnLst/>
              <a:rect l="l" t="t" r="r" b="b"/>
              <a:pathLst>
                <a:path w="11714" h="53819" extrusionOk="0">
                  <a:moveTo>
                    <a:pt x="10928" y="0"/>
                  </a:moveTo>
                  <a:lnTo>
                    <a:pt x="1321" y="301"/>
                  </a:lnTo>
                  <a:cubicBezTo>
                    <a:pt x="1321" y="301"/>
                    <a:pt x="1154" y="2557"/>
                    <a:pt x="953" y="5781"/>
                  </a:cubicBezTo>
                  <a:cubicBezTo>
                    <a:pt x="920" y="6333"/>
                    <a:pt x="886" y="6884"/>
                    <a:pt x="836" y="7469"/>
                  </a:cubicBezTo>
                  <a:cubicBezTo>
                    <a:pt x="452" y="13835"/>
                    <a:pt x="1" y="22674"/>
                    <a:pt x="235" y="26216"/>
                  </a:cubicBezTo>
                  <a:cubicBezTo>
                    <a:pt x="619" y="32047"/>
                    <a:pt x="2975" y="51830"/>
                    <a:pt x="2975" y="51830"/>
                  </a:cubicBezTo>
                  <a:lnTo>
                    <a:pt x="11714" y="53818"/>
                  </a:lnTo>
                  <a:cubicBezTo>
                    <a:pt x="11714" y="53818"/>
                    <a:pt x="10644" y="32498"/>
                    <a:pt x="10193" y="27603"/>
                  </a:cubicBezTo>
                  <a:cubicBezTo>
                    <a:pt x="10260" y="24445"/>
                    <a:pt x="10561" y="14520"/>
                    <a:pt x="10761" y="7469"/>
                  </a:cubicBezTo>
                  <a:cubicBezTo>
                    <a:pt x="10778" y="6884"/>
                    <a:pt x="10795" y="6333"/>
                    <a:pt x="10811" y="5781"/>
                  </a:cubicBezTo>
                  <a:cubicBezTo>
                    <a:pt x="10912" y="2390"/>
                    <a:pt x="10995" y="0"/>
                    <a:pt x="10995" y="0"/>
                  </a:cubicBezTo>
                  <a:close/>
                </a:path>
              </a:pathLst>
            </a:custGeom>
            <a:solidFill>
              <a:srgbClr val="62C090"/>
            </a:solidFill>
            <a:ln>
              <a:noFill/>
            </a:ln>
          </p:spPr>
          <p:txBody>
            <a:bodyPr spcFirstLastPara="1" wrap="square" lIns="121900" tIns="121900" rIns="121900" bIns="121900" anchor="ctr" anchorCtr="0">
              <a:noAutofit/>
            </a:bodyPr>
            <a:lstStyle/>
            <a:p>
              <a:endParaRPr sz="2400"/>
            </a:p>
          </p:txBody>
        </p:sp>
        <p:sp>
          <p:nvSpPr>
            <p:cNvPr id="126" name="Google Shape;2017;p67">
              <a:extLst>
                <a:ext uri="{FF2B5EF4-FFF2-40B4-BE49-F238E27FC236}">
                  <a16:creationId xmlns:a16="http://schemas.microsoft.com/office/drawing/2014/main" id="{E678A31E-5875-9558-659D-A36A09D585BE}"/>
                </a:ext>
              </a:extLst>
            </p:cNvPr>
            <p:cNvSpPr/>
            <p:nvPr/>
          </p:nvSpPr>
          <p:spPr>
            <a:xfrm>
              <a:off x="5858145" y="2781656"/>
              <a:ext cx="325780" cy="239493"/>
            </a:xfrm>
            <a:custGeom>
              <a:avLst/>
              <a:gdLst/>
              <a:ahLst/>
              <a:cxnLst/>
              <a:rect l="l" t="t" r="r" b="b"/>
              <a:pathLst>
                <a:path w="10160" h="7469" extrusionOk="0">
                  <a:moveTo>
                    <a:pt x="10092" y="0"/>
                  </a:moveTo>
                  <a:lnTo>
                    <a:pt x="485" y="301"/>
                  </a:lnTo>
                  <a:cubicBezTo>
                    <a:pt x="485" y="301"/>
                    <a:pt x="318" y="2557"/>
                    <a:pt x="117" y="5781"/>
                  </a:cubicBezTo>
                  <a:cubicBezTo>
                    <a:pt x="84" y="6333"/>
                    <a:pt x="50" y="6884"/>
                    <a:pt x="0" y="7469"/>
                  </a:cubicBezTo>
                  <a:lnTo>
                    <a:pt x="9925" y="7469"/>
                  </a:lnTo>
                  <a:cubicBezTo>
                    <a:pt x="9942" y="6884"/>
                    <a:pt x="9959" y="6333"/>
                    <a:pt x="9975" y="5781"/>
                  </a:cubicBezTo>
                  <a:cubicBezTo>
                    <a:pt x="10076" y="2390"/>
                    <a:pt x="10159" y="0"/>
                    <a:pt x="10159" y="0"/>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27" name="Google Shape;2018;p67">
              <a:extLst>
                <a:ext uri="{FF2B5EF4-FFF2-40B4-BE49-F238E27FC236}">
                  <a16:creationId xmlns:a16="http://schemas.microsoft.com/office/drawing/2014/main" id="{6CBB6515-6757-C121-B24E-BC06F8E596F2}"/>
                </a:ext>
              </a:extLst>
            </p:cNvPr>
            <p:cNvSpPr/>
            <p:nvPr/>
          </p:nvSpPr>
          <p:spPr>
            <a:xfrm>
              <a:off x="5696890" y="4537856"/>
              <a:ext cx="463981" cy="89525"/>
            </a:xfrm>
            <a:custGeom>
              <a:avLst/>
              <a:gdLst/>
              <a:ahLst/>
              <a:cxnLst/>
              <a:rect l="l" t="t" r="r" b="b"/>
              <a:pathLst>
                <a:path w="14470" h="2792" extrusionOk="0">
                  <a:moveTo>
                    <a:pt x="5664" y="1"/>
                  </a:moveTo>
                  <a:cubicBezTo>
                    <a:pt x="4779" y="452"/>
                    <a:pt x="3843" y="819"/>
                    <a:pt x="2874" y="1087"/>
                  </a:cubicBezTo>
                  <a:cubicBezTo>
                    <a:pt x="602" y="1722"/>
                    <a:pt x="0" y="2791"/>
                    <a:pt x="0" y="2791"/>
                  </a:cubicBezTo>
                  <a:lnTo>
                    <a:pt x="14470" y="2741"/>
                  </a:lnTo>
                  <a:lnTo>
                    <a:pt x="14169" y="51"/>
                  </a:lnTo>
                  <a:cubicBezTo>
                    <a:pt x="12899" y="519"/>
                    <a:pt x="11011" y="1521"/>
                    <a:pt x="7619" y="2022"/>
                  </a:cubicBezTo>
                  <a:cubicBezTo>
                    <a:pt x="7151" y="1287"/>
                    <a:pt x="6383" y="569"/>
                    <a:pt x="5664" y="1"/>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128" name="Google Shape;2019;p67">
              <a:extLst>
                <a:ext uri="{FF2B5EF4-FFF2-40B4-BE49-F238E27FC236}">
                  <a16:creationId xmlns:a16="http://schemas.microsoft.com/office/drawing/2014/main" id="{58F7E02C-4B18-C9E9-F595-85597D65C346}"/>
                </a:ext>
              </a:extLst>
            </p:cNvPr>
            <p:cNvSpPr/>
            <p:nvPr/>
          </p:nvSpPr>
          <p:spPr>
            <a:xfrm>
              <a:off x="5049145" y="2010974"/>
              <a:ext cx="105334" cy="71986"/>
            </a:xfrm>
            <a:custGeom>
              <a:avLst/>
              <a:gdLst/>
              <a:ahLst/>
              <a:cxnLst/>
              <a:rect l="l" t="t" r="r" b="b"/>
              <a:pathLst>
                <a:path w="3285" h="2245" extrusionOk="0">
                  <a:moveTo>
                    <a:pt x="464" y="1"/>
                  </a:moveTo>
                  <a:cubicBezTo>
                    <a:pt x="407" y="1"/>
                    <a:pt x="363" y="14"/>
                    <a:pt x="335" y="42"/>
                  </a:cubicBezTo>
                  <a:cubicBezTo>
                    <a:pt x="0" y="376"/>
                    <a:pt x="168" y="543"/>
                    <a:pt x="552" y="994"/>
                  </a:cubicBezTo>
                  <a:cubicBezTo>
                    <a:pt x="953" y="1445"/>
                    <a:pt x="2373" y="2130"/>
                    <a:pt x="2373" y="2130"/>
                  </a:cubicBezTo>
                  <a:cubicBezTo>
                    <a:pt x="2373" y="2130"/>
                    <a:pt x="2585" y="2244"/>
                    <a:pt x="2802" y="2244"/>
                  </a:cubicBezTo>
                  <a:cubicBezTo>
                    <a:pt x="3041" y="2244"/>
                    <a:pt x="3285" y="2106"/>
                    <a:pt x="3259" y="1529"/>
                  </a:cubicBezTo>
                  <a:cubicBezTo>
                    <a:pt x="3259" y="1529"/>
                    <a:pt x="1086" y="1"/>
                    <a:pt x="464" y="1"/>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129" name="Google Shape;2020;p67">
              <a:extLst>
                <a:ext uri="{FF2B5EF4-FFF2-40B4-BE49-F238E27FC236}">
                  <a16:creationId xmlns:a16="http://schemas.microsoft.com/office/drawing/2014/main" id="{52E4D813-C486-CAD5-B8D7-3513E7811F9E}"/>
                </a:ext>
              </a:extLst>
            </p:cNvPr>
            <p:cNvSpPr/>
            <p:nvPr/>
          </p:nvSpPr>
          <p:spPr>
            <a:xfrm>
              <a:off x="4986458" y="1966179"/>
              <a:ext cx="51047" cy="114280"/>
            </a:xfrm>
            <a:custGeom>
              <a:avLst/>
              <a:gdLst/>
              <a:ahLst/>
              <a:cxnLst/>
              <a:rect l="l" t="t" r="r" b="b"/>
              <a:pathLst>
                <a:path w="1592" h="3564" extrusionOk="0">
                  <a:moveTo>
                    <a:pt x="384" y="1"/>
                  </a:moveTo>
                  <a:cubicBezTo>
                    <a:pt x="325" y="1"/>
                    <a:pt x="277" y="16"/>
                    <a:pt x="251" y="52"/>
                  </a:cubicBezTo>
                  <a:cubicBezTo>
                    <a:pt x="84" y="603"/>
                    <a:pt x="1" y="1171"/>
                    <a:pt x="17" y="1740"/>
                  </a:cubicBezTo>
                  <a:cubicBezTo>
                    <a:pt x="67" y="2274"/>
                    <a:pt x="285" y="3293"/>
                    <a:pt x="786" y="3461"/>
                  </a:cubicBezTo>
                  <a:cubicBezTo>
                    <a:pt x="991" y="3520"/>
                    <a:pt x="1162" y="3564"/>
                    <a:pt x="1292" y="3564"/>
                  </a:cubicBezTo>
                  <a:cubicBezTo>
                    <a:pt x="1490" y="3564"/>
                    <a:pt x="1591" y="3462"/>
                    <a:pt x="1571" y="3160"/>
                  </a:cubicBezTo>
                  <a:cubicBezTo>
                    <a:pt x="1538" y="2659"/>
                    <a:pt x="936" y="1856"/>
                    <a:pt x="869" y="1656"/>
                  </a:cubicBezTo>
                  <a:cubicBezTo>
                    <a:pt x="970" y="954"/>
                    <a:pt x="903" y="353"/>
                    <a:pt x="786" y="186"/>
                  </a:cubicBezTo>
                  <a:cubicBezTo>
                    <a:pt x="705" y="81"/>
                    <a:pt x="518" y="1"/>
                    <a:pt x="384" y="1"/>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130" name="Google Shape;2021;p67">
              <a:extLst>
                <a:ext uri="{FF2B5EF4-FFF2-40B4-BE49-F238E27FC236}">
                  <a16:creationId xmlns:a16="http://schemas.microsoft.com/office/drawing/2014/main" id="{D8CB03D4-6728-CBDD-1CD9-8501D550C47E}"/>
                </a:ext>
              </a:extLst>
            </p:cNvPr>
            <p:cNvSpPr/>
            <p:nvPr/>
          </p:nvSpPr>
          <p:spPr>
            <a:xfrm>
              <a:off x="4944934" y="1983270"/>
              <a:ext cx="307824" cy="220864"/>
            </a:xfrm>
            <a:custGeom>
              <a:avLst/>
              <a:gdLst/>
              <a:ahLst/>
              <a:cxnLst/>
              <a:rect l="l" t="t" r="r" b="b"/>
              <a:pathLst>
                <a:path w="9600" h="6888" extrusionOk="0">
                  <a:moveTo>
                    <a:pt x="518" y="1"/>
                  </a:moveTo>
                  <a:cubicBezTo>
                    <a:pt x="219" y="1"/>
                    <a:pt x="0" y="174"/>
                    <a:pt x="42" y="371"/>
                  </a:cubicBezTo>
                  <a:cubicBezTo>
                    <a:pt x="109" y="605"/>
                    <a:pt x="1463" y="4030"/>
                    <a:pt x="2164" y="4247"/>
                  </a:cubicBezTo>
                  <a:cubicBezTo>
                    <a:pt x="2515" y="4348"/>
                    <a:pt x="3196" y="4373"/>
                    <a:pt x="3789" y="4373"/>
                  </a:cubicBezTo>
                  <a:cubicBezTo>
                    <a:pt x="4382" y="4373"/>
                    <a:pt x="4888" y="4348"/>
                    <a:pt x="4888" y="4348"/>
                  </a:cubicBezTo>
                  <a:lnTo>
                    <a:pt x="7277" y="6887"/>
                  </a:lnTo>
                  <a:lnTo>
                    <a:pt x="9600" y="4966"/>
                  </a:lnTo>
                  <a:cubicBezTo>
                    <a:pt x="9600" y="4966"/>
                    <a:pt x="7210" y="2577"/>
                    <a:pt x="6509" y="2393"/>
                  </a:cubicBezTo>
                  <a:cubicBezTo>
                    <a:pt x="6280" y="2337"/>
                    <a:pt x="5703" y="2319"/>
                    <a:pt x="5035" y="2319"/>
                  </a:cubicBezTo>
                  <a:cubicBezTo>
                    <a:pt x="3698" y="2319"/>
                    <a:pt x="1997" y="2393"/>
                    <a:pt x="1997" y="2393"/>
                  </a:cubicBezTo>
                  <a:cubicBezTo>
                    <a:pt x="1997" y="2393"/>
                    <a:pt x="1062" y="120"/>
                    <a:pt x="694" y="20"/>
                  </a:cubicBezTo>
                  <a:cubicBezTo>
                    <a:pt x="633" y="7"/>
                    <a:pt x="574" y="1"/>
                    <a:pt x="518"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31" name="Google Shape;2022;p67">
              <a:extLst>
                <a:ext uri="{FF2B5EF4-FFF2-40B4-BE49-F238E27FC236}">
                  <a16:creationId xmlns:a16="http://schemas.microsoft.com/office/drawing/2014/main" id="{57ACA27D-9039-2D87-8C3F-51AD58230698}"/>
                </a:ext>
              </a:extLst>
            </p:cNvPr>
            <p:cNvSpPr/>
            <p:nvPr/>
          </p:nvSpPr>
          <p:spPr>
            <a:xfrm>
              <a:off x="5119848" y="1986316"/>
              <a:ext cx="655248" cy="507653"/>
            </a:xfrm>
            <a:custGeom>
              <a:avLst/>
              <a:gdLst/>
              <a:ahLst/>
              <a:cxnLst/>
              <a:rect l="l" t="t" r="r" b="b"/>
              <a:pathLst>
                <a:path w="20435" h="15832" extrusionOk="0">
                  <a:moveTo>
                    <a:pt x="16991" y="0"/>
                  </a:moveTo>
                  <a:cubicBezTo>
                    <a:pt x="16811" y="0"/>
                    <a:pt x="16632" y="24"/>
                    <a:pt x="16459" y="76"/>
                  </a:cubicBezTo>
                  <a:cubicBezTo>
                    <a:pt x="14705" y="577"/>
                    <a:pt x="8305" y="8497"/>
                    <a:pt x="8305" y="8497"/>
                  </a:cubicBezTo>
                  <a:lnTo>
                    <a:pt x="3326" y="3133"/>
                  </a:lnTo>
                  <a:lnTo>
                    <a:pt x="1" y="6525"/>
                  </a:lnTo>
                  <a:cubicBezTo>
                    <a:pt x="1" y="6525"/>
                    <a:pt x="5431" y="15113"/>
                    <a:pt x="8138" y="15798"/>
                  </a:cubicBezTo>
                  <a:cubicBezTo>
                    <a:pt x="8226" y="15820"/>
                    <a:pt x="8320" y="15831"/>
                    <a:pt x="8419" y="15831"/>
                  </a:cubicBezTo>
                  <a:cubicBezTo>
                    <a:pt x="11396" y="15831"/>
                    <a:pt x="19305" y="6161"/>
                    <a:pt x="19968" y="3751"/>
                  </a:cubicBezTo>
                  <a:cubicBezTo>
                    <a:pt x="20434" y="2005"/>
                    <a:pt x="18635" y="0"/>
                    <a:pt x="16991" y="0"/>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32" name="Google Shape;2023;p67">
              <a:extLst>
                <a:ext uri="{FF2B5EF4-FFF2-40B4-BE49-F238E27FC236}">
                  <a16:creationId xmlns:a16="http://schemas.microsoft.com/office/drawing/2014/main" id="{75EB45BA-4A9B-D332-A628-A0EC7C12E486}"/>
                </a:ext>
              </a:extLst>
            </p:cNvPr>
            <p:cNvSpPr/>
            <p:nvPr/>
          </p:nvSpPr>
          <p:spPr>
            <a:xfrm>
              <a:off x="5518993" y="1949601"/>
              <a:ext cx="722777" cy="959064"/>
            </a:xfrm>
            <a:custGeom>
              <a:avLst/>
              <a:gdLst/>
              <a:ahLst/>
              <a:cxnLst/>
              <a:rect l="l" t="t" r="r" b="b"/>
              <a:pathLst>
                <a:path w="22541" h="29910" extrusionOk="0">
                  <a:moveTo>
                    <a:pt x="14922" y="1"/>
                  </a:moveTo>
                  <a:cubicBezTo>
                    <a:pt x="12785" y="1"/>
                    <a:pt x="8538" y="103"/>
                    <a:pt x="7859" y="103"/>
                  </a:cubicBezTo>
                  <a:cubicBezTo>
                    <a:pt x="7811" y="103"/>
                    <a:pt x="7780" y="102"/>
                    <a:pt x="7770" y="101"/>
                  </a:cubicBezTo>
                  <a:cubicBezTo>
                    <a:pt x="7770" y="101"/>
                    <a:pt x="7369" y="151"/>
                    <a:pt x="6818" y="268"/>
                  </a:cubicBezTo>
                  <a:cubicBezTo>
                    <a:pt x="5983" y="435"/>
                    <a:pt x="4796" y="769"/>
                    <a:pt x="4295" y="1354"/>
                  </a:cubicBezTo>
                  <a:cubicBezTo>
                    <a:pt x="3476" y="2323"/>
                    <a:pt x="4078" y="16342"/>
                    <a:pt x="4078" y="16342"/>
                  </a:cubicBezTo>
                  <a:cubicBezTo>
                    <a:pt x="4061" y="16425"/>
                    <a:pt x="987" y="25364"/>
                    <a:pt x="1" y="29909"/>
                  </a:cubicBezTo>
                  <a:lnTo>
                    <a:pt x="22039" y="29909"/>
                  </a:lnTo>
                  <a:cubicBezTo>
                    <a:pt x="22039" y="29909"/>
                    <a:pt x="21354" y="25348"/>
                    <a:pt x="20653" y="21856"/>
                  </a:cubicBezTo>
                  <a:cubicBezTo>
                    <a:pt x="20151" y="19349"/>
                    <a:pt x="20151" y="16776"/>
                    <a:pt x="20686" y="14270"/>
                  </a:cubicBezTo>
                  <a:cubicBezTo>
                    <a:pt x="21622" y="9809"/>
                    <a:pt x="22541" y="4529"/>
                    <a:pt x="21471" y="2708"/>
                  </a:cubicBezTo>
                  <a:cubicBezTo>
                    <a:pt x="20218" y="586"/>
                    <a:pt x="17879" y="519"/>
                    <a:pt x="15790" y="168"/>
                  </a:cubicBezTo>
                  <a:cubicBezTo>
                    <a:pt x="15490" y="118"/>
                    <a:pt x="15206" y="68"/>
                    <a:pt x="14922" y="1"/>
                  </a:cubicBezTo>
                  <a:close/>
                </a:path>
              </a:pathLst>
            </a:custGeom>
            <a:solidFill>
              <a:srgbClr val="62C090"/>
            </a:solidFill>
            <a:ln>
              <a:noFill/>
            </a:ln>
          </p:spPr>
          <p:txBody>
            <a:bodyPr spcFirstLastPara="1" wrap="square" lIns="121900" tIns="121900" rIns="121900" bIns="121900" anchor="ctr" anchorCtr="0">
              <a:noAutofit/>
            </a:bodyPr>
            <a:lstStyle/>
            <a:p>
              <a:endParaRPr sz="2400" dirty="0"/>
            </a:p>
          </p:txBody>
        </p:sp>
        <p:sp>
          <p:nvSpPr>
            <p:cNvPr id="133" name="Google Shape;2024;p67">
              <a:extLst>
                <a:ext uri="{FF2B5EF4-FFF2-40B4-BE49-F238E27FC236}">
                  <a16:creationId xmlns:a16="http://schemas.microsoft.com/office/drawing/2014/main" id="{5EFFC61C-9AF4-0704-0002-B76C054BE621}"/>
                </a:ext>
              </a:extLst>
            </p:cNvPr>
            <p:cNvSpPr/>
            <p:nvPr/>
          </p:nvSpPr>
          <p:spPr>
            <a:xfrm>
              <a:off x="5957803" y="2654134"/>
              <a:ext cx="137719" cy="157888"/>
            </a:xfrm>
            <a:custGeom>
              <a:avLst/>
              <a:gdLst/>
              <a:ahLst/>
              <a:cxnLst/>
              <a:rect l="l" t="t" r="r" b="b"/>
              <a:pathLst>
                <a:path w="4295" h="4924" extrusionOk="0">
                  <a:moveTo>
                    <a:pt x="0" y="1"/>
                  </a:moveTo>
                  <a:lnTo>
                    <a:pt x="0" y="3426"/>
                  </a:lnTo>
                  <a:cubicBezTo>
                    <a:pt x="0" y="3426"/>
                    <a:pt x="84" y="4428"/>
                    <a:pt x="1420" y="4813"/>
                  </a:cubicBezTo>
                  <a:cubicBezTo>
                    <a:pt x="1688" y="4890"/>
                    <a:pt x="1953" y="4924"/>
                    <a:pt x="2206" y="4924"/>
                  </a:cubicBezTo>
                  <a:cubicBezTo>
                    <a:pt x="3214" y="4924"/>
                    <a:pt x="4037" y="4381"/>
                    <a:pt x="4144" y="3860"/>
                  </a:cubicBezTo>
                  <a:cubicBezTo>
                    <a:pt x="4294" y="3142"/>
                    <a:pt x="4211" y="151"/>
                    <a:pt x="4194" y="84"/>
                  </a:cubicBezTo>
                  <a:lnTo>
                    <a:pt x="0" y="1"/>
                  </a:ln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34" name="Google Shape;2025;p67">
              <a:extLst>
                <a:ext uri="{FF2B5EF4-FFF2-40B4-BE49-F238E27FC236}">
                  <a16:creationId xmlns:a16="http://schemas.microsoft.com/office/drawing/2014/main" id="{B95F8CD2-D505-1F9A-9FA7-CFB47443EB11}"/>
                </a:ext>
              </a:extLst>
            </p:cNvPr>
            <p:cNvSpPr/>
            <p:nvPr/>
          </p:nvSpPr>
          <p:spPr>
            <a:xfrm>
              <a:off x="5639013" y="2654134"/>
              <a:ext cx="137719" cy="157888"/>
            </a:xfrm>
            <a:custGeom>
              <a:avLst/>
              <a:gdLst/>
              <a:ahLst/>
              <a:cxnLst/>
              <a:rect l="l" t="t" r="r" b="b"/>
              <a:pathLst>
                <a:path w="4295" h="4924" extrusionOk="0">
                  <a:moveTo>
                    <a:pt x="1" y="1"/>
                  </a:moveTo>
                  <a:lnTo>
                    <a:pt x="1" y="3426"/>
                  </a:lnTo>
                  <a:cubicBezTo>
                    <a:pt x="1" y="3426"/>
                    <a:pt x="84" y="4428"/>
                    <a:pt x="1421" y="4813"/>
                  </a:cubicBezTo>
                  <a:cubicBezTo>
                    <a:pt x="1689" y="4890"/>
                    <a:pt x="1953" y="4924"/>
                    <a:pt x="2206" y="4924"/>
                  </a:cubicBezTo>
                  <a:cubicBezTo>
                    <a:pt x="3215" y="4924"/>
                    <a:pt x="4037" y="4381"/>
                    <a:pt x="4144" y="3860"/>
                  </a:cubicBezTo>
                  <a:cubicBezTo>
                    <a:pt x="4295" y="3142"/>
                    <a:pt x="4211" y="151"/>
                    <a:pt x="4194" y="84"/>
                  </a:cubicBezTo>
                  <a:lnTo>
                    <a:pt x="1" y="1"/>
                  </a:ln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35" name="Google Shape;2026;p67">
              <a:extLst>
                <a:ext uri="{FF2B5EF4-FFF2-40B4-BE49-F238E27FC236}">
                  <a16:creationId xmlns:a16="http://schemas.microsoft.com/office/drawing/2014/main" id="{5AEF4DDC-0477-02E8-BEC5-DBBE88C4E24C}"/>
                </a:ext>
              </a:extLst>
            </p:cNvPr>
            <p:cNvSpPr/>
            <p:nvPr/>
          </p:nvSpPr>
          <p:spPr>
            <a:xfrm>
              <a:off x="5737580" y="1949601"/>
              <a:ext cx="287751" cy="204158"/>
            </a:xfrm>
            <a:custGeom>
              <a:avLst/>
              <a:gdLst/>
              <a:ahLst/>
              <a:cxnLst/>
              <a:rect l="l" t="t" r="r" b="b"/>
              <a:pathLst>
                <a:path w="8974" h="6367" extrusionOk="0">
                  <a:moveTo>
                    <a:pt x="8105" y="1"/>
                  </a:moveTo>
                  <a:cubicBezTo>
                    <a:pt x="5968" y="1"/>
                    <a:pt x="1721" y="103"/>
                    <a:pt x="1042" y="103"/>
                  </a:cubicBezTo>
                  <a:cubicBezTo>
                    <a:pt x="994" y="103"/>
                    <a:pt x="963" y="102"/>
                    <a:pt x="953" y="101"/>
                  </a:cubicBezTo>
                  <a:cubicBezTo>
                    <a:pt x="953" y="101"/>
                    <a:pt x="552" y="151"/>
                    <a:pt x="1" y="268"/>
                  </a:cubicBezTo>
                  <a:cubicBezTo>
                    <a:pt x="502" y="2156"/>
                    <a:pt x="1622" y="5882"/>
                    <a:pt x="2741" y="6367"/>
                  </a:cubicBezTo>
                  <a:cubicBezTo>
                    <a:pt x="4546" y="6166"/>
                    <a:pt x="7770" y="2641"/>
                    <a:pt x="8973" y="168"/>
                  </a:cubicBezTo>
                  <a:cubicBezTo>
                    <a:pt x="8673" y="118"/>
                    <a:pt x="8389" y="68"/>
                    <a:pt x="8105" y="1"/>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36" name="Google Shape;2027;p67">
              <a:extLst>
                <a:ext uri="{FF2B5EF4-FFF2-40B4-BE49-F238E27FC236}">
                  <a16:creationId xmlns:a16="http://schemas.microsoft.com/office/drawing/2014/main" id="{EE8D788D-62F5-F8DF-17A2-FB30E063FB31}"/>
                </a:ext>
              </a:extLst>
            </p:cNvPr>
            <p:cNvSpPr/>
            <p:nvPr/>
          </p:nvSpPr>
          <p:spPr>
            <a:xfrm>
              <a:off x="5453100" y="1990741"/>
              <a:ext cx="51015" cy="114023"/>
            </a:xfrm>
            <a:custGeom>
              <a:avLst/>
              <a:gdLst/>
              <a:ahLst/>
              <a:cxnLst/>
              <a:rect l="l" t="t" r="r" b="b"/>
              <a:pathLst>
                <a:path w="1591" h="3556" extrusionOk="0">
                  <a:moveTo>
                    <a:pt x="387" y="0"/>
                  </a:moveTo>
                  <a:cubicBezTo>
                    <a:pt x="324" y="0"/>
                    <a:pt x="273" y="17"/>
                    <a:pt x="251" y="55"/>
                  </a:cubicBezTo>
                  <a:cubicBezTo>
                    <a:pt x="68" y="589"/>
                    <a:pt x="1" y="1157"/>
                    <a:pt x="17" y="1742"/>
                  </a:cubicBezTo>
                  <a:cubicBezTo>
                    <a:pt x="68" y="2260"/>
                    <a:pt x="285" y="3296"/>
                    <a:pt x="786" y="3446"/>
                  </a:cubicBezTo>
                  <a:cubicBezTo>
                    <a:pt x="999" y="3508"/>
                    <a:pt x="1175" y="3556"/>
                    <a:pt x="1306" y="3556"/>
                  </a:cubicBezTo>
                  <a:cubicBezTo>
                    <a:pt x="1495" y="3556"/>
                    <a:pt x="1591" y="3458"/>
                    <a:pt x="1571" y="3162"/>
                  </a:cubicBezTo>
                  <a:cubicBezTo>
                    <a:pt x="1538" y="2644"/>
                    <a:pt x="920" y="1859"/>
                    <a:pt x="870" y="1642"/>
                  </a:cubicBezTo>
                  <a:cubicBezTo>
                    <a:pt x="970" y="940"/>
                    <a:pt x="903" y="339"/>
                    <a:pt x="786" y="188"/>
                  </a:cubicBezTo>
                  <a:cubicBezTo>
                    <a:pt x="707" y="75"/>
                    <a:pt x="520" y="0"/>
                    <a:pt x="387" y="0"/>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137" name="Google Shape;2028;p67">
              <a:extLst>
                <a:ext uri="{FF2B5EF4-FFF2-40B4-BE49-F238E27FC236}">
                  <a16:creationId xmlns:a16="http://schemas.microsoft.com/office/drawing/2014/main" id="{2869910D-2C34-2E1F-E31A-637DC07F8A4F}"/>
                </a:ext>
              </a:extLst>
            </p:cNvPr>
            <p:cNvSpPr/>
            <p:nvPr/>
          </p:nvSpPr>
          <p:spPr>
            <a:xfrm>
              <a:off x="5411576" y="2007928"/>
              <a:ext cx="307824" cy="220319"/>
            </a:xfrm>
            <a:custGeom>
              <a:avLst/>
              <a:gdLst/>
              <a:ahLst/>
              <a:cxnLst/>
              <a:rect l="l" t="t" r="r" b="b"/>
              <a:pathLst>
                <a:path w="9600" h="6871" extrusionOk="0">
                  <a:moveTo>
                    <a:pt x="518" y="1"/>
                  </a:moveTo>
                  <a:cubicBezTo>
                    <a:pt x="219" y="1"/>
                    <a:pt x="0" y="174"/>
                    <a:pt x="43" y="371"/>
                  </a:cubicBezTo>
                  <a:cubicBezTo>
                    <a:pt x="109" y="605"/>
                    <a:pt x="1463" y="4030"/>
                    <a:pt x="2165" y="4230"/>
                  </a:cubicBezTo>
                  <a:cubicBezTo>
                    <a:pt x="2515" y="4331"/>
                    <a:pt x="3196" y="4356"/>
                    <a:pt x="3789" y="4356"/>
                  </a:cubicBezTo>
                  <a:cubicBezTo>
                    <a:pt x="4383" y="4356"/>
                    <a:pt x="4888" y="4331"/>
                    <a:pt x="4888" y="4331"/>
                  </a:cubicBezTo>
                  <a:lnTo>
                    <a:pt x="7277" y="6870"/>
                  </a:lnTo>
                  <a:lnTo>
                    <a:pt x="9600" y="4949"/>
                  </a:lnTo>
                  <a:cubicBezTo>
                    <a:pt x="8647" y="3996"/>
                    <a:pt x="7628" y="3144"/>
                    <a:pt x="6525" y="2376"/>
                  </a:cubicBezTo>
                  <a:cubicBezTo>
                    <a:pt x="6074" y="2058"/>
                    <a:pt x="5607" y="1774"/>
                    <a:pt x="5139" y="1490"/>
                  </a:cubicBezTo>
                  <a:cubicBezTo>
                    <a:pt x="4940" y="1377"/>
                    <a:pt x="4153" y="831"/>
                    <a:pt x="3755" y="831"/>
                  </a:cubicBezTo>
                  <a:cubicBezTo>
                    <a:pt x="3684" y="831"/>
                    <a:pt x="3625" y="848"/>
                    <a:pt x="3585" y="889"/>
                  </a:cubicBezTo>
                  <a:cubicBezTo>
                    <a:pt x="3234" y="1240"/>
                    <a:pt x="3418" y="1407"/>
                    <a:pt x="3802" y="1858"/>
                  </a:cubicBezTo>
                  <a:cubicBezTo>
                    <a:pt x="3986" y="2025"/>
                    <a:pt x="4186" y="2192"/>
                    <a:pt x="4387" y="2309"/>
                  </a:cubicBezTo>
                  <a:cubicBezTo>
                    <a:pt x="3200" y="2326"/>
                    <a:pt x="1997" y="2392"/>
                    <a:pt x="1997" y="2392"/>
                  </a:cubicBezTo>
                  <a:cubicBezTo>
                    <a:pt x="1997" y="2392"/>
                    <a:pt x="1062" y="103"/>
                    <a:pt x="694" y="20"/>
                  </a:cubicBezTo>
                  <a:cubicBezTo>
                    <a:pt x="633" y="7"/>
                    <a:pt x="574" y="1"/>
                    <a:pt x="518"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38" name="Google Shape;2029;p67">
              <a:extLst>
                <a:ext uri="{FF2B5EF4-FFF2-40B4-BE49-F238E27FC236}">
                  <a16:creationId xmlns:a16="http://schemas.microsoft.com/office/drawing/2014/main" id="{1D1FF26E-267A-753A-1E8D-780436F74228}"/>
                </a:ext>
              </a:extLst>
            </p:cNvPr>
            <p:cNvSpPr/>
            <p:nvPr/>
          </p:nvSpPr>
          <p:spPr>
            <a:xfrm>
              <a:off x="5585977" y="2010557"/>
              <a:ext cx="655761" cy="507525"/>
            </a:xfrm>
            <a:custGeom>
              <a:avLst/>
              <a:gdLst/>
              <a:ahLst/>
              <a:cxnLst/>
              <a:rect l="l" t="t" r="r" b="b"/>
              <a:pathLst>
                <a:path w="20451" h="15828" extrusionOk="0">
                  <a:moveTo>
                    <a:pt x="16988" y="1"/>
                  </a:moveTo>
                  <a:cubicBezTo>
                    <a:pt x="16814" y="1"/>
                    <a:pt x="16642" y="23"/>
                    <a:pt x="16475" y="71"/>
                  </a:cubicBezTo>
                  <a:cubicBezTo>
                    <a:pt x="14721" y="589"/>
                    <a:pt x="8321" y="8509"/>
                    <a:pt x="8321" y="8509"/>
                  </a:cubicBezTo>
                  <a:lnTo>
                    <a:pt x="3342" y="3129"/>
                  </a:lnTo>
                  <a:lnTo>
                    <a:pt x="0" y="6521"/>
                  </a:lnTo>
                  <a:cubicBezTo>
                    <a:pt x="0" y="6521"/>
                    <a:pt x="5431" y="15126"/>
                    <a:pt x="8154" y="15794"/>
                  </a:cubicBezTo>
                  <a:cubicBezTo>
                    <a:pt x="8241" y="15816"/>
                    <a:pt x="8335" y="15827"/>
                    <a:pt x="8433" y="15827"/>
                  </a:cubicBezTo>
                  <a:cubicBezTo>
                    <a:pt x="11397" y="15827"/>
                    <a:pt x="19320" y="6157"/>
                    <a:pt x="19967" y="3747"/>
                  </a:cubicBezTo>
                  <a:cubicBezTo>
                    <a:pt x="20450" y="2011"/>
                    <a:pt x="18627" y="1"/>
                    <a:pt x="16988" y="1"/>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39" name="Google Shape;2030;p67">
              <a:extLst>
                <a:ext uri="{FF2B5EF4-FFF2-40B4-BE49-F238E27FC236}">
                  <a16:creationId xmlns:a16="http://schemas.microsoft.com/office/drawing/2014/main" id="{E0ED06CB-7F9A-C246-7208-4814A91AFCE5}"/>
                </a:ext>
              </a:extLst>
            </p:cNvPr>
            <p:cNvSpPr/>
            <p:nvPr/>
          </p:nvSpPr>
          <p:spPr>
            <a:xfrm>
              <a:off x="5700642" y="1613689"/>
              <a:ext cx="303784" cy="506851"/>
            </a:xfrm>
            <a:custGeom>
              <a:avLst/>
              <a:gdLst/>
              <a:ahLst/>
              <a:cxnLst/>
              <a:rect l="l" t="t" r="r" b="b"/>
              <a:pathLst>
                <a:path w="9474" h="15807" extrusionOk="0">
                  <a:moveTo>
                    <a:pt x="1170" y="1"/>
                  </a:moveTo>
                  <a:cubicBezTo>
                    <a:pt x="869" y="335"/>
                    <a:pt x="668" y="903"/>
                    <a:pt x="652" y="2039"/>
                  </a:cubicBezTo>
                  <a:cubicBezTo>
                    <a:pt x="735" y="4061"/>
                    <a:pt x="0" y="3610"/>
                    <a:pt x="17" y="4094"/>
                  </a:cubicBezTo>
                  <a:cubicBezTo>
                    <a:pt x="17" y="4295"/>
                    <a:pt x="585" y="4345"/>
                    <a:pt x="602" y="4963"/>
                  </a:cubicBezTo>
                  <a:cubicBezTo>
                    <a:pt x="602" y="5598"/>
                    <a:pt x="719" y="6567"/>
                    <a:pt x="936" y="6751"/>
                  </a:cubicBezTo>
                  <a:cubicBezTo>
                    <a:pt x="1151" y="6944"/>
                    <a:pt x="1524" y="7041"/>
                    <a:pt x="2003" y="7041"/>
                  </a:cubicBezTo>
                  <a:cubicBezTo>
                    <a:pt x="2270" y="7041"/>
                    <a:pt x="2568" y="7011"/>
                    <a:pt x="2891" y="6951"/>
                  </a:cubicBezTo>
                  <a:cubicBezTo>
                    <a:pt x="2991" y="6935"/>
                    <a:pt x="3074" y="6918"/>
                    <a:pt x="3158" y="6918"/>
                  </a:cubicBezTo>
                  <a:cubicBezTo>
                    <a:pt x="3172" y="6916"/>
                    <a:pt x="3187" y="6916"/>
                    <a:pt x="3200" y="6916"/>
                  </a:cubicBezTo>
                  <a:cubicBezTo>
                    <a:pt x="3813" y="6916"/>
                    <a:pt x="3877" y="8327"/>
                    <a:pt x="3893" y="8555"/>
                  </a:cubicBezTo>
                  <a:cubicBezTo>
                    <a:pt x="3927" y="9107"/>
                    <a:pt x="3759" y="9641"/>
                    <a:pt x="3392" y="10059"/>
                  </a:cubicBezTo>
                  <a:cubicBezTo>
                    <a:pt x="3058" y="10427"/>
                    <a:pt x="2105" y="10577"/>
                    <a:pt x="2105" y="10577"/>
                  </a:cubicBezTo>
                  <a:cubicBezTo>
                    <a:pt x="2105" y="10577"/>
                    <a:pt x="3175" y="15573"/>
                    <a:pt x="4177" y="15807"/>
                  </a:cubicBezTo>
                  <a:cubicBezTo>
                    <a:pt x="5547" y="15256"/>
                    <a:pt x="8572" y="12215"/>
                    <a:pt x="9474" y="10544"/>
                  </a:cubicBezTo>
                  <a:lnTo>
                    <a:pt x="9474" y="10527"/>
                  </a:lnTo>
                  <a:cubicBezTo>
                    <a:pt x="8455" y="10193"/>
                    <a:pt x="7452" y="9658"/>
                    <a:pt x="7118" y="8672"/>
                  </a:cubicBezTo>
                  <a:cubicBezTo>
                    <a:pt x="6784" y="7703"/>
                    <a:pt x="7068" y="4094"/>
                    <a:pt x="7068" y="4094"/>
                  </a:cubicBezTo>
                  <a:lnTo>
                    <a:pt x="7068" y="4094"/>
                  </a:lnTo>
                  <a:cubicBezTo>
                    <a:pt x="7068" y="4094"/>
                    <a:pt x="7144" y="4132"/>
                    <a:pt x="7283" y="4132"/>
                  </a:cubicBezTo>
                  <a:cubicBezTo>
                    <a:pt x="7405" y="4132"/>
                    <a:pt x="7576" y="4103"/>
                    <a:pt x="7786" y="3994"/>
                  </a:cubicBezTo>
                  <a:cubicBezTo>
                    <a:pt x="8237" y="3760"/>
                    <a:pt x="8622" y="1621"/>
                    <a:pt x="7870" y="1438"/>
                  </a:cubicBezTo>
                  <a:cubicBezTo>
                    <a:pt x="7784" y="1417"/>
                    <a:pt x="7703" y="1407"/>
                    <a:pt x="7625" y="1407"/>
                  </a:cubicBezTo>
                  <a:cubicBezTo>
                    <a:pt x="7076" y="1407"/>
                    <a:pt x="6704" y="1909"/>
                    <a:pt x="6500" y="2758"/>
                  </a:cubicBezTo>
                  <a:cubicBezTo>
                    <a:pt x="5798" y="2156"/>
                    <a:pt x="5597" y="1939"/>
                    <a:pt x="4678" y="1621"/>
                  </a:cubicBezTo>
                  <a:cubicBezTo>
                    <a:pt x="3927" y="1371"/>
                    <a:pt x="2673" y="1304"/>
                    <a:pt x="1871" y="803"/>
                  </a:cubicBezTo>
                  <a:cubicBezTo>
                    <a:pt x="1571" y="602"/>
                    <a:pt x="1320" y="335"/>
                    <a:pt x="1170"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40" name="Google Shape;2031;p67">
              <a:extLst>
                <a:ext uri="{FF2B5EF4-FFF2-40B4-BE49-F238E27FC236}">
                  <a16:creationId xmlns:a16="http://schemas.microsoft.com/office/drawing/2014/main" id="{08116D50-85F6-7E5C-4C4A-5902618C8E91}"/>
                </a:ext>
              </a:extLst>
            </p:cNvPr>
            <p:cNvSpPr/>
            <p:nvPr/>
          </p:nvSpPr>
          <p:spPr>
            <a:xfrm>
              <a:off x="5768138" y="1724601"/>
              <a:ext cx="236287" cy="395939"/>
            </a:xfrm>
            <a:custGeom>
              <a:avLst/>
              <a:gdLst/>
              <a:ahLst/>
              <a:cxnLst/>
              <a:rect l="l" t="t" r="r" b="b"/>
              <a:pathLst>
                <a:path w="7369" h="12348" extrusionOk="0">
                  <a:moveTo>
                    <a:pt x="4512" y="0"/>
                  </a:moveTo>
                  <a:cubicBezTo>
                    <a:pt x="4445" y="301"/>
                    <a:pt x="4378" y="502"/>
                    <a:pt x="4361" y="669"/>
                  </a:cubicBezTo>
                  <a:cubicBezTo>
                    <a:pt x="3676" y="2791"/>
                    <a:pt x="1755" y="3325"/>
                    <a:pt x="1053" y="3459"/>
                  </a:cubicBezTo>
                  <a:cubicBezTo>
                    <a:pt x="1067" y="3457"/>
                    <a:pt x="1082" y="3457"/>
                    <a:pt x="1095" y="3457"/>
                  </a:cubicBezTo>
                  <a:cubicBezTo>
                    <a:pt x="1708" y="3457"/>
                    <a:pt x="1772" y="4868"/>
                    <a:pt x="1788" y="5096"/>
                  </a:cubicBezTo>
                  <a:cubicBezTo>
                    <a:pt x="1822" y="5648"/>
                    <a:pt x="1654" y="6182"/>
                    <a:pt x="1287" y="6600"/>
                  </a:cubicBezTo>
                  <a:cubicBezTo>
                    <a:pt x="953" y="6968"/>
                    <a:pt x="0" y="7118"/>
                    <a:pt x="0" y="7118"/>
                  </a:cubicBezTo>
                  <a:cubicBezTo>
                    <a:pt x="0" y="7118"/>
                    <a:pt x="1070" y="12114"/>
                    <a:pt x="2072" y="12348"/>
                  </a:cubicBezTo>
                  <a:cubicBezTo>
                    <a:pt x="3442" y="11797"/>
                    <a:pt x="6467" y="8756"/>
                    <a:pt x="7369" y="7085"/>
                  </a:cubicBezTo>
                  <a:lnTo>
                    <a:pt x="7369" y="7068"/>
                  </a:lnTo>
                  <a:cubicBezTo>
                    <a:pt x="6350" y="6734"/>
                    <a:pt x="5347" y="6199"/>
                    <a:pt x="5013" y="5213"/>
                  </a:cubicBezTo>
                  <a:cubicBezTo>
                    <a:pt x="4679" y="4244"/>
                    <a:pt x="4963" y="619"/>
                    <a:pt x="4963" y="619"/>
                  </a:cubicBezTo>
                  <a:cubicBezTo>
                    <a:pt x="4963" y="619"/>
                    <a:pt x="4612" y="535"/>
                    <a:pt x="4512" y="0"/>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141" name="Google Shape;2032;p67">
              <a:extLst>
                <a:ext uri="{FF2B5EF4-FFF2-40B4-BE49-F238E27FC236}">
                  <a16:creationId xmlns:a16="http://schemas.microsoft.com/office/drawing/2014/main" id="{F2B2A4D2-B5E5-E2CD-FF04-83A24090769D}"/>
                </a:ext>
              </a:extLst>
            </p:cNvPr>
            <p:cNvSpPr/>
            <p:nvPr/>
          </p:nvSpPr>
          <p:spPr>
            <a:xfrm>
              <a:off x="5920287" y="1673971"/>
              <a:ext cx="32706" cy="53869"/>
            </a:xfrm>
            <a:custGeom>
              <a:avLst/>
              <a:gdLst/>
              <a:ahLst/>
              <a:cxnLst/>
              <a:rect l="l" t="t" r="r" b="b"/>
              <a:pathLst>
                <a:path w="1020" h="1680" extrusionOk="0">
                  <a:moveTo>
                    <a:pt x="1020" y="76"/>
                  </a:moveTo>
                  <a:cubicBezTo>
                    <a:pt x="1014" y="76"/>
                    <a:pt x="1009" y="76"/>
                    <a:pt x="1003" y="76"/>
                  </a:cubicBezTo>
                  <a:lnTo>
                    <a:pt x="1003" y="76"/>
                  </a:lnTo>
                  <a:cubicBezTo>
                    <a:pt x="1014" y="86"/>
                    <a:pt x="1020" y="92"/>
                    <a:pt x="1020" y="92"/>
                  </a:cubicBezTo>
                  <a:lnTo>
                    <a:pt x="1020" y="76"/>
                  </a:lnTo>
                  <a:close/>
                  <a:moveTo>
                    <a:pt x="796" y="0"/>
                  </a:moveTo>
                  <a:cubicBezTo>
                    <a:pt x="717" y="0"/>
                    <a:pt x="619" y="27"/>
                    <a:pt x="502" y="109"/>
                  </a:cubicBezTo>
                  <a:cubicBezTo>
                    <a:pt x="51" y="443"/>
                    <a:pt x="1" y="1680"/>
                    <a:pt x="452" y="1680"/>
                  </a:cubicBezTo>
                  <a:cubicBezTo>
                    <a:pt x="920" y="1680"/>
                    <a:pt x="936" y="911"/>
                    <a:pt x="619" y="827"/>
                  </a:cubicBezTo>
                  <a:cubicBezTo>
                    <a:pt x="552" y="811"/>
                    <a:pt x="485" y="794"/>
                    <a:pt x="418" y="794"/>
                  </a:cubicBezTo>
                  <a:cubicBezTo>
                    <a:pt x="418" y="794"/>
                    <a:pt x="484" y="91"/>
                    <a:pt x="1003" y="76"/>
                  </a:cubicBezTo>
                  <a:lnTo>
                    <a:pt x="1003" y="76"/>
                  </a:lnTo>
                  <a:cubicBezTo>
                    <a:pt x="973" y="49"/>
                    <a:pt x="903" y="0"/>
                    <a:pt x="796" y="0"/>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142" name="Google Shape;2033;p67">
              <a:extLst>
                <a:ext uri="{FF2B5EF4-FFF2-40B4-BE49-F238E27FC236}">
                  <a16:creationId xmlns:a16="http://schemas.microsoft.com/office/drawing/2014/main" id="{BF06D58A-59C0-4286-AE74-82B87916BE74}"/>
                </a:ext>
              </a:extLst>
            </p:cNvPr>
            <p:cNvSpPr/>
            <p:nvPr/>
          </p:nvSpPr>
          <p:spPr>
            <a:xfrm>
              <a:off x="5742967" y="1659766"/>
              <a:ext cx="40723" cy="20393"/>
            </a:xfrm>
            <a:custGeom>
              <a:avLst/>
              <a:gdLst/>
              <a:ahLst/>
              <a:cxnLst/>
              <a:rect l="l" t="t" r="r" b="b"/>
              <a:pathLst>
                <a:path w="1270" h="636" extrusionOk="0">
                  <a:moveTo>
                    <a:pt x="641" y="1"/>
                  </a:moveTo>
                  <a:cubicBezTo>
                    <a:pt x="372" y="1"/>
                    <a:pt x="100" y="176"/>
                    <a:pt x="0" y="418"/>
                  </a:cubicBezTo>
                  <a:cubicBezTo>
                    <a:pt x="119" y="395"/>
                    <a:pt x="239" y="384"/>
                    <a:pt x="359" y="384"/>
                  </a:cubicBezTo>
                  <a:cubicBezTo>
                    <a:pt x="676" y="384"/>
                    <a:pt x="991" y="466"/>
                    <a:pt x="1270" y="636"/>
                  </a:cubicBezTo>
                  <a:cubicBezTo>
                    <a:pt x="1178" y="176"/>
                    <a:pt x="911" y="1"/>
                    <a:pt x="641" y="1"/>
                  </a:cubicBezTo>
                  <a:close/>
                </a:path>
              </a:pathLst>
            </a:custGeom>
            <a:solidFill>
              <a:srgbClr val="ED3024"/>
            </a:solidFill>
            <a:ln>
              <a:noFill/>
            </a:ln>
          </p:spPr>
          <p:txBody>
            <a:bodyPr spcFirstLastPara="1" wrap="square" lIns="121900" tIns="121900" rIns="121900" bIns="121900" anchor="ctr" anchorCtr="0">
              <a:noAutofit/>
            </a:bodyPr>
            <a:lstStyle/>
            <a:p>
              <a:endParaRPr sz="2400"/>
            </a:p>
          </p:txBody>
        </p:sp>
        <p:sp>
          <p:nvSpPr>
            <p:cNvPr id="143" name="Google Shape;2034;p67">
              <a:extLst>
                <a:ext uri="{FF2B5EF4-FFF2-40B4-BE49-F238E27FC236}">
                  <a16:creationId xmlns:a16="http://schemas.microsoft.com/office/drawing/2014/main" id="{7D82D33C-0E84-EADD-E2A2-CBC57983A038}"/>
                </a:ext>
              </a:extLst>
            </p:cNvPr>
            <p:cNvSpPr/>
            <p:nvPr/>
          </p:nvSpPr>
          <p:spPr>
            <a:xfrm>
              <a:off x="5749380" y="1692985"/>
              <a:ext cx="23600" cy="23600"/>
            </a:xfrm>
            <a:custGeom>
              <a:avLst/>
              <a:gdLst/>
              <a:ahLst/>
              <a:cxnLst/>
              <a:rect l="l" t="t" r="r" b="b"/>
              <a:pathLst>
                <a:path w="736" h="736" extrusionOk="0">
                  <a:moveTo>
                    <a:pt x="368" y="1"/>
                  </a:moveTo>
                  <a:cubicBezTo>
                    <a:pt x="168" y="1"/>
                    <a:pt x="1" y="168"/>
                    <a:pt x="1" y="368"/>
                  </a:cubicBezTo>
                  <a:cubicBezTo>
                    <a:pt x="1" y="402"/>
                    <a:pt x="17" y="435"/>
                    <a:pt x="17" y="468"/>
                  </a:cubicBezTo>
                  <a:cubicBezTo>
                    <a:pt x="34" y="535"/>
                    <a:pt x="67" y="585"/>
                    <a:pt x="117" y="635"/>
                  </a:cubicBezTo>
                  <a:lnTo>
                    <a:pt x="201" y="686"/>
                  </a:lnTo>
                  <a:cubicBezTo>
                    <a:pt x="251" y="719"/>
                    <a:pt x="318" y="736"/>
                    <a:pt x="385" y="736"/>
                  </a:cubicBezTo>
                  <a:cubicBezTo>
                    <a:pt x="435" y="736"/>
                    <a:pt x="468" y="736"/>
                    <a:pt x="518" y="702"/>
                  </a:cubicBezTo>
                  <a:cubicBezTo>
                    <a:pt x="652" y="635"/>
                    <a:pt x="736" y="502"/>
                    <a:pt x="736" y="351"/>
                  </a:cubicBezTo>
                  <a:cubicBezTo>
                    <a:pt x="736" y="335"/>
                    <a:pt x="736" y="301"/>
                    <a:pt x="736" y="268"/>
                  </a:cubicBezTo>
                  <a:cubicBezTo>
                    <a:pt x="702" y="201"/>
                    <a:pt x="669" y="151"/>
                    <a:pt x="635" y="101"/>
                  </a:cubicBezTo>
                  <a:lnTo>
                    <a:pt x="552" y="34"/>
                  </a:lnTo>
                  <a:cubicBezTo>
                    <a:pt x="485" y="17"/>
                    <a:pt x="435" y="1"/>
                    <a:pt x="368" y="1"/>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144" name="Google Shape;2035;p67">
              <a:extLst>
                <a:ext uri="{FF2B5EF4-FFF2-40B4-BE49-F238E27FC236}">
                  <a16:creationId xmlns:a16="http://schemas.microsoft.com/office/drawing/2014/main" id="{54C6EC9B-9617-31B0-D319-655A6B2BE693}"/>
                </a:ext>
              </a:extLst>
            </p:cNvPr>
            <p:cNvSpPr/>
            <p:nvPr/>
          </p:nvSpPr>
          <p:spPr>
            <a:xfrm>
              <a:off x="5728474" y="1770134"/>
              <a:ext cx="48803" cy="23792"/>
            </a:xfrm>
            <a:custGeom>
              <a:avLst/>
              <a:gdLst/>
              <a:ahLst/>
              <a:cxnLst/>
              <a:rect l="l" t="t" r="r" b="b"/>
              <a:pathLst>
                <a:path w="1522" h="742" extrusionOk="0">
                  <a:moveTo>
                    <a:pt x="1521" y="1"/>
                  </a:moveTo>
                  <a:cubicBezTo>
                    <a:pt x="1287" y="101"/>
                    <a:pt x="1037" y="168"/>
                    <a:pt x="786" y="201"/>
                  </a:cubicBezTo>
                  <a:cubicBezTo>
                    <a:pt x="352" y="251"/>
                    <a:pt x="1" y="268"/>
                    <a:pt x="1" y="268"/>
                  </a:cubicBezTo>
                  <a:cubicBezTo>
                    <a:pt x="1" y="268"/>
                    <a:pt x="312" y="741"/>
                    <a:pt x="752" y="741"/>
                  </a:cubicBezTo>
                  <a:cubicBezTo>
                    <a:pt x="780" y="741"/>
                    <a:pt x="808" y="740"/>
                    <a:pt x="836" y="736"/>
                  </a:cubicBezTo>
                  <a:cubicBezTo>
                    <a:pt x="1204" y="669"/>
                    <a:pt x="1488" y="385"/>
                    <a:pt x="1521"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145" name="Google Shape;2075;p67">
            <a:extLst>
              <a:ext uri="{FF2B5EF4-FFF2-40B4-BE49-F238E27FC236}">
                <a16:creationId xmlns:a16="http://schemas.microsoft.com/office/drawing/2014/main" id="{474C18E2-B4B6-2FFB-F082-04906CA6B1F4}"/>
              </a:ext>
            </a:extLst>
          </p:cNvPr>
          <p:cNvGrpSpPr/>
          <p:nvPr/>
        </p:nvGrpSpPr>
        <p:grpSpPr>
          <a:xfrm>
            <a:off x="8417397" y="2643393"/>
            <a:ext cx="1816632" cy="4214607"/>
            <a:chOff x="6619977" y="1567226"/>
            <a:chExt cx="1362474" cy="3060155"/>
          </a:xfrm>
        </p:grpSpPr>
        <p:sp>
          <p:nvSpPr>
            <p:cNvPr id="146" name="Google Shape;2076;p67">
              <a:extLst>
                <a:ext uri="{FF2B5EF4-FFF2-40B4-BE49-F238E27FC236}">
                  <a16:creationId xmlns:a16="http://schemas.microsoft.com/office/drawing/2014/main" id="{043CE933-58C9-B7C9-0BBC-3372D92F76D0}"/>
                </a:ext>
              </a:extLst>
            </p:cNvPr>
            <p:cNvSpPr/>
            <p:nvPr/>
          </p:nvSpPr>
          <p:spPr>
            <a:xfrm>
              <a:off x="7531842" y="4375543"/>
              <a:ext cx="433487" cy="251839"/>
            </a:xfrm>
            <a:custGeom>
              <a:avLst/>
              <a:gdLst/>
              <a:ahLst/>
              <a:cxnLst/>
              <a:rect l="l" t="t" r="r" b="b"/>
              <a:pathLst>
                <a:path w="13519" h="7854" extrusionOk="0">
                  <a:moveTo>
                    <a:pt x="12198" y="0"/>
                  </a:moveTo>
                  <a:lnTo>
                    <a:pt x="6634" y="668"/>
                  </a:lnTo>
                  <a:cubicBezTo>
                    <a:pt x="6634" y="668"/>
                    <a:pt x="7119" y="2055"/>
                    <a:pt x="4846" y="3743"/>
                  </a:cubicBezTo>
                  <a:cubicBezTo>
                    <a:pt x="4061" y="4294"/>
                    <a:pt x="3226" y="4762"/>
                    <a:pt x="2357" y="5146"/>
                  </a:cubicBezTo>
                  <a:cubicBezTo>
                    <a:pt x="285" y="6065"/>
                    <a:pt x="1" y="7853"/>
                    <a:pt x="1" y="7853"/>
                  </a:cubicBezTo>
                  <a:lnTo>
                    <a:pt x="13518" y="5146"/>
                  </a:lnTo>
                  <a:lnTo>
                    <a:pt x="12867" y="2640"/>
                  </a:lnTo>
                  <a:lnTo>
                    <a:pt x="12198" y="0"/>
                  </a:ln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47" name="Google Shape;2077;p67">
              <a:extLst>
                <a:ext uri="{FF2B5EF4-FFF2-40B4-BE49-F238E27FC236}">
                  <a16:creationId xmlns:a16="http://schemas.microsoft.com/office/drawing/2014/main" id="{FDCBEA2D-D73A-A07F-0F2E-51EAB53AC1FC}"/>
                </a:ext>
              </a:extLst>
            </p:cNvPr>
            <p:cNvSpPr/>
            <p:nvPr/>
          </p:nvSpPr>
          <p:spPr>
            <a:xfrm>
              <a:off x="7349167" y="2805769"/>
              <a:ext cx="633284" cy="1609984"/>
            </a:xfrm>
            <a:custGeom>
              <a:avLst/>
              <a:gdLst/>
              <a:ahLst/>
              <a:cxnLst/>
              <a:rect l="l" t="t" r="r" b="b"/>
              <a:pathLst>
                <a:path w="19750" h="50210" extrusionOk="0">
                  <a:moveTo>
                    <a:pt x="8939" y="0"/>
                  </a:moveTo>
                  <a:lnTo>
                    <a:pt x="0" y="2089"/>
                  </a:lnTo>
                  <a:cubicBezTo>
                    <a:pt x="0" y="2089"/>
                    <a:pt x="234" y="3927"/>
                    <a:pt x="602" y="6617"/>
                  </a:cubicBezTo>
                  <a:cubicBezTo>
                    <a:pt x="602" y="6684"/>
                    <a:pt x="619" y="6750"/>
                    <a:pt x="619" y="6817"/>
                  </a:cubicBezTo>
                  <a:cubicBezTo>
                    <a:pt x="635" y="6984"/>
                    <a:pt x="669" y="7135"/>
                    <a:pt x="685" y="7302"/>
                  </a:cubicBezTo>
                  <a:cubicBezTo>
                    <a:pt x="1504" y="13350"/>
                    <a:pt x="2874" y="22958"/>
                    <a:pt x="3843" y="26533"/>
                  </a:cubicBezTo>
                  <a:cubicBezTo>
                    <a:pt x="5297" y="31913"/>
                    <a:pt x="11212" y="49975"/>
                    <a:pt x="11212" y="49975"/>
                  </a:cubicBezTo>
                  <a:lnTo>
                    <a:pt x="19750" y="50209"/>
                  </a:lnTo>
                  <a:cubicBezTo>
                    <a:pt x="19750" y="50209"/>
                    <a:pt x="14754" y="30460"/>
                    <a:pt x="13417" y="25965"/>
                  </a:cubicBezTo>
                  <a:cubicBezTo>
                    <a:pt x="12899" y="22974"/>
                    <a:pt x="11279" y="13501"/>
                    <a:pt x="10159" y="6867"/>
                  </a:cubicBezTo>
                  <a:cubicBezTo>
                    <a:pt x="10159" y="6851"/>
                    <a:pt x="10142" y="6834"/>
                    <a:pt x="10142" y="6817"/>
                  </a:cubicBezTo>
                  <a:cubicBezTo>
                    <a:pt x="10059" y="6349"/>
                    <a:pt x="9992" y="5882"/>
                    <a:pt x="9909" y="5447"/>
                  </a:cubicBezTo>
                  <a:cubicBezTo>
                    <a:pt x="9374" y="2239"/>
                    <a:pt x="8990" y="0"/>
                    <a:pt x="8990" y="0"/>
                  </a:cubicBezTo>
                  <a:close/>
                </a:path>
              </a:pathLst>
            </a:custGeom>
            <a:solidFill>
              <a:srgbClr val="62C090"/>
            </a:solidFill>
            <a:ln>
              <a:noFill/>
            </a:ln>
          </p:spPr>
          <p:txBody>
            <a:bodyPr spcFirstLastPara="1" wrap="square" lIns="121900" tIns="121900" rIns="121900" bIns="121900" anchor="ctr" anchorCtr="0">
              <a:noAutofit/>
            </a:bodyPr>
            <a:lstStyle/>
            <a:p>
              <a:endParaRPr sz="2400"/>
            </a:p>
          </p:txBody>
        </p:sp>
        <p:sp>
          <p:nvSpPr>
            <p:cNvPr id="148" name="Google Shape;2078;p67">
              <a:extLst>
                <a:ext uri="{FF2B5EF4-FFF2-40B4-BE49-F238E27FC236}">
                  <a16:creationId xmlns:a16="http://schemas.microsoft.com/office/drawing/2014/main" id="{290DA1D4-1EE0-7ECC-C2DC-37E6947B6A95}"/>
                </a:ext>
              </a:extLst>
            </p:cNvPr>
            <p:cNvSpPr/>
            <p:nvPr/>
          </p:nvSpPr>
          <p:spPr>
            <a:xfrm>
              <a:off x="7531842" y="4460195"/>
              <a:ext cx="433487" cy="167187"/>
            </a:xfrm>
            <a:custGeom>
              <a:avLst/>
              <a:gdLst/>
              <a:ahLst/>
              <a:cxnLst/>
              <a:rect l="l" t="t" r="r" b="b"/>
              <a:pathLst>
                <a:path w="13519" h="5214" extrusionOk="0">
                  <a:moveTo>
                    <a:pt x="12867" y="0"/>
                  </a:moveTo>
                  <a:lnTo>
                    <a:pt x="12869" y="8"/>
                  </a:lnTo>
                  <a:lnTo>
                    <a:pt x="12869" y="8"/>
                  </a:lnTo>
                  <a:cubicBezTo>
                    <a:pt x="12874" y="5"/>
                    <a:pt x="12878" y="3"/>
                    <a:pt x="12883" y="0"/>
                  </a:cubicBezTo>
                  <a:close/>
                  <a:moveTo>
                    <a:pt x="12869" y="8"/>
                  </a:moveTo>
                  <a:lnTo>
                    <a:pt x="12869" y="8"/>
                  </a:lnTo>
                  <a:cubicBezTo>
                    <a:pt x="11733" y="629"/>
                    <a:pt x="10079" y="1825"/>
                    <a:pt x="6952" y="2757"/>
                  </a:cubicBezTo>
                  <a:cubicBezTo>
                    <a:pt x="6350" y="2089"/>
                    <a:pt x="5632" y="1537"/>
                    <a:pt x="4846" y="1103"/>
                  </a:cubicBezTo>
                  <a:cubicBezTo>
                    <a:pt x="4061" y="1654"/>
                    <a:pt x="3226" y="2139"/>
                    <a:pt x="2357" y="2506"/>
                  </a:cubicBezTo>
                  <a:cubicBezTo>
                    <a:pt x="285" y="3425"/>
                    <a:pt x="1" y="5213"/>
                    <a:pt x="1" y="5213"/>
                  </a:cubicBezTo>
                  <a:lnTo>
                    <a:pt x="13518" y="2506"/>
                  </a:lnTo>
                  <a:lnTo>
                    <a:pt x="12869" y="8"/>
                  </a:ln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149" name="Google Shape;2079;p67">
              <a:extLst>
                <a:ext uri="{FF2B5EF4-FFF2-40B4-BE49-F238E27FC236}">
                  <a16:creationId xmlns:a16="http://schemas.microsoft.com/office/drawing/2014/main" id="{43E4ECAD-AAE4-8FCE-9F61-876132159986}"/>
                </a:ext>
              </a:extLst>
            </p:cNvPr>
            <p:cNvSpPr/>
            <p:nvPr/>
          </p:nvSpPr>
          <p:spPr>
            <a:xfrm>
              <a:off x="7349167" y="2805769"/>
              <a:ext cx="325780" cy="220222"/>
            </a:xfrm>
            <a:custGeom>
              <a:avLst/>
              <a:gdLst/>
              <a:ahLst/>
              <a:cxnLst/>
              <a:rect l="l" t="t" r="r" b="b"/>
              <a:pathLst>
                <a:path w="10160" h="6868" extrusionOk="0">
                  <a:moveTo>
                    <a:pt x="8939" y="0"/>
                  </a:moveTo>
                  <a:lnTo>
                    <a:pt x="0" y="2089"/>
                  </a:lnTo>
                  <a:cubicBezTo>
                    <a:pt x="0" y="2089"/>
                    <a:pt x="234" y="3927"/>
                    <a:pt x="602" y="6617"/>
                  </a:cubicBezTo>
                  <a:cubicBezTo>
                    <a:pt x="669" y="6717"/>
                    <a:pt x="752" y="6800"/>
                    <a:pt x="819" y="6867"/>
                  </a:cubicBezTo>
                  <a:lnTo>
                    <a:pt x="10159" y="6867"/>
                  </a:lnTo>
                  <a:cubicBezTo>
                    <a:pt x="10159" y="6851"/>
                    <a:pt x="10142" y="6834"/>
                    <a:pt x="10142" y="6817"/>
                  </a:cubicBezTo>
                  <a:cubicBezTo>
                    <a:pt x="10059" y="6349"/>
                    <a:pt x="9992" y="5882"/>
                    <a:pt x="9909" y="5447"/>
                  </a:cubicBezTo>
                  <a:cubicBezTo>
                    <a:pt x="9374" y="2239"/>
                    <a:pt x="8990" y="0"/>
                    <a:pt x="8990" y="0"/>
                  </a:cubicBezTo>
                  <a:close/>
                </a:path>
              </a:pathLst>
            </a:custGeom>
            <a:solidFill>
              <a:srgbClr val="08BCCB"/>
            </a:solidFill>
            <a:ln>
              <a:noFill/>
            </a:ln>
          </p:spPr>
          <p:txBody>
            <a:bodyPr spcFirstLastPara="1" wrap="square" lIns="121900" tIns="121900" rIns="121900" bIns="121900" anchor="ctr" anchorCtr="0">
              <a:noAutofit/>
            </a:bodyPr>
            <a:lstStyle/>
            <a:p>
              <a:endParaRPr sz="2400"/>
            </a:p>
          </p:txBody>
        </p:sp>
        <p:sp>
          <p:nvSpPr>
            <p:cNvPr id="150" name="Google Shape;2080;p67">
              <a:extLst>
                <a:ext uri="{FF2B5EF4-FFF2-40B4-BE49-F238E27FC236}">
                  <a16:creationId xmlns:a16="http://schemas.microsoft.com/office/drawing/2014/main" id="{C97A35AD-8D57-365E-98C9-54F849FC8D6D}"/>
                </a:ext>
              </a:extLst>
            </p:cNvPr>
            <p:cNvSpPr/>
            <p:nvPr/>
          </p:nvSpPr>
          <p:spPr>
            <a:xfrm>
              <a:off x="6640884" y="4372850"/>
              <a:ext cx="458658" cy="218074"/>
            </a:xfrm>
            <a:custGeom>
              <a:avLst/>
              <a:gdLst/>
              <a:ahLst/>
              <a:cxnLst/>
              <a:rect l="l" t="t" r="r" b="b"/>
              <a:pathLst>
                <a:path w="14304" h="6801" extrusionOk="0">
                  <a:moveTo>
                    <a:pt x="8923" y="1"/>
                  </a:moveTo>
                  <a:cubicBezTo>
                    <a:pt x="8923" y="1"/>
                    <a:pt x="8823" y="1454"/>
                    <a:pt x="6066" y="2139"/>
                  </a:cubicBezTo>
                  <a:cubicBezTo>
                    <a:pt x="5130" y="2340"/>
                    <a:pt x="4178" y="2457"/>
                    <a:pt x="3225" y="2457"/>
                  </a:cubicBezTo>
                  <a:cubicBezTo>
                    <a:pt x="970" y="2507"/>
                    <a:pt x="1" y="4061"/>
                    <a:pt x="1" y="4061"/>
                  </a:cubicBezTo>
                  <a:lnTo>
                    <a:pt x="13518" y="6801"/>
                  </a:lnTo>
                  <a:lnTo>
                    <a:pt x="13902" y="4228"/>
                  </a:lnTo>
                  <a:lnTo>
                    <a:pt x="14303" y="1521"/>
                  </a:lnTo>
                  <a:lnTo>
                    <a:pt x="8923" y="1"/>
                  </a:ln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51" name="Google Shape;2081;p67">
              <a:extLst>
                <a:ext uri="{FF2B5EF4-FFF2-40B4-BE49-F238E27FC236}">
                  <a16:creationId xmlns:a16="http://schemas.microsoft.com/office/drawing/2014/main" id="{E55280FA-C60A-DBA1-38FA-E55BD3DCC426}"/>
                </a:ext>
              </a:extLst>
            </p:cNvPr>
            <p:cNvSpPr/>
            <p:nvPr/>
          </p:nvSpPr>
          <p:spPr>
            <a:xfrm>
              <a:off x="6888938" y="2814330"/>
              <a:ext cx="555622" cy="1667316"/>
            </a:xfrm>
            <a:custGeom>
              <a:avLst/>
              <a:gdLst/>
              <a:ahLst/>
              <a:cxnLst/>
              <a:rect l="l" t="t" r="r" b="b"/>
              <a:pathLst>
                <a:path w="17328" h="51998" extrusionOk="0">
                  <a:moveTo>
                    <a:pt x="8238" y="0"/>
                  </a:moveTo>
                  <a:cubicBezTo>
                    <a:pt x="8238" y="0"/>
                    <a:pt x="7653" y="2089"/>
                    <a:pt x="6851" y="5063"/>
                  </a:cubicBezTo>
                  <a:cubicBezTo>
                    <a:pt x="6718" y="5548"/>
                    <a:pt x="6584" y="6032"/>
                    <a:pt x="6450" y="6550"/>
                  </a:cubicBezTo>
                  <a:cubicBezTo>
                    <a:pt x="4863" y="12448"/>
                    <a:pt x="2758" y="20652"/>
                    <a:pt x="2306" y="24027"/>
                  </a:cubicBezTo>
                  <a:cubicBezTo>
                    <a:pt x="1555" y="29541"/>
                    <a:pt x="1" y="48489"/>
                    <a:pt x="1" y="48489"/>
                  </a:cubicBezTo>
                  <a:lnTo>
                    <a:pt x="7787" y="51997"/>
                  </a:lnTo>
                  <a:cubicBezTo>
                    <a:pt x="7787" y="51997"/>
                    <a:pt x="10828" y="31880"/>
                    <a:pt x="11346" y="27202"/>
                  </a:cubicBezTo>
                  <a:cubicBezTo>
                    <a:pt x="12081" y="24027"/>
                    <a:pt x="14537" y="13484"/>
                    <a:pt x="16074" y="6934"/>
                  </a:cubicBezTo>
                  <a:cubicBezTo>
                    <a:pt x="16091" y="6801"/>
                    <a:pt x="16124" y="6684"/>
                    <a:pt x="16158" y="6550"/>
                  </a:cubicBezTo>
                  <a:cubicBezTo>
                    <a:pt x="16843" y="3593"/>
                    <a:pt x="17327" y="1554"/>
                    <a:pt x="17327" y="1554"/>
                  </a:cubicBezTo>
                  <a:lnTo>
                    <a:pt x="17277" y="1538"/>
                  </a:lnTo>
                  <a:lnTo>
                    <a:pt x="8238" y="0"/>
                  </a:lnTo>
                  <a:close/>
                </a:path>
              </a:pathLst>
            </a:custGeom>
            <a:solidFill>
              <a:srgbClr val="62C090"/>
            </a:solidFill>
            <a:ln>
              <a:noFill/>
            </a:ln>
          </p:spPr>
          <p:txBody>
            <a:bodyPr spcFirstLastPara="1" wrap="square" lIns="121900" tIns="121900" rIns="121900" bIns="121900" anchor="ctr" anchorCtr="0">
              <a:noAutofit/>
            </a:bodyPr>
            <a:lstStyle/>
            <a:p>
              <a:endParaRPr sz="2400"/>
            </a:p>
          </p:txBody>
        </p:sp>
        <p:sp>
          <p:nvSpPr>
            <p:cNvPr id="152" name="Google Shape;2082;p67">
              <a:extLst>
                <a:ext uri="{FF2B5EF4-FFF2-40B4-BE49-F238E27FC236}">
                  <a16:creationId xmlns:a16="http://schemas.microsoft.com/office/drawing/2014/main" id="{0B49966A-F99D-6AAC-3A38-0612EAAA5EFF}"/>
                </a:ext>
              </a:extLst>
            </p:cNvPr>
            <p:cNvSpPr/>
            <p:nvPr/>
          </p:nvSpPr>
          <p:spPr>
            <a:xfrm>
              <a:off x="7095758" y="2814330"/>
              <a:ext cx="348803" cy="210058"/>
            </a:xfrm>
            <a:custGeom>
              <a:avLst/>
              <a:gdLst/>
              <a:ahLst/>
              <a:cxnLst/>
              <a:rect l="l" t="t" r="r" b="b"/>
              <a:pathLst>
                <a:path w="10878" h="6551" extrusionOk="0">
                  <a:moveTo>
                    <a:pt x="1788" y="0"/>
                  </a:moveTo>
                  <a:cubicBezTo>
                    <a:pt x="1788" y="0"/>
                    <a:pt x="1203" y="2089"/>
                    <a:pt x="384" y="5063"/>
                  </a:cubicBezTo>
                  <a:cubicBezTo>
                    <a:pt x="268" y="5548"/>
                    <a:pt x="134" y="6032"/>
                    <a:pt x="0" y="6550"/>
                  </a:cubicBezTo>
                  <a:lnTo>
                    <a:pt x="9708" y="6550"/>
                  </a:lnTo>
                  <a:cubicBezTo>
                    <a:pt x="10393" y="3593"/>
                    <a:pt x="10877" y="1554"/>
                    <a:pt x="10877" y="1554"/>
                  </a:cubicBezTo>
                  <a:lnTo>
                    <a:pt x="10827" y="1538"/>
                  </a:lnTo>
                  <a:lnTo>
                    <a:pt x="1788" y="0"/>
                  </a:ln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53" name="Google Shape;2083;p67">
              <a:extLst>
                <a:ext uri="{FF2B5EF4-FFF2-40B4-BE49-F238E27FC236}">
                  <a16:creationId xmlns:a16="http://schemas.microsoft.com/office/drawing/2014/main" id="{B1E39B3C-96FD-E214-3346-CED4C2FA89F5}"/>
                </a:ext>
              </a:extLst>
            </p:cNvPr>
            <p:cNvSpPr/>
            <p:nvPr/>
          </p:nvSpPr>
          <p:spPr>
            <a:xfrm>
              <a:off x="6640884" y="4440892"/>
              <a:ext cx="445800" cy="150032"/>
            </a:xfrm>
            <a:custGeom>
              <a:avLst/>
              <a:gdLst/>
              <a:ahLst/>
              <a:cxnLst/>
              <a:rect l="l" t="t" r="r" b="b"/>
              <a:pathLst>
                <a:path w="13903" h="4679" extrusionOk="0">
                  <a:moveTo>
                    <a:pt x="6066" y="1"/>
                  </a:moveTo>
                  <a:cubicBezTo>
                    <a:pt x="5130" y="218"/>
                    <a:pt x="4178" y="335"/>
                    <a:pt x="3225" y="335"/>
                  </a:cubicBezTo>
                  <a:cubicBezTo>
                    <a:pt x="970" y="385"/>
                    <a:pt x="1" y="1939"/>
                    <a:pt x="1" y="1939"/>
                  </a:cubicBezTo>
                  <a:lnTo>
                    <a:pt x="13518" y="4679"/>
                  </a:lnTo>
                  <a:lnTo>
                    <a:pt x="13902" y="2106"/>
                  </a:lnTo>
                  <a:lnTo>
                    <a:pt x="13902" y="2106"/>
                  </a:lnTo>
                  <a:cubicBezTo>
                    <a:pt x="12954" y="2204"/>
                    <a:pt x="11624" y="2484"/>
                    <a:pt x="9686" y="2484"/>
                  </a:cubicBezTo>
                  <a:cubicBezTo>
                    <a:pt x="8995" y="2484"/>
                    <a:pt x="8226" y="2449"/>
                    <a:pt x="7369" y="2356"/>
                  </a:cubicBezTo>
                  <a:cubicBezTo>
                    <a:pt x="7068" y="1504"/>
                    <a:pt x="6617" y="719"/>
                    <a:pt x="6066" y="1"/>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154" name="Google Shape;2084;p67">
              <a:extLst>
                <a:ext uri="{FF2B5EF4-FFF2-40B4-BE49-F238E27FC236}">
                  <a16:creationId xmlns:a16="http://schemas.microsoft.com/office/drawing/2014/main" id="{BCD7D876-4D75-5918-1BDB-C6E168C3F2BD}"/>
                </a:ext>
              </a:extLst>
            </p:cNvPr>
            <p:cNvSpPr/>
            <p:nvPr/>
          </p:nvSpPr>
          <p:spPr>
            <a:xfrm>
              <a:off x="7558648" y="2001034"/>
              <a:ext cx="334887" cy="994400"/>
            </a:xfrm>
            <a:custGeom>
              <a:avLst/>
              <a:gdLst/>
              <a:ahLst/>
              <a:cxnLst/>
              <a:rect l="l" t="t" r="r" b="b"/>
              <a:pathLst>
                <a:path w="10444" h="31012" extrusionOk="0">
                  <a:moveTo>
                    <a:pt x="0" y="1"/>
                  </a:moveTo>
                  <a:lnTo>
                    <a:pt x="8639" y="31012"/>
                  </a:lnTo>
                  <a:lnTo>
                    <a:pt x="10443" y="31012"/>
                  </a:lnTo>
                  <a:lnTo>
                    <a:pt x="1604" y="268"/>
                  </a:lnTo>
                  <a:lnTo>
                    <a:pt x="0" y="1"/>
                  </a:ln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155" name="Google Shape;2085;p67">
              <a:extLst>
                <a:ext uri="{FF2B5EF4-FFF2-40B4-BE49-F238E27FC236}">
                  <a16:creationId xmlns:a16="http://schemas.microsoft.com/office/drawing/2014/main" id="{9A46E0F0-BF51-7B0A-67B2-83D3D2472F4D}"/>
                </a:ext>
              </a:extLst>
            </p:cNvPr>
            <p:cNvSpPr/>
            <p:nvPr/>
          </p:nvSpPr>
          <p:spPr>
            <a:xfrm>
              <a:off x="6619977" y="2766650"/>
              <a:ext cx="250235" cy="250235"/>
            </a:xfrm>
            <a:custGeom>
              <a:avLst/>
              <a:gdLst/>
              <a:ahLst/>
              <a:cxnLst/>
              <a:rect l="l" t="t" r="r" b="b"/>
              <a:pathLst>
                <a:path w="7804" h="7804" extrusionOk="0">
                  <a:moveTo>
                    <a:pt x="5548" y="0"/>
                  </a:moveTo>
                  <a:lnTo>
                    <a:pt x="3710" y="2356"/>
                  </a:lnTo>
                  <a:cubicBezTo>
                    <a:pt x="3519" y="2301"/>
                    <a:pt x="3328" y="2278"/>
                    <a:pt x="3143" y="2278"/>
                  </a:cubicBezTo>
                  <a:cubicBezTo>
                    <a:pt x="2372" y="2278"/>
                    <a:pt x="1687" y="2676"/>
                    <a:pt x="1404" y="2824"/>
                  </a:cubicBezTo>
                  <a:cubicBezTo>
                    <a:pt x="1087" y="3008"/>
                    <a:pt x="85" y="4144"/>
                    <a:pt x="419" y="4311"/>
                  </a:cubicBezTo>
                  <a:cubicBezTo>
                    <a:pt x="446" y="4325"/>
                    <a:pt x="478" y="4331"/>
                    <a:pt x="514" y="4331"/>
                  </a:cubicBezTo>
                  <a:cubicBezTo>
                    <a:pt x="924" y="4331"/>
                    <a:pt x="1856" y="3526"/>
                    <a:pt x="1856" y="3526"/>
                  </a:cubicBezTo>
                  <a:lnTo>
                    <a:pt x="2524" y="3292"/>
                  </a:lnTo>
                  <a:lnTo>
                    <a:pt x="2524" y="3292"/>
                  </a:lnTo>
                  <a:cubicBezTo>
                    <a:pt x="2524" y="3292"/>
                    <a:pt x="1" y="5832"/>
                    <a:pt x="118" y="6266"/>
                  </a:cubicBezTo>
                  <a:cubicBezTo>
                    <a:pt x="132" y="6326"/>
                    <a:pt x="169" y="6352"/>
                    <a:pt x="222" y="6352"/>
                  </a:cubicBezTo>
                  <a:cubicBezTo>
                    <a:pt x="646" y="6352"/>
                    <a:pt x="2146" y="4702"/>
                    <a:pt x="2353" y="4702"/>
                  </a:cubicBezTo>
                  <a:cubicBezTo>
                    <a:pt x="2363" y="4702"/>
                    <a:pt x="2370" y="4705"/>
                    <a:pt x="2374" y="4712"/>
                  </a:cubicBezTo>
                  <a:cubicBezTo>
                    <a:pt x="2457" y="4879"/>
                    <a:pt x="435" y="6483"/>
                    <a:pt x="352" y="6884"/>
                  </a:cubicBezTo>
                  <a:cubicBezTo>
                    <a:pt x="297" y="7105"/>
                    <a:pt x="358" y="7189"/>
                    <a:pt x="478" y="7189"/>
                  </a:cubicBezTo>
                  <a:cubicBezTo>
                    <a:pt x="575" y="7189"/>
                    <a:pt x="711" y="7134"/>
                    <a:pt x="853" y="7051"/>
                  </a:cubicBezTo>
                  <a:cubicBezTo>
                    <a:pt x="1179" y="6872"/>
                    <a:pt x="2746" y="5261"/>
                    <a:pt x="2977" y="5261"/>
                  </a:cubicBezTo>
                  <a:cubicBezTo>
                    <a:pt x="2983" y="5261"/>
                    <a:pt x="2988" y="5262"/>
                    <a:pt x="2992" y="5264"/>
                  </a:cubicBezTo>
                  <a:cubicBezTo>
                    <a:pt x="3159" y="5364"/>
                    <a:pt x="853" y="7202"/>
                    <a:pt x="1087" y="7553"/>
                  </a:cubicBezTo>
                  <a:cubicBezTo>
                    <a:pt x="1103" y="7579"/>
                    <a:pt x="1130" y="7591"/>
                    <a:pt x="1165" y="7591"/>
                  </a:cubicBezTo>
                  <a:cubicBezTo>
                    <a:pt x="1599" y="7591"/>
                    <a:pt x="3369" y="5795"/>
                    <a:pt x="3612" y="5795"/>
                  </a:cubicBezTo>
                  <a:cubicBezTo>
                    <a:pt x="3618" y="5795"/>
                    <a:pt x="3623" y="5796"/>
                    <a:pt x="3627" y="5798"/>
                  </a:cubicBezTo>
                  <a:cubicBezTo>
                    <a:pt x="3811" y="5898"/>
                    <a:pt x="1321" y="7736"/>
                    <a:pt x="1789" y="7803"/>
                  </a:cubicBezTo>
                  <a:cubicBezTo>
                    <a:pt x="1792" y="7804"/>
                    <a:pt x="1795" y="7804"/>
                    <a:pt x="1799" y="7804"/>
                  </a:cubicBezTo>
                  <a:cubicBezTo>
                    <a:pt x="2110" y="7804"/>
                    <a:pt x="4385" y="6405"/>
                    <a:pt x="4913" y="5431"/>
                  </a:cubicBezTo>
                  <a:lnTo>
                    <a:pt x="7804" y="2607"/>
                  </a:lnTo>
                  <a:lnTo>
                    <a:pt x="5548" y="0"/>
                  </a:ln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56" name="Google Shape;2086;p67">
              <a:extLst>
                <a:ext uri="{FF2B5EF4-FFF2-40B4-BE49-F238E27FC236}">
                  <a16:creationId xmlns:a16="http://schemas.microsoft.com/office/drawing/2014/main" id="{FF316B57-8B03-36FC-CD94-6A84D1629F88}"/>
                </a:ext>
              </a:extLst>
            </p:cNvPr>
            <p:cNvSpPr/>
            <p:nvPr/>
          </p:nvSpPr>
          <p:spPr>
            <a:xfrm>
              <a:off x="6733038" y="2022902"/>
              <a:ext cx="614622" cy="894870"/>
            </a:xfrm>
            <a:custGeom>
              <a:avLst/>
              <a:gdLst/>
              <a:ahLst/>
              <a:cxnLst/>
              <a:rect l="l" t="t" r="r" b="b"/>
              <a:pathLst>
                <a:path w="19168" h="27908" extrusionOk="0">
                  <a:moveTo>
                    <a:pt x="15795" y="1"/>
                  </a:moveTo>
                  <a:cubicBezTo>
                    <a:pt x="15048" y="1"/>
                    <a:pt x="14315" y="341"/>
                    <a:pt x="13768" y="1174"/>
                  </a:cubicBezTo>
                  <a:cubicBezTo>
                    <a:pt x="11997" y="3847"/>
                    <a:pt x="9290" y="12168"/>
                    <a:pt x="9290" y="12168"/>
                  </a:cubicBezTo>
                  <a:lnTo>
                    <a:pt x="0" y="23296"/>
                  </a:lnTo>
                  <a:lnTo>
                    <a:pt x="3994" y="27907"/>
                  </a:lnTo>
                  <a:cubicBezTo>
                    <a:pt x="3994" y="27907"/>
                    <a:pt x="13117" y="20021"/>
                    <a:pt x="15239" y="17030"/>
                  </a:cubicBezTo>
                  <a:cubicBezTo>
                    <a:pt x="17361" y="14056"/>
                    <a:pt x="19032" y="4833"/>
                    <a:pt x="19098" y="3329"/>
                  </a:cubicBezTo>
                  <a:cubicBezTo>
                    <a:pt x="19167" y="1661"/>
                    <a:pt x="17447" y="1"/>
                    <a:pt x="15795" y="1"/>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57" name="Google Shape;2087;p67">
              <a:extLst>
                <a:ext uri="{FF2B5EF4-FFF2-40B4-BE49-F238E27FC236}">
                  <a16:creationId xmlns:a16="http://schemas.microsoft.com/office/drawing/2014/main" id="{78991B2D-13C7-2DAC-6A67-C6156E3402B0}"/>
                </a:ext>
              </a:extLst>
            </p:cNvPr>
            <p:cNvSpPr/>
            <p:nvPr/>
          </p:nvSpPr>
          <p:spPr>
            <a:xfrm>
              <a:off x="7040574" y="1993017"/>
              <a:ext cx="716332" cy="950984"/>
            </a:xfrm>
            <a:custGeom>
              <a:avLst/>
              <a:gdLst/>
              <a:ahLst/>
              <a:cxnLst/>
              <a:rect l="l" t="t" r="r" b="b"/>
              <a:pathLst>
                <a:path w="22340" h="29658" extrusionOk="0">
                  <a:moveTo>
                    <a:pt x="14787" y="0"/>
                  </a:moveTo>
                  <a:cubicBezTo>
                    <a:pt x="12515" y="0"/>
                    <a:pt x="7837" y="117"/>
                    <a:pt x="7703" y="117"/>
                  </a:cubicBezTo>
                  <a:cubicBezTo>
                    <a:pt x="7703" y="117"/>
                    <a:pt x="7302" y="167"/>
                    <a:pt x="6767" y="268"/>
                  </a:cubicBezTo>
                  <a:cubicBezTo>
                    <a:pt x="5932" y="435"/>
                    <a:pt x="4595" y="969"/>
                    <a:pt x="4177" y="2106"/>
                  </a:cubicBezTo>
                  <a:cubicBezTo>
                    <a:pt x="3743" y="3292"/>
                    <a:pt x="4044" y="16208"/>
                    <a:pt x="4044" y="16208"/>
                  </a:cubicBezTo>
                  <a:cubicBezTo>
                    <a:pt x="4027" y="16274"/>
                    <a:pt x="986" y="25147"/>
                    <a:pt x="0" y="29641"/>
                  </a:cubicBezTo>
                  <a:lnTo>
                    <a:pt x="0" y="29658"/>
                  </a:lnTo>
                  <a:lnTo>
                    <a:pt x="21855" y="29658"/>
                  </a:lnTo>
                  <a:cubicBezTo>
                    <a:pt x="21855" y="29658"/>
                    <a:pt x="21153" y="25130"/>
                    <a:pt x="20468" y="21671"/>
                  </a:cubicBezTo>
                  <a:cubicBezTo>
                    <a:pt x="19967" y="19182"/>
                    <a:pt x="19967" y="16625"/>
                    <a:pt x="20485" y="14152"/>
                  </a:cubicBezTo>
                  <a:cubicBezTo>
                    <a:pt x="21421" y="9725"/>
                    <a:pt x="22340" y="4495"/>
                    <a:pt x="21287" y="2707"/>
                  </a:cubicBezTo>
                  <a:cubicBezTo>
                    <a:pt x="20451" y="1304"/>
                    <a:pt x="19148" y="802"/>
                    <a:pt x="17761" y="518"/>
                  </a:cubicBezTo>
                  <a:cubicBezTo>
                    <a:pt x="17227" y="401"/>
                    <a:pt x="16692" y="334"/>
                    <a:pt x="16157" y="251"/>
                  </a:cubicBezTo>
                  <a:cubicBezTo>
                    <a:pt x="15990" y="234"/>
                    <a:pt x="15823" y="201"/>
                    <a:pt x="15656" y="184"/>
                  </a:cubicBezTo>
                  <a:cubicBezTo>
                    <a:pt x="15355" y="134"/>
                    <a:pt x="15071" y="67"/>
                    <a:pt x="14787" y="0"/>
                  </a:cubicBezTo>
                  <a:close/>
                </a:path>
              </a:pathLst>
            </a:custGeom>
            <a:solidFill>
              <a:srgbClr val="62C090"/>
            </a:solidFill>
            <a:ln>
              <a:noFill/>
            </a:ln>
          </p:spPr>
          <p:txBody>
            <a:bodyPr spcFirstLastPara="1" wrap="square" lIns="121900" tIns="121900" rIns="121900" bIns="121900" anchor="ctr" anchorCtr="0">
              <a:noAutofit/>
            </a:bodyPr>
            <a:lstStyle/>
            <a:p>
              <a:endParaRPr sz="2400"/>
            </a:p>
          </p:txBody>
        </p:sp>
        <p:sp>
          <p:nvSpPr>
            <p:cNvPr id="158" name="Google Shape;2088;p67">
              <a:extLst>
                <a:ext uri="{FF2B5EF4-FFF2-40B4-BE49-F238E27FC236}">
                  <a16:creationId xmlns:a16="http://schemas.microsoft.com/office/drawing/2014/main" id="{11AE850E-8D2F-46AC-1D6A-EDC1F95B69D1}"/>
                </a:ext>
              </a:extLst>
            </p:cNvPr>
            <p:cNvSpPr/>
            <p:nvPr/>
          </p:nvSpPr>
          <p:spPr>
            <a:xfrm>
              <a:off x="7396848" y="2305908"/>
              <a:ext cx="136116" cy="156605"/>
            </a:xfrm>
            <a:custGeom>
              <a:avLst/>
              <a:gdLst/>
              <a:ahLst/>
              <a:cxnLst/>
              <a:rect l="l" t="t" r="r" b="b"/>
              <a:pathLst>
                <a:path w="4245" h="4884" extrusionOk="0">
                  <a:moveTo>
                    <a:pt x="0" y="0"/>
                  </a:moveTo>
                  <a:lnTo>
                    <a:pt x="0" y="3409"/>
                  </a:lnTo>
                  <a:cubicBezTo>
                    <a:pt x="0" y="3409"/>
                    <a:pt x="84" y="4394"/>
                    <a:pt x="1421" y="4779"/>
                  </a:cubicBezTo>
                  <a:cubicBezTo>
                    <a:pt x="1681" y="4851"/>
                    <a:pt x="1938" y="4883"/>
                    <a:pt x="2184" y="4883"/>
                  </a:cubicBezTo>
                  <a:cubicBezTo>
                    <a:pt x="3185" y="4883"/>
                    <a:pt x="4003" y="4349"/>
                    <a:pt x="4111" y="3826"/>
                  </a:cubicBezTo>
                  <a:cubicBezTo>
                    <a:pt x="4244" y="3125"/>
                    <a:pt x="4161" y="167"/>
                    <a:pt x="4161" y="84"/>
                  </a:cubicBezTo>
                  <a:lnTo>
                    <a:pt x="0" y="0"/>
                  </a:ln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59" name="Google Shape;2089;p67">
              <a:extLst>
                <a:ext uri="{FF2B5EF4-FFF2-40B4-BE49-F238E27FC236}">
                  <a16:creationId xmlns:a16="http://schemas.microsoft.com/office/drawing/2014/main" id="{F53A2033-6CA2-A05D-C64F-298972F8398D}"/>
                </a:ext>
              </a:extLst>
            </p:cNvPr>
            <p:cNvSpPr/>
            <p:nvPr/>
          </p:nvSpPr>
          <p:spPr>
            <a:xfrm>
              <a:off x="7333103" y="2941853"/>
              <a:ext cx="581306" cy="382535"/>
            </a:xfrm>
            <a:custGeom>
              <a:avLst/>
              <a:gdLst/>
              <a:ahLst/>
              <a:cxnLst/>
              <a:rect l="l" t="t" r="r" b="b"/>
              <a:pathLst>
                <a:path w="18129" h="11930" extrusionOk="0">
                  <a:moveTo>
                    <a:pt x="1203" y="0"/>
                  </a:moveTo>
                  <a:cubicBezTo>
                    <a:pt x="518" y="50"/>
                    <a:pt x="0" y="635"/>
                    <a:pt x="17" y="1303"/>
                  </a:cubicBezTo>
                  <a:lnTo>
                    <a:pt x="184" y="10660"/>
                  </a:lnTo>
                  <a:cubicBezTo>
                    <a:pt x="201" y="11362"/>
                    <a:pt x="769" y="11930"/>
                    <a:pt x="1470" y="11930"/>
                  </a:cubicBezTo>
                  <a:lnTo>
                    <a:pt x="16842" y="11930"/>
                  </a:lnTo>
                  <a:cubicBezTo>
                    <a:pt x="17461" y="11930"/>
                    <a:pt x="18012" y="11462"/>
                    <a:pt x="18112" y="10844"/>
                  </a:cubicBezTo>
                  <a:cubicBezTo>
                    <a:pt x="18129" y="10777"/>
                    <a:pt x="18129" y="10710"/>
                    <a:pt x="18129" y="10627"/>
                  </a:cubicBezTo>
                  <a:lnTo>
                    <a:pt x="18129" y="1287"/>
                  </a:lnTo>
                  <a:cubicBezTo>
                    <a:pt x="18129" y="568"/>
                    <a:pt x="17544" y="0"/>
                    <a:pt x="16842" y="0"/>
                  </a:cubicBezTo>
                  <a:close/>
                </a:path>
              </a:pathLst>
            </a:custGeom>
            <a:solidFill>
              <a:srgbClr val="D1D1D1"/>
            </a:solidFill>
            <a:ln>
              <a:noFill/>
            </a:ln>
          </p:spPr>
          <p:txBody>
            <a:bodyPr spcFirstLastPara="1" wrap="square" lIns="121900" tIns="121900" rIns="121900" bIns="121900" anchor="ctr" anchorCtr="0">
              <a:noAutofit/>
            </a:bodyPr>
            <a:lstStyle/>
            <a:p>
              <a:endParaRPr sz="2400"/>
            </a:p>
          </p:txBody>
        </p:sp>
        <p:sp>
          <p:nvSpPr>
            <p:cNvPr id="160" name="Google Shape;2090;p67">
              <a:extLst>
                <a:ext uri="{FF2B5EF4-FFF2-40B4-BE49-F238E27FC236}">
                  <a16:creationId xmlns:a16="http://schemas.microsoft.com/office/drawing/2014/main" id="{045441F9-EBB0-A057-C582-FA9AEA861E20}"/>
                </a:ext>
              </a:extLst>
            </p:cNvPr>
            <p:cNvSpPr/>
            <p:nvPr/>
          </p:nvSpPr>
          <p:spPr>
            <a:xfrm>
              <a:off x="7371132" y="2941853"/>
              <a:ext cx="543277" cy="347713"/>
            </a:xfrm>
            <a:custGeom>
              <a:avLst/>
              <a:gdLst/>
              <a:ahLst/>
              <a:cxnLst/>
              <a:rect l="l" t="t" r="r" b="b"/>
              <a:pathLst>
                <a:path w="16943" h="10844" extrusionOk="0">
                  <a:moveTo>
                    <a:pt x="17" y="0"/>
                  </a:moveTo>
                  <a:cubicBezTo>
                    <a:pt x="0" y="84"/>
                    <a:pt x="0" y="167"/>
                    <a:pt x="0" y="234"/>
                  </a:cubicBezTo>
                  <a:lnTo>
                    <a:pt x="151" y="10176"/>
                  </a:lnTo>
                  <a:cubicBezTo>
                    <a:pt x="151" y="10543"/>
                    <a:pt x="452" y="10844"/>
                    <a:pt x="836" y="10844"/>
                  </a:cubicBezTo>
                  <a:lnTo>
                    <a:pt x="16926" y="10844"/>
                  </a:lnTo>
                  <a:cubicBezTo>
                    <a:pt x="16943" y="10777"/>
                    <a:pt x="16943" y="10710"/>
                    <a:pt x="16943" y="10627"/>
                  </a:cubicBezTo>
                  <a:lnTo>
                    <a:pt x="16943" y="1287"/>
                  </a:lnTo>
                  <a:cubicBezTo>
                    <a:pt x="16943" y="568"/>
                    <a:pt x="16358" y="0"/>
                    <a:pt x="15656"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61" name="Google Shape;2091;p67">
              <a:extLst>
                <a:ext uri="{FF2B5EF4-FFF2-40B4-BE49-F238E27FC236}">
                  <a16:creationId xmlns:a16="http://schemas.microsoft.com/office/drawing/2014/main" id="{E4B1BB1A-BAB4-E79E-A7C8-AC6FD461085A}"/>
                </a:ext>
              </a:extLst>
            </p:cNvPr>
            <p:cNvSpPr/>
            <p:nvPr/>
          </p:nvSpPr>
          <p:spPr>
            <a:xfrm>
              <a:off x="7336854" y="2001034"/>
              <a:ext cx="273258" cy="971377"/>
            </a:xfrm>
            <a:custGeom>
              <a:avLst/>
              <a:gdLst/>
              <a:ahLst/>
              <a:cxnLst/>
              <a:rect l="l" t="t" r="r" b="b"/>
              <a:pathLst>
                <a:path w="8522" h="30294" extrusionOk="0">
                  <a:moveTo>
                    <a:pt x="6917" y="1"/>
                  </a:moveTo>
                  <a:lnTo>
                    <a:pt x="100" y="29408"/>
                  </a:lnTo>
                  <a:cubicBezTo>
                    <a:pt x="0" y="29859"/>
                    <a:pt x="334" y="30293"/>
                    <a:pt x="802" y="30293"/>
                  </a:cubicBezTo>
                  <a:lnTo>
                    <a:pt x="1404" y="30293"/>
                  </a:lnTo>
                  <a:cubicBezTo>
                    <a:pt x="1738" y="30293"/>
                    <a:pt x="2038" y="30060"/>
                    <a:pt x="2105" y="29725"/>
                  </a:cubicBezTo>
                  <a:lnTo>
                    <a:pt x="2172" y="29391"/>
                  </a:lnTo>
                  <a:lnTo>
                    <a:pt x="8521" y="268"/>
                  </a:lnTo>
                  <a:cubicBezTo>
                    <a:pt x="7987" y="168"/>
                    <a:pt x="7452" y="84"/>
                    <a:pt x="6917"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62" name="Google Shape;2092;p67">
              <a:extLst>
                <a:ext uri="{FF2B5EF4-FFF2-40B4-BE49-F238E27FC236}">
                  <a16:creationId xmlns:a16="http://schemas.microsoft.com/office/drawing/2014/main" id="{81CE03AA-692C-7FB5-06CA-A730D991E357}"/>
                </a:ext>
              </a:extLst>
            </p:cNvPr>
            <p:cNvSpPr/>
            <p:nvPr/>
          </p:nvSpPr>
          <p:spPr>
            <a:xfrm>
              <a:off x="7219497" y="1567226"/>
              <a:ext cx="338638" cy="337965"/>
            </a:xfrm>
            <a:custGeom>
              <a:avLst/>
              <a:gdLst/>
              <a:ahLst/>
              <a:cxnLst/>
              <a:rect l="l" t="t" r="r" b="b"/>
              <a:pathLst>
                <a:path w="10561" h="10540" extrusionOk="0">
                  <a:moveTo>
                    <a:pt x="4185" y="0"/>
                  </a:moveTo>
                  <a:cubicBezTo>
                    <a:pt x="3539" y="0"/>
                    <a:pt x="2902" y="109"/>
                    <a:pt x="2307" y="364"/>
                  </a:cubicBezTo>
                  <a:cubicBezTo>
                    <a:pt x="1003" y="898"/>
                    <a:pt x="1" y="2235"/>
                    <a:pt x="135" y="3638"/>
                  </a:cubicBezTo>
                  <a:cubicBezTo>
                    <a:pt x="151" y="3722"/>
                    <a:pt x="168" y="3789"/>
                    <a:pt x="168" y="3872"/>
                  </a:cubicBezTo>
                  <a:cubicBezTo>
                    <a:pt x="569" y="6629"/>
                    <a:pt x="2891" y="9169"/>
                    <a:pt x="5531" y="9988"/>
                  </a:cubicBezTo>
                  <a:lnTo>
                    <a:pt x="7035" y="10539"/>
                  </a:lnTo>
                  <a:cubicBezTo>
                    <a:pt x="7018" y="9704"/>
                    <a:pt x="7503" y="8952"/>
                    <a:pt x="8071" y="8317"/>
                  </a:cubicBezTo>
                  <a:cubicBezTo>
                    <a:pt x="8155" y="8217"/>
                    <a:pt x="8238" y="8133"/>
                    <a:pt x="8322" y="8050"/>
                  </a:cubicBezTo>
                  <a:cubicBezTo>
                    <a:pt x="8990" y="7364"/>
                    <a:pt x="9742" y="6713"/>
                    <a:pt x="10110" y="5827"/>
                  </a:cubicBezTo>
                  <a:cubicBezTo>
                    <a:pt x="10561" y="4691"/>
                    <a:pt x="10243" y="3321"/>
                    <a:pt x="9475" y="2352"/>
                  </a:cubicBezTo>
                  <a:cubicBezTo>
                    <a:pt x="8723" y="1383"/>
                    <a:pt x="7587" y="748"/>
                    <a:pt x="6417" y="380"/>
                  </a:cubicBezTo>
                  <a:cubicBezTo>
                    <a:pt x="5698" y="147"/>
                    <a:pt x="4936" y="0"/>
                    <a:pt x="4185" y="0"/>
                  </a:cubicBezTo>
                  <a:close/>
                </a:path>
              </a:pathLst>
            </a:custGeom>
            <a:solidFill>
              <a:srgbClr val="CE4E27"/>
            </a:solidFill>
            <a:ln>
              <a:noFill/>
            </a:ln>
          </p:spPr>
          <p:txBody>
            <a:bodyPr spcFirstLastPara="1" wrap="square" lIns="121900" tIns="121900" rIns="121900" bIns="121900" anchor="ctr" anchorCtr="0">
              <a:noAutofit/>
            </a:bodyPr>
            <a:lstStyle/>
            <a:p>
              <a:endParaRPr sz="2400"/>
            </a:p>
          </p:txBody>
        </p:sp>
        <p:sp>
          <p:nvSpPr>
            <p:cNvPr id="163" name="Google Shape;2093;p67">
              <a:extLst>
                <a:ext uri="{FF2B5EF4-FFF2-40B4-BE49-F238E27FC236}">
                  <a16:creationId xmlns:a16="http://schemas.microsoft.com/office/drawing/2014/main" id="{BD98892C-80D7-3509-CD45-457116A9C368}"/>
                </a:ext>
              </a:extLst>
            </p:cNvPr>
            <p:cNvSpPr/>
            <p:nvPr/>
          </p:nvSpPr>
          <p:spPr>
            <a:xfrm>
              <a:off x="7225397" y="1632992"/>
              <a:ext cx="279158" cy="272200"/>
            </a:xfrm>
            <a:custGeom>
              <a:avLst/>
              <a:gdLst/>
              <a:ahLst/>
              <a:cxnLst/>
              <a:rect l="l" t="t" r="r" b="b"/>
              <a:pathLst>
                <a:path w="8706" h="8489" extrusionOk="0">
                  <a:moveTo>
                    <a:pt x="1070" y="0"/>
                  </a:moveTo>
                  <a:lnTo>
                    <a:pt x="1070" y="17"/>
                  </a:lnTo>
                  <a:cubicBezTo>
                    <a:pt x="184" y="1069"/>
                    <a:pt x="1" y="2540"/>
                    <a:pt x="602" y="3776"/>
                  </a:cubicBezTo>
                  <a:cubicBezTo>
                    <a:pt x="1538" y="5714"/>
                    <a:pt x="3342" y="7318"/>
                    <a:pt x="5347" y="7937"/>
                  </a:cubicBezTo>
                  <a:lnTo>
                    <a:pt x="6851" y="8488"/>
                  </a:lnTo>
                  <a:cubicBezTo>
                    <a:pt x="6834" y="7369"/>
                    <a:pt x="7252" y="6333"/>
                    <a:pt x="7770" y="5380"/>
                  </a:cubicBezTo>
                  <a:cubicBezTo>
                    <a:pt x="8255" y="4495"/>
                    <a:pt x="8706" y="3659"/>
                    <a:pt x="8338" y="2607"/>
                  </a:cubicBezTo>
                  <a:cubicBezTo>
                    <a:pt x="8138" y="2072"/>
                    <a:pt x="7670" y="1437"/>
                    <a:pt x="7102" y="1237"/>
                  </a:cubicBezTo>
                  <a:cubicBezTo>
                    <a:pt x="6871" y="1158"/>
                    <a:pt x="6617" y="1128"/>
                    <a:pt x="6356" y="1128"/>
                  </a:cubicBezTo>
                  <a:cubicBezTo>
                    <a:pt x="5843" y="1128"/>
                    <a:pt x="5300" y="1243"/>
                    <a:pt x="4846" y="1320"/>
                  </a:cubicBezTo>
                  <a:cubicBezTo>
                    <a:pt x="4360" y="1397"/>
                    <a:pt x="3866" y="1475"/>
                    <a:pt x="3380" y="1475"/>
                  </a:cubicBezTo>
                  <a:cubicBezTo>
                    <a:pt x="3131" y="1475"/>
                    <a:pt x="2884" y="1455"/>
                    <a:pt x="2641" y="1404"/>
                  </a:cubicBezTo>
                  <a:cubicBezTo>
                    <a:pt x="1922" y="1237"/>
                    <a:pt x="1220" y="735"/>
                    <a:pt x="1070" y="0"/>
                  </a:cubicBezTo>
                  <a:close/>
                </a:path>
              </a:pathLst>
            </a:custGeom>
            <a:solidFill>
              <a:srgbClr val="AD4225"/>
            </a:solidFill>
            <a:ln>
              <a:noFill/>
            </a:ln>
          </p:spPr>
          <p:txBody>
            <a:bodyPr spcFirstLastPara="1" wrap="square" lIns="121900" tIns="121900" rIns="121900" bIns="121900" anchor="ctr" anchorCtr="0">
              <a:noAutofit/>
            </a:bodyPr>
            <a:lstStyle/>
            <a:p>
              <a:endParaRPr sz="2400"/>
            </a:p>
          </p:txBody>
        </p:sp>
        <p:sp>
          <p:nvSpPr>
            <p:cNvPr id="164" name="Google Shape;2094;p67">
              <a:extLst>
                <a:ext uri="{FF2B5EF4-FFF2-40B4-BE49-F238E27FC236}">
                  <a16:creationId xmlns:a16="http://schemas.microsoft.com/office/drawing/2014/main" id="{9B9C6AA2-EBC4-9AEA-AB56-D07BABA0424C}"/>
                </a:ext>
              </a:extLst>
            </p:cNvPr>
            <p:cNvSpPr/>
            <p:nvPr/>
          </p:nvSpPr>
          <p:spPr>
            <a:xfrm>
              <a:off x="7257558" y="1993017"/>
              <a:ext cx="285058" cy="202555"/>
            </a:xfrm>
            <a:custGeom>
              <a:avLst/>
              <a:gdLst/>
              <a:ahLst/>
              <a:cxnLst/>
              <a:rect l="l" t="t" r="r" b="b"/>
              <a:pathLst>
                <a:path w="8890" h="6317" extrusionOk="0">
                  <a:moveTo>
                    <a:pt x="8020" y="0"/>
                  </a:moveTo>
                  <a:cubicBezTo>
                    <a:pt x="5748" y="0"/>
                    <a:pt x="1086" y="117"/>
                    <a:pt x="936" y="117"/>
                  </a:cubicBezTo>
                  <a:cubicBezTo>
                    <a:pt x="936" y="117"/>
                    <a:pt x="535" y="167"/>
                    <a:pt x="0" y="268"/>
                  </a:cubicBezTo>
                  <a:cubicBezTo>
                    <a:pt x="501" y="2139"/>
                    <a:pt x="1604" y="5848"/>
                    <a:pt x="2707" y="6316"/>
                  </a:cubicBezTo>
                  <a:cubicBezTo>
                    <a:pt x="4495" y="6132"/>
                    <a:pt x="7686" y="2624"/>
                    <a:pt x="8889" y="184"/>
                  </a:cubicBezTo>
                  <a:cubicBezTo>
                    <a:pt x="8588" y="134"/>
                    <a:pt x="8304" y="67"/>
                    <a:pt x="8020" y="0"/>
                  </a:cubicBezTo>
                  <a:close/>
                </a:path>
              </a:pathLst>
            </a:custGeom>
            <a:solidFill>
              <a:srgbClr val="4AA276"/>
            </a:solidFill>
            <a:ln>
              <a:noFill/>
            </a:ln>
          </p:spPr>
          <p:txBody>
            <a:bodyPr spcFirstLastPara="1" wrap="square" lIns="121900" tIns="121900" rIns="121900" bIns="121900" anchor="ctr" anchorCtr="0">
              <a:noAutofit/>
            </a:bodyPr>
            <a:lstStyle/>
            <a:p>
              <a:endParaRPr sz="2400"/>
            </a:p>
          </p:txBody>
        </p:sp>
        <p:sp>
          <p:nvSpPr>
            <p:cNvPr id="165" name="Google Shape;2095;p67">
              <a:extLst>
                <a:ext uri="{FF2B5EF4-FFF2-40B4-BE49-F238E27FC236}">
                  <a16:creationId xmlns:a16="http://schemas.microsoft.com/office/drawing/2014/main" id="{32F34CF8-4F29-676D-D0F9-9714AB0012EE}"/>
                </a:ext>
              </a:extLst>
            </p:cNvPr>
            <p:cNvSpPr/>
            <p:nvPr/>
          </p:nvSpPr>
          <p:spPr>
            <a:xfrm>
              <a:off x="7220587" y="1660824"/>
              <a:ext cx="301122" cy="502042"/>
            </a:xfrm>
            <a:custGeom>
              <a:avLst/>
              <a:gdLst/>
              <a:ahLst/>
              <a:cxnLst/>
              <a:rect l="l" t="t" r="r" b="b"/>
              <a:pathLst>
                <a:path w="9391" h="15657" extrusionOk="0">
                  <a:moveTo>
                    <a:pt x="1170" y="1"/>
                  </a:moveTo>
                  <a:cubicBezTo>
                    <a:pt x="869" y="318"/>
                    <a:pt x="669" y="887"/>
                    <a:pt x="635" y="2006"/>
                  </a:cubicBezTo>
                  <a:cubicBezTo>
                    <a:pt x="735" y="4028"/>
                    <a:pt x="0" y="3560"/>
                    <a:pt x="17" y="4044"/>
                  </a:cubicBezTo>
                  <a:cubicBezTo>
                    <a:pt x="34" y="4262"/>
                    <a:pt x="502" y="4312"/>
                    <a:pt x="602" y="4913"/>
                  </a:cubicBezTo>
                  <a:cubicBezTo>
                    <a:pt x="719" y="5665"/>
                    <a:pt x="719" y="6501"/>
                    <a:pt x="936" y="6684"/>
                  </a:cubicBezTo>
                  <a:cubicBezTo>
                    <a:pt x="1144" y="6870"/>
                    <a:pt x="1523" y="6963"/>
                    <a:pt x="2012" y="6963"/>
                  </a:cubicBezTo>
                  <a:cubicBezTo>
                    <a:pt x="2272" y="6963"/>
                    <a:pt x="2562" y="6937"/>
                    <a:pt x="2874" y="6885"/>
                  </a:cubicBezTo>
                  <a:cubicBezTo>
                    <a:pt x="2958" y="6868"/>
                    <a:pt x="3041" y="6851"/>
                    <a:pt x="3141" y="6835"/>
                  </a:cubicBezTo>
                  <a:cubicBezTo>
                    <a:pt x="3152" y="6834"/>
                    <a:pt x="3163" y="6834"/>
                    <a:pt x="3173" y="6834"/>
                  </a:cubicBezTo>
                  <a:cubicBezTo>
                    <a:pt x="3773" y="6834"/>
                    <a:pt x="3676" y="8259"/>
                    <a:pt x="3693" y="8489"/>
                  </a:cubicBezTo>
                  <a:cubicBezTo>
                    <a:pt x="3726" y="8740"/>
                    <a:pt x="3843" y="9425"/>
                    <a:pt x="3359" y="9959"/>
                  </a:cubicBezTo>
                  <a:cubicBezTo>
                    <a:pt x="3025" y="10327"/>
                    <a:pt x="2089" y="10477"/>
                    <a:pt x="2089" y="10477"/>
                  </a:cubicBezTo>
                  <a:cubicBezTo>
                    <a:pt x="2089" y="10477"/>
                    <a:pt x="3158" y="15423"/>
                    <a:pt x="4144" y="15657"/>
                  </a:cubicBezTo>
                  <a:cubicBezTo>
                    <a:pt x="5497" y="15105"/>
                    <a:pt x="8488" y="12081"/>
                    <a:pt x="9390" y="10427"/>
                  </a:cubicBezTo>
                  <a:cubicBezTo>
                    <a:pt x="8371" y="10093"/>
                    <a:pt x="7753" y="9308"/>
                    <a:pt x="7436" y="8339"/>
                  </a:cubicBezTo>
                  <a:cubicBezTo>
                    <a:pt x="7101" y="7369"/>
                    <a:pt x="7001" y="4045"/>
                    <a:pt x="7001" y="4044"/>
                  </a:cubicBezTo>
                  <a:lnTo>
                    <a:pt x="7001" y="4044"/>
                  </a:lnTo>
                  <a:cubicBezTo>
                    <a:pt x="7001" y="4044"/>
                    <a:pt x="7077" y="4082"/>
                    <a:pt x="7217" y="4082"/>
                  </a:cubicBezTo>
                  <a:cubicBezTo>
                    <a:pt x="7339" y="4082"/>
                    <a:pt x="7509" y="4053"/>
                    <a:pt x="7720" y="3944"/>
                  </a:cubicBezTo>
                  <a:cubicBezTo>
                    <a:pt x="8171" y="3710"/>
                    <a:pt x="8538" y="1588"/>
                    <a:pt x="7803" y="1421"/>
                  </a:cubicBezTo>
                  <a:cubicBezTo>
                    <a:pt x="7718" y="1400"/>
                    <a:pt x="7636" y="1390"/>
                    <a:pt x="7557" y="1390"/>
                  </a:cubicBezTo>
                  <a:cubicBezTo>
                    <a:pt x="7009" y="1390"/>
                    <a:pt x="6638" y="1889"/>
                    <a:pt x="6433" y="2708"/>
                  </a:cubicBezTo>
                  <a:cubicBezTo>
                    <a:pt x="5748" y="2123"/>
                    <a:pt x="5548" y="1922"/>
                    <a:pt x="4645" y="1605"/>
                  </a:cubicBezTo>
                  <a:cubicBezTo>
                    <a:pt x="3893" y="1338"/>
                    <a:pt x="1738" y="1538"/>
                    <a:pt x="1420" y="953"/>
                  </a:cubicBezTo>
                  <a:cubicBezTo>
                    <a:pt x="1170" y="536"/>
                    <a:pt x="1220" y="118"/>
                    <a:pt x="1170" y="1"/>
                  </a:cubicBez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66" name="Google Shape;2096;p67">
              <a:extLst>
                <a:ext uri="{FF2B5EF4-FFF2-40B4-BE49-F238E27FC236}">
                  <a16:creationId xmlns:a16="http://schemas.microsoft.com/office/drawing/2014/main" id="{48781A76-1483-89E7-84BC-3E65950F6742}"/>
                </a:ext>
              </a:extLst>
            </p:cNvPr>
            <p:cNvSpPr/>
            <p:nvPr/>
          </p:nvSpPr>
          <p:spPr>
            <a:xfrm>
              <a:off x="7287538" y="1770134"/>
              <a:ext cx="234171" cy="392732"/>
            </a:xfrm>
            <a:custGeom>
              <a:avLst/>
              <a:gdLst/>
              <a:ahLst/>
              <a:cxnLst/>
              <a:rect l="l" t="t" r="r" b="b"/>
              <a:pathLst>
                <a:path w="7303" h="12248" extrusionOk="0">
                  <a:moveTo>
                    <a:pt x="4462" y="1"/>
                  </a:moveTo>
                  <a:cubicBezTo>
                    <a:pt x="4412" y="318"/>
                    <a:pt x="4345" y="518"/>
                    <a:pt x="4312" y="669"/>
                  </a:cubicBezTo>
                  <a:cubicBezTo>
                    <a:pt x="3643" y="2774"/>
                    <a:pt x="1755" y="3309"/>
                    <a:pt x="1053" y="3426"/>
                  </a:cubicBezTo>
                  <a:cubicBezTo>
                    <a:pt x="1064" y="3425"/>
                    <a:pt x="1075" y="3425"/>
                    <a:pt x="1085" y="3425"/>
                  </a:cubicBezTo>
                  <a:cubicBezTo>
                    <a:pt x="1685" y="3425"/>
                    <a:pt x="1588" y="4850"/>
                    <a:pt x="1605" y="5080"/>
                  </a:cubicBezTo>
                  <a:cubicBezTo>
                    <a:pt x="1638" y="5331"/>
                    <a:pt x="1638" y="6032"/>
                    <a:pt x="1271" y="6550"/>
                  </a:cubicBezTo>
                  <a:cubicBezTo>
                    <a:pt x="987" y="6951"/>
                    <a:pt x="1" y="7068"/>
                    <a:pt x="1" y="7068"/>
                  </a:cubicBezTo>
                  <a:cubicBezTo>
                    <a:pt x="1" y="7068"/>
                    <a:pt x="1070" y="12014"/>
                    <a:pt x="2056" y="12248"/>
                  </a:cubicBezTo>
                  <a:cubicBezTo>
                    <a:pt x="3409" y="11696"/>
                    <a:pt x="6400" y="8672"/>
                    <a:pt x="7302" y="7018"/>
                  </a:cubicBezTo>
                  <a:cubicBezTo>
                    <a:pt x="6283" y="6684"/>
                    <a:pt x="5665" y="5899"/>
                    <a:pt x="5348" y="4930"/>
                  </a:cubicBezTo>
                  <a:cubicBezTo>
                    <a:pt x="5013" y="3960"/>
                    <a:pt x="4913" y="635"/>
                    <a:pt x="4913" y="635"/>
                  </a:cubicBezTo>
                  <a:cubicBezTo>
                    <a:pt x="4913" y="635"/>
                    <a:pt x="4562" y="535"/>
                    <a:pt x="4462" y="1"/>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167" name="Google Shape;2097;p67">
              <a:extLst>
                <a:ext uri="{FF2B5EF4-FFF2-40B4-BE49-F238E27FC236}">
                  <a16:creationId xmlns:a16="http://schemas.microsoft.com/office/drawing/2014/main" id="{7609CD1C-DB7D-9DBA-1DFE-622CAE38EFD5}"/>
                </a:ext>
              </a:extLst>
            </p:cNvPr>
            <p:cNvSpPr/>
            <p:nvPr/>
          </p:nvSpPr>
          <p:spPr>
            <a:xfrm>
              <a:off x="7438084" y="1720176"/>
              <a:ext cx="32738" cy="53741"/>
            </a:xfrm>
            <a:custGeom>
              <a:avLst/>
              <a:gdLst/>
              <a:ahLst/>
              <a:cxnLst/>
              <a:rect l="l" t="t" r="r" b="b"/>
              <a:pathLst>
                <a:path w="1021" h="1676" extrusionOk="0">
                  <a:moveTo>
                    <a:pt x="807" y="1"/>
                  </a:moveTo>
                  <a:cubicBezTo>
                    <a:pt x="727" y="1"/>
                    <a:pt x="624" y="30"/>
                    <a:pt x="502" y="122"/>
                  </a:cubicBezTo>
                  <a:cubicBezTo>
                    <a:pt x="68" y="439"/>
                    <a:pt x="1" y="1675"/>
                    <a:pt x="452" y="1675"/>
                  </a:cubicBezTo>
                  <a:cubicBezTo>
                    <a:pt x="920" y="1675"/>
                    <a:pt x="937" y="907"/>
                    <a:pt x="619" y="823"/>
                  </a:cubicBezTo>
                  <a:cubicBezTo>
                    <a:pt x="552" y="807"/>
                    <a:pt x="485" y="790"/>
                    <a:pt x="419" y="790"/>
                  </a:cubicBezTo>
                  <a:cubicBezTo>
                    <a:pt x="419" y="790"/>
                    <a:pt x="484" y="88"/>
                    <a:pt x="1002" y="88"/>
                  </a:cubicBezTo>
                  <a:cubicBezTo>
                    <a:pt x="1008" y="88"/>
                    <a:pt x="1014" y="88"/>
                    <a:pt x="1020" y="88"/>
                  </a:cubicBezTo>
                  <a:cubicBezTo>
                    <a:pt x="1020" y="88"/>
                    <a:pt x="946" y="1"/>
                    <a:pt x="807" y="1"/>
                  </a:cubicBezTo>
                  <a:close/>
                </a:path>
              </a:pathLst>
            </a:custGeom>
            <a:solidFill>
              <a:srgbClr val="F37B59"/>
            </a:solidFill>
            <a:ln>
              <a:noFill/>
            </a:ln>
          </p:spPr>
          <p:txBody>
            <a:bodyPr spcFirstLastPara="1" wrap="square" lIns="121900" tIns="121900" rIns="121900" bIns="121900" anchor="ctr" anchorCtr="0">
              <a:noAutofit/>
            </a:bodyPr>
            <a:lstStyle/>
            <a:p>
              <a:endParaRPr sz="2400"/>
            </a:p>
          </p:txBody>
        </p:sp>
        <p:sp>
          <p:nvSpPr>
            <p:cNvPr id="168" name="Google Shape;2098;p67">
              <a:extLst>
                <a:ext uri="{FF2B5EF4-FFF2-40B4-BE49-F238E27FC236}">
                  <a16:creationId xmlns:a16="http://schemas.microsoft.com/office/drawing/2014/main" id="{6D1C541C-1803-00DD-87A2-DD92C468338B}"/>
                </a:ext>
              </a:extLst>
            </p:cNvPr>
            <p:cNvSpPr/>
            <p:nvPr/>
          </p:nvSpPr>
          <p:spPr>
            <a:xfrm>
              <a:off x="7260764" y="1738838"/>
              <a:ext cx="23600" cy="23824"/>
            </a:xfrm>
            <a:custGeom>
              <a:avLst/>
              <a:gdLst/>
              <a:ahLst/>
              <a:cxnLst/>
              <a:rect l="l" t="t" r="r" b="b"/>
              <a:pathLst>
                <a:path w="736" h="743" extrusionOk="0">
                  <a:moveTo>
                    <a:pt x="405" y="1"/>
                  </a:moveTo>
                  <a:cubicBezTo>
                    <a:pt x="387" y="1"/>
                    <a:pt x="369" y="3"/>
                    <a:pt x="351" y="7"/>
                  </a:cubicBezTo>
                  <a:cubicBezTo>
                    <a:pt x="318" y="7"/>
                    <a:pt x="268" y="7"/>
                    <a:pt x="218" y="41"/>
                  </a:cubicBezTo>
                  <a:cubicBezTo>
                    <a:pt x="84" y="91"/>
                    <a:pt x="0" y="225"/>
                    <a:pt x="0" y="375"/>
                  </a:cubicBezTo>
                  <a:cubicBezTo>
                    <a:pt x="0" y="408"/>
                    <a:pt x="0" y="442"/>
                    <a:pt x="17" y="475"/>
                  </a:cubicBezTo>
                  <a:cubicBezTo>
                    <a:pt x="34" y="525"/>
                    <a:pt x="67" y="592"/>
                    <a:pt x="117" y="642"/>
                  </a:cubicBezTo>
                  <a:lnTo>
                    <a:pt x="184" y="692"/>
                  </a:lnTo>
                  <a:cubicBezTo>
                    <a:pt x="251" y="726"/>
                    <a:pt x="301" y="743"/>
                    <a:pt x="368" y="743"/>
                  </a:cubicBezTo>
                  <a:cubicBezTo>
                    <a:pt x="418" y="743"/>
                    <a:pt x="468" y="726"/>
                    <a:pt x="518" y="709"/>
                  </a:cubicBezTo>
                  <a:cubicBezTo>
                    <a:pt x="652" y="642"/>
                    <a:pt x="736" y="509"/>
                    <a:pt x="736" y="358"/>
                  </a:cubicBezTo>
                  <a:lnTo>
                    <a:pt x="719" y="275"/>
                  </a:lnTo>
                  <a:cubicBezTo>
                    <a:pt x="702" y="208"/>
                    <a:pt x="669" y="141"/>
                    <a:pt x="619" y="108"/>
                  </a:cubicBezTo>
                  <a:cubicBezTo>
                    <a:pt x="602" y="91"/>
                    <a:pt x="569" y="58"/>
                    <a:pt x="535" y="41"/>
                  </a:cubicBezTo>
                  <a:cubicBezTo>
                    <a:pt x="498" y="16"/>
                    <a:pt x="453" y="1"/>
                    <a:pt x="405" y="1"/>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169" name="Google Shape;2099;p67">
              <a:extLst>
                <a:ext uri="{FF2B5EF4-FFF2-40B4-BE49-F238E27FC236}">
                  <a16:creationId xmlns:a16="http://schemas.microsoft.com/office/drawing/2014/main" id="{C08A00ED-FEA4-9E3A-98A5-2BBD0D8D01A2}"/>
                </a:ext>
              </a:extLst>
            </p:cNvPr>
            <p:cNvSpPr/>
            <p:nvPr/>
          </p:nvSpPr>
          <p:spPr>
            <a:xfrm>
              <a:off x="7251658" y="1813005"/>
              <a:ext cx="48258" cy="23247"/>
            </a:xfrm>
            <a:custGeom>
              <a:avLst/>
              <a:gdLst/>
              <a:ahLst/>
              <a:cxnLst/>
              <a:rect l="l" t="t" r="r" b="b"/>
              <a:pathLst>
                <a:path w="1505" h="725" extrusionOk="0">
                  <a:moveTo>
                    <a:pt x="1504" y="0"/>
                  </a:moveTo>
                  <a:lnTo>
                    <a:pt x="1504" y="0"/>
                  </a:lnTo>
                  <a:cubicBezTo>
                    <a:pt x="1270" y="100"/>
                    <a:pt x="1036" y="167"/>
                    <a:pt x="786" y="201"/>
                  </a:cubicBezTo>
                  <a:cubicBezTo>
                    <a:pt x="335" y="251"/>
                    <a:pt x="0" y="268"/>
                    <a:pt x="0" y="268"/>
                  </a:cubicBezTo>
                  <a:cubicBezTo>
                    <a:pt x="0" y="268"/>
                    <a:pt x="310" y="725"/>
                    <a:pt x="749" y="725"/>
                  </a:cubicBezTo>
                  <a:cubicBezTo>
                    <a:pt x="778" y="725"/>
                    <a:pt x="806" y="723"/>
                    <a:pt x="836" y="719"/>
                  </a:cubicBezTo>
                  <a:cubicBezTo>
                    <a:pt x="1187" y="669"/>
                    <a:pt x="1471" y="368"/>
                    <a:pt x="1504"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170" name="Google Shape;2100;p67">
              <a:extLst>
                <a:ext uri="{FF2B5EF4-FFF2-40B4-BE49-F238E27FC236}">
                  <a16:creationId xmlns:a16="http://schemas.microsoft.com/office/drawing/2014/main" id="{6C0A2A43-5791-51BE-E940-7B77D52B776E}"/>
                </a:ext>
              </a:extLst>
            </p:cNvPr>
            <p:cNvSpPr/>
            <p:nvPr/>
          </p:nvSpPr>
          <p:spPr>
            <a:xfrm>
              <a:off x="7258071" y="1715463"/>
              <a:ext cx="38093" cy="18277"/>
            </a:xfrm>
            <a:custGeom>
              <a:avLst/>
              <a:gdLst/>
              <a:ahLst/>
              <a:cxnLst/>
              <a:rect l="l" t="t" r="r" b="b"/>
              <a:pathLst>
                <a:path w="1188" h="570" extrusionOk="0">
                  <a:moveTo>
                    <a:pt x="565" y="1"/>
                  </a:moveTo>
                  <a:cubicBezTo>
                    <a:pt x="257" y="1"/>
                    <a:pt x="1" y="369"/>
                    <a:pt x="1" y="369"/>
                  </a:cubicBezTo>
                  <a:cubicBezTo>
                    <a:pt x="130" y="336"/>
                    <a:pt x="260" y="318"/>
                    <a:pt x="385" y="318"/>
                  </a:cubicBezTo>
                  <a:cubicBezTo>
                    <a:pt x="453" y="318"/>
                    <a:pt x="521" y="324"/>
                    <a:pt x="586" y="335"/>
                  </a:cubicBezTo>
                  <a:cubicBezTo>
                    <a:pt x="803" y="369"/>
                    <a:pt x="1003" y="452"/>
                    <a:pt x="1187" y="569"/>
                  </a:cubicBezTo>
                  <a:cubicBezTo>
                    <a:pt x="1187" y="569"/>
                    <a:pt x="1003" y="1"/>
                    <a:pt x="586" y="1"/>
                  </a:cubicBezTo>
                  <a:cubicBezTo>
                    <a:pt x="579" y="1"/>
                    <a:pt x="572" y="1"/>
                    <a:pt x="565" y="1"/>
                  </a:cubicBezTo>
                  <a:close/>
                </a:path>
              </a:pathLst>
            </a:custGeom>
            <a:solidFill>
              <a:srgbClr val="0A2E4E"/>
            </a:solidFill>
            <a:ln>
              <a:noFill/>
            </a:ln>
          </p:spPr>
          <p:txBody>
            <a:bodyPr spcFirstLastPara="1" wrap="square" lIns="121900" tIns="121900" rIns="121900" bIns="121900" anchor="ctr" anchorCtr="0">
              <a:noAutofit/>
            </a:bodyPr>
            <a:lstStyle/>
            <a:p>
              <a:endParaRPr sz="2400"/>
            </a:p>
          </p:txBody>
        </p:sp>
        <p:sp>
          <p:nvSpPr>
            <p:cNvPr id="171" name="Google Shape;2101;p67">
              <a:extLst>
                <a:ext uri="{FF2B5EF4-FFF2-40B4-BE49-F238E27FC236}">
                  <a16:creationId xmlns:a16="http://schemas.microsoft.com/office/drawing/2014/main" id="{D826CCFB-35B4-FC79-1609-FFA1AD761890}"/>
                </a:ext>
              </a:extLst>
            </p:cNvPr>
            <p:cNvSpPr/>
            <p:nvPr/>
          </p:nvSpPr>
          <p:spPr>
            <a:xfrm>
              <a:off x="7336854" y="2001034"/>
              <a:ext cx="577555" cy="1288532"/>
            </a:xfrm>
            <a:custGeom>
              <a:avLst/>
              <a:gdLst/>
              <a:ahLst/>
              <a:cxnLst/>
              <a:rect l="l" t="t" r="r" b="b"/>
              <a:pathLst>
                <a:path w="18012" h="40185" extrusionOk="0">
                  <a:moveTo>
                    <a:pt x="6917" y="1"/>
                  </a:moveTo>
                  <a:lnTo>
                    <a:pt x="100" y="29408"/>
                  </a:lnTo>
                  <a:cubicBezTo>
                    <a:pt x="0" y="29859"/>
                    <a:pt x="334" y="30293"/>
                    <a:pt x="802" y="30293"/>
                  </a:cubicBezTo>
                  <a:lnTo>
                    <a:pt x="1086" y="30293"/>
                  </a:lnTo>
                  <a:lnTo>
                    <a:pt x="1220" y="39517"/>
                  </a:lnTo>
                  <a:cubicBezTo>
                    <a:pt x="1220" y="39884"/>
                    <a:pt x="1521" y="40185"/>
                    <a:pt x="1905" y="40185"/>
                  </a:cubicBezTo>
                  <a:lnTo>
                    <a:pt x="17995" y="40185"/>
                  </a:lnTo>
                  <a:cubicBezTo>
                    <a:pt x="18012" y="40118"/>
                    <a:pt x="18012" y="40051"/>
                    <a:pt x="18012" y="39968"/>
                  </a:cubicBezTo>
                  <a:lnTo>
                    <a:pt x="18012" y="30628"/>
                  </a:lnTo>
                  <a:cubicBezTo>
                    <a:pt x="18012" y="29909"/>
                    <a:pt x="17427" y="29341"/>
                    <a:pt x="16725" y="29341"/>
                  </a:cubicBezTo>
                  <a:lnTo>
                    <a:pt x="2189" y="29341"/>
                  </a:lnTo>
                  <a:lnTo>
                    <a:pt x="8521" y="268"/>
                  </a:lnTo>
                  <a:cubicBezTo>
                    <a:pt x="7987" y="168"/>
                    <a:pt x="7452" y="84"/>
                    <a:pt x="6917" y="1"/>
                  </a:cubicBezTo>
                  <a:close/>
                </a:path>
              </a:pathLst>
            </a:custGeom>
            <a:solidFill>
              <a:srgbClr val="D1D1D1">
                <a:alpha val="40630"/>
              </a:srgbClr>
            </a:solidFill>
            <a:ln>
              <a:noFill/>
            </a:ln>
          </p:spPr>
          <p:txBody>
            <a:bodyPr spcFirstLastPara="1" wrap="square" lIns="121900" tIns="121900" rIns="121900" bIns="121900" anchor="ctr" anchorCtr="0">
              <a:noAutofit/>
            </a:bodyPr>
            <a:lstStyle/>
            <a:p>
              <a:endParaRPr sz="2400"/>
            </a:p>
          </p:txBody>
        </p:sp>
        <p:sp>
          <p:nvSpPr>
            <p:cNvPr id="172" name="Google Shape;2102;p67">
              <a:extLst>
                <a:ext uri="{FF2B5EF4-FFF2-40B4-BE49-F238E27FC236}">
                  <a16:creationId xmlns:a16="http://schemas.microsoft.com/office/drawing/2014/main" id="{FDEF53AD-78DD-8040-DED0-048F6AAEEAA6}"/>
                </a:ext>
              </a:extLst>
            </p:cNvPr>
            <p:cNvSpPr/>
            <p:nvPr/>
          </p:nvSpPr>
          <p:spPr>
            <a:xfrm>
              <a:off x="7539537" y="3014705"/>
              <a:ext cx="184694" cy="282300"/>
            </a:xfrm>
            <a:custGeom>
              <a:avLst/>
              <a:gdLst/>
              <a:ahLst/>
              <a:cxnLst/>
              <a:rect l="l" t="t" r="r" b="b"/>
              <a:pathLst>
                <a:path w="5760" h="8804" extrusionOk="0">
                  <a:moveTo>
                    <a:pt x="2484" y="0"/>
                  </a:moveTo>
                  <a:lnTo>
                    <a:pt x="2150" y="2958"/>
                  </a:lnTo>
                  <a:cubicBezTo>
                    <a:pt x="1164" y="3242"/>
                    <a:pt x="630" y="4228"/>
                    <a:pt x="446" y="4562"/>
                  </a:cubicBezTo>
                  <a:cubicBezTo>
                    <a:pt x="264" y="4892"/>
                    <a:pt x="1" y="6350"/>
                    <a:pt x="350" y="6350"/>
                  </a:cubicBezTo>
                  <a:cubicBezTo>
                    <a:pt x="354" y="6350"/>
                    <a:pt x="358" y="6350"/>
                    <a:pt x="362" y="6350"/>
                  </a:cubicBezTo>
                  <a:cubicBezTo>
                    <a:pt x="747" y="6316"/>
                    <a:pt x="1181" y="4929"/>
                    <a:pt x="1181" y="4929"/>
                  </a:cubicBezTo>
                  <a:lnTo>
                    <a:pt x="1632" y="4378"/>
                  </a:lnTo>
                  <a:lnTo>
                    <a:pt x="1632" y="4378"/>
                  </a:lnTo>
                  <a:cubicBezTo>
                    <a:pt x="1632" y="4379"/>
                    <a:pt x="814" y="7853"/>
                    <a:pt x="1131" y="8171"/>
                  </a:cubicBezTo>
                  <a:cubicBezTo>
                    <a:pt x="1157" y="8196"/>
                    <a:pt x="1184" y="8208"/>
                    <a:pt x="1211" y="8208"/>
                  </a:cubicBezTo>
                  <a:cubicBezTo>
                    <a:pt x="1605" y="8208"/>
                    <a:pt x="2061" y="5662"/>
                    <a:pt x="2225" y="5662"/>
                  </a:cubicBezTo>
                  <a:cubicBezTo>
                    <a:pt x="2228" y="5662"/>
                    <a:pt x="2231" y="5663"/>
                    <a:pt x="2234" y="5665"/>
                  </a:cubicBezTo>
                  <a:cubicBezTo>
                    <a:pt x="2401" y="5765"/>
                    <a:pt x="1515" y="8188"/>
                    <a:pt x="1649" y="8589"/>
                  </a:cubicBezTo>
                  <a:cubicBezTo>
                    <a:pt x="1702" y="8741"/>
                    <a:pt x="1765" y="8804"/>
                    <a:pt x="1834" y="8804"/>
                  </a:cubicBezTo>
                  <a:cubicBezTo>
                    <a:pt x="1939" y="8804"/>
                    <a:pt x="2056" y="8657"/>
                    <a:pt x="2167" y="8455"/>
                  </a:cubicBezTo>
                  <a:cubicBezTo>
                    <a:pt x="2351" y="8137"/>
                    <a:pt x="2869" y="5832"/>
                    <a:pt x="3069" y="5815"/>
                  </a:cubicBezTo>
                  <a:cubicBezTo>
                    <a:pt x="3070" y="5815"/>
                    <a:pt x="3070" y="5815"/>
                    <a:pt x="3071" y="5815"/>
                  </a:cubicBezTo>
                  <a:cubicBezTo>
                    <a:pt x="3247" y="5815"/>
                    <a:pt x="2252" y="8589"/>
                    <a:pt x="2618" y="8772"/>
                  </a:cubicBezTo>
                  <a:cubicBezTo>
                    <a:pt x="2628" y="8777"/>
                    <a:pt x="2638" y="8779"/>
                    <a:pt x="2649" y="8779"/>
                  </a:cubicBezTo>
                  <a:cubicBezTo>
                    <a:pt x="3023" y="8779"/>
                    <a:pt x="3676" y="5948"/>
                    <a:pt x="3871" y="5932"/>
                  </a:cubicBezTo>
                  <a:cubicBezTo>
                    <a:pt x="4082" y="5932"/>
                    <a:pt x="2990" y="8614"/>
                    <a:pt x="3332" y="8614"/>
                  </a:cubicBezTo>
                  <a:cubicBezTo>
                    <a:pt x="3343" y="8614"/>
                    <a:pt x="3356" y="8611"/>
                    <a:pt x="3370" y="8605"/>
                  </a:cubicBezTo>
                  <a:cubicBezTo>
                    <a:pt x="3604" y="8505"/>
                    <a:pt x="4840" y="6082"/>
                    <a:pt x="4774" y="4946"/>
                  </a:cubicBezTo>
                  <a:lnTo>
                    <a:pt x="5759" y="1036"/>
                  </a:lnTo>
                  <a:lnTo>
                    <a:pt x="2484" y="0"/>
                  </a:lnTo>
                  <a:close/>
                </a:path>
              </a:pathLst>
            </a:custGeom>
            <a:solidFill>
              <a:srgbClr val="F7A68E"/>
            </a:solidFill>
            <a:ln>
              <a:noFill/>
            </a:ln>
          </p:spPr>
          <p:txBody>
            <a:bodyPr spcFirstLastPara="1" wrap="square" lIns="121900" tIns="121900" rIns="121900" bIns="121900" anchor="ctr" anchorCtr="0">
              <a:noAutofit/>
            </a:bodyPr>
            <a:lstStyle/>
            <a:p>
              <a:endParaRPr sz="2400"/>
            </a:p>
          </p:txBody>
        </p:sp>
        <p:sp>
          <p:nvSpPr>
            <p:cNvPr id="173" name="Google Shape;2103;p67">
              <a:extLst>
                <a:ext uri="{FF2B5EF4-FFF2-40B4-BE49-F238E27FC236}">
                  <a16:creationId xmlns:a16="http://schemas.microsoft.com/office/drawing/2014/main" id="{A42B52A2-6F60-E7F0-6557-D0BBFA8E1770}"/>
                </a:ext>
              </a:extLst>
            </p:cNvPr>
            <p:cNvSpPr/>
            <p:nvPr/>
          </p:nvSpPr>
          <p:spPr>
            <a:xfrm>
              <a:off x="7588084" y="2034189"/>
              <a:ext cx="297403" cy="1075909"/>
            </a:xfrm>
            <a:custGeom>
              <a:avLst/>
              <a:gdLst/>
              <a:ahLst/>
              <a:cxnLst/>
              <a:rect l="l" t="t" r="r" b="b"/>
              <a:pathLst>
                <a:path w="9275" h="33554" extrusionOk="0">
                  <a:moveTo>
                    <a:pt x="2129" y="1"/>
                  </a:moveTo>
                  <a:cubicBezTo>
                    <a:pt x="250" y="1"/>
                    <a:pt x="1" y="1271"/>
                    <a:pt x="168" y="4180"/>
                  </a:cubicBezTo>
                  <a:cubicBezTo>
                    <a:pt x="336" y="7472"/>
                    <a:pt x="2006" y="18065"/>
                    <a:pt x="2006" y="18065"/>
                  </a:cubicBezTo>
                  <a:lnTo>
                    <a:pt x="18" y="31950"/>
                  </a:lnTo>
                  <a:lnTo>
                    <a:pt x="5114" y="33554"/>
                  </a:lnTo>
                  <a:cubicBezTo>
                    <a:pt x="5114" y="33554"/>
                    <a:pt x="8773" y="22075"/>
                    <a:pt x="9024" y="18416"/>
                  </a:cubicBezTo>
                  <a:cubicBezTo>
                    <a:pt x="9275" y="14756"/>
                    <a:pt x="5565" y="337"/>
                    <a:pt x="2725" y="36"/>
                  </a:cubicBezTo>
                  <a:cubicBezTo>
                    <a:pt x="2510" y="13"/>
                    <a:pt x="2312" y="1"/>
                    <a:pt x="2129" y="1"/>
                  </a:cubicBezTo>
                  <a:close/>
                </a:path>
              </a:pathLst>
            </a:custGeom>
            <a:solidFill>
              <a:srgbClr val="4AA276"/>
            </a:solidFill>
            <a:ln>
              <a:noFill/>
            </a:ln>
          </p:spPr>
          <p:txBody>
            <a:bodyPr spcFirstLastPara="1" wrap="square" lIns="121900" tIns="121900" rIns="121900" bIns="121900" anchor="ctr" anchorCtr="0">
              <a:noAutofit/>
            </a:bodyPr>
            <a:lstStyle/>
            <a:p>
              <a:pPr marL="0" algn="l" defTabSz="914400" rtl="0" eaLnBrk="1" latinLnBrk="0" hangingPunct="1"/>
              <a:endParaRPr sz="2400"/>
            </a:p>
          </p:txBody>
        </p:sp>
      </p:grpSp>
      <p:sp>
        <p:nvSpPr>
          <p:cNvPr id="2" name="Slide Number Placeholder 1">
            <a:extLst>
              <a:ext uri="{FF2B5EF4-FFF2-40B4-BE49-F238E27FC236}">
                <a16:creationId xmlns:a16="http://schemas.microsoft.com/office/drawing/2014/main" id="{0B3CE3DE-7F19-46C1-B66D-A75A1660D1AD}"/>
              </a:ext>
            </a:extLst>
          </p:cNvPr>
          <p:cNvSpPr>
            <a:spLocks noGrp="1"/>
          </p:cNvSpPr>
          <p:nvPr>
            <p:ph type="sldNum" sz="quarter" idx="12"/>
          </p:nvPr>
        </p:nvSpPr>
        <p:spPr/>
        <p:txBody>
          <a:bodyPr/>
          <a:lstStyle/>
          <a:p>
            <a:fld id="{A849D18B-402F-4F6A-9A87-392CA8653E49}" type="slidenum">
              <a:rPr lang="ar-LY" smtClean="0"/>
              <a:t>17</a:t>
            </a:fld>
            <a:endParaRPr lang="ar-LY"/>
          </a:p>
        </p:txBody>
      </p:sp>
    </p:spTree>
    <p:extLst>
      <p:ext uri="{BB962C8B-B14F-4D97-AF65-F5344CB8AC3E}">
        <p14:creationId xmlns:p14="http://schemas.microsoft.com/office/powerpoint/2010/main" val="25289218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par>
                                <p:cTn id="11" presetID="56" presetClass="entr" presetSubtype="0" fill="hold" nodeType="withEffect">
                                  <p:stCondLst>
                                    <p:cond delay="0"/>
                                  </p:stCondLst>
                                  <p:iterate type="lt">
                                    <p:tmPct val="10000"/>
                                  </p:iterate>
                                  <p:childTnLst>
                                    <p:set>
                                      <p:cBhvr>
                                        <p:cTn id="12" dur="1" fill="hold">
                                          <p:stCondLst>
                                            <p:cond delay="0"/>
                                          </p:stCondLst>
                                        </p:cTn>
                                        <p:tgtEl>
                                          <p:spTgt spid="3">
                                            <p:txEl>
                                              <p:pRg st="1" end="1"/>
                                            </p:txEl>
                                          </p:spTgt>
                                        </p:tgtEl>
                                        <p:attrNameLst>
                                          <p:attrName>style.visibility</p:attrName>
                                        </p:attrNameLst>
                                      </p:cBhvr>
                                      <p:to>
                                        <p:strVal val="visible"/>
                                      </p:to>
                                    </p:set>
                                    <p:anim by="(-#ppt_w*2)" calcmode="lin" valueType="num">
                                      <p:cBhvr rctx="PPT">
                                        <p:cTn id="13" dur="500" autoRev="1" fill="hold">
                                          <p:stCondLst>
                                            <p:cond delay="0"/>
                                          </p:stCondLst>
                                        </p:cTn>
                                        <p:tgtEl>
                                          <p:spTgt spid="3">
                                            <p:txEl>
                                              <p:pRg st="1" end="1"/>
                                            </p:txEl>
                                          </p:spTgt>
                                        </p:tgtEl>
                                        <p:attrNameLst>
                                          <p:attrName>ppt_w</p:attrName>
                                        </p:attrNameLst>
                                      </p:cBhvr>
                                    </p:anim>
                                    <p:anim by="(#ppt_w*0.50)" calcmode="lin" valueType="num">
                                      <p:cBhvr>
                                        <p:cTn id="14" dur="500" decel="50000" autoRev="1" fill="hold">
                                          <p:stCondLst>
                                            <p:cond delay="0"/>
                                          </p:stCondLst>
                                        </p:cTn>
                                        <p:tgtEl>
                                          <p:spTgt spid="3">
                                            <p:txEl>
                                              <p:pRg st="1" end="1"/>
                                            </p:txEl>
                                          </p:spTgt>
                                        </p:tgtEl>
                                        <p:attrNameLst>
                                          <p:attrName>ppt_x</p:attrName>
                                        </p:attrNameLst>
                                      </p:cBhvr>
                                    </p:anim>
                                    <p:anim from="(-#ppt_h/2)" to="(#ppt_y)" calcmode="lin" valueType="num">
                                      <p:cBhvr>
                                        <p:cTn id="15" dur="1000" fill="hold">
                                          <p:stCondLst>
                                            <p:cond delay="0"/>
                                          </p:stCondLst>
                                        </p:cTn>
                                        <p:tgtEl>
                                          <p:spTgt spid="3">
                                            <p:txEl>
                                              <p:pRg st="1" end="1"/>
                                            </p:txEl>
                                          </p:spTgt>
                                        </p:tgtEl>
                                        <p:attrNameLst>
                                          <p:attrName>ppt_y</p:attrName>
                                        </p:attrNameLst>
                                      </p:cBhvr>
                                    </p:anim>
                                    <p:animRot by="21600000">
                                      <p:cBhvr>
                                        <p:cTn id="16" dur="1000" fill="hold">
                                          <p:stCondLst>
                                            <p:cond delay="0"/>
                                          </p:stCondLst>
                                        </p:cTn>
                                        <p:tgtEl>
                                          <p:spTgt spid="3">
                                            <p:txEl>
                                              <p:pRg st="1" end="1"/>
                                            </p:txEl>
                                          </p:spTgt>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4" presetClass="emph" presetSubtype="0" fill="hold" nodeType="clickEffect">
                                  <p:stCondLst>
                                    <p:cond delay="0"/>
                                  </p:stCondLst>
                                  <p:iterate type="lt">
                                    <p:tmPct val="0"/>
                                  </p:iterate>
                                  <p:childTnLst>
                                    <p:animClr clrSpc="hsl" dir="cw">
                                      <p:cBhvr override="childStyle">
                                        <p:cTn id="20" dur="500" fill="hold"/>
                                        <p:tgtEl>
                                          <p:spTgt spid="3">
                                            <p:txEl>
                                              <p:pRg st="0" end="0"/>
                                            </p:txEl>
                                          </p:spTgt>
                                        </p:tgtEl>
                                        <p:attrNameLst>
                                          <p:attrName>style.color</p:attrName>
                                        </p:attrNameLst>
                                      </p:cBhvr>
                                      <p:by>
                                        <p:hsl h="0" s="-12549" l="-25098"/>
                                      </p:by>
                                    </p:animClr>
                                    <p:animClr clrSpc="hsl" dir="cw">
                                      <p:cBhvr>
                                        <p:cTn id="21" dur="500" fill="hold"/>
                                        <p:tgtEl>
                                          <p:spTgt spid="3">
                                            <p:txEl>
                                              <p:pRg st="0" end="0"/>
                                            </p:txEl>
                                          </p:spTgt>
                                        </p:tgtEl>
                                        <p:attrNameLst>
                                          <p:attrName>fillcolor</p:attrName>
                                        </p:attrNameLst>
                                      </p:cBhvr>
                                      <p:by>
                                        <p:hsl h="0" s="-12549" l="-25098"/>
                                      </p:by>
                                    </p:animClr>
                                    <p:animClr clrSpc="hsl" dir="cw">
                                      <p:cBhvr>
                                        <p:cTn id="22" dur="500" fill="hold"/>
                                        <p:tgtEl>
                                          <p:spTgt spid="3">
                                            <p:txEl>
                                              <p:pRg st="0" end="0"/>
                                            </p:txEl>
                                          </p:spTgt>
                                        </p:tgtEl>
                                        <p:attrNameLst>
                                          <p:attrName>stroke.color</p:attrName>
                                        </p:attrNameLst>
                                      </p:cBhvr>
                                      <p:by>
                                        <p:hsl h="0" s="-12549" l="-25098"/>
                                      </p:by>
                                    </p:animClr>
                                    <p:set>
                                      <p:cBhvr>
                                        <p:cTn id="23" dur="500" fill="hold"/>
                                        <p:tgtEl>
                                          <p:spTgt spid="3">
                                            <p:txEl>
                                              <p:pRg st="0" end="0"/>
                                            </p:txEl>
                                          </p:spTgt>
                                        </p:tgtEl>
                                        <p:attrNameLst>
                                          <p:attrName>fill.type</p:attrName>
                                        </p:attrNameLst>
                                      </p:cBhvr>
                                      <p:to>
                                        <p:strVal val="solid"/>
                                      </p:to>
                                    </p:set>
                                  </p:childTnLst>
                                </p:cTn>
                              </p:par>
                              <p:par>
                                <p:cTn id="24" presetID="24" presetClass="emph" presetSubtype="0" fill="hold" nodeType="withEffect">
                                  <p:stCondLst>
                                    <p:cond delay="0"/>
                                  </p:stCondLst>
                                  <p:iterate type="lt">
                                    <p:tmPct val="0"/>
                                  </p:iterate>
                                  <p:childTnLst>
                                    <p:animClr clrSpc="hsl" dir="cw">
                                      <p:cBhvr override="childStyle">
                                        <p:cTn id="25" dur="500" fill="hold"/>
                                        <p:tgtEl>
                                          <p:spTgt spid="3">
                                            <p:txEl>
                                              <p:pRg st="1" end="1"/>
                                            </p:txEl>
                                          </p:spTgt>
                                        </p:tgtEl>
                                        <p:attrNameLst>
                                          <p:attrName>style.color</p:attrName>
                                        </p:attrNameLst>
                                      </p:cBhvr>
                                      <p:by>
                                        <p:hsl h="0" s="-12549" l="-25098"/>
                                      </p:by>
                                    </p:animClr>
                                    <p:animClr clrSpc="hsl" dir="cw">
                                      <p:cBhvr>
                                        <p:cTn id="26" dur="500" fill="hold"/>
                                        <p:tgtEl>
                                          <p:spTgt spid="3">
                                            <p:txEl>
                                              <p:pRg st="1" end="1"/>
                                            </p:txEl>
                                          </p:spTgt>
                                        </p:tgtEl>
                                        <p:attrNameLst>
                                          <p:attrName>fillcolor</p:attrName>
                                        </p:attrNameLst>
                                      </p:cBhvr>
                                      <p:by>
                                        <p:hsl h="0" s="-12549" l="-25098"/>
                                      </p:by>
                                    </p:animClr>
                                    <p:animClr clrSpc="hsl" dir="cw">
                                      <p:cBhvr>
                                        <p:cTn id="27" dur="500" fill="hold"/>
                                        <p:tgtEl>
                                          <p:spTgt spid="3">
                                            <p:txEl>
                                              <p:pRg st="1" end="1"/>
                                            </p:txEl>
                                          </p:spTgt>
                                        </p:tgtEl>
                                        <p:attrNameLst>
                                          <p:attrName>stroke.color</p:attrName>
                                        </p:attrNameLst>
                                      </p:cBhvr>
                                      <p:by>
                                        <p:hsl h="0" s="-12549" l="-25098"/>
                                      </p:by>
                                    </p:animClr>
                                    <p:set>
                                      <p:cBhvr>
                                        <p:cTn id="28" dur="500" fill="hold"/>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1B98507-B605-4841-8223-2617E6CE24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7023" y="719959"/>
            <a:ext cx="5097662" cy="5394351"/>
          </a:xfrm>
          <a:prstGeom prst="rect">
            <a:avLst/>
          </a:prstGeom>
          <a:ln>
            <a:noFill/>
          </a:ln>
          <a:effectLst>
            <a:outerShdw blurRad="190500" algn="tl" rotWithShape="0">
              <a:srgbClr val="000000">
                <a:alpha val="70000"/>
              </a:srgbClr>
            </a:outerShdw>
          </a:effectLst>
        </p:spPr>
      </p:pic>
      <p:pic>
        <p:nvPicPr>
          <p:cNvPr id="15" name="Picture 14">
            <a:extLst>
              <a:ext uri="{FF2B5EF4-FFF2-40B4-BE49-F238E27FC236}">
                <a16:creationId xmlns:a16="http://schemas.microsoft.com/office/drawing/2014/main" id="{F08BFC50-65E1-4A31-9847-0E23C7E081AB}"/>
              </a:ext>
            </a:extLst>
          </p:cNvPr>
          <p:cNvPicPr>
            <a:picLocks noChangeAspect="1"/>
          </p:cNvPicPr>
          <p:nvPr/>
        </p:nvPicPr>
        <p:blipFill rotWithShape="1">
          <a:blip r:embed="rId4">
            <a:extLst>
              <a:ext uri="{28A0092B-C50C-407E-A947-70E740481C1C}">
                <a14:useLocalDpi xmlns:a14="http://schemas.microsoft.com/office/drawing/2010/main" val="0"/>
              </a:ext>
            </a:extLst>
          </a:blip>
          <a:srcRect r="24004"/>
          <a:stretch/>
        </p:blipFill>
        <p:spPr>
          <a:xfrm>
            <a:off x="748597" y="719959"/>
            <a:ext cx="5347403" cy="5418082"/>
          </a:xfrm>
          <a:prstGeom prst="rect">
            <a:avLst/>
          </a:prstGeom>
          <a:ln>
            <a:noFill/>
          </a:ln>
          <a:effectLst>
            <a:outerShdw blurRad="190500" algn="tl" rotWithShape="0">
              <a:srgbClr val="000000">
                <a:alpha val="70000"/>
              </a:srgbClr>
            </a:outerShdw>
          </a:effectLst>
        </p:spPr>
      </p:pic>
      <p:sp>
        <p:nvSpPr>
          <p:cNvPr id="2" name="Slide Number Placeholder 1">
            <a:extLst>
              <a:ext uri="{FF2B5EF4-FFF2-40B4-BE49-F238E27FC236}">
                <a16:creationId xmlns:a16="http://schemas.microsoft.com/office/drawing/2014/main" id="{03555941-19DC-4CAE-B5B6-A0C76D83ABC6}"/>
              </a:ext>
            </a:extLst>
          </p:cNvPr>
          <p:cNvSpPr>
            <a:spLocks noGrp="1"/>
          </p:cNvSpPr>
          <p:nvPr>
            <p:ph type="sldNum" sz="quarter" idx="12"/>
          </p:nvPr>
        </p:nvSpPr>
        <p:spPr/>
        <p:txBody>
          <a:bodyPr/>
          <a:lstStyle/>
          <a:p>
            <a:fld id="{A849D18B-402F-4F6A-9A87-392CA8653E49}" type="slidenum">
              <a:rPr lang="ar-LY" smtClean="0"/>
              <a:t>2</a:t>
            </a:fld>
            <a:endParaRPr lang="ar-LY"/>
          </a:p>
        </p:txBody>
      </p:sp>
    </p:spTree>
    <p:extLst>
      <p:ext uri="{BB962C8B-B14F-4D97-AF65-F5344CB8AC3E}">
        <p14:creationId xmlns:p14="http://schemas.microsoft.com/office/powerpoint/2010/main" val="379585756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ACA8C-8DC3-4F9F-9FC8-07883BFE23AD}"/>
              </a:ext>
            </a:extLst>
          </p:cNvPr>
          <p:cNvSpPr>
            <a:spLocks noGrp="1"/>
          </p:cNvSpPr>
          <p:nvPr>
            <p:ph type="title"/>
          </p:nvPr>
        </p:nvSpPr>
        <p:spPr>
          <a:xfrm>
            <a:off x="646111" y="809271"/>
            <a:ext cx="9404723" cy="1043977"/>
          </a:xfrm>
        </p:spPr>
        <p:txBody>
          <a:bodyPr/>
          <a:lstStyle/>
          <a:p>
            <a:r>
              <a:rPr lang="en-US" b="1" dirty="0">
                <a:solidFill>
                  <a:schemeClr val="tx1"/>
                </a:solidFill>
                <a:latin typeface="Rockwell" panose="02060603020205020403" pitchFamily="18" charset="0"/>
              </a:rPr>
              <a:t>O</a:t>
            </a:r>
            <a:r>
              <a:rPr lang="x-none" b="1" dirty="0">
                <a:solidFill>
                  <a:schemeClr val="tx1"/>
                </a:solidFill>
              </a:rPr>
              <a:t>bjective:</a:t>
            </a:r>
            <a:endParaRPr lang="ar-LY" b="1" dirty="0">
              <a:solidFill>
                <a:schemeClr val="tx1"/>
              </a:solidFill>
              <a:latin typeface="Rockwell" panose="02060603020205020403" pitchFamily="18" charset="0"/>
            </a:endParaRPr>
          </a:p>
        </p:txBody>
      </p:sp>
      <p:sp>
        <p:nvSpPr>
          <p:cNvPr id="3" name="Content Placeholder 2">
            <a:extLst>
              <a:ext uri="{FF2B5EF4-FFF2-40B4-BE49-F238E27FC236}">
                <a16:creationId xmlns:a16="http://schemas.microsoft.com/office/drawing/2014/main" id="{54F30708-5C55-4D74-B1D3-AFCA01FBFF47}"/>
              </a:ext>
            </a:extLst>
          </p:cNvPr>
          <p:cNvSpPr>
            <a:spLocks noGrp="1"/>
          </p:cNvSpPr>
          <p:nvPr>
            <p:ph idx="1"/>
          </p:nvPr>
        </p:nvSpPr>
        <p:spPr>
          <a:xfrm>
            <a:off x="646111" y="2085476"/>
            <a:ext cx="10595202" cy="4195481"/>
          </a:xfrm>
        </p:spPr>
        <p:txBody>
          <a:bodyPr/>
          <a:lstStyle/>
          <a:p>
            <a:pPr marL="0" indent="0" algn="l">
              <a:lnSpc>
                <a:spcPct val="200000"/>
              </a:lnSpc>
              <a:buNone/>
            </a:pPr>
            <a:r>
              <a:rPr lang="en-US" sz="2800" dirty="0">
                <a:latin typeface="Rockwell" panose="02060603020205020403" pitchFamily="18" charset="0"/>
              </a:rPr>
              <a:t>1- Definition of influenza ( Flu).</a:t>
            </a:r>
          </a:p>
          <a:p>
            <a:pPr marL="0" indent="0" algn="l">
              <a:lnSpc>
                <a:spcPct val="200000"/>
              </a:lnSpc>
              <a:buNone/>
            </a:pPr>
            <a:r>
              <a:rPr lang="en-US" sz="2800" dirty="0">
                <a:latin typeface="Rockwell" panose="02060603020205020403" pitchFamily="18" charset="0"/>
              </a:rPr>
              <a:t>2- Outline the symptoms and complication of flu.</a:t>
            </a:r>
          </a:p>
          <a:p>
            <a:pPr marL="0" indent="0" algn="l">
              <a:lnSpc>
                <a:spcPct val="200000"/>
              </a:lnSpc>
              <a:buNone/>
            </a:pPr>
            <a:r>
              <a:rPr lang="en-US" sz="2800" dirty="0">
                <a:latin typeface="Rockwell" panose="02060603020205020403" pitchFamily="18" charset="0"/>
              </a:rPr>
              <a:t>3- Outline differentiate between flu and pneumonia. </a:t>
            </a:r>
          </a:p>
          <a:p>
            <a:pPr marL="0" indent="0" algn="l">
              <a:lnSpc>
                <a:spcPct val="200000"/>
              </a:lnSpc>
              <a:buNone/>
            </a:pPr>
            <a:r>
              <a:rPr lang="en-US" sz="2800" dirty="0">
                <a:latin typeface="Rockwell" panose="02060603020205020403" pitchFamily="18" charset="0"/>
              </a:rPr>
              <a:t>4- Discuss the management of pneumonia.</a:t>
            </a:r>
          </a:p>
          <a:p>
            <a:pPr marL="457200" indent="-457200" algn="l">
              <a:lnSpc>
                <a:spcPct val="200000"/>
              </a:lnSpc>
              <a:buFont typeface="+mj-lt"/>
              <a:buAutoNum type="arabicPeriod"/>
            </a:pPr>
            <a:endParaRPr lang="en-US" sz="2000" dirty="0"/>
          </a:p>
        </p:txBody>
      </p:sp>
      <p:sp>
        <p:nvSpPr>
          <p:cNvPr id="4" name="Slide Number Placeholder 3">
            <a:extLst>
              <a:ext uri="{FF2B5EF4-FFF2-40B4-BE49-F238E27FC236}">
                <a16:creationId xmlns:a16="http://schemas.microsoft.com/office/drawing/2014/main" id="{8E9D8E4C-C5F3-415E-8058-CF68CC8C008A}"/>
              </a:ext>
            </a:extLst>
          </p:cNvPr>
          <p:cNvSpPr>
            <a:spLocks noGrp="1"/>
          </p:cNvSpPr>
          <p:nvPr>
            <p:ph type="sldNum" sz="quarter" idx="12"/>
          </p:nvPr>
        </p:nvSpPr>
        <p:spPr/>
        <p:txBody>
          <a:bodyPr/>
          <a:lstStyle/>
          <a:p>
            <a:fld id="{A849D18B-402F-4F6A-9A87-392CA8653E49}" type="slidenum">
              <a:rPr lang="ar-LY" smtClean="0"/>
              <a:t>3</a:t>
            </a:fld>
            <a:endParaRPr lang="ar-LY"/>
          </a:p>
        </p:txBody>
      </p:sp>
    </p:spTree>
    <p:extLst>
      <p:ext uri="{BB962C8B-B14F-4D97-AF65-F5344CB8AC3E}">
        <p14:creationId xmlns:p14="http://schemas.microsoft.com/office/powerpoint/2010/main" val="12479073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nodeType="clickEffect">
                                  <p:stCondLst>
                                    <p:cond delay="0"/>
                                  </p:stCondLst>
                                  <p:iterate type="lt">
                                    <p:tmPct val="0"/>
                                  </p:iterate>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DE37F-412A-4C9C-9BF5-25CEC807BF62}"/>
              </a:ext>
            </a:extLst>
          </p:cNvPr>
          <p:cNvSpPr>
            <a:spLocks noGrp="1"/>
          </p:cNvSpPr>
          <p:nvPr>
            <p:ph type="title"/>
          </p:nvPr>
        </p:nvSpPr>
        <p:spPr>
          <a:xfrm>
            <a:off x="646111" y="446365"/>
            <a:ext cx="9404723" cy="1069524"/>
          </a:xfrm>
        </p:spPr>
        <p:txBody>
          <a:bodyPr/>
          <a:lstStyle/>
          <a:p>
            <a:r>
              <a:rPr lang="ar-LY" b="1" dirty="0">
                <a:solidFill>
                  <a:schemeClr val="tx1"/>
                </a:solidFill>
              </a:rPr>
              <a:t>:</a:t>
            </a:r>
            <a:r>
              <a:rPr lang="en" b="1" dirty="0">
                <a:solidFill>
                  <a:schemeClr val="tx1"/>
                </a:solidFill>
              </a:rPr>
              <a:t>Influenza</a:t>
            </a:r>
            <a:endParaRPr lang="ar-LY" b="1" dirty="0">
              <a:solidFill>
                <a:schemeClr val="tx1"/>
              </a:solidFill>
            </a:endParaRPr>
          </a:p>
        </p:txBody>
      </p:sp>
      <p:sp>
        <p:nvSpPr>
          <p:cNvPr id="3" name="Content Placeholder 2">
            <a:extLst>
              <a:ext uri="{FF2B5EF4-FFF2-40B4-BE49-F238E27FC236}">
                <a16:creationId xmlns:a16="http://schemas.microsoft.com/office/drawing/2014/main" id="{40903CAA-2A1C-4124-840C-6B1612E4ED94}"/>
              </a:ext>
            </a:extLst>
          </p:cNvPr>
          <p:cNvSpPr>
            <a:spLocks noGrp="1"/>
          </p:cNvSpPr>
          <p:nvPr>
            <p:ph idx="1"/>
          </p:nvPr>
        </p:nvSpPr>
        <p:spPr>
          <a:xfrm>
            <a:off x="525086" y="1515889"/>
            <a:ext cx="8444101" cy="5167299"/>
          </a:xfrm>
        </p:spPr>
        <p:txBody>
          <a:bodyPr>
            <a:normAutofit lnSpcReduction="10000"/>
          </a:bodyPr>
          <a:lstStyle/>
          <a:p>
            <a:pPr algn="l" rtl="0">
              <a:lnSpc>
                <a:spcPct val="110000"/>
              </a:lnSpc>
              <a:buFont typeface="Arial" panose="020B0604020202020204" pitchFamily="34" charset="0"/>
              <a:buChar char="•"/>
            </a:pPr>
            <a:r>
              <a:rPr lang="en-US" sz="2800" b="0" i="0" dirty="0">
                <a:effectLst/>
                <a:latin typeface="Rockwell" panose="02060603020205020403" pitchFamily="18" charset="0"/>
              </a:rPr>
              <a:t>Influenza (flu) is a contagious respiratory illness caused by influenza viruses that infect the nose, throat, and sometimes the lungs.</a:t>
            </a:r>
            <a:endParaRPr lang="en-US" sz="2800" dirty="0">
              <a:latin typeface="Rockwell" panose="02060603020205020403" pitchFamily="18" charset="0"/>
            </a:endParaRPr>
          </a:p>
          <a:p>
            <a:pPr algn="l" rtl="0">
              <a:lnSpc>
                <a:spcPct val="150000"/>
              </a:lnSpc>
              <a:buFont typeface="Arial" panose="020B0604020202020204" pitchFamily="34" charset="0"/>
              <a:buChar char="•"/>
            </a:pPr>
            <a:r>
              <a:rPr lang="en-US" sz="2800" b="0" i="0" dirty="0">
                <a:effectLst/>
                <a:latin typeface="Rockwell" panose="02060603020205020403" pitchFamily="18" charset="0"/>
              </a:rPr>
              <a:t>It is one of the most severe illnesses of the winter season.</a:t>
            </a:r>
          </a:p>
          <a:p>
            <a:pPr algn="l" rtl="0">
              <a:lnSpc>
                <a:spcPct val="150000"/>
              </a:lnSpc>
              <a:buFont typeface="Arial" panose="020B0604020202020204" pitchFamily="34" charset="0"/>
              <a:buChar char="•"/>
            </a:pPr>
            <a:r>
              <a:rPr lang="en-US" sz="2800" b="0" i="0" dirty="0">
                <a:effectLst/>
                <a:latin typeface="Rockwell" panose="02060603020205020403" pitchFamily="18" charset="0"/>
              </a:rPr>
              <a:t>Influenza is spread easily from person to person</a:t>
            </a:r>
            <a:r>
              <a:rPr lang="en-US" sz="3200" dirty="0">
                <a:latin typeface="Rockwell" panose="02060603020205020403" pitchFamily="18" charset="0"/>
              </a:rPr>
              <a:t>.</a:t>
            </a:r>
          </a:p>
          <a:p>
            <a:pPr algn="l" rtl="0">
              <a:lnSpc>
                <a:spcPct val="150000"/>
              </a:lnSpc>
              <a:buFont typeface="Arial" panose="020B0604020202020204" pitchFamily="34" charset="0"/>
              <a:buChar char="•"/>
            </a:pPr>
            <a:r>
              <a:rPr lang="en-US" sz="2800" b="0" i="0" dirty="0">
                <a:effectLst/>
                <a:latin typeface="Rockwell" panose="02060603020205020403" pitchFamily="18" charset="0"/>
              </a:rPr>
              <a:t>There are four types of influenza viruses: A, B, C and D.</a:t>
            </a:r>
            <a:endParaRPr lang="en-US" sz="3200" b="0" i="0" dirty="0">
              <a:effectLst/>
              <a:latin typeface="Rockwell" panose="02060603020205020403" pitchFamily="18" charset="0"/>
            </a:endParaRPr>
          </a:p>
          <a:p>
            <a:pPr algn="l" rtl="0">
              <a:buFont typeface="Arial" panose="020B0604020202020204" pitchFamily="34" charset="0"/>
              <a:buChar char="•"/>
            </a:pPr>
            <a:endParaRPr lang="en-US" sz="3200" dirty="0">
              <a:latin typeface="Rockwell" panose="02060603020205020403" pitchFamily="18" charset="0"/>
            </a:endParaRPr>
          </a:p>
        </p:txBody>
      </p:sp>
      <p:pic>
        <p:nvPicPr>
          <p:cNvPr id="5" name="Picture 4">
            <a:extLst>
              <a:ext uri="{FF2B5EF4-FFF2-40B4-BE49-F238E27FC236}">
                <a16:creationId xmlns:a16="http://schemas.microsoft.com/office/drawing/2014/main" id="{B733B4B7-76D4-4ED7-9821-0EAA5FB13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29351" y="3429000"/>
            <a:ext cx="3300604" cy="3429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4" name="Slide Number Placeholder 3">
            <a:extLst>
              <a:ext uri="{FF2B5EF4-FFF2-40B4-BE49-F238E27FC236}">
                <a16:creationId xmlns:a16="http://schemas.microsoft.com/office/drawing/2014/main" id="{AABB5719-713E-4B5B-9066-D3E002E871B2}"/>
              </a:ext>
            </a:extLst>
          </p:cNvPr>
          <p:cNvSpPr>
            <a:spLocks noGrp="1"/>
          </p:cNvSpPr>
          <p:nvPr>
            <p:ph type="sldNum" sz="quarter" idx="12"/>
          </p:nvPr>
        </p:nvSpPr>
        <p:spPr/>
        <p:txBody>
          <a:bodyPr/>
          <a:lstStyle/>
          <a:p>
            <a:fld id="{A849D18B-402F-4F6A-9A87-392CA8653E49}" type="slidenum">
              <a:rPr lang="ar-LY" smtClean="0"/>
              <a:t>4</a:t>
            </a:fld>
            <a:endParaRPr lang="ar-LY"/>
          </a:p>
        </p:txBody>
      </p:sp>
    </p:spTree>
    <p:extLst>
      <p:ext uri="{BB962C8B-B14F-4D97-AF65-F5344CB8AC3E}">
        <p14:creationId xmlns:p14="http://schemas.microsoft.com/office/powerpoint/2010/main" val="33831440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FC87C-19AB-45A0-AA02-56E4EF0586E0}"/>
              </a:ext>
            </a:extLst>
          </p:cNvPr>
          <p:cNvSpPr>
            <a:spLocks noGrp="1"/>
          </p:cNvSpPr>
          <p:nvPr>
            <p:ph type="title"/>
          </p:nvPr>
        </p:nvSpPr>
        <p:spPr>
          <a:xfrm>
            <a:off x="645130" y="503518"/>
            <a:ext cx="9404723" cy="1185582"/>
          </a:xfrm>
        </p:spPr>
        <p:txBody>
          <a:bodyPr/>
          <a:lstStyle/>
          <a:p>
            <a:r>
              <a:rPr lang="en" b="1" dirty="0">
                <a:solidFill>
                  <a:schemeClr val="tx1"/>
                </a:solidFill>
              </a:rPr>
              <a:t>SYMPTOMS OF THE DISEASE</a:t>
            </a:r>
            <a:endParaRPr lang="ar-LY" b="1" dirty="0">
              <a:solidFill>
                <a:schemeClr val="tx1"/>
              </a:solidFill>
              <a:latin typeface="Rockwell" panose="02060603020205020403" pitchFamily="18" charset="0"/>
            </a:endParaRPr>
          </a:p>
        </p:txBody>
      </p:sp>
      <p:sp>
        <p:nvSpPr>
          <p:cNvPr id="22" name="Content Placeholder 21">
            <a:extLst>
              <a:ext uri="{FF2B5EF4-FFF2-40B4-BE49-F238E27FC236}">
                <a16:creationId xmlns:a16="http://schemas.microsoft.com/office/drawing/2014/main" id="{83EE29D5-E645-4DA4-AFD2-7A564E5EC1F4}"/>
              </a:ext>
            </a:extLst>
          </p:cNvPr>
          <p:cNvSpPr>
            <a:spLocks noGrp="1"/>
          </p:cNvSpPr>
          <p:nvPr>
            <p:ph idx="1"/>
          </p:nvPr>
        </p:nvSpPr>
        <p:spPr>
          <a:xfrm>
            <a:off x="874220" y="1523253"/>
            <a:ext cx="8946541" cy="4711699"/>
          </a:xfrm>
        </p:spPr>
        <p:txBody>
          <a:bodyPr>
            <a:normAutofit fontScale="92500" lnSpcReduction="10000"/>
          </a:bodyPr>
          <a:lstStyle/>
          <a:p>
            <a:pPr marL="514350" indent="-514350" algn="l" rtl="0">
              <a:lnSpc>
                <a:spcPct val="120000"/>
              </a:lnSpc>
              <a:buFont typeface="+mj-lt"/>
              <a:buAutoNum type="arabicPeriod"/>
            </a:pPr>
            <a:r>
              <a:rPr lang="en-US" sz="2800" dirty="0">
                <a:latin typeface="Rockwell" panose="02060603020205020403" pitchFamily="18" charset="0"/>
              </a:rPr>
              <a:t>Fever.</a:t>
            </a:r>
          </a:p>
          <a:p>
            <a:pPr marL="514350" indent="-514350" algn="l" rtl="0">
              <a:lnSpc>
                <a:spcPct val="120000"/>
              </a:lnSpc>
              <a:buFont typeface="+mj-lt"/>
              <a:buAutoNum type="arabicPeriod"/>
            </a:pPr>
            <a:r>
              <a:rPr lang="en-US" sz="2800" dirty="0">
                <a:latin typeface="Rockwell" panose="02060603020205020403" pitchFamily="18" charset="0"/>
              </a:rPr>
              <a:t>Cough.</a:t>
            </a:r>
          </a:p>
          <a:p>
            <a:pPr marL="514350" indent="-514350" algn="l" rtl="0">
              <a:lnSpc>
                <a:spcPct val="120000"/>
              </a:lnSpc>
              <a:buFont typeface="+mj-lt"/>
              <a:buAutoNum type="arabicPeriod"/>
            </a:pPr>
            <a:r>
              <a:rPr lang="en-US" sz="2800" dirty="0">
                <a:latin typeface="Rockwell" panose="02060603020205020403" pitchFamily="18" charset="0"/>
              </a:rPr>
              <a:t>Sore throat.</a:t>
            </a:r>
          </a:p>
          <a:p>
            <a:pPr marL="514350" indent="-514350" algn="l" rtl="0">
              <a:lnSpc>
                <a:spcPct val="120000"/>
              </a:lnSpc>
              <a:buFont typeface="+mj-lt"/>
              <a:buAutoNum type="arabicPeriod"/>
            </a:pPr>
            <a:r>
              <a:rPr lang="en-US" sz="2800" dirty="0">
                <a:latin typeface="Rockwell" panose="02060603020205020403" pitchFamily="18" charset="0"/>
              </a:rPr>
              <a:t>Runny nose.</a:t>
            </a:r>
          </a:p>
          <a:p>
            <a:pPr marL="514350" indent="-514350" algn="l" rtl="0">
              <a:lnSpc>
                <a:spcPct val="120000"/>
              </a:lnSpc>
              <a:buFont typeface="+mj-lt"/>
              <a:buAutoNum type="arabicPeriod"/>
            </a:pPr>
            <a:r>
              <a:rPr lang="en-US" sz="2800" dirty="0">
                <a:latin typeface="Rockwell" panose="02060603020205020403" pitchFamily="18" charset="0"/>
              </a:rPr>
              <a:t>Headache.</a:t>
            </a:r>
          </a:p>
          <a:p>
            <a:pPr marL="514350" indent="-514350" algn="l" rtl="0">
              <a:lnSpc>
                <a:spcPct val="120000"/>
              </a:lnSpc>
              <a:buFont typeface="+mj-lt"/>
              <a:buAutoNum type="arabicPeriod"/>
            </a:pPr>
            <a:r>
              <a:rPr lang="en-US" sz="2800" dirty="0">
                <a:latin typeface="Rockwell" panose="02060603020205020403" pitchFamily="18" charset="0"/>
              </a:rPr>
              <a:t>Fatigue.</a:t>
            </a:r>
          </a:p>
          <a:p>
            <a:pPr marL="514350" indent="-514350" algn="l" rtl="0">
              <a:lnSpc>
                <a:spcPct val="120000"/>
              </a:lnSpc>
              <a:buFont typeface="+mj-lt"/>
              <a:buAutoNum type="arabicPeriod"/>
            </a:pPr>
            <a:r>
              <a:rPr lang="en-US" sz="2800" dirty="0">
                <a:latin typeface="Rockwell" panose="02060603020205020403" pitchFamily="18" charset="0"/>
              </a:rPr>
              <a:t>Vomiting and diarrhea.</a:t>
            </a:r>
          </a:p>
          <a:p>
            <a:pPr marL="514350" indent="-514350" algn="l" rtl="0">
              <a:lnSpc>
                <a:spcPct val="120000"/>
              </a:lnSpc>
              <a:buFont typeface="+mj-lt"/>
              <a:buAutoNum type="arabicPeriod"/>
            </a:pPr>
            <a:r>
              <a:rPr lang="en-US" sz="2800" dirty="0">
                <a:latin typeface="Rockwell" panose="02060603020205020403" pitchFamily="18" charset="0"/>
              </a:rPr>
              <a:t>Muscle or body aches.</a:t>
            </a:r>
            <a:endParaRPr lang="ar-LY" sz="2800" dirty="0">
              <a:latin typeface="Rockwell" panose="02060603020205020403" pitchFamily="18" charset="0"/>
            </a:endParaRPr>
          </a:p>
        </p:txBody>
      </p:sp>
      <p:pic>
        <p:nvPicPr>
          <p:cNvPr id="24" name="Picture 23">
            <a:extLst>
              <a:ext uri="{FF2B5EF4-FFF2-40B4-BE49-F238E27FC236}">
                <a16:creationId xmlns:a16="http://schemas.microsoft.com/office/drawing/2014/main" id="{3386EE39-C1CD-4F3B-B058-3FF324CDC9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6983" y="2391372"/>
            <a:ext cx="6245821" cy="37509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Slide Number Placeholder 2">
            <a:extLst>
              <a:ext uri="{FF2B5EF4-FFF2-40B4-BE49-F238E27FC236}">
                <a16:creationId xmlns:a16="http://schemas.microsoft.com/office/drawing/2014/main" id="{75C82010-CF20-476D-A7B5-1259DF89FFAE}"/>
              </a:ext>
            </a:extLst>
          </p:cNvPr>
          <p:cNvSpPr>
            <a:spLocks noGrp="1"/>
          </p:cNvSpPr>
          <p:nvPr>
            <p:ph type="sldNum" sz="quarter" idx="12"/>
          </p:nvPr>
        </p:nvSpPr>
        <p:spPr/>
        <p:txBody>
          <a:bodyPr/>
          <a:lstStyle/>
          <a:p>
            <a:fld id="{A849D18B-402F-4F6A-9A87-392CA8653E49}" type="slidenum">
              <a:rPr lang="ar-LY" smtClean="0"/>
              <a:t>5</a:t>
            </a:fld>
            <a:endParaRPr lang="ar-LY"/>
          </a:p>
        </p:txBody>
      </p:sp>
    </p:spTree>
    <p:extLst>
      <p:ext uri="{BB962C8B-B14F-4D97-AF65-F5344CB8AC3E}">
        <p14:creationId xmlns:p14="http://schemas.microsoft.com/office/powerpoint/2010/main" val="28862597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blinds(horizontal)">
                                      <p:cBhvr>
                                        <p:cTn id="7" dur="500"/>
                                        <p:tgtEl>
                                          <p:spTgt spid="22">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2">
                                            <p:txEl>
                                              <p:pRg st="1" end="1"/>
                                            </p:txEl>
                                          </p:spTgt>
                                        </p:tgtEl>
                                        <p:attrNameLst>
                                          <p:attrName>style.visibility</p:attrName>
                                        </p:attrNameLst>
                                      </p:cBhvr>
                                      <p:to>
                                        <p:strVal val="visible"/>
                                      </p:to>
                                    </p:set>
                                    <p:animEffect transition="in" filter="blinds(horizontal)">
                                      <p:cBhvr>
                                        <p:cTn id="10" dur="500"/>
                                        <p:tgtEl>
                                          <p:spTgt spid="2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2">
                                            <p:txEl>
                                              <p:pRg st="2" end="2"/>
                                            </p:txEl>
                                          </p:spTgt>
                                        </p:tgtEl>
                                        <p:attrNameLst>
                                          <p:attrName>style.visibility</p:attrName>
                                        </p:attrNameLst>
                                      </p:cBhvr>
                                      <p:to>
                                        <p:strVal val="visible"/>
                                      </p:to>
                                    </p:set>
                                    <p:animEffect transition="in" filter="blinds(horizontal)">
                                      <p:cBhvr>
                                        <p:cTn id="15" dur="500"/>
                                        <p:tgtEl>
                                          <p:spTgt spid="22">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2">
                                            <p:txEl>
                                              <p:pRg st="3" end="3"/>
                                            </p:txEl>
                                          </p:spTgt>
                                        </p:tgtEl>
                                        <p:attrNameLst>
                                          <p:attrName>style.visibility</p:attrName>
                                        </p:attrNameLst>
                                      </p:cBhvr>
                                      <p:to>
                                        <p:strVal val="visible"/>
                                      </p:to>
                                    </p:set>
                                    <p:animEffect transition="in" filter="blinds(horizontal)">
                                      <p:cBhvr>
                                        <p:cTn id="18" dur="500"/>
                                        <p:tgtEl>
                                          <p:spTgt spid="2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2">
                                            <p:txEl>
                                              <p:pRg st="4" end="4"/>
                                            </p:txEl>
                                          </p:spTgt>
                                        </p:tgtEl>
                                        <p:attrNameLst>
                                          <p:attrName>style.visibility</p:attrName>
                                        </p:attrNameLst>
                                      </p:cBhvr>
                                      <p:to>
                                        <p:strVal val="visible"/>
                                      </p:to>
                                    </p:set>
                                    <p:animEffect transition="in" filter="blinds(horizontal)">
                                      <p:cBhvr>
                                        <p:cTn id="23" dur="500"/>
                                        <p:tgtEl>
                                          <p:spTgt spid="22">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22">
                                            <p:txEl>
                                              <p:pRg st="5" end="5"/>
                                            </p:txEl>
                                          </p:spTgt>
                                        </p:tgtEl>
                                        <p:attrNameLst>
                                          <p:attrName>style.visibility</p:attrName>
                                        </p:attrNameLst>
                                      </p:cBhvr>
                                      <p:to>
                                        <p:strVal val="visible"/>
                                      </p:to>
                                    </p:set>
                                    <p:animEffect transition="in" filter="blinds(horizontal)">
                                      <p:cBhvr>
                                        <p:cTn id="26" dur="500"/>
                                        <p:tgtEl>
                                          <p:spTgt spid="22">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22">
                                            <p:txEl>
                                              <p:pRg st="6" end="6"/>
                                            </p:txEl>
                                          </p:spTgt>
                                        </p:tgtEl>
                                        <p:attrNameLst>
                                          <p:attrName>style.visibility</p:attrName>
                                        </p:attrNameLst>
                                      </p:cBhvr>
                                      <p:to>
                                        <p:strVal val="visible"/>
                                      </p:to>
                                    </p:set>
                                    <p:animEffect transition="in" filter="blinds(horizontal)">
                                      <p:cBhvr>
                                        <p:cTn id="31" dur="500"/>
                                        <p:tgtEl>
                                          <p:spTgt spid="22">
                                            <p:txEl>
                                              <p:pRg st="6" end="6"/>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22">
                                            <p:txEl>
                                              <p:pRg st="7" end="7"/>
                                            </p:txEl>
                                          </p:spTgt>
                                        </p:tgtEl>
                                        <p:attrNameLst>
                                          <p:attrName>style.visibility</p:attrName>
                                        </p:attrNameLst>
                                      </p:cBhvr>
                                      <p:to>
                                        <p:strVal val="visible"/>
                                      </p:to>
                                    </p:set>
                                    <p:animEffect transition="in" filter="blinds(horizontal)">
                                      <p:cBhvr>
                                        <p:cTn id="34" dur="500"/>
                                        <p:tgtEl>
                                          <p:spTgt spid="2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493F1-FFEF-4103-AB30-7138D186E9C0}"/>
              </a:ext>
            </a:extLst>
          </p:cNvPr>
          <p:cNvSpPr>
            <a:spLocks noGrp="1"/>
          </p:cNvSpPr>
          <p:nvPr>
            <p:ph type="title"/>
          </p:nvPr>
        </p:nvSpPr>
        <p:spPr/>
        <p:txBody>
          <a:bodyPr/>
          <a:lstStyle/>
          <a:p>
            <a:r>
              <a:rPr lang="en-US" b="1" dirty="0">
                <a:solidFill>
                  <a:schemeClr val="tx1"/>
                </a:solidFill>
                <a:latin typeface="Rockwell" panose="02060603020205020403" pitchFamily="18" charset="0"/>
              </a:rPr>
              <a:t>Complication </a:t>
            </a:r>
            <a:r>
              <a:rPr lang="en-US" b="1" i="0" dirty="0">
                <a:solidFill>
                  <a:schemeClr val="tx1"/>
                </a:solidFill>
                <a:effectLst/>
                <a:latin typeface="Rockwell" panose="02060603020205020403" pitchFamily="18" charset="0"/>
              </a:rPr>
              <a:t>of Flu</a:t>
            </a:r>
            <a:endParaRPr lang="ar-LY" b="1" dirty="0">
              <a:solidFill>
                <a:schemeClr val="tx1"/>
              </a:solidFill>
              <a:latin typeface="Rockwell" panose="02060603020205020403" pitchFamily="18" charset="0"/>
            </a:endParaRPr>
          </a:p>
        </p:txBody>
      </p:sp>
      <p:sp>
        <p:nvSpPr>
          <p:cNvPr id="3" name="Content Placeholder 2">
            <a:extLst>
              <a:ext uri="{FF2B5EF4-FFF2-40B4-BE49-F238E27FC236}">
                <a16:creationId xmlns:a16="http://schemas.microsoft.com/office/drawing/2014/main" id="{A96A98AB-ED7A-48BA-980B-79D79540BE9B}"/>
              </a:ext>
            </a:extLst>
          </p:cNvPr>
          <p:cNvSpPr>
            <a:spLocks noGrp="1"/>
          </p:cNvSpPr>
          <p:nvPr>
            <p:ph idx="1"/>
          </p:nvPr>
        </p:nvSpPr>
        <p:spPr>
          <a:xfrm>
            <a:off x="646112" y="1853248"/>
            <a:ext cx="5724207" cy="4552034"/>
          </a:xfrm>
        </p:spPr>
        <p:txBody>
          <a:bodyPr>
            <a:normAutofit fontScale="92500" lnSpcReduction="20000"/>
          </a:bodyPr>
          <a:lstStyle/>
          <a:p>
            <a:pPr marL="514350" indent="-514350" algn="l" rtl="0">
              <a:lnSpc>
                <a:spcPct val="150000"/>
              </a:lnSpc>
              <a:buFont typeface="+mj-lt"/>
              <a:buAutoNum type="arabicPeriod"/>
            </a:pPr>
            <a:r>
              <a:rPr lang="en-US" sz="2800" b="0" i="0" dirty="0">
                <a:effectLst/>
                <a:latin typeface="Rockwell" panose="02060603020205020403" pitchFamily="18" charset="0"/>
              </a:rPr>
              <a:t>Bronchitis.</a:t>
            </a:r>
          </a:p>
          <a:p>
            <a:pPr marL="514350" indent="-514350" algn="l" rtl="0">
              <a:lnSpc>
                <a:spcPct val="150000"/>
              </a:lnSpc>
              <a:buFont typeface="+mj-lt"/>
              <a:buAutoNum type="arabicPeriod"/>
            </a:pPr>
            <a:r>
              <a:rPr lang="en-US" sz="2800" b="0" i="0" dirty="0">
                <a:effectLst/>
                <a:latin typeface="Rockwell" panose="02060603020205020403" pitchFamily="18" charset="0"/>
              </a:rPr>
              <a:t>Asthma flare-ups.</a:t>
            </a:r>
          </a:p>
          <a:p>
            <a:pPr marL="514350" indent="-514350" algn="l" rtl="0">
              <a:lnSpc>
                <a:spcPct val="150000"/>
              </a:lnSpc>
              <a:buFont typeface="+mj-lt"/>
              <a:buAutoNum type="arabicPeriod"/>
            </a:pPr>
            <a:r>
              <a:rPr lang="en-US" sz="2800" b="0" i="0" dirty="0">
                <a:effectLst/>
                <a:latin typeface="Rockwell" panose="02060603020205020403" pitchFamily="18" charset="0"/>
              </a:rPr>
              <a:t>Heart problems.</a:t>
            </a:r>
          </a:p>
          <a:p>
            <a:pPr marL="514350" indent="-514350" algn="l" rtl="0">
              <a:lnSpc>
                <a:spcPct val="150000"/>
              </a:lnSpc>
              <a:buFont typeface="+mj-lt"/>
              <a:buAutoNum type="arabicPeriod"/>
            </a:pPr>
            <a:r>
              <a:rPr lang="en-US" sz="2800" b="0" i="0" dirty="0">
                <a:effectLst/>
                <a:latin typeface="Rockwell" panose="02060603020205020403" pitchFamily="18" charset="0"/>
              </a:rPr>
              <a:t>Ear infections.</a:t>
            </a:r>
          </a:p>
          <a:p>
            <a:pPr marL="514350" indent="-514350" algn="l" rtl="0">
              <a:lnSpc>
                <a:spcPct val="150000"/>
              </a:lnSpc>
              <a:buFont typeface="+mj-lt"/>
              <a:buAutoNum type="arabicPeriod"/>
            </a:pPr>
            <a:r>
              <a:rPr lang="en-US" sz="2800" b="0" i="0" dirty="0">
                <a:effectLst/>
                <a:latin typeface="Rockwell" panose="02060603020205020403" pitchFamily="18" charset="0"/>
              </a:rPr>
              <a:t>Acute respiratory distress syndrome.</a:t>
            </a:r>
          </a:p>
          <a:p>
            <a:pPr marL="514350" indent="-514350" algn="l" rtl="0">
              <a:lnSpc>
                <a:spcPct val="150000"/>
              </a:lnSpc>
              <a:buFont typeface="+mj-lt"/>
              <a:buAutoNum type="arabicPeriod"/>
            </a:pPr>
            <a:r>
              <a:rPr lang="en-US" sz="2800" b="0" i="0" dirty="0">
                <a:effectLst/>
                <a:latin typeface="Rockwell" panose="02060603020205020403" pitchFamily="18" charset="0"/>
              </a:rPr>
              <a:t>Pneumonia.</a:t>
            </a:r>
          </a:p>
          <a:p>
            <a:pPr marL="514350" indent="-514350" algn="l" rtl="0">
              <a:lnSpc>
                <a:spcPct val="150000"/>
              </a:lnSpc>
              <a:buFont typeface="+mj-lt"/>
              <a:buAutoNum type="arabicPeriod"/>
            </a:pPr>
            <a:endParaRPr lang="en-US" sz="2800" b="0" i="0" dirty="0">
              <a:effectLst/>
              <a:latin typeface="Rockwell" panose="02060603020205020403" pitchFamily="18" charset="0"/>
            </a:endParaRPr>
          </a:p>
          <a:p>
            <a:pPr marL="0" indent="0" algn="l" rtl="0">
              <a:lnSpc>
                <a:spcPct val="150000"/>
              </a:lnSpc>
              <a:buNone/>
            </a:pPr>
            <a:endParaRPr lang="ar-LY" dirty="0"/>
          </a:p>
        </p:txBody>
      </p:sp>
      <p:pic>
        <p:nvPicPr>
          <p:cNvPr id="5" name="Picture 4">
            <a:extLst>
              <a:ext uri="{FF2B5EF4-FFF2-40B4-BE49-F238E27FC236}">
                <a16:creationId xmlns:a16="http://schemas.microsoft.com/office/drawing/2014/main" id="{7537711D-825F-4876-8673-F033FC3375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78187">
            <a:off x="6432473" y="1951896"/>
            <a:ext cx="5256206" cy="413994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4" name="Slide Number Placeholder 3">
            <a:extLst>
              <a:ext uri="{FF2B5EF4-FFF2-40B4-BE49-F238E27FC236}">
                <a16:creationId xmlns:a16="http://schemas.microsoft.com/office/drawing/2014/main" id="{56437DB6-41BD-41B5-834E-06638328B708}"/>
              </a:ext>
            </a:extLst>
          </p:cNvPr>
          <p:cNvSpPr>
            <a:spLocks noGrp="1"/>
          </p:cNvSpPr>
          <p:nvPr>
            <p:ph type="sldNum" sz="quarter" idx="12"/>
          </p:nvPr>
        </p:nvSpPr>
        <p:spPr/>
        <p:txBody>
          <a:bodyPr/>
          <a:lstStyle/>
          <a:p>
            <a:fld id="{A849D18B-402F-4F6A-9A87-392CA8653E49}" type="slidenum">
              <a:rPr lang="ar-LY" smtClean="0"/>
              <a:t>6</a:t>
            </a:fld>
            <a:endParaRPr lang="ar-LY"/>
          </a:p>
        </p:txBody>
      </p:sp>
    </p:spTree>
    <p:extLst>
      <p:ext uri="{BB962C8B-B14F-4D97-AF65-F5344CB8AC3E}">
        <p14:creationId xmlns:p14="http://schemas.microsoft.com/office/powerpoint/2010/main" val="107319341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6ECB8-54B8-46D1-9FE6-16D6BB249417}"/>
              </a:ext>
            </a:extLst>
          </p:cNvPr>
          <p:cNvSpPr>
            <a:spLocks noGrp="1"/>
          </p:cNvSpPr>
          <p:nvPr>
            <p:ph type="title"/>
          </p:nvPr>
        </p:nvSpPr>
        <p:spPr>
          <a:xfrm>
            <a:off x="646111" y="452718"/>
            <a:ext cx="9404723" cy="1193202"/>
          </a:xfrm>
        </p:spPr>
        <p:txBody>
          <a:bodyPr/>
          <a:lstStyle/>
          <a:p>
            <a:r>
              <a:rPr lang="en-US" b="1" dirty="0">
                <a:solidFill>
                  <a:schemeClr val="tx1"/>
                </a:solidFill>
                <a:latin typeface="Rockwell" panose="02060603020205020403" pitchFamily="18" charset="0"/>
              </a:rPr>
              <a:t>What’s the pneumonia?</a:t>
            </a:r>
            <a:endParaRPr lang="ar-LY" b="1" dirty="0">
              <a:solidFill>
                <a:schemeClr val="tx1"/>
              </a:solidFill>
              <a:latin typeface="Rockwell" panose="02060603020205020403" pitchFamily="18" charset="0"/>
            </a:endParaRPr>
          </a:p>
        </p:txBody>
      </p:sp>
      <p:sp>
        <p:nvSpPr>
          <p:cNvPr id="3" name="Content Placeholder 2">
            <a:extLst>
              <a:ext uri="{FF2B5EF4-FFF2-40B4-BE49-F238E27FC236}">
                <a16:creationId xmlns:a16="http://schemas.microsoft.com/office/drawing/2014/main" id="{A3C079DC-2149-401C-B7EF-D72556323572}"/>
              </a:ext>
            </a:extLst>
          </p:cNvPr>
          <p:cNvSpPr>
            <a:spLocks noGrp="1"/>
          </p:cNvSpPr>
          <p:nvPr>
            <p:ph idx="1"/>
          </p:nvPr>
        </p:nvSpPr>
        <p:spPr>
          <a:xfrm>
            <a:off x="646111" y="1634662"/>
            <a:ext cx="10266728" cy="4805082"/>
          </a:xfrm>
        </p:spPr>
        <p:txBody>
          <a:bodyPr>
            <a:normAutofit/>
          </a:bodyPr>
          <a:lstStyle/>
          <a:p>
            <a:pPr algn="l" rtl="0">
              <a:lnSpc>
                <a:spcPct val="150000"/>
              </a:lnSpc>
              <a:buFont typeface="Arial" panose="020B0604020202020204" pitchFamily="34" charset="0"/>
              <a:buChar char="•"/>
            </a:pPr>
            <a:r>
              <a:rPr lang="en-US" sz="2800" dirty="0">
                <a:latin typeface="Rockwell" panose="02060603020205020403" pitchFamily="18" charset="0"/>
              </a:rPr>
              <a:t> Pneumonia </a:t>
            </a:r>
            <a:r>
              <a:rPr lang="en-US" sz="2800" b="0" i="0" dirty="0">
                <a:effectLst/>
                <a:latin typeface="Rockwell" panose="02060603020205020403" pitchFamily="18" charset="0"/>
              </a:rPr>
              <a:t>is a serious infection or inflammation of the lungs.</a:t>
            </a:r>
          </a:p>
          <a:p>
            <a:pPr algn="l" rtl="0">
              <a:lnSpc>
                <a:spcPct val="150000"/>
              </a:lnSpc>
              <a:buFont typeface="Arial" panose="020B0604020202020204" pitchFamily="34" charset="0"/>
              <a:buChar char="•"/>
            </a:pPr>
            <a:r>
              <a:rPr lang="en-US" sz="2800" b="0" i="0" dirty="0">
                <a:effectLst/>
                <a:latin typeface="Rockwell" panose="02060603020205020403" pitchFamily="18" charset="0"/>
              </a:rPr>
              <a:t> The air sacs fill with pus and other liquid, blocking oxygen from reaching the bloodstream. If there is too little oxygen in the blood, the body's cells can’t work properly, which can lead to death.</a:t>
            </a:r>
          </a:p>
          <a:p>
            <a:pPr algn="l" rtl="0">
              <a:lnSpc>
                <a:spcPct val="150000"/>
              </a:lnSpc>
              <a:buFont typeface="Arial" panose="020B0604020202020204" pitchFamily="34" charset="0"/>
              <a:buChar char="•"/>
            </a:pPr>
            <a:r>
              <a:rPr lang="en-US" sz="2800" b="0" i="0" dirty="0">
                <a:effectLst/>
                <a:latin typeface="Rockwell" panose="02060603020205020403" pitchFamily="18" charset="0"/>
              </a:rPr>
              <a:t>Influenza is a common cause of pneumonia.</a:t>
            </a:r>
          </a:p>
        </p:txBody>
      </p:sp>
      <p:pic>
        <p:nvPicPr>
          <p:cNvPr id="5" name="Picture 4">
            <a:extLst>
              <a:ext uri="{FF2B5EF4-FFF2-40B4-BE49-F238E27FC236}">
                <a16:creationId xmlns:a16="http://schemas.microsoft.com/office/drawing/2014/main" id="{D7FBBD0C-35F4-4BC5-BF4F-F586FBD630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76068">
            <a:off x="10034073" y="4887065"/>
            <a:ext cx="2171562" cy="1954248"/>
          </a:xfrm>
          <a:prstGeom prst="ellipse">
            <a:avLst/>
          </a:prstGeom>
          <a:ln>
            <a:noFill/>
          </a:ln>
          <a:effectLst>
            <a:softEdge rad="112500"/>
          </a:effectLst>
        </p:spPr>
      </p:pic>
      <p:sp>
        <p:nvSpPr>
          <p:cNvPr id="4" name="Slide Number Placeholder 3">
            <a:extLst>
              <a:ext uri="{FF2B5EF4-FFF2-40B4-BE49-F238E27FC236}">
                <a16:creationId xmlns:a16="http://schemas.microsoft.com/office/drawing/2014/main" id="{CC98F49F-0984-44CC-B2AA-294AC1D73E55}"/>
              </a:ext>
            </a:extLst>
          </p:cNvPr>
          <p:cNvSpPr>
            <a:spLocks noGrp="1"/>
          </p:cNvSpPr>
          <p:nvPr>
            <p:ph type="sldNum" sz="quarter" idx="12"/>
          </p:nvPr>
        </p:nvSpPr>
        <p:spPr/>
        <p:txBody>
          <a:bodyPr/>
          <a:lstStyle/>
          <a:p>
            <a:fld id="{A849D18B-402F-4F6A-9A87-392CA8653E49}" type="slidenum">
              <a:rPr lang="ar-LY" smtClean="0"/>
              <a:t>7</a:t>
            </a:fld>
            <a:endParaRPr lang="ar-LY"/>
          </a:p>
        </p:txBody>
      </p:sp>
    </p:spTree>
    <p:extLst>
      <p:ext uri="{BB962C8B-B14F-4D97-AF65-F5344CB8AC3E}">
        <p14:creationId xmlns:p14="http://schemas.microsoft.com/office/powerpoint/2010/main" val="19443543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6"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D06E02-A4CF-4154-8163-DFA0EFACB874}"/>
              </a:ext>
            </a:extLst>
          </p:cNvPr>
          <p:cNvSpPr>
            <a:spLocks noGrp="1"/>
          </p:cNvSpPr>
          <p:nvPr>
            <p:ph idx="1"/>
          </p:nvPr>
        </p:nvSpPr>
        <p:spPr>
          <a:xfrm>
            <a:off x="413764" y="973627"/>
            <a:ext cx="10364163" cy="4195481"/>
          </a:xfrm>
        </p:spPr>
        <p:txBody>
          <a:bodyPr>
            <a:normAutofit/>
          </a:bodyPr>
          <a:lstStyle/>
          <a:p>
            <a:pPr algn="l" rtl="0">
              <a:lnSpc>
                <a:spcPct val="200000"/>
              </a:lnSpc>
              <a:buFont typeface="Arial" panose="020B0604020202020204" pitchFamily="34" charset="0"/>
              <a:buChar char="•"/>
            </a:pPr>
            <a:r>
              <a:rPr lang="en-US" sz="2800" b="0" i="0" dirty="0">
                <a:effectLst/>
                <a:latin typeface="Rockwell" panose="02060603020205020403" pitchFamily="18" charset="0"/>
              </a:rPr>
              <a:t>Most cases of flu never lead to pneumonia, but those that do tend to be more severe and deadly. </a:t>
            </a:r>
          </a:p>
          <a:p>
            <a:pPr algn="l" rtl="0">
              <a:lnSpc>
                <a:spcPct val="200000"/>
              </a:lnSpc>
              <a:buFont typeface="Arial" panose="020B0604020202020204" pitchFamily="34" charset="0"/>
              <a:buChar char="•"/>
            </a:pPr>
            <a:r>
              <a:rPr lang="en-US" sz="2800" b="0" i="0" dirty="0">
                <a:effectLst/>
                <a:latin typeface="Rockwell" panose="02060603020205020403" pitchFamily="18" charset="0"/>
              </a:rPr>
              <a:t>In fact, flu and pneumonia were the eighth leading cause of death in the United States in 2016.</a:t>
            </a:r>
          </a:p>
          <a:p>
            <a:pPr algn="l" rtl="0">
              <a:buFont typeface="Arial" panose="020B0604020202020204" pitchFamily="34" charset="0"/>
              <a:buChar char="•"/>
            </a:pPr>
            <a:endParaRPr lang="ar-LY" sz="2800" dirty="0">
              <a:latin typeface="Rockwell" panose="02060603020205020403" pitchFamily="18" charset="0"/>
            </a:endParaRPr>
          </a:p>
        </p:txBody>
      </p:sp>
      <p:sp>
        <p:nvSpPr>
          <p:cNvPr id="2" name="Slide Number Placeholder 1">
            <a:extLst>
              <a:ext uri="{FF2B5EF4-FFF2-40B4-BE49-F238E27FC236}">
                <a16:creationId xmlns:a16="http://schemas.microsoft.com/office/drawing/2014/main" id="{B1413D02-E969-4EE3-9661-754EB536AF19}"/>
              </a:ext>
            </a:extLst>
          </p:cNvPr>
          <p:cNvSpPr>
            <a:spLocks noGrp="1"/>
          </p:cNvSpPr>
          <p:nvPr>
            <p:ph type="sldNum" sz="quarter" idx="12"/>
          </p:nvPr>
        </p:nvSpPr>
        <p:spPr/>
        <p:txBody>
          <a:bodyPr/>
          <a:lstStyle/>
          <a:p>
            <a:fld id="{A849D18B-402F-4F6A-9A87-392CA8653E49}" type="slidenum">
              <a:rPr lang="ar-LY" smtClean="0"/>
              <a:t>8</a:t>
            </a:fld>
            <a:endParaRPr lang="ar-LY"/>
          </a:p>
        </p:txBody>
      </p:sp>
    </p:spTree>
    <p:extLst>
      <p:ext uri="{BB962C8B-B14F-4D97-AF65-F5344CB8AC3E}">
        <p14:creationId xmlns:p14="http://schemas.microsoft.com/office/powerpoint/2010/main" val="4582250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E1EE9-026D-4340-92D3-7DB833A9D7C0}"/>
              </a:ext>
            </a:extLst>
          </p:cNvPr>
          <p:cNvSpPr>
            <a:spLocks noGrp="1"/>
          </p:cNvSpPr>
          <p:nvPr>
            <p:ph type="title"/>
          </p:nvPr>
        </p:nvSpPr>
        <p:spPr>
          <a:xfrm>
            <a:off x="646111" y="300318"/>
            <a:ext cx="9686609" cy="1421802"/>
          </a:xfrm>
        </p:spPr>
        <p:txBody>
          <a:bodyPr/>
          <a:lstStyle/>
          <a:p>
            <a:r>
              <a:rPr lang="en-US" b="1" i="0" dirty="0">
                <a:solidFill>
                  <a:schemeClr val="tx1"/>
                </a:solidFill>
                <a:effectLst/>
                <a:latin typeface="Rockwell" panose="02060603020205020403" pitchFamily="18" charset="0"/>
              </a:rPr>
              <a:t>How do you know if you have pneumonia or the flu?</a:t>
            </a:r>
            <a:endParaRPr lang="ar-LY" b="1" dirty="0">
              <a:solidFill>
                <a:schemeClr val="tx1"/>
              </a:solidFill>
              <a:latin typeface="Rockwell" panose="02060603020205020403" pitchFamily="18" charset="0"/>
            </a:endParaRPr>
          </a:p>
        </p:txBody>
      </p:sp>
      <p:sp>
        <p:nvSpPr>
          <p:cNvPr id="3" name="Content Placeholder 2">
            <a:extLst>
              <a:ext uri="{FF2B5EF4-FFF2-40B4-BE49-F238E27FC236}">
                <a16:creationId xmlns:a16="http://schemas.microsoft.com/office/drawing/2014/main" id="{32593E74-7667-4820-BAE9-B26559ED021F}"/>
              </a:ext>
            </a:extLst>
          </p:cNvPr>
          <p:cNvSpPr>
            <a:spLocks noGrp="1"/>
          </p:cNvSpPr>
          <p:nvPr>
            <p:ph idx="1"/>
          </p:nvPr>
        </p:nvSpPr>
        <p:spPr>
          <a:xfrm>
            <a:off x="646111" y="1939962"/>
            <a:ext cx="10067609" cy="4735158"/>
          </a:xfrm>
        </p:spPr>
        <p:txBody>
          <a:bodyPr>
            <a:noAutofit/>
          </a:bodyPr>
          <a:lstStyle/>
          <a:p>
            <a:pPr marL="360000" indent="-457200" algn="l" rtl="0">
              <a:spcAft>
                <a:spcPts val="1500"/>
              </a:spcAft>
              <a:buFont typeface="+mj-lt"/>
              <a:buAutoNum type="arabicPeriod"/>
            </a:pPr>
            <a:r>
              <a:rPr lang="en-US" sz="2800" dirty="0">
                <a:latin typeface="Rockwell" panose="02060603020205020403" pitchFamily="18" charset="0"/>
              </a:rPr>
              <a:t>Because pneumonia is a lung infection, it typically has more respiratory symptoms, while the flu is accompanied by muscular aches, pains and fatigue.</a:t>
            </a:r>
          </a:p>
          <a:p>
            <a:pPr marL="360000" indent="-457200" algn="l" rtl="0">
              <a:spcAft>
                <a:spcPts val="1500"/>
              </a:spcAft>
              <a:buFont typeface="+mj-lt"/>
              <a:buAutoNum type="arabicPeriod"/>
            </a:pPr>
            <a:r>
              <a:rPr lang="en-US" sz="2800" b="0" i="0" dirty="0">
                <a:effectLst/>
                <a:latin typeface="Rockwell" panose="02060603020205020403" pitchFamily="18" charset="0"/>
              </a:rPr>
              <a:t>The flu usually comes on suddenly, while pneumonia takes longer to develop and can be a complication from the flu.</a:t>
            </a:r>
          </a:p>
          <a:p>
            <a:pPr marL="360000" indent="-457200" algn="l" rtl="0">
              <a:spcAft>
                <a:spcPts val="1500"/>
              </a:spcAft>
              <a:buFont typeface="+mj-lt"/>
              <a:buAutoNum type="arabicPeriod"/>
            </a:pPr>
            <a:r>
              <a:rPr lang="en-US" sz="2800" b="0" i="0" dirty="0">
                <a:effectLst/>
                <a:latin typeface="Rockwell" panose="02060603020205020403" pitchFamily="18" charset="0"/>
              </a:rPr>
              <a:t>The flu is caused by a viral infection, while pneumonia can be caused by either a bacterial infection or viral infection.</a:t>
            </a:r>
          </a:p>
        </p:txBody>
      </p:sp>
      <p:sp>
        <p:nvSpPr>
          <p:cNvPr id="4" name="Slide Number Placeholder 3">
            <a:extLst>
              <a:ext uri="{FF2B5EF4-FFF2-40B4-BE49-F238E27FC236}">
                <a16:creationId xmlns:a16="http://schemas.microsoft.com/office/drawing/2014/main" id="{2D4B98CC-FA20-4CE2-8C18-3D61E7C78F51}"/>
              </a:ext>
            </a:extLst>
          </p:cNvPr>
          <p:cNvSpPr>
            <a:spLocks noGrp="1"/>
          </p:cNvSpPr>
          <p:nvPr>
            <p:ph type="sldNum" sz="quarter" idx="12"/>
          </p:nvPr>
        </p:nvSpPr>
        <p:spPr/>
        <p:txBody>
          <a:bodyPr/>
          <a:lstStyle/>
          <a:p>
            <a:fld id="{A849D18B-402F-4F6A-9A87-392CA8653E49}" type="slidenum">
              <a:rPr lang="ar-LY" smtClean="0"/>
              <a:t>9</a:t>
            </a:fld>
            <a:endParaRPr lang="ar-LY"/>
          </a:p>
        </p:txBody>
      </p:sp>
    </p:spTree>
    <p:extLst>
      <p:ext uri="{BB962C8B-B14F-4D97-AF65-F5344CB8AC3E}">
        <p14:creationId xmlns:p14="http://schemas.microsoft.com/office/powerpoint/2010/main" val="398494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717</TotalTime>
  <Words>967</Words>
  <Application>Microsoft Office PowerPoint</Application>
  <PresentationFormat>Widescreen</PresentationFormat>
  <Paragraphs>107</Paragraphs>
  <Slides>17</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Aeonik</vt:lpstr>
      <vt:lpstr>Arial</vt:lpstr>
      <vt:lpstr>Calibri</vt:lpstr>
      <vt:lpstr>Century Gothic</vt:lpstr>
      <vt:lpstr>Open Sans</vt:lpstr>
      <vt:lpstr>Open Sans</vt:lpstr>
      <vt:lpstr>Rockwell</vt:lpstr>
      <vt:lpstr>Wingdings</vt:lpstr>
      <vt:lpstr>Wingdings 3</vt:lpstr>
      <vt:lpstr>Ion</vt:lpstr>
      <vt:lpstr>Influenza flu  &amp;  pneumonia</vt:lpstr>
      <vt:lpstr>PowerPoint Presentation</vt:lpstr>
      <vt:lpstr>Objective:</vt:lpstr>
      <vt:lpstr>:Influenza</vt:lpstr>
      <vt:lpstr>SYMPTOMS OF THE DISEASE</vt:lpstr>
      <vt:lpstr>Complication of Flu</vt:lpstr>
      <vt:lpstr>What’s the pneumonia?</vt:lpstr>
      <vt:lpstr>PowerPoint Presentation</vt:lpstr>
      <vt:lpstr>How do you know if you have pneumonia or the flu?</vt:lpstr>
      <vt:lpstr>PowerPoint Presentation</vt:lpstr>
      <vt:lpstr>Treatment of pneumonia</vt:lpstr>
      <vt:lpstr>PowerPoint Presentation</vt:lpstr>
      <vt:lpstr>pneumonia vaccination</vt:lpstr>
      <vt:lpstr>PowerPoint Presentation</vt:lpstr>
      <vt:lpstr>Prevention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does flu become pneumonia</dc:title>
  <dc:creator>Lotfia Farhat</dc:creator>
  <cp:lastModifiedBy>Lotfia Farhat</cp:lastModifiedBy>
  <cp:revision>49</cp:revision>
  <dcterms:created xsi:type="dcterms:W3CDTF">2022-05-14T22:19:27Z</dcterms:created>
  <dcterms:modified xsi:type="dcterms:W3CDTF">2022-05-20T01:01:50Z</dcterms:modified>
</cp:coreProperties>
</file>