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trictFirstAndLastChars="0" embedTrueTypeFonts="1" autoCompressPictures="0">
  <p:sldMasterIdLst>
    <p:sldMasterId id="2147483667" r:id="rId1"/>
  </p:sldMasterIdLst>
  <p:notesMasterIdLst>
    <p:notesMasterId r:id="rId19"/>
  </p:notesMasterIdLst>
  <p:sldIdLst>
    <p:sldId id="256" r:id="rId2"/>
    <p:sldId id="258" r:id="rId3"/>
    <p:sldId id="297" r:id="rId4"/>
    <p:sldId id="298" r:id="rId5"/>
    <p:sldId id="259" r:id="rId6"/>
    <p:sldId id="260" r:id="rId7"/>
    <p:sldId id="289" r:id="rId8"/>
    <p:sldId id="290" r:id="rId9"/>
    <p:sldId id="291" r:id="rId10"/>
    <p:sldId id="264" r:id="rId11"/>
    <p:sldId id="292" r:id="rId12"/>
    <p:sldId id="266" r:id="rId13"/>
    <p:sldId id="293" r:id="rId14"/>
    <p:sldId id="294" r:id="rId15"/>
    <p:sldId id="296" r:id="rId16"/>
    <p:sldId id="295" r:id="rId17"/>
    <p:sldId id="268" r:id="rId18"/>
  </p:sldIdLst>
  <p:sldSz cx="9144000" cy="5143500" type="screen16x9"/>
  <p:notesSz cx="6858000" cy="9144000"/>
  <p:embeddedFontLst>
    <p:embeddedFont>
      <p:font typeface="Nunito Light" panose="020B0604020202020204" charset="0"/>
      <p:regular r:id="rId20"/>
      <p:italic r:id="rId21"/>
    </p:embeddedFont>
    <p:embeddedFont>
      <p:font typeface="Roboto"/>
      <p:regular r:id="rId22"/>
      <p:bold r:id="rId22"/>
      <p:italic r:id="rId22"/>
      <p:boldItalic r:id="rId22"/>
    </p:embeddedFont>
    <p:embeddedFont>
      <p:font typeface="Didact Gothic" panose="020B0604020202020204" charset="0"/>
      <p:regular r:id="rId23"/>
    </p:embeddedFont>
    <p:embeddedFont>
      <p:font typeface="Bebas Neue"/>
      <p:regular r:id="rId22"/>
    </p:embeddedFont>
    <p:embeddedFont>
      <p:font typeface="Playfair Display ExtraBold"/>
      <p:bold r:id="rId22"/>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ba kambraki" initials="Hk" lastIdx="1" clrIdx="0">
    <p:extLst>
      <p:ext uri="{19B8F6BF-5375-455C-9EA6-DF929625EA0E}">
        <p15:presenceInfo xmlns:p15="http://schemas.microsoft.com/office/powerpoint/2012/main" userId="7600fa401e69586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EE086D6-577D-4B78-A0F1-2FD521764B0A}">
  <a:tblStyle styleId="{4EE086D6-577D-4B78-A0F1-2FD521764B0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62090" autoAdjust="0"/>
  </p:normalViewPr>
  <p:slideViewPr>
    <p:cSldViewPr snapToGrid="0">
      <p:cViewPr varScale="1">
        <p:scale>
          <a:sx n="106" d="100"/>
          <a:sy n="106" d="100"/>
        </p:scale>
        <p:origin x="556" y="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NUL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01-15T10:47:25.070" idx="1">
    <p:pos x="10" y="10"/>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54dda1946d_4_27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54dda1946d_4_27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55081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13c8230601d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13c8230601d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17627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13c8230601d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13c8230601d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6217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73832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13c8230601d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13c8230601d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693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g135e18421cc_13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6" name="Google Shape;596;g135e18421cc_13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3c823060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3c823060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3c823060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3c823060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9659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77799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1934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85116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89178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44925" y="937300"/>
            <a:ext cx="6254700" cy="25029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60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307675" y="3440200"/>
            <a:ext cx="45288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100"/>
              <a:buNone/>
              <a:defRPr sz="14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59"/>
        <p:cNvGrpSpPr/>
        <p:nvPr/>
      </p:nvGrpSpPr>
      <p:grpSpPr>
        <a:xfrm>
          <a:off x="0" y="0"/>
          <a:ext cx="0" cy="0"/>
          <a:chOff x="0" y="0"/>
          <a:chExt cx="0" cy="0"/>
        </a:xfrm>
      </p:grpSpPr>
      <p:sp>
        <p:nvSpPr>
          <p:cNvPr id="60" name="Google Shape;60;p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36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1" name="Google Shape;61;p16"/>
          <p:cNvSpPr txBox="1">
            <a:spLocks noGrp="1"/>
          </p:cNvSpPr>
          <p:nvPr>
            <p:ph type="subTitle" idx="1"/>
          </p:nvPr>
        </p:nvSpPr>
        <p:spPr>
          <a:xfrm>
            <a:off x="4618950" y="1583600"/>
            <a:ext cx="3805200" cy="299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sz="1100" b="0"/>
            </a:lvl1pPr>
            <a:lvl2pPr lvl="1" algn="ctr" rtl="0">
              <a:lnSpc>
                <a:spcPct val="100000"/>
              </a:lnSpc>
              <a:spcBef>
                <a:spcPts val="0"/>
              </a:spcBef>
              <a:spcAft>
                <a:spcPts val="0"/>
              </a:spcAft>
              <a:buSzPts val="1100"/>
              <a:buNone/>
              <a:defRPr sz="1100"/>
            </a:lvl2pPr>
            <a:lvl3pPr lvl="2" algn="ctr" rtl="0">
              <a:lnSpc>
                <a:spcPct val="100000"/>
              </a:lnSpc>
              <a:spcBef>
                <a:spcPts val="0"/>
              </a:spcBef>
              <a:spcAft>
                <a:spcPts val="0"/>
              </a:spcAft>
              <a:buSzPts val="1100"/>
              <a:buNone/>
              <a:defRPr sz="1100"/>
            </a:lvl3pPr>
            <a:lvl4pPr lvl="3" algn="ctr" rtl="0">
              <a:lnSpc>
                <a:spcPct val="100000"/>
              </a:lnSpc>
              <a:spcBef>
                <a:spcPts val="0"/>
              </a:spcBef>
              <a:spcAft>
                <a:spcPts val="0"/>
              </a:spcAft>
              <a:buSzPts val="1100"/>
              <a:buNone/>
              <a:defRPr sz="1100"/>
            </a:lvl4pPr>
            <a:lvl5pPr lvl="4" algn="ctr" rtl="0">
              <a:lnSpc>
                <a:spcPct val="100000"/>
              </a:lnSpc>
              <a:spcBef>
                <a:spcPts val="0"/>
              </a:spcBef>
              <a:spcAft>
                <a:spcPts val="0"/>
              </a:spcAft>
              <a:buSzPts val="1100"/>
              <a:buNone/>
              <a:defRPr sz="1100"/>
            </a:lvl5pPr>
            <a:lvl6pPr lvl="5" algn="ctr" rtl="0">
              <a:lnSpc>
                <a:spcPct val="100000"/>
              </a:lnSpc>
              <a:spcBef>
                <a:spcPts val="0"/>
              </a:spcBef>
              <a:spcAft>
                <a:spcPts val="0"/>
              </a:spcAft>
              <a:buSzPts val="1100"/>
              <a:buNone/>
              <a:defRPr sz="1100"/>
            </a:lvl6pPr>
            <a:lvl7pPr lvl="6" algn="ctr" rtl="0">
              <a:lnSpc>
                <a:spcPct val="100000"/>
              </a:lnSpc>
              <a:spcBef>
                <a:spcPts val="0"/>
              </a:spcBef>
              <a:spcAft>
                <a:spcPts val="0"/>
              </a:spcAft>
              <a:buSzPts val="1100"/>
              <a:buNone/>
              <a:defRPr sz="1100"/>
            </a:lvl7pPr>
            <a:lvl8pPr lvl="7" algn="ctr" rtl="0">
              <a:lnSpc>
                <a:spcPct val="100000"/>
              </a:lnSpc>
              <a:spcBef>
                <a:spcPts val="0"/>
              </a:spcBef>
              <a:spcAft>
                <a:spcPts val="0"/>
              </a:spcAft>
              <a:buSzPts val="1100"/>
              <a:buNone/>
              <a:defRPr sz="1100"/>
            </a:lvl8pPr>
            <a:lvl9pPr lvl="8" algn="ctr" rtl="0">
              <a:lnSpc>
                <a:spcPct val="100000"/>
              </a:lnSpc>
              <a:spcBef>
                <a:spcPts val="0"/>
              </a:spcBef>
              <a:spcAft>
                <a:spcPts val="0"/>
              </a:spcAft>
              <a:buSzPts val="1100"/>
              <a:buNone/>
              <a:defRPr sz="1100"/>
            </a:lvl9pPr>
          </a:lstStyle>
          <a:p>
            <a:endParaRPr/>
          </a:p>
        </p:txBody>
      </p:sp>
      <p:sp>
        <p:nvSpPr>
          <p:cNvPr id="62" name="Google Shape;62;p16"/>
          <p:cNvSpPr txBox="1">
            <a:spLocks noGrp="1"/>
          </p:cNvSpPr>
          <p:nvPr>
            <p:ph type="subTitle" idx="2"/>
          </p:nvPr>
        </p:nvSpPr>
        <p:spPr>
          <a:xfrm>
            <a:off x="713225" y="1583600"/>
            <a:ext cx="3812100" cy="299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sz="1100" b="0"/>
            </a:lvl1pPr>
            <a:lvl2pPr lvl="1" algn="ctr" rtl="0">
              <a:lnSpc>
                <a:spcPct val="100000"/>
              </a:lnSpc>
              <a:spcBef>
                <a:spcPts val="0"/>
              </a:spcBef>
              <a:spcAft>
                <a:spcPts val="0"/>
              </a:spcAft>
              <a:buSzPts val="1100"/>
              <a:buNone/>
              <a:defRPr sz="1100"/>
            </a:lvl2pPr>
            <a:lvl3pPr lvl="2" algn="ctr" rtl="0">
              <a:lnSpc>
                <a:spcPct val="100000"/>
              </a:lnSpc>
              <a:spcBef>
                <a:spcPts val="0"/>
              </a:spcBef>
              <a:spcAft>
                <a:spcPts val="0"/>
              </a:spcAft>
              <a:buSzPts val="1100"/>
              <a:buNone/>
              <a:defRPr sz="1100"/>
            </a:lvl3pPr>
            <a:lvl4pPr lvl="3" algn="ctr" rtl="0">
              <a:lnSpc>
                <a:spcPct val="100000"/>
              </a:lnSpc>
              <a:spcBef>
                <a:spcPts val="0"/>
              </a:spcBef>
              <a:spcAft>
                <a:spcPts val="0"/>
              </a:spcAft>
              <a:buSzPts val="1100"/>
              <a:buNone/>
              <a:defRPr sz="1100"/>
            </a:lvl4pPr>
            <a:lvl5pPr lvl="4" algn="ctr" rtl="0">
              <a:lnSpc>
                <a:spcPct val="100000"/>
              </a:lnSpc>
              <a:spcBef>
                <a:spcPts val="0"/>
              </a:spcBef>
              <a:spcAft>
                <a:spcPts val="0"/>
              </a:spcAft>
              <a:buSzPts val="1100"/>
              <a:buNone/>
              <a:defRPr sz="1100"/>
            </a:lvl5pPr>
            <a:lvl6pPr lvl="5" algn="ctr" rtl="0">
              <a:lnSpc>
                <a:spcPct val="100000"/>
              </a:lnSpc>
              <a:spcBef>
                <a:spcPts val="0"/>
              </a:spcBef>
              <a:spcAft>
                <a:spcPts val="0"/>
              </a:spcAft>
              <a:buSzPts val="1100"/>
              <a:buNone/>
              <a:defRPr sz="1100"/>
            </a:lvl6pPr>
            <a:lvl7pPr lvl="6" algn="ctr" rtl="0">
              <a:lnSpc>
                <a:spcPct val="100000"/>
              </a:lnSpc>
              <a:spcBef>
                <a:spcPts val="0"/>
              </a:spcBef>
              <a:spcAft>
                <a:spcPts val="0"/>
              </a:spcAft>
              <a:buSzPts val="1100"/>
              <a:buNone/>
              <a:defRPr sz="1100"/>
            </a:lvl7pPr>
            <a:lvl8pPr lvl="7" algn="ctr" rtl="0">
              <a:lnSpc>
                <a:spcPct val="100000"/>
              </a:lnSpc>
              <a:spcBef>
                <a:spcPts val="0"/>
              </a:spcBef>
              <a:spcAft>
                <a:spcPts val="0"/>
              </a:spcAft>
              <a:buSzPts val="1100"/>
              <a:buNone/>
              <a:defRPr sz="1100"/>
            </a:lvl8pPr>
            <a:lvl9pPr lvl="8" algn="ctr" rtl="0">
              <a:lnSpc>
                <a:spcPct val="100000"/>
              </a:lnSpc>
              <a:spcBef>
                <a:spcPts val="0"/>
              </a:spcBef>
              <a:spcAft>
                <a:spcPts val="0"/>
              </a:spcAft>
              <a:buSzPts val="1100"/>
              <a:buNone/>
              <a:defRPr sz="11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CUSTOM_3_1">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2347938" y="540000"/>
            <a:ext cx="4448100" cy="1058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8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5" name="Google Shape;65;p17"/>
          <p:cNvSpPr txBox="1">
            <a:spLocks noGrp="1"/>
          </p:cNvSpPr>
          <p:nvPr>
            <p:ph type="subTitle" idx="1"/>
          </p:nvPr>
        </p:nvSpPr>
        <p:spPr>
          <a:xfrm>
            <a:off x="2347900" y="1671425"/>
            <a:ext cx="4448100" cy="1058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1600"/>
              </a:spcBef>
              <a:spcAft>
                <a:spcPts val="0"/>
              </a:spcAft>
              <a:buSzPts val="1100"/>
              <a:buNone/>
              <a:defRPr/>
            </a:lvl3pPr>
            <a:lvl4pPr lvl="3" algn="ctr" rtl="0">
              <a:lnSpc>
                <a:spcPct val="100000"/>
              </a:lnSpc>
              <a:spcBef>
                <a:spcPts val="1600"/>
              </a:spcBef>
              <a:spcAft>
                <a:spcPts val="0"/>
              </a:spcAft>
              <a:buSzPts val="1100"/>
              <a:buNone/>
              <a:defRPr/>
            </a:lvl4pPr>
            <a:lvl5pPr lvl="4" algn="ctr" rtl="0">
              <a:lnSpc>
                <a:spcPct val="100000"/>
              </a:lnSpc>
              <a:spcBef>
                <a:spcPts val="1600"/>
              </a:spcBef>
              <a:spcAft>
                <a:spcPts val="0"/>
              </a:spcAft>
              <a:buSzPts val="1100"/>
              <a:buNone/>
              <a:defRPr/>
            </a:lvl5pPr>
            <a:lvl6pPr lvl="5" algn="ctr" rtl="0">
              <a:lnSpc>
                <a:spcPct val="100000"/>
              </a:lnSpc>
              <a:spcBef>
                <a:spcPts val="1600"/>
              </a:spcBef>
              <a:spcAft>
                <a:spcPts val="0"/>
              </a:spcAft>
              <a:buSzPts val="1100"/>
              <a:buNone/>
              <a:defRPr/>
            </a:lvl6pPr>
            <a:lvl7pPr lvl="6" algn="ctr" rtl="0">
              <a:lnSpc>
                <a:spcPct val="100000"/>
              </a:lnSpc>
              <a:spcBef>
                <a:spcPts val="1600"/>
              </a:spcBef>
              <a:spcAft>
                <a:spcPts val="0"/>
              </a:spcAft>
              <a:buSzPts val="1100"/>
              <a:buNone/>
              <a:defRPr/>
            </a:lvl7pPr>
            <a:lvl8pPr lvl="7" algn="ctr" rtl="0">
              <a:lnSpc>
                <a:spcPct val="100000"/>
              </a:lnSpc>
              <a:spcBef>
                <a:spcPts val="1600"/>
              </a:spcBef>
              <a:spcAft>
                <a:spcPts val="0"/>
              </a:spcAft>
              <a:buSzPts val="1100"/>
              <a:buNone/>
              <a:defRPr/>
            </a:lvl8pPr>
            <a:lvl9pPr lvl="8" algn="ctr" rtl="0">
              <a:lnSpc>
                <a:spcPct val="100000"/>
              </a:lnSpc>
              <a:spcBef>
                <a:spcPts val="1600"/>
              </a:spcBef>
              <a:spcAft>
                <a:spcPts val="1600"/>
              </a:spcAft>
              <a:buSzPts val="1100"/>
              <a:buNone/>
              <a:defRPr/>
            </a:lvl9pPr>
          </a:lstStyle>
          <a:p>
            <a:endParaRPr/>
          </a:p>
        </p:txBody>
      </p:sp>
      <p:sp>
        <p:nvSpPr>
          <p:cNvPr id="66" name="Google Shape;66;p17"/>
          <p:cNvSpPr txBox="1"/>
          <p:nvPr/>
        </p:nvSpPr>
        <p:spPr>
          <a:xfrm>
            <a:off x="2099100" y="3611950"/>
            <a:ext cx="4945800" cy="5562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chemeClr val="dk1"/>
                </a:solidFill>
                <a:latin typeface="Roboto"/>
                <a:ea typeface="Roboto"/>
                <a:cs typeface="Roboto"/>
                <a:sym typeface="Roboto"/>
              </a:rPr>
              <a:t>CREDITS: This presentation template was created by </a:t>
            </a:r>
            <a:r>
              <a:rPr lang="en" sz="1200" b="1">
                <a:solidFill>
                  <a:schemeClr val="hlink"/>
                </a:solidFill>
                <a:uFill>
                  <a:noFill/>
                </a:uFill>
                <a:latin typeface="Roboto"/>
                <a:ea typeface="Roboto"/>
                <a:cs typeface="Roboto"/>
                <a:sym typeface="Roboto"/>
                <a:hlinkClick r:id="rId2"/>
              </a:rPr>
              <a:t>Slidesgo</a:t>
            </a:r>
            <a:r>
              <a:rPr lang="en" sz="1200">
                <a:solidFill>
                  <a:schemeClr val="dk1"/>
                </a:solidFill>
                <a:latin typeface="Roboto"/>
                <a:ea typeface="Roboto"/>
                <a:cs typeface="Roboto"/>
                <a:sym typeface="Roboto"/>
              </a:rPr>
              <a:t>, and includes icons by </a:t>
            </a:r>
            <a:r>
              <a:rPr lang="en" sz="1200" b="1">
                <a:solidFill>
                  <a:schemeClr val="dk1"/>
                </a:solidFill>
                <a:uFill>
                  <a:noFill/>
                </a:uFill>
                <a:latin typeface="Roboto"/>
                <a:ea typeface="Roboto"/>
                <a:cs typeface="Roboto"/>
                <a:sym typeface="Roboto"/>
                <a:hlinkClick r:id="rId3">
                  <a:extLst>
                    <a:ext uri="{A12FA001-AC4F-418D-AE19-62706E023703}">
                      <ahyp:hlinkClr xmlns:ahyp="http://schemas.microsoft.com/office/drawing/2018/hyperlinkcolor" xmlns="" val="tx"/>
                    </a:ext>
                  </a:extLst>
                </a:hlinkClick>
              </a:rPr>
              <a:t>Flaticon</a:t>
            </a:r>
            <a:r>
              <a:rPr lang="en" sz="1200">
                <a:solidFill>
                  <a:schemeClr val="dk1"/>
                </a:solidFill>
                <a:latin typeface="Roboto"/>
                <a:ea typeface="Roboto"/>
                <a:cs typeface="Roboto"/>
                <a:sym typeface="Roboto"/>
              </a:rPr>
              <a:t>, and infographics &amp; images by </a:t>
            </a:r>
            <a:r>
              <a:rPr lang="en" sz="1200" b="1">
                <a:solidFill>
                  <a:schemeClr val="dk1"/>
                </a:solidFill>
                <a:uFill>
                  <a:noFill/>
                </a:uFill>
                <a:latin typeface="Roboto"/>
                <a:ea typeface="Roboto"/>
                <a:cs typeface="Roboto"/>
                <a:sym typeface="Roboto"/>
                <a:hlinkClick r:id="rId4">
                  <a:extLst>
                    <a:ext uri="{A12FA001-AC4F-418D-AE19-62706E023703}">
                      <ahyp:hlinkClr xmlns:ahyp="http://schemas.microsoft.com/office/drawing/2018/hyperlinkcolor" xmlns="" val="tx"/>
                    </a:ext>
                  </a:extLst>
                </a:hlinkClick>
              </a:rPr>
              <a:t>Freepik</a:t>
            </a:r>
            <a:r>
              <a:rPr lang="en" sz="1200" b="1">
                <a:solidFill>
                  <a:schemeClr val="dk1"/>
                </a:solidFill>
                <a:latin typeface="Roboto"/>
                <a:ea typeface="Roboto"/>
                <a:cs typeface="Roboto"/>
                <a:sym typeface="Roboto"/>
              </a:rPr>
              <a:t> </a:t>
            </a:r>
            <a:endParaRPr sz="1200" b="1">
              <a:solidFill>
                <a:schemeClr val="dk1"/>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705475" y="3075100"/>
            <a:ext cx="6161700" cy="841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title" idx="2" hasCustomPrompt="1"/>
          </p:nvPr>
        </p:nvSpPr>
        <p:spPr>
          <a:xfrm>
            <a:off x="730939" y="1536024"/>
            <a:ext cx="1463400" cy="841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lt1"/>
              </a:buClr>
              <a:buSzPts val="6000"/>
              <a:buNone/>
              <a:defRPr sz="6000" b="1">
                <a:latin typeface="Roboto"/>
                <a:ea typeface="Roboto"/>
                <a:cs typeface="Roboto"/>
                <a:sym typeface="Roboto"/>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4" name="Google Shape;14;p3"/>
          <p:cNvSpPr txBox="1">
            <a:spLocks noGrp="1"/>
          </p:cNvSpPr>
          <p:nvPr>
            <p:ph type="subTitle" idx="1"/>
          </p:nvPr>
        </p:nvSpPr>
        <p:spPr>
          <a:xfrm>
            <a:off x="705600" y="3855550"/>
            <a:ext cx="6161700" cy="375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sz="1400"/>
            </a:lvl1pPr>
            <a:lvl2pPr lvl="1" algn="ctr" rtl="0">
              <a:lnSpc>
                <a:spcPct val="100000"/>
              </a:lnSpc>
              <a:spcBef>
                <a:spcPts val="0"/>
              </a:spcBef>
              <a:spcAft>
                <a:spcPts val="0"/>
              </a:spcAft>
              <a:buSzPts val="1100"/>
              <a:buNone/>
              <a:defRPr/>
            </a:lvl2pPr>
            <a:lvl3pPr lvl="2" algn="ctr" rtl="0">
              <a:lnSpc>
                <a:spcPct val="100000"/>
              </a:lnSpc>
              <a:spcBef>
                <a:spcPts val="1600"/>
              </a:spcBef>
              <a:spcAft>
                <a:spcPts val="0"/>
              </a:spcAft>
              <a:buSzPts val="1100"/>
              <a:buNone/>
              <a:defRPr/>
            </a:lvl3pPr>
            <a:lvl4pPr lvl="3" algn="ctr" rtl="0">
              <a:lnSpc>
                <a:spcPct val="100000"/>
              </a:lnSpc>
              <a:spcBef>
                <a:spcPts val="1600"/>
              </a:spcBef>
              <a:spcAft>
                <a:spcPts val="0"/>
              </a:spcAft>
              <a:buSzPts val="1100"/>
              <a:buNone/>
              <a:defRPr/>
            </a:lvl4pPr>
            <a:lvl5pPr lvl="4" algn="ctr" rtl="0">
              <a:lnSpc>
                <a:spcPct val="100000"/>
              </a:lnSpc>
              <a:spcBef>
                <a:spcPts val="1600"/>
              </a:spcBef>
              <a:spcAft>
                <a:spcPts val="0"/>
              </a:spcAft>
              <a:buSzPts val="1100"/>
              <a:buNone/>
              <a:defRPr/>
            </a:lvl5pPr>
            <a:lvl6pPr lvl="5" algn="ctr" rtl="0">
              <a:lnSpc>
                <a:spcPct val="100000"/>
              </a:lnSpc>
              <a:spcBef>
                <a:spcPts val="1600"/>
              </a:spcBef>
              <a:spcAft>
                <a:spcPts val="0"/>
              </a:spcAft>
              <a:buSzPts val="1100"/>
              <a:buNone/>
              <a:defRPr/>
            </a:lvl6pPr>
            <a:lvl7pPr lvl="6" algn="ctr" rtl="0">
              <a:lnSpc>
                <a:spcPct val="100000"/>
              </a:lnSpc>
              <a:spcBef>
                <a:spcPts val="1600"/>
              </a:spcBef>
              <a:spcAft>
                <a:spcPts val="0"/>
              </a:spcAft>
              <a:buSzPts val="1100"/>
              <a:buNone/>
              <a:defRPr/>
            </a:lvl7pPr>
            <a:lvl8pPr lvl="7" algn="ctr" rtl="0">
              <a:lnSpc>
                <a:spcPct val="100000"/>
              </a:lnSpc>
              <a:spcBef>
                <a:spcPts val="1600"/>
              </a:spcBef>
              <a:spcAft>
                <a:spcPts val="0"/>
              </a:spcAft>
              <a:buSzPts val="1100"/>
              <a:buNone/>
              <a:defRPr/>
            </a:lvl8pPr>
            <a:lvl9pPr lvl="8" algn="ctr" rtl="0">
              <a:lnSpc>
                <a:spcPct val="100000"/>
              </a:lnSpc>
              <a:spcBef>
                <a:spcPts val="1600"/>
              </a:spcBef>
              <a:spcAft>
                <a:spcPts val="1600"/>
              </a:spcAft>
              <a:buSzPts val="11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
        <p:cNvGrpSpPr/>
        <p:nvPr/>
      </p:nvGrpSpPr>
      <p:grpSpPr>
        <a:xfrm>
          <a:off x="0" y="0"/>
          <a:ext cx="0" cy="0"/>
          <a:chOff x="0" y="0"/>
          <a:chExt cx="0" cy="0"/>
        </a:xfrm>
      </p:grpSpPr>
      <p:sp>
        <p:nvSpPr>
          <p:cNvPr id="27" name="Google Shape;27;p7"/>
          <p:cNvSpPr>
            <a:spLocks noGrp="1"/>
          </p:cNvSpPr>
          <p:nvPr>
            <p:ph type="pic" idx="2"/>
          </p:nvPr>
        </p:nvSpPr>
        <p:spPr>
          <a:xfrm>
            <a:off x="5083975" y="537575"/>
            <a:ext cx="3020100" cy="4064400"/>
          </a:xfrm>
          <a:prstGeom prst="rect">
            <a:avLst/>
          </a:prstGeom>
          <a:noFill/>
          <a:ln>
            <a:noFill/>
          </a:ln>
        </p:spPr>
      </p:sp>
      <p:sp>
        <p:nvSpPr>
          <p:cNvPr id="28" name="Google Shape;28;p7"/>
          <p:cNvSpPr txBox="1">
            <a:spLocks noGrp="1"/>
          </p:cNvSpPr>
          <p:nvPr>
            <p:ph type="title"/>
          </p:nvPr>
        </p:nvSpPr>
        <p:spPr>
          <a:xfrm>
            <a:off x="720000" y="445025"/>
            <a:ext cx="3852000" cy="7050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9" name="Google Shape;29;p7"/>
          <p:cNvSpPr txBox="1">
            <a:spLocks noGrp="1"/>
          </p:cNvSpPr>
          <p:nvPr>
            <p:ph type="subTitle" idx="1"/>
          </p:nvPr>
        </p:nvSpPr>
        <p:spPr>
          <a:xfrm>
            <a:off x="720000" y="1150025"/>
            <a:ext cx="3852000" cy="3453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Font typeface="Nunito Light"/>
              <a:buChar char="●"/>
              <a:defRPr sz="1100"/>
            </a:lvl1pPr>
            <a:lvl2pPr lvl="1" algn="ctr" rtl="0">
              <a:lnSpc>
                <a:spcPct val="100000"/>
              </a:lnSpc>
              <a:spcBef>
                <a:spcPts val="0"/>
              </a:spcBef>
              <a:spcAft>
                <a:spcPts val="0"/>
              </a:spcAft>
              <a:buClr>
                <a:srgbClr val="E76A28"/>
              </a:buClr>
              <a:buSzPts val="1600"/>
              <a:buFont typeface="Nunito Light"/>
              <a:buChar char="○"/>
              <a:defRPr/>
            </a:lvl2pPr>
            <a:lvl3pPr lvl="2" algn="ctr" rtl="0">
              <a:lnSpc>
                <a:spcPct val="100000"/>
              </a:lnSpc>
              <a:spcBef>
                <a:spcPts val="1600"/>
              </a:spcBef>
              <a:spcAft>
                <a:spcPts val="0"/>
              </a:spcAft>
              <a:buClr>
                <a:srgbClr val="E76A28"/>
              </a:buClr>
              <a:buSzPts val="1500"/>
              <a:buFont typeface="Nunito Light"/>
              <a:buChar char="■"/>
              <a:defRPr/>
            </a:lvl3pPr>
            <a:lvl4pPr lvl="3" algn="ctr" rtl="0">
              <a:lnSpc>
                <a:spcPct val="100000"/>
              </a:lnSpc>
              <a:spcBef>
                <a:spcPts val="1600"/>
              </a:spcBef>
              <a:spcAft>
                <a:spcPts val="0"/>
              </a:spcAft>
              <a:buClr>
                <a:srgbClr val="E76A28"/>
              </a:buClr>
              <a:buSzPts val="1500"/>
              <a:buFont typeface="Nunito Light"/>
              <a:buChar char="●"/>
              <a:defRPr/>
            </a:lvl4pPr>
            <a:lvl5pPr lvl="4" algn="ctr" rtl="0">
              <a:lnSpc>
                <a:spcPct val="100000"/>
              </a:lnSpc>
              <a:spcBef>
                <a:spcPts val="1600"/>
              </a:spcBef>
              <a:spcAft>
                <a:spcPts val="0"/>
              </a:spcAft>
              <a:buClr>
                <a:srgbClr val="E76A28"/>
              </a:buClr>
              <a:buSzPts val="1100"/>
              <a:buFont typeface="Nunito Light"/>
              <a:buChar char="○"/>
              <a:defRPr/>
            </a:lvl5pPr>
            <a:lvl6pPr lvl="5" algn="ctr" rtl="0">
              <a:lnSpc>
                <a:spcPct val="100000"/>
              </a:lnSpc>
              <a:spcBef>
                <a:spcPts val="1600"/>
              </a:spcBef>
              <a:spcAft>
                <a:spcPts val="0"/>
              </a:spcAft>
              <a:buClr>
                <a:srgbClr val="999999"/>
              </a:buClr>
              <a:buSzPts val="1100"/>
              <a:buFont typeface="Nunito Light"/>
              <a:buChar char="■"/>
              <a:defRPr/>
            </a:lvl6pPr>
            <a:lvl7pPr lvl="6" algn="ctr" rtl="0">
              <a:lnSpc>
                <a:spcPct val="100000"/>
              </a:lnSpc>
              <a:spcBef>
                <a:spcPts val="1600"/>
              </a:spcBef>
              <a:spcAft>
                <a:spcPts val="0"/>
              </a:spcAft>
              <a:buClr>
                <a:srgbClr val="999999"/>
              </a:buClr>
              <a:buSzPts val="1300"/>
              <a:buFont typeface="Nunito Light"/>
              <a:buChar char="●"/>
              <a:defRPr/>
            </a:lvl7pPr>
            <a:lvl8pPr lvl="7" algn="ctr" rtl="0">
              <a:lnSpc>
                <a:spcPct val="100000"/>
              </a:lnSpc>
              <a:spcBef>
                <a:spcPts val="1600"/>
              </a:spcBef>
              <a:spcAft>
                <a:spcPts val="0"/>
              </a:spcAft>
              <a:buClr>
                <a:srgbClr val="999999"/>
              </a:buClr>
              <a:buSzPts val="1300"/>
              <a:buFont typeface="Nunito Light"/>
              <a:buChar char="○"/>
              <a:defRPr/>
            </a:lvl8pPr>
            <a:lvl9pPr lvl="8" algn="ctr" rtl="0">
              <a:lnSpc>
                <a:spcPct val="100000"/>
              </a:lnSpc>
              <a:spcBef>
                <a:spcPts val="1600"/>
              </a:spcBef>
              <a:spcAft>
                <a:spcPts val="1600"/>
              </a:spcAft>
              <a:buClr>
                <a:srgbClr val="999999"/>
              </a:buClr>
              <a:buSzPts val="1100"/>
              <a:buFont typeface="Nunito Light"/>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2317950" y="1307100"/>
            <a:ext cx="45081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2"/>
        <p:cNvGrpSpPr/>
        <p:nvPr/>
      </p:nvGrpSpPr>
      <p:grpSpPr>
        <a:xfrm>
          <a:off x="0" y="0"/>
          <a:ext cx="0" cy="0"/>
          <a:chOff x="0" y="0"/>
          <a:chExt cx="0" cy="0"/>
        </a:xfrm>
      </p:grpSpPr>
      <p:sp>
        <p:nvSpPr>
          <p:cNvPr id="33" name="Google Shape;33;p9"/>
          <p:cNvSpPr txBox="1">
            <a:spLocks noGrp="1"/>
          </p:cNvSpPr>
          <p:nvPr>
            <p:ph type="title"/>
          </p:nvPr>
        </p:nvSpPr>
        <p:spPr>
          <a:xfrm>
            <a:off x="2135550" y="1189100"/>
            <a:ext cx="4872900" cy="196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15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34" name="Google Shape;34;p9"/>
          <p:cNvSpPr txBox="1">
            <a:spLocks noGrp="1"/>
          </p:cNvSpPr>
          <p:nvPr>
            <p:ph type="subTitle" idx="1"/>
          </p:nvPr>
        </p:nvSpPr>
        <p:spPr>
          <a:xfrm>
            <a:off x="2135550" y="3153500"/>
            <a:ext cx="4872900" cy="8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100"/>
              <a:buNone/>
              <a:defRPr sz="1100"/>
            </a:lvl1pPr>
            <a:lvl2pPr lvl="1" algn="ctr" rtl="0">
              <a:lnSpc>
                <a:spcPct val="100000"/>
              </a:lnSpc>
              <a:spcBef>
                <a:spcPts val="0"/>
              </a:spcBef>
              <a:spcAft>
                <a:spcPts val="0"/>
              </a:spcAft>
              <a:buSzPts val="1100"/>
              <a:buNone/>
              <a:defRPr/>
            </a:lvl2pPr>
            <a:lvl3pPr lvl="2" algn="ctr" rtl="0">
              <a:lnSpc>
                <a:spcPct val="100000"/>
              </a:lnSpc>
              <a:spcBef>
                <a:spcPts val="1600"/>
              </a:spcBef>
              <a:spcAft>
                <a:spcPts val="0"/>
              </a:spcAft>
              <a:buSzPts val="1100"/>
              <a:buNone/>
              <a:defRPr/>
            </a:lvl3pPr>
            <a:lvl4pPr lvl="3" algn="ctr" rtl="0">
              <a:lnSpc>
                <a:spcPct val="100000"/>
              </a:lnSpc>
              <a:spcBef>
                <a:spcPts val="1600"/>
              </a:spcBef>
              <a:spcAft>
                <a:spcPts val="0"/>
              </a:spcAft>
              <a:buSzPts val="1100"/>
              <a:buNone/>
              <a:defRPr/>
            </a:lvl4pPr>
            <a:lvl5pPr lvl="4" algn="ctr" rtl="0">
              <a:lnSpc>
                <a:spcPct val="100000"/>
              </a:lnSpc>
              <a:spcBef>
                <a:spcPts val="1600"/>
              </a:spcBef>
              <a:spcAft>
                <a:spcPts val="0"/>
              </a:spcAft>
              <a:buSzPts val="1100"/>
              <a:buNone/>
              <a:defRPr/>
            </a:lvl5pPr>
            <a:lvl6pPr lvl="5" algn="ctr" rtl="0">
              <a:lnSpc>
                <a:spcPct val="100000"/>
              </a:lnSpc>
              <a:spcBef>
                <a:spcPts val="1600"/>
              </a:spcBef>
              <a:spcAft>
                <a:spcPts val="0"/>
              </a:spcAft>
              <a:buSzPts val="1100"/>
              <a:buNone/>
              <a:defRPr/>
            </a:lvl6pPr>
            <a:lvl7pPr lvl="6" algn="ctr" rtl="0">
              <a:lnSpc>
                <a:spcPct val="100000"/>
              </a:lnSpc>
              <a:spcBef>
                <a:spcPts val="1600"/>
              </a:spcBef>
              <a:spcAft>
                <a:spcPts val="0"/>
              </a:spcAft>
              <a:buSzPts val="1100"/>
              <a:buNone/>
              <a:defRPr/>
            </a:lvl7pPr>
            <a:lvl8pPr lvl="7" algn="ctr" rtl="0">
              <a:lnSpc>
                <a:spcPct val="100000"/>
              </a:lnSpc>
              <a:spcBef>
                <a:spcPts val="1600"/>
              </a:spcBef>
              <a:spcAft>
                <a:spcPts val="0"/>
              </a:spcAft>
              <a:buSzPts val="1100"/>
              <a:buNone/>
              <a:defRPr/>
            </a:lvl8pPr>
            <a:lvl9pPr lvl="8" algn="ctr" rtl="0">
              <a:lnSpc>
                <a:spcPct val="100000"/>
              </a:lnSpc>
              <a:spcBef>
                <a:spcPts val="1600"/>
              </a:spcBef>
              <a:spcAft>
                <a:spcPts val="1600"/>
              </a:spcAft>
              <a:buSzPts val="11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284000" y="1288250"/>
            <a:ext cx="6576000" cy="1970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600"/>
              <a:buNone/>
              <a:defRPr sz="9600"/>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39" name="Google Shape;39;p11"/>
          <p:cNvSpPr txBox="1">
            <a:spLocks noGrp="1"/>
          </p:cNvSpPr>
          <p:nvPr>
            <p:ph type="subTitle" idx="1"/>
          </p:nvPr>
        </p:nvSpPr>
        <p:spPr>
          <a:xfrm>
            <a:off x="1284000" y="3259075"/>
            <a:ext cx="65760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sz="1100"/>
            </a:lvl1pPr>
            <a:lvl2pPr lvl="1" algn="ctr" rtl="0">
              <a:lnSpc>
                <a:spcPct val="100000"/>
              </a:lnSpc>
              <a:spcBef>
                <a:spcPts val="0"/>
              </a:spcBef>
              <a:spcAft>
                <a:spcPts val="0"/>
              </a:spcAft>
              <a:buSzPts val="1100"/>
              <a:buNone/>
              <a:defRPr sz="1100"/>
            </a:lvl2pPr>
            <a:lvl3pPr lvl="2" algn="ctr" rtl="0">
              <a:lnSpc>
                <a:spcPct val="100000"/>
              </a:lnSpc>
              <a:spcBef>
                <a:spcPts val="1600"/>
              </a:spcBef>
              <a:spcAft>
                <a:spcPts val="0"/>
              </a:spcAft>
              <a:buSzPts val="1100"/>
              <a:buNone/>
              <a:defRPr sz="1100"/>
            </a:lvl3pPr>
            <a:lvl4pPr lvl="3" algn="ctr" rtl="0">
              <a:lnSpc>
                <a:spcPct val="100000"/>
              </a:lnSpc>
              <a:spcBef>
                <a:spcPts val="1600"/>
              </a:spcBef>
              <a:spcAft>
                <a:spcPts val="0"/>
              </a:spcAft>
              <a:buSzPts val="1100"/>
              <a:buNone/>
              <a:defRPr sz="1100"/>
            </a:lvl4pPr>
            <a:lvl5pPr lvl="4" algn="ctr" rtl="0">
              <a:lnSpc>
                <a:spcPct val="100000"/>
              </a:lnSpc>
              <a:spcBef>
                <a:spcPts val="1600"/>
              </a:spcBef>
              <a:spcAft>
                <a:spcPts val="0"/>
              </a:spcAft>
              <a:buSzPts val="1100"/>
              <a:buNone/>
              <a:defRPr sz="1100"/>
            </a:lvl5pPr>
            <a:lvl6pPr lvl="5" algn="ctr" rtl="0">
              <a:lnSpc>
                <a:spcPct val="100000"/>
              </a:lnSpc>
              <a:spcBef>
                <a:spcPts val="1600"/>
              </a:spcBef>
              <a:spcAft>
                <a:spcPts val="0"/>
              </a:spcAft>
              <a:buSzPts val="1100"/>
              <a:buNone/>
              <a:defRPr sz="1100"/>
            </a:lvl6pPr>
            <a:lvl7pPr lvl="6" algn="ctr" rtl="0">
              <a:lnSpc>
                <a:spcPct val="100000"/>
              </a:lnSpc>
              <a:spcBef>
                <a:spcPts val="1600"/>
              </a:spcBef>
              <a:spcAft>
                <a:spcPts val="0"/>
              </a:spcAft>
              <a:buSzPts val="1100"/>
              <a:buNone/>
              <a:defRPr sz="1100"/>
            </a:lvl7pPr>
            <a:lvl8pPr lvl="7" algn="ctr" rtl="0">
              <a:lnSpc>
                <a:spcPct val="100000"/>
              </a:lnSpc>
              <a:spcBef>
                <a:spcPts val="1600"/>
              </a:spcBef>
              <a:spcAft>
                <a:spcPts val="0"/>
              </a:spcAft>
              <a:buSzPts val="1100"/>
              <a:buNone/>
              <a:defRPr sz="1100"/>
            </a:lvl8pPr>
            <a:lvl9pPr lvl="8" algn="ctr" rtl="0">
              <a:lnSpc>
                <a:spcPct val="100000"/>
              </a:lnSpc>
              <a:spcBef>
                <a:spcPts val="1600"/>
              </a:spcBef>
              <a:spcAft>
                <a:spcPts val="1600"/>
              </a:spcAft>
              <a:buSzPts val="1100"/>
              <a:buNone/>
              <a:defRPr sz="11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40"/>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CUSTOM_6_1">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3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3" name="Google Shape;43;p13"/>
          <p:cNvSpPr txBox="1">
            <a:spLocks noGrp="1"/>
          </p:cNvSpPr>
          <p:nvPr>
            <p:ph type="title" idx="2"/>
          </p:nvPr>
        </p:nvSpPr>
        <p:spPr>
          <a:xfrm>
            <a:off x="937625" y="2368396"/>
            <a:ext cx="21753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44" name="Google Shape;44;p13"/>
          <p:cNvSpPr txBox="1">
            <a:spLocks noGrp="1"/>
          </p:cNvSpPr>
          <p:nvPr>
            <p:ph type="subTitle" idx="1"/>
          </p:nvPr>
        </p:nvSpPr>
        <p:spPr>
          <a:xfrm>
            <a:off x="937625" y="2746761"/>
            <a:ext cx="2175300" cy="1246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sz="1100"/>
            </a:lvl1pPr>
            <a:lvl2pPr lvl="1" algn="ctr" rtl="0">
              <a:lnSpc>
                <a:spcPct val="100000"/>
              </a:lnSpc>
              <a:spcBef>
                <a:spcPts val="0"/>
              </a:spcBef>
              <a:spcAft>
                <a:spcPts val="0"/>
              </a:spcAft>
              <a:buSzPts val="1100"/>
              <a:buNone/>
              <a:defRPr sz="1100"/>
            </a:lvl2pPr>
            <a:lvl3pPr lvl="2" algn="ctr" rtl="0">
              <a:lnSpc>
                <a:spcPct val="100000"/>
              </a:lnSpc>
              <a:spcBef>
                <a:spcPts val="1600"/>
              </a:spcBef>
              <a:spcAft>
                <a:spcPts val="0"/>
              </a:spcAft>
              <a:buSzPts val="1100"/>
              <a:buNone/>
              <a:defRPr sz="1100"/>
            </a:lvl3pPr>
            <a:lvl4pPr lvl="3" algn="ctr" rtl="0">
              <a:lnSpc>
                <a:spcPct val="100000"/>
              </a:lnSpc>
              <a:spcBef>
                <a:spcPts val="1600"/>
              </a:spcBef>
              <a:spcAft>
                <a:spcPts val="0"/>
              </a:spcAft>
              <a:buSzPts val="1100"/>
              <a:buNone/>
              <a:defRPr sz="1100"/>
            </a:lvl4pPr>
            <a:lvl5pPr lvl="4" algn="ctr" rtl="0">
              <a:lnSpc>
                <a:spcPct val="100000"/>
              </a:lnSpc>
              <a:spcBef>
                <a:spcPts val="1600"/>
              </a:spcBef>
              <a:spcAft>
                <a:spcPts val="0"/>
              </a:spcAft>
              <a:buSzPts val="1100"/>
              <a:buNone/>
              <a:defRPr sz="1100"/>
            </a:lvl5pPr>
            <a:lvl6pPr lvl="5" algn="ctr" rtl="0">
              <a:lnSpc>
                <a:spcPct val="100000"/>
              </a:lnSpc>
              <a:spcBef>
                <a:spcPts val="1600"/>
              </a:spcBef>
              <a:spcAft>
                <a:spcPts val="0"/>
              </a:spcAft>
              <a:buSzPts val="1100"/>
              <a:buNone/>
              <a:defRPr sz="1100"/>
            </a:lvl6pPr>
            <a:lvl7pPr lvl="6" algn="ctr" rtl="0">
              <a:lnSpc>
                <a:spcPct val="100000"/>
              </a:lnSpc>
              <a:spcBef>
                <a:spcPts val="1600"/>
              </a:spcBef>
              <a:spcAft>
                <a:spcPts val="0"/>
              </a:spcAft>
              <a:buSzPts val="1100"/>
              <a:buNone/>
              <a:defRPr sz="1100"/>
            </a:lvl7pPr>
            <a:lvl8pPr lvl="7" algn="ctr" rtl="0">
              <a:lnSpc>
                <a:spcPct val="100000"/>
              </a:lnSpc>
              <a:spcBef>
                <a:spcPts val="1600"/>
              </a:spcBef>
              <a:spcAft>
                <a:spcPts val="0"/>
              </a:spcAft>
              <a:buSzPts val="1100"/>
              <a:buNone/>
              <a:defRPr sz="1100"/>
            </a:lvl8pPr>
            <a:lvl9pPr lvl="8" algn="ctr" rtl="0">
              <a:lnSpc>
                <a:spcPct val="100000"/>
              </a:lnSpc>
              <a:spcBef>
                <a:spcPts val="1600"/>
              </a:spcBef>
              <a:spcAft>
                <a:spcPts val="1600"/>
              </a:spcAft>
              <a:buSzPts val="1100"/>
              <a:buNone/>
              <a:defRPr sz="1100"/>
            </a:lvl9pPr>
          </a:lstStyle>
          <a:p>
            <a:endParaRPr/>
          </a:p>
        </p:txBody>
      </p:sp>
      <p:sp>
        <p:nvSpPr>
          <p:cNvPr id="45" name="Google Shape;45;p13"/>
          <p:cNvSpPr txBox="1">
            <a:spLocks noGrp="1"/>
          </p:cNvSpPr>
          <p:nvPr>
            <p:ph type="title" idx="3"/>
          </p:nvPr>
        </p:nvSpPr>
        <p:spPr>
          <a:xfrm>
            <a:off x="3484346" y="2368396"/>
            <a:ext cx="21753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46" name="Google Shape;46;p13"/>
          <p:cNvSpPr txBox="1">
            <a:spLocks noGrp="1"/>
          </p:cNvSpPr>
          <p:nvPr>
            <p:ph type="subTitle" idx="4"/>
          </p:nvPr>
        </p:nvSpPr>
        <p:spPr>
          <a:xfrm>
            <a:off x="3484346" y="2746761"/>
            <a:ext cx="2175300" cy="1246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sz="1100"/>
            </a:lvl1pPr>
            <a:lvl2pPr lvl="1" algn="ctr" rtl="0">
              <a:lnSpc>
                <a:spcPct val="100000"/>
              </a:lnSpc>
              <a:spcBef>
                <a:spcPts val="0"/>
              </a:spcBef>
              <a:spcAft>
                <a:spcPts val="0"/>
              </a:spcAft>
              <a:buSzPts val="1100"/>
              <a:buNone/>
              <a:defRPr sz="1100"/>
            </a:lvl2pPr>
            <a:lvl3pPr lvl="2" algn="ctr" rtl="0">
              <a:lnSpc>
                <a:spcPct val="100000"/>
              </a:lnSpc>
              <a:spcBef>
                <a:spcPts val="1600"/>
              </a:spcBef>
              <a:spcAft>
                <a:spcPts val="0"/>
              </a:spcAft>
              <a:buSzPts val="1100"/>
              <a:buNone/>
              <a:defRPr sz="1100"/>
            </a:lvl3pPr>
            <a:lvl4pPr lvl="3" algn="ctr" rtl="0">
              <a:lnSpc>
                <a:spcPct val="100000"/>
              </a:lnSpc>
              <a:spcBef>
                <a:spcPts val="1600"/>
              </a:spcBef>
              <a:spcAft>
                <a:spcPts val="0"/>
              </a:spcAft>
              <a:buSzPts val="1100"/>
              <a:buNone/>
              <a:defRPr sz="1100"/>
            </a:lvl4pPr>
            <a:lvl5pPr lvl="4" algn="ctr" rtl="0">
              <a:lnSpc>
                <a:spcPct val="100000"/>
              </a:lnSpc>
              <a:spcBef>
                <a:spcPts val="1600"/>
              </a:spcBef>
              <a:spcAft>
                <a:spcPts val="0"/>
              </a:spcAft>
              <a:buSzPts val="1100"/>
              <a:buNone/>
              <a:defRPr sz="1100"/>
            </a:lvl5pPr>
            <a:lvl6pPr lvl="5" algn="ctr" rtl="0">
              <a:lnSpc>
                <a:spcPct val="100000"/>
              </a:lnSpc>
              <a:spcBef>
                <a:spcPts val="1600"/>
              </a:spcBef>
              <a:spcAft>
                <a:spcPts val="0"/>
              </a:spcAft>
              <a:buSzPts val="1100"/>
              <a:buNone/>
              <a:defRPr sz="1100"/>
            </a:lvl6pPr>
            <a:lvl7pPr lvl="6" algn="ctr" rtl="0">
              <a:lnSpc>
                <a:spcPct val="100000"/>
              </a:lnSpc>
              <a:spcBef>
                <a:spcPts val="1600"/>
              </a:spcBef>
              <a:spcAft>
                <a:spcPts val="0"/>
              </a:spcAft>
              <a:buSzPts val="1100"/>
              <a:buNone/>
              <a:defRPr sz="1100"/>
            </a:lvl7pPr>
            <a:lvl8pPr lvl="7" algn="ctr" rtl="0">
              <a:lnSpc>
                <a:spcPct val="100000"/>
              </a:lnSpc>
              <a:spcBef>
                <a:spcPts val="1600"/>
              </a:spcBef>
              <a:spcAft>
                <a:spcPts val="0"/>
              </a:spcAft>
              <a:buSzPts val="1100"/>
              <a:buNone/>
              <a:defRPr sz="1100"/>
            </a:lvl8pPr>
            <a:lvl9pPr lvl="8" algn="ctr" rtl="0">
              <a:lnSpc>
                <a:spcPct val="100000"/>
              </a:lnSpc>
              <a:spcBef>
                <a:spcPts val="1600"/>
              </a:spcBef>
              <a:spcAft>
                <a:spcPts val="1600"/>
              </a:spcAft>
              <a:buSzPts val="1100"/>
              <a:buNone/>
              <a:defRPr sz="1100"/>
            </a:lvl9pPr>
          </a:lstStyle>
          <a:p>
            <a:endParaRPr/>
          </a:p>
        </p:txBody>
      </p:sp>
      <p:sp>
        <p:nvSpPr>
          <p:cNvPr id="47" name="Google Shape;47;p13"/>
          <p:cNvSpPr txBox="1">
            <a:spLocks noGrp="1"/>
          </p:cNvSpPr>
          <p:nvPr>
            <p:ph type="title" idx="5"/>
          </p:nvPr>
        </p:nvSpPr>
        <p:spPr>
          <a:xfrm>
            <a:off x="6031073" y="2368396"/>
            <a:ext cx="21753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48" name="Google Shape;48;p13"/>
          <p:cNvSpPr txBox="1">
            <a:spLocks noGrp="1"/>
          </p:cNvSpPr>
          <p:nvPr>
            <p:ph type="subTitle" idx="6"/>
          </p:nvPr>
        </p:nvSpPr>
        <p:spPr>
          <a:xfrm>
            <a:off x="6031073" y="2746761"/>
            <a:ext cx="2175300" cy="1246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sz="1100"/>
            </a:lvl1pPr>
            <a:lvl2pPr lvl="1" algn="ctr" rtl="0">
              <a:lnSpc>
                <a:spcPct val="100000"/>
              </a:lnSpc>
              <a:spcBef>
                <a:spcPts val="0"/>
              </a:spcBef>
              <a:spcAft>
                <a:spcPts val="0"/>
              </a:spcAft>
              <a:buSzPts val="1100"/>
              <a:buNone/>
              <a:defRPr sz="1100"/>
            </a:lvl2pPr>
            <a:lvl3pPr lvl="2" algn="ctr" rtl="0">
              <a:lnSpc>
                <a:spcPct val="100000"/>
              </a:lnSpc>
              <a:spcBef>
                <a:spcPts val="1600"/>
              </a:spcBef>
              <a:spcAft>
                <a:spcPts val="0"/>
              </a:spcAft>
              <a:buSzPts val="1100"/>
              <a:buNone/>
              <a:defRPr sz="1100"/>
            </a:lvl3pPr>
            <a:lvl4pPr lvl="3" algn="ctr" rtl="0">
              <a:lnSpc>
                <a:spcPct val="100000"/>
              </a:lnSpc>
              <a:spcBef>
                <a:spcPts val="1600"/>
              </a:spcBef>
              <a:spcAft>
                <a:spcPts val="0"/>
              </a:spcAft>
              <a:buSzPts val="1100"/>
              <a:buNone/>
              <a:defRPr sz="1100"/>
            </a:lvl4pPr>
            <a:lvl5pPr lvl="4" algn="ctr" rtl="0">
              <a:lnSpc>
                <a:spcPct val="100000"/>
              </a:lnSpc>
              <a:spcBef>
                <a:spcPts val="1600"/>
              </a:spcBef>
              <a:spcAft>
                <a:spcPts val="0"/>
              </a:spcAft>
              <a:buSzPts val="1100"/>
              <a:buNone/>
              <a:defRPr sz="1100"/>
            </a:lvl5pPr>
            <a:lvl6pPr lvl="5" algn="ctr" rtl="0">
              <a:lnSpc>
                <a:spcPct val="100000"/>
              </a:lnSpc>
              <a:spcBef>
                <a:spcPts val="1600"/>
              </a:spcBef>
              <a:spcAft>
                <a:spcPts val="0"/>
              </a:spcAft>
              <a:buSzPts val="1100"/>
              <a:buNone/>
              <a:defRPr sz="1100"/>
            </a:lvl6pPr>
            <a:lvl7pPr lvl="6" algn="ctr" rtl="0">
              <a:lnSpc>
                <a:spcPct val="100000"/>
              </a:lnSpc>
              <a:spcBef>
                <a:spcPts val="1600"/>
              </a:spcBef>
              <a:spcAft>
                <a:spcPts val="0"/>
              </a:spcAft>
              <a:buSzPts val="1100"/>
              <a:buNone/>
              <a:defRPr sz="1100"/>
            </a:lvl7pPr>
            <a:lvl8pPr lvl="7" algn="ctr" rtl="0">
              <a:lnSpc>
                <a:spcPct val="100000"/>
              </a:lnSpc>
              <a:spcBef>
                <a:spcPts val="1600"/>
              </a:spcBef>
              <a:spcAft>
                <a:spcPts val="0"/>
              </a:spcAft>
              <a:buSzPts val="1100"/>
              <a:buNone/>
              <a:defRPr sz="1100"/>
            </a:lvl8pPr>
            <a:lvl9pPr lvl="8" algn="ctr" rtl="0">
              <a:lnSpc>
                <a:spcPct val="100000"/>
              </a:lnSpc>
              <a:spcBef>
                <a:spcPts val="1600"/>
              </a:spcBef>
              <a:spcAft>
                <a:spcPts val="1600"/>
              </a:spcAft>
              <a:buSzPts val="1100"/>
              <a:buNone/>
              <a:defRPr sz="1100"/>
            </a:lvl9pPr>
          </a:lstStyle>
          <a:p>
            <a:endParaRPr/>
          </a:p>
        </p:txBody>
      </p:sp>
      <p:sp>
        <p:nvSpPr>
          <p:cNvPr id="49" name="Google Shape;49;p13"/>
          <p:cNvSpPr txBox="1">
            <a:spLocks noGrp="1"/>
          </p:cNvSpPr>
          <p:nvPr>
            <p:ph type="title" idx="7" hasCustomPrompt="1"/>
          </p:nvPr>
        </p:nvSpPr>
        <p:spPr>
          <a:xfrm>
            <a:off x="1657925" y="1774771"/>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000" b="1">
                <a:latin typeface="Roboto"/>
                <a:ea typeface="Roboto"/>
                <a:cs typeface="Roboto"/>
                <a:sym typeface="Roboto"/>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0" name="Google Shape;50;p13"/>
          <p:cNvSpPr txBox="1">
            <a:spLocks noGrp="1"/>
          </p:cNvSpPr>
          <p:nvPr>
            <p:ph type="title" idx="8" hasCustomPrompt="1"/>
          </p:nvPr>
        </p:nvSpPr>
        <p:spPr>
          <a:xfrm>
            <a:off x="4204646" y="1774771"/>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000" b="1">
                <a:latin typeface="Roboto"/>
                <a:ea typeface="Roboto"/>
                <a:cs typeface="Roboto"/>
                <a:sym typeface="Roboto"/>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1" name="Google Shape;51;p13"/>
          <p:cNvSpPr txBox="1">
            <a:spLocks noGrp="1"/>
          </p:cNvSpPr>
          <p:nvPr>
            <p:ph type="title" idx="9" hasCustomPrompt="1"/>
          </p:nvPr>
        </p:nvSpPr>
        <p:spPr>
          <a:xfrm>
            <a:off x="6751373" y="1774771"/>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000" b="1">
                <a:latin typeface="Roboto"/>
                <a:ea typeface="Roboto"/>
                <a:cs typeface="Roboto"/>
                <a:sym typeface="Roboto"/>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Playfair Display ExtraBold"/>
              <a:buNone/>
              <a:defRPr sz="3500">
                <a:solidFill>
                  <a:schemeClr val="dk1"/>
                </a:solidFill>
                <a:latin typeface="Playfair Display ExtraBold"/>
                <a:ea typeface="Playfair Display ExtraBold"/>
                <a:cs typeface="Playfair Display ExtraBold"/>
                <a:sym typeface="Playfair Display ExtraBold"/>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Clr>
                <a:schemeClr val="dk1"/>
              </a:buClr>
              <a:buSzPts val="1100"/>
              <a:buFont typeface="Roboto"/>
              <a:buChar char="●"/>
              <a:defRPr sz="1100">
                <a:solidFill>
                  <a:schemeClr val="dk1"/>
                </a:solidFill>
                <a:latin typeface="Roboto"/>
                <a:ea typeface="Roboto"/>
                <a:cs typeface="Roboto"/>
                <a:sym typeface="Roboto"/>
              </a:defRPr>
            </a:lvl1pPr>
            <a:lvl2pPr marL="914400" lvl="1" indent="-298450">
              <a:lnSpc>
                <a:spcPct val="115000"/>
              </a:lnSpc>
              <a:spcBef>
                <a:spcPts val="1600"/>
              </a:spcBef>
              <a:spcAft>
                <a:spcPts val="0"/>
              </a:spcAft>
              <a:buClr>
                <a:schemeClr val="dk1"/>
              </a:buClr>
              <a:buSzPts val="1100"/>
              <a:buFont typeface="Roboto"/>
              <a:buChar char="○"/>
              <a:defRPr sz="1100">
                <a:solidFill>
                  <a:schemeClr val="dk1"/>
                </a:solidFill>
                <a:latin typeface="Roboto"/>
                <a:ea typeface="Roboto"/>
                <a:cs typeface="Roboto"/>
                <a:sym typeface="Roboto"/>
              </a:defRPr>
            </a:lvl2pPr>
            <a:lvl3pPr marL="1371600" lvl="2" indent="-298450">
              <a:lnSpc>
                <a:spcPct val="115000"/>
              </a:lnSpc>
              <a:spcBef>
                <a:spcPts val="1600"/>
              </a:spcBef>
              <a:spcAft>
                <a:spcPts val="0"/>
              </a:spcAft>
              <a:buClr>
                <a:schemeClr val="dk1"/>
              </a:buClr>
              <a:buSzPts val="1100"/>
              <a:buFont typeface="Roboto"/>
              <a:buChar char="■"/>
              <a:defRPr sz="1100">
                <a:solidFill>
                  <a:schemeClr val="dk1"/>
                </a:solidFill>
                <a:latin typeface="Roboto"/>
                <a:ea typeface="Roboto"/>
                <a:cs typeface="Roboto"/>
                <a:sym typeface="Roboto"/>
              </a:defRPr>
            </a:lvl3pPr>
            <a:lvl4pPr marL="1828800" lvl="3" indent="-298450">
              <a:lnSpc>
                <a:spcPct val="115000"/>
              </a:lnSpc>
              <a:spcBef>
                <a:spcPts val="1600"/>
              </a:spcBef>
              <a:spcAft>
                <a:spcPts val="0"/>
              </a:spcAft>
              <a:buClr>
                <a:schemeClr val="dk1"/>
              </a:buClr>
              <a:buSzPts val="1100"/>
              <a:buFont typeface="Roboto"/>
              <a:buChar char="●"/>
              <a:defRPr sz="1100">
                <a:solidFill>
                  <a:schemeClr val="dk1"/>
                </a:solidFill>
                <a:latin typeface="Roboto"/>
                <a:ea typeface="Roboto"/>
                <a:cs typeface="Roboto"/>
                <a:sym typeface="Roboto"/>
              </a:defRPr>
            </a:lvl4pPr>
            <a:lvl5pPr marL="2286000" lvl="4" indent="-298450">
              <a:lnSpc>
                <a:spcPct val="115000"/>
              </a:lnSpc>
              <a:spcBef>
                <a:spcPts val="1600"/>
              </a:spcBef>
              <a:spcAft>
                <a:spcPts val="0"/>
              </a:spcAft>
              <a:buClr>
                <a:schemeClr val="dk1"/>
              </a:buClr>
              <a:buSzPts val="1100"/>
              <a:buFont typeface="Roboto"/>
              <a:buChar char="○"/>
              <a:defRPr sz="1100">
                <a:solidFill>
                  <a:schemeClr val="dk1"/>
                </a:solidFill>
                <a:latin typeface="Roboto"/>
                <a:ea typeface="Roboto"/>
                <a:cs typeface="Roboto"/>
                <a:sym typeface="Roboto"/>
              </a:defRPr>
            </a:lvl5pPr>
            <a:lvl6pPr marL="2743200" lvl="5" indent="-298450">
              <a:lnSpc>
                <a:spcPct val="115000"/>
              </a:lnSpc>
              <a:spcBef>
                <a:spcPts val="1600"/>
              </a:spcBef>
              <a:spcAft>
                <a:spcPts val="0"/>
              </a:spcAft>
              <a:buClr>
                <a:schemeClr val="dk1"/>
              </a:buClr>
              <a:buSzPts val="1100"/>
              <a:buFont typeface="Roboto"/>
              <a:buChar char="■"/>
              <a:defRPr sz="1100">
                <a:solidFill>
                  <a:schemeClr val="dk1"/>
                </a:solidFill>
                <a:latin typeface="Roboto"/>
                <a:ea typeface="Roboto"/>
                <a:cs typeface="Roboto"/>
                <a:sym typeface="Roboto"/>
              </a:defRPr>
            </a:lvl6pPr>
            <a:lvl7pPr marL="3200400" lvl="6" indent="-298450">
              <a:lnSpc>
                <a:spcPct val="115000"/>
              </a:lnSpc>
              <a:spcBef>
                <a:spcPts val="1600"/>
              </a:spcBef>
              <a:spcAft>
                <a:spcPts val="0"/>
              </a:spcAft>
              <a:buClr>
                <a:schemeClr val="dk1"/>
              </a:buClr>
              <a:buSzPts val="1100"/>
              <a:buFont typeface="Roboto"/>
              <a:buChar char="●"/>
              <a:defRPr sz="1100">
                <a:solidFill>
                  <a:schemeClr val="dk1"/>
                </a:solidFill>
                <a:latin typeface="Roboto"/>
                <a:ea typeface="Roboto"/>
                <a:cs typeface="Roboto"/>
                <a:sym typeface="Roboto"/>
              </a:defRPr>
            </a:lvl7pPr>
            <a:lvl8pPr marL="3657600" lvl="7" indent="-298450">
              <a:lnSpc>
                <a:spcPct val="115000"/>
              </a:lnSpc>
              <a:spcBef>
                <a:spcPts val="1600"/>
              </a:spcBef>
              <a:spcAft>
                <a:spcPts val="0"/>
              </a:spcAft>
              <a:buClr>
                <a:schemeClr val="dk1"/>
              </a:buClr>
              <a:buSzPts val="1100"/>
              <a:buFont typeface="Roboto"/>
              <a:buChar char="○"/>
              <a:defRPr sz="1100">
                <a:solidFill>
                  <a:schemeClr val="dk1"/>
                </a:solidFill>
                <a:latin typeface="Roboto"/>
                <a:ea typeface="Roboto"/>
                <a:cs typeface="Roboto"/>
                <a:sym typeface="Roboto"/>
              </a:defRPr>
            </a:lvl8pPr>
            <a:lvl9pPr marL="4114800" lvl="8" indent="-298450">
              <a:lnSpc>
                <a:spcPct val="115000"/>
              </a:lnSpc>
              <a:spcBef>
                <a:spcPts val="1600"/>
              </a:spcBef>
              <a:spcAft>
                <a:spcPts val="1600"/>
              </a:spcAft>
              <a:buClr>
                <a:schemeClr val="dk1"/>
              </a:buClr>
              <a:buSzPts val="1100"/>
              <a:buFont typeface="Roboto"/>
              <a:buChar char="■"/>
              <a:defRPr sz="1100">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4" r:id="rId5"/>
    <p:sldLayoutId id="2147483655" r:id="rId6"/>
    <p:sldLayoutId id="2147483657" r:id="rId7"/>
    <p:sldLayoutId id="2147483658" r:id="rId8"/>
    <p:sldLayoutId id="2147483659" r:id="rId9"/>
    <p:sldLayoutId id="2147483662" r:id="rId10"/>
    <p:sldLayoutId id="2147483663"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22"/>
          <p:cNvSpPr/>
          <p:nvPr/>
        </p:nvSpPr>
        <p:spPr>
          <a:xfrm>
            <a:off x="2177717" y="850318"/>
            <a:ext cx="4959336" cy="37743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2"/>
          <p:cNvSpPr txBox="1">
            <a:spLocks noGrp="1"/>
          </p:cNvSpPr>
          <p:nvPr>
            <p:ph type="ctrTitle"/>
          </p:nvPr>
        </p:nvSpPr>
        <p:spPr>
          <a:xfrm>
            <a:off x="2454599" y="1053949"/>
            <a:ext cx="4340886" cy="266436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400" dirty="0" smtClean="0"/>
              <a:t>The Importance of </a:t>
            </a:r>
            <a:r>
              <a:rPr lang="en-US" sz="4400" dirty="0"/>
              <a:t/>
            </a:r>
            <a:br>
              <a:rPr lang="en-US" sz="4400" dirty="0"/>
            </a:br>
            <a:r>
              <a:rPr lang="en-US" sz="4400" dirty="0"/>
              <a:t>Business Ethics</a:t>
            </a:r>
            <a:endParaRPr sz="4400" dirty="0"/>
          </a:p>
        </p:txBody>
      </p:sp>
      <p:sp>
        <p:nvSpPr>
          <p:cNvPr id="82" name="Google Shape;82;p22"/>
          <p:cNvSpPr txBox="1">
            <a:spLocks noGrp="1"/>
          </p:cNvSpPr>
          <p:nvPr>
            <p:ph type="subTitle" idx="1"/>
          </p:nvPr>
        </p:nvSpPr>
        <p:spPr>
          <a:xfrm>
            <a:off x="2307600" y="3482676"/>
            <a:ext cx="4528800" cy="79022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Name: </a:t>
            </a:r>
            <a:r>
              <a:rPr lang="en-US" dirty="0" err="1" smtClean="0"/>
              <a:t>Heba</a:t>
            </a:r>
            <a:r>
              <a:rPr lang="en-US" dirty="0" smtClean="0"/>
              <a:t> </a:t>
            </a:r>
            <a:r>
              <a:rPr lang="en-US" dirty="0"/>
              <a:t>kambraki </a:t>
            </a:r>
          </a:p>
          <a:p>
            <a:pPr marL="0" lvl="0" indent="0" algn="ctr" rtl="0">
              <a:spcBef>
                <a:spcPts val="0"/>
              </a:spcBef>
              <a:spcAft>
                <a:spcPts val="0"/>
              </a:spcAft>
              <a:buNone/>
            </a:pPr>
            <a:r>
              <a:rPr lang="en-US" dirty="0" smtClean="0"/>
              <a:t>ID: 3754</a:t>
            </a:r>
          </a:p>
          <a:p>
            <a:pPr marL="0" lvl="0" indent="0"/>
            <a:r>
              <a:rPr lang="en-US" dirty="0"/>
              <a:t>Email: heba_3754@limu.edu.ly</a:t>
            </a:r>
            <a:endParaRPr lang="en-US" dirty="0" smtClean="0"/>
          </a:p>
          <a:p>
            <a:pPr marL="0" lvl="0" indent="0" algn="ctr" rtl="0">
              <a:spcBef>
                <a:spcPts val="0"/>
              </a:spcBef>
              <a:spcAft>
                <a:spcPts val="0"/>
              </a:spcAft>
              <a:buNone/>
            </a:pPr>
            <a:endParaRPr dirty="0"/>
          </a:p>
        </p:txBody>
      </p:sp>
      <p:grpSp>
        <p:nvGrpSpPr>
          <p:cNvPr id="83" name="Google Shape;83;p22"/>
          <p:cNvGrpSpPr/>
          <p:nvPr/>
        </p:nvGrpSpPr>
        <p:grpSpPr>
          <a:xfrm>
            <a:off x="6169945" y="4039085"/>
            <a:ext cx="2586910" cy="342300"/>
            <a:chOff x="6967625" y="394825"/>
            <a:chExt cx="2582400" cy="289350"/>
          </a:xfrm>
        </p:grpSpPr>
        <p:sp>
          <p:nvSpPr>
            <p:cNvPr id="84" name="Google Shape;84;p22"/>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2"/>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2"/>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2"/>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2"/>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2"/>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2"/>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2"/>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2"/>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2"/>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2"/>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2"/>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2"/>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2"/>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2"/>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2"/>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2"/>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2"/>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2"/>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2"/>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2"/>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2"/>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2"/>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2"/>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2"/>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2"/>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2"/>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2"/>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12" name="Google Shape;112;p22"/>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113" name="Google Shape;113;p22"/>
          <p:cNvGrpSpPr/>
          <p:nvPr/>
        </p:nvGrpSpPr>
        <p:grpSpPr>
          <a:xfrm>
            <a:off x="1158044" y="1456047"/>
            <a:ext cx="289350" cy="867900"/>
            <a:chOff x="1006725" y="1731408"/>
            <a:chExt cx="289350" cy="867900"/>
          </a:xfrm>
        </p:grpSpPr>
        <p:sp>
          <p:nvSpPr>
            <p:cNvPr id="114" name="Google Shape;114;p22"/>
            <p:cNvSpPr/>
            <p:nvPr/>
          </p:nvSpPr>
          <p:spPr>
            <a:xfrm>
              <a:off x="1006725" y="1731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2"/>
            <p:cNvSpPr/>
            <p:nvPr/>
          </p:nvSpPr>
          <p:spPr>
            <a:xfrm>
              <a:off x="1190175" y="1731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2"/>
            <p:cNvSpPr/>
            <p:nvPr/>
          </p:nvSpPr>
          <p:spPr>
            <a:xfrm>
              <a:off x="1006725" y="1921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2"/>
            <p:cNvSpPr/>
            <p:nvPr/>
          </p:nvSpPr>
          <p:spPr>
            <a:xfrm>
              <a:off x="1190175" y="1921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2"/>
            <p:cNvSpPr/>
            <p:nvPr/>
          </p:nvSpPr>
          <p:spPr>
            <a:xfrm>
              <a:off x="1006725" y="2112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2"/>
            <p:cNvSpPr/>
            <p:nvPr/>
          </p:nvSpPr>
          <p:spPr>
            <a:xfrm>
              <a:off x="1190175" y="2112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2"/>
            <p:cNvSpPr/>
            <p:nvPr/>
          </p:nvSpPr>
          <p:spPr>
            <a:xfrm>
              <a:off x="1006725" y="2302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2"/>
            <p:cNvSpPr/>
            <p:nvPr/>
          </p:nvSpPr>
          <p:spPr>
            <a:xfrm>
              <a:off x="1190175" y="2302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2"/>
            <p:cNvSpPr/>
            <p:nvPr/>
          </p:nvSpPr>
          <p:spPr>
            <a:xfrm>
              <a:off x="1006725" y="2493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2"/>
            <p:cNvSpPr/>
            <p:nvPr/>
          </p:nvSpPr>
          <p:spPr>
            <a:xfrm>
              <a:off x="1190175" y="2493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AFCC2049-37D3-1047-8679-E69A9035C56E}"/>
              </a:ext>
            </a:extLst>
          </p:cNvPr>
          <p:cNvSpPr txBox="1"/>
          <p:nvPr/>
        </p:nvSpPr>
        <p:spPr>
          <a:xfrm>
            <a:off x="2898850" y="225053"/>
            <a:ext cx="3219151" cy="523220"/>
          </a:xfrm>
          <a:prstGeom prst="rect">
            <a:avLst/>
          </a:prstGeom>
          <a:noFill/>
        </p:spPr>
        <p:txBody>
          <a:bodyPr wrap="none" rtlCol="0">
            <a:spAutoFit/>
          </a:bodyPr>
          <a:lstStyle/>
          <a:p>
            <a:pPr algn="ctr"/>
            <a:r>
              <a:rPr lang="en-US" dirty="0"/>
              <a:t>Libyan International Medical University</a:t>
            </a:r>
          </a:p>
          <a:p>
            <a:pPr algn="ctr"/>
            <a:r>
              <a:rPr lang="en-US" dirty="0"/>
              <a:t>Faculty of Business Administration</a:t>
            </a:r>
          </a:p>
        </p:txBody>
      </p:sp>
      <p:pic>
        <p:nvPicPr>
          <p:cNvPr id="4" name="Picture 3">
            <a:extLst>
              <a:ext uri="{FF2B5EF4-FFF2-40B4-BE49-F238E27FC236}">
                <a16:creationId xmlns:a16="http://schemas.microsoft.com/office/drawing/2014/main" id="{C8C4BD4D-65CC-BB46-881A-77912144EDF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654" b="99636" l="130" r="99610">
                        <a14:foregroundMark x1="5844" y1="87067" x2="5844" y2="87067"/>
                        <a14:foregroundMark x1="89351" y1="84699" x2="89351" y2="84699"/>
                        <a14:foregroundMark x1="91818" y1="85792" x2="91818" y2="85792"/>
                        <a14:foregroundMark x1="91818" y1="98361" x2="91818" y2="98361"/>
                        <a14:foregroundMark x1="91039" y1="98361" x2="82857" y2="99636"/>
                        <a14:foregroundMark x1="81299" y1="99636" x2="81299" y2="99636"/>
                        <a14:foregroundMark x1="84545" y1="98361" x2="5844" y2="99636"/>
                        <a14:foregroundMark x1="130" y1="95082" x2="90390" y2="90528"/>
                        <a14:foregroundMark x1="90390" y1="90528" x2="96753" y2="84699"/>
                        <a14:foregroundMark x1="92597" y1="97268" x2="85325" y2="97268"/>
                        <a14:foregroundMark x1="22208" y1="95446" x2="3377" y2="94353"/>
                        <a14:foregroundMark x1="95584" y1="94353" x2="95584" y2="94353"/>
                        <a14:foregroundMark x1="90649" y1="97814" x2="99740" y2="98907"/>
                        <a14:foregroundMark x1="89870" y1="95446" x2="96364" y2="92168"/>
                        <a14:foregroundMark x1="26234" y1="93260" x2="28701" y2="92168"/>
                        <a14:foregroundMark x1="21299" y1="93260" x2="31169" y2="90893"/>
                        <a14:foregroundMark x1="17273" y1="94353" x2="130" y2="89800"/>
                      </a14:backgroundRemoval>
                    </a14:imgEffect>
                  </a14:imgLayer>
                </a14:imgProps>
              </a:ext>
            </a:extLst>
          </a:blip>
          <a:stretch>
            <a:fillRect/>
          </a:stretch>
        </p:blipFill>
        <p:spPr>
          <a:xfrm>
            <a:off x="1768881" y="124233"/>
            <a:ext cx="1077438" cy="766800"/>
          </a:xfrm>
          <a:prstGeom prst="rect">
            <a:avLst/>
          </a:prstGeom>
        </p:spPr>
      </p:pic>
      <p:pic>
        <p:nvPicPr>
          <p:cNvPr id="6" name="Picture 5">
            <a:extLst>
              <a:ext uri="{FF2B5EF4-FFF2-40B4-BE49-F238E27FC236}">
                <a16:creationId xmlns:a16="http://schemas.microsoft.com/office/drawing/2014/main" id="{30CF1287-4CB0-1944-9427-51FF806CCDE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778" b="93403" l="6771" r="94792">
                        <a14:foregroundMark x1="86632" y1="47743" x2="86632" y2="53819"/>
                        <a14:foregroundMark x1="90799" y1="39583" x2="90799" y2="39583"/>
                        <a14:foregroundMark x1="78646" y1="20486" x2="93750" y2="42708"/>
                        <a14:foregroundMark x1="74653" y1="19444" x2="68576" y2="26563"/>
                        <a14:foregroundMark x1="49306" y1="21528" x2="49306" y2="21528"/>
                        <a14:foregroundMark x1="49306" y1="21528" x2="3125" y2="53125"/>
                        <a14:foregroundMark x1="3125" y1="53125" x2="56076" y2="92361"/>
                        <a14:foregroundMark x1="56076" y1="92361" x2="90799" y2="49306"/>
                        <a14:foregroundMark x1="90799" y1="49306" x2="52951" y2="7639"/>
                        <a14:foregroundMark x1="52951" y1="7639" x2="8854" y2="43056"/>
                        <a14:foregroundMark x1="8854" y1="43056" x2="35243" y2="92188"/>
                        <a14:foregroundMark x1="35243" y1="92188" x2="84549" y2="61632"/>
                        <a14:foregroundMark x1="84549" y1="61632" x2="31771" y2="80729"/>
                        <a14:foregroundMark x1="31771" y1="80729" x2="78472" y2="35243"/>
                        <a14:foregroundMark x1="78472" y1="35243" x2="19444" y2="25347"/>
                        <a14:foregroundMark x1="19444" y1="25347" x2="50347" y2="82292"/>
                        <a14:foregroundMark x1="50347" y1="82292" x2="21181" y2="27951"/>
                        <a14:foregroundMark x1="21181" y1="27951" x2="46354" y2="12500"/>
                        <a14:foregroundMark x1="42361" y1="44618" x2="42361" y2="49826"/>
                        <a14:foregroundMark x1="48438" y1="46701" x2="48438" y2="46701"/>
                        <a14:foregroundMark x1="48438" y1="43750" x2="56424" y2="67882"/>
                        <a14:foregroundMark x1="76563" y1="32639" x2="81597" y2="37674"/>
                        <a14:foregroundMark x1="65451" y1="11458" x2="67535" y2="15451"/>
                        <a14:foregroundMark x1="73611" y1="14410" x2="94792" y2="45660"/>
                        <a14:foregroundMark x1="90799" y1="43750" x2="49653" y2="7465"/>
                        <a14:foregroundMark x1="49653" y1="7465" x2="6944" y2="43056"/>
                        <a14:foregroundMark x1="6944" y1="43056" x2="37847" y2="90451"/>
                        <a14:foregroundMark x1="37847" y1="90451" x2="86632" y2="65451"/>
                        <a14:foregroundMark x1="86632" y1="65451" x2="92708" y2="43750"/>
                        <a14:foregroundMark x1="14063" y1="24479" x2="14063" y2="24479"/>
                        <a14:foregroundMark x1="14063" y1="24479" x2="13021" y2="27604"/>
                        <a14:foregroundMark x1="54340" y1="57813" x2="54340" y2="57813"/>
                        <a14:foregroundMark x1="54340" y1="57813" x2="54340" y2="57813"/>
                        <a14:foregroundMark x1="79688" y1="23438" x2="79688" y2="23438"/>
                        <a14:foregroundMark x1="79688" y1="23438" x2="79688" y2="23438"/>
                        <a14:foregroundMark x1="78646" y1="19444" x2="89583" y2="76563"/>
                        <a14:foregroundMark x1="89583" y1="76563" x2="35590" y2="94444"/>
                        <a14:foregroundMark x1="35590" y1="94444" x2="6944" y2="46354"/>
                        <a14:foregroundMark x1="6944" y1="46354" x2="44271" y2="2951"/>
                        <a14:foregroundMark x1="44271" y1="2951" x2="50000" y2="64410"/>
                        <a14:foregroundMark x1="50000" y1="64410" x2="69618" y2="84028"/>
                        <a14:foregroundMark x1="44271" y1="9375" x2="50347" y2="9375"/>
                        <a14:foregroundMark x1="65451" y1="12500" x2="66493" y2="17535"/>
                        <a14:foregroundMark x1="75521" y1="20486" x2="62500" y2="12500"/>
                        <a14:foregroundMark x1="70486" y1="18403" x2="70486" y2="18403"/>
                        <a14:foregroundMark x1="74653" y1="16493" x2="74653" y2="16493"/>
                        <a14:foregroundMark x1="74653" y1="16493" x2="74653" y2="16493"/>
                        <a14:foregroundMark x1="52083" y1="6771" x2="84375" y2="21354"/>
                        <a14:foregroundMark x1="83854" y1="22396" x2="86285" y2="28819"/>
                        <a14:foregroundMark x1="86806" y1="29167" x2="86806" y2="29167"/>
                        <a14:foregroundMark x1="65278" y1="6250" x2="64757" y2="15972"/>
                        <a14:foregroundMark x1="66667" y1="11632" x2="68229" y2="11632"/>
                        <a14:foregroundMark x1="30035" y1="11632" x2="27951" y2="18056"/>
                        <a14:foregroundMark x1="18750" y1="19965" x2="17188" y2="23438"/>
                        <a14:foregroundMark x1="18750" y1="22396" x2="18750" y2="22396"/>
                        <a14:foregroundMark x1="27951" y1="14063" x2="27431" y2="15451"/>
                        <a14:foregroundMark x1="6944" y1="61111" x2="7986" y2="59722"/>
                        <a14:foregroundMark x1="15278" y1="78819" x2="15278" y2="78819"/>
                        <a14:foregroundMark x1="14236" y1="77257" x2="15278" y2="78819"/>
                        <a14:foregroundMark x1="15799" y1="77778" x2="16319" y2="78299"/>
                        <a14:foregroundMark x1="17188" y1="78299" x2="17188" y2="78299"/>
                        <a14:foregroundMark x1="19097" y1="77778" x2="19097" y2="77778"/>
                        <a14:foregroundMark x1="19097" y1="77778" x2="9896" y2="78299"/>
                        <a14:foregroundMark x1="7986" y1="58681" x2="22049" y2="78819"/>
                        <a14:foregroundMark x1="49132" y1="93403" x2="76563" y2="84722"/>
                        <a14:foregroundMark x1="87326" y1="69444" x2="93229" y2="67014"/>
                        <a14:foregroundMark x1="90799" y1="64063" x2="93229" y2="70833"/>
                        <a14:foregroundMark x1="91667" y1="50868" x2="93229" y2="65104"/>
                      </a14:backgroundRemoval>
                    </a14:imgEffect>
                  </a14:imgLayer>
                </a14:imgProps>
              </a:ext>
            </a:extLst>
          </a:blip>
          <a:stretch>
            <a:fillRect/>
          </a:stretch>
        </p:blipFill>
        <p:spPr>
          <a:xfrm>
            <a:off x="6366188" y="145875"/>
            <a:ext cx="770865" cy="77086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3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The Importance of Business Ethics</a:t>
            </a:r>
            <a:endParaRPr dirty="0"/>
          </a:p>
        </p:txBody>
      </p:sp>
      <p:cxnSp>
        <p:nvCxnSpPr>
          <p:cNvPr id="436" name="Google Shape;436;p30"/>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473" name="Google Shape;473;p30"/>
          <p:cNvGrpSpPr/>
          <p:nvPr/>
        </p:nvGrpSpPr>
        <p:grpSpPr>
          <a:xfrm>
            <a:off x="5471231" y="4403893"/>
            <a:ext cx="2582400" cy="289350"/>
            <a:chOff x="6967625" y="394825"/>
            <a:chExt cx="2582400" cy="289350"/>
          </a:xfrm>
        </p:grpSpPr>
        <p:sp>
          <p:nvSpPr>
            <p:cNvPr id="474" name="Google Shape;474;p30"/>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0"/>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0"/>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0"/>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0"/>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0"/>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0"/>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0"/>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0"/>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0"/>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0"/>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0"/>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0"/>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0"/>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0"/>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0"/>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0"/>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0"/>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0"/>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0"/>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0"/>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0"/>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0"/>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0"/>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0"/>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0"/>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0"/>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0"/>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6F14F11D-A745-784D-8449-0435E2C1DE98}"/>
              </a:ext>
            </a:extLst>
          </p:cNvPr>
          <p:cNvSpPr txBox="1"/>
          <p:nvPr/>
        </p:nvSpPr>
        <p:spPr>
          <a:xfrm>
            <a:off x="996265" y="1248224"/>
            <a:ext cx="6926059" cy="1237326"/>
          </a:xfrm>
          <a:prstGeom prst="rect">
            <a:avLst/>
          </a:prstGeom>
          <a:noFill/>
        </p:spPr>
        <p:txBody>
          <a:bodyPr wrap="square" rtlCol="0">
            <a:spAutoFit/>
          </a:bodyPr>
          <a:lstStyle/>
          <a:p>
            <a:pPr marL="285750" indent="-285750">
              <a:buFont typeface="Arial" panose="020B0604020202020204" pitchFamily="34" charset="0"/>
              <a:buChar char="•"/>
            </a:pPr>
            <a:r>
              <a:rPr lang="en-US" b="1" dirty="0"/>
              <a:t>Public Opinion : </a:t>
            </a:r>
          </a:p>
          <a:p>
            <a:pPr algn="just">
              <a:lnSpc>
                <a:spcPct val="150000"/>
              </a:lnSpc>
            </a:pPr>
            <a:r>
              <a:rPr lang="en-US" dirty="0"/>
              <a:t>According to studies, 50% of the population is aware of corporate social responsibility, and 20% of them will actively criticize or avoid doing business with organizations they feel are acting unethically. </a:t>
            </a:r>
          </a:p>
        </p:txBody>
      </p:sp>
      <p:sp>
        <p:nvSpPr>
          <p:cNvPr id="3" name="TextBox 2">
            <a:extLst>
              <a:ext uri="{FF2B5EF4-FFF2-40B4-BE49-F238E27FC236}">
                <a16:creationId xmlns:a16="http://schemas.microsoft.com/office/drawing/2014/main" id="{3C5E439B-1688-C346-9C41-485C596423B5}"/>
              </a:ext>
            </a:extLst>
          </p:cNvPr>
          <p:cNvSpPr txBox="1"/>
          <p:nvPr/>
        </p:nvSpPr>
        <p:spPr>
          <a:xfrm>
            <a:off x="996265" y="2486152"/>
            <a:ext cx="6630444" cy="914161"/>
          </a:xfrm>
          <a:prstGeom prst="rect">
            <a:avLst/>
          </a:prstGeom>
          <a:noFill/>
        </p:spPr>
        <p:txBody>
          <a:bodyPr wrap="square" rtlCol="0">
            <a:spAutoFit/>
          </a:bodyPr>
          <a:lstStyle/>
          <a:p>
            <a:pPr marL="285750" indent="-285750">
              <a:buFont typeface="Arial" panose="020B0604020202020204" pitchFamily="34" charset="0"/>
              <a:buChar char="•"/>
            </a:pPr>
            <a:r>
              <a:rPr lang="en-US" b="1" dirty="0"/>
              <a:t>Employee Perception </a:t>
            </a:r>
            <a:r>
              <a:rPr lang="en-US" dirty="0"/>
              <a:t>:</a:t>
            </a:r>
          </a:p>
          <a:p>
            <a:pPr algn="just">
              <a:lnSpc>
                <a:spcPct val="150000"/>
              </a:lnSpc>
            </a:pPr>
            <a:r>
              <a:rPr lang="en-US" dirty="0"/>
              <a:t>Companies need to foster an environment of justice and transparency in order to draw in and retain competent workers. </a:t>
            </a:r>
          </a:p>
        </p:txBody>
      </p:sp>
      <p:sp>
        <p:nvSpPr>
          <p:cNvPr id="4" name="TextBox 3">
            <a:extLst>
              <a:ext uri="{FF2B5EF4-FFF2-40B4-BE49-F238E27FC236}">
                <a16:creationId xmlns:a16="http://schemas.microsoft.com/office/drawing/2014/main" id="{CA819CBE-B9FD-544F-9340-04F52324FAAB}"/>
              </a:ext>
            </a:extLst>
          </p:cNvPr>
          <p:cNvSpPr txBox="1"/>
          <p:nvPr/>
        </p:nvSpPr>
        <p:spPr>
          <a:xfrm>
            <a:off x="8558842" y="4587342"/>
            <a:ext cx="383438" cy="307777"/>
          </a:xfrm>
          <a:prstGeom prst="rect">
            <a:avLst/>
          </a:prstGeom>
          <a:noFill/>
        </p:spPr>
        <p:txBody>
          <a:bodyPr wrap="none" rtlCol="0">
            <a:spAutoFit/>
          </a:bodyPr>
          <a:lstStyle/>
          <a:p>
            <a:r>
              <a:rPr lang="en-US" dirty="0"/>
              <a:t>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pSp>
        <p:nvGrpSpPr>
          <p:cNvPr id="210" name="Google Shape;210;p25"/>
          <p:cNvGrpSpPr/>
          <p:nvPr/>
        </p:nvGrpSpPr>
        <p:grpSpPr>
          <a:xfrm>
            <a:off x="269239" y="763524"/>
            <a:ext cx="2386800" cy="2386800"/>
            <a:chOff x="269239" y="624399"/>
            <a:chExt cx="2386800" cy="2386800"/>
          </a:xfrm>
        </p:grpSpPr>
        <p:sp>
          <p:nvSpPr>
            <p:cNvPr id="211" name="Google Shape;211;p25"/>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5"/>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 name="Google Shape;213;p25"/>
          <p:cNvSpPr/>
          <p:nvPr/>
        </p:nvSpPr>
        <p:spPr>
          <a:xfrm>
            <a:off x="746539" y="1240824"/>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5"/>
          <p:cNvSpPr txBox="1">
            <a:spLocks noGrp="1"/>
          </p:cNvSpPr>
          <p:nvPr>
            <p:ph type="title"/>
          </p:nvPr>
        </p:nvSpPr>
        <p:spPr>
          <a:xfrm>
            <a:off x="705475" y="3075100"/>
            <a:ext cx="61617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Examples</a:t>
            </a:r>
            <a:endParaRPr dirty="0"/>
          </a:p>
        </p:txBody>
      </p:sp>
      <p:sp>
        <p:nvSpPr>
          <p:cNvPr id="215" name="Google Shape;215;p25"/>
          <p:cNvSpPr txBox="1">
            <a:spLocks noGrp="1"/>
          </p:cNvSpPr>
          <p:nvPr>
            <p:ph type="title" idx="2"/>
          </p:nvPr>
        </p:nvSpPr>
        <p:spPr>
          <a:xfrm>
            <a:off x="730939" y="1536024"/>
            <a:ext cx="1463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grpSp>
        <p:nvGrpSpPr>
          <p:cNvPr id="217" name="Google Shape;217;p25"/>
          <p:cNvGrpSpPr/>
          <p:nvPr/>
        </p:nvGrpSpPr>
        <p:grpSpPr>
          <a:xfrm>
            <a:off x="5117075" y="1073814"/>
            <a:ext cx="2582400" cy="289350"/>
            <a:chOff x="6967625" y="394825"/>
            <a:chExt cx="2582400" cy="289350"/>
          </a:xfrm>
        </p:grpSpPr>
        <p:sp>
          <p:nvSpPr>
            <p:cNvPr id="218" name="Google Shape;218;p25"/>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5"/>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5"/>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5"/>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5"/>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5"/>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5"/>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5"/>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5"/>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5"/>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5"/>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5"/>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5"/>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5"/>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5"/>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5"/>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6" name="Google Shape;246;p25"/>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47" name="Google Shape;247;p25"/>
          <p:cNvGrpSpPr/>
          <p:nvPr/>
        </p:nvGrpSpPr>
        <p:grpSpPr>
          <a:xfrm rot="5400000">
            <a:off x="8099700" y="3772225"/>
            <a:ext cx="677400" cy="289350"/>
            <a:chOff x="7539125" y="394825"/>
            <a:chExt cx="677400" cy="289350"/>
          </a:xfrm>
        </p:grpSpPr>
        <p:sp>
          <p:nvSpPr>
            <p:cNvPr id="248" name="Google Shape;248;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0588CAEF-3DE2-D242-B481-5DF9581F37EB}"/>
              </a:ext>
            </a:extLst>
          </p:cNvPr>
          <p:cNvSpPr txBox="1"/>
          <p:nvPr/>
        </p:nvSpPr>
        <p:spPr>
          <a:xfrm>
            <a:off x="8496346" y="4579768"/>
            <a:ext cx="383438" cy="307777"/>
          </a:xfrm>
          <a:prstGeom prst="rect">
            <a:avLst/>
          </a:prstGeom>
          <a:noFill/>
        </p:spPr>
        <p:txBody>
          <a:bodyPr wrap="none" rtlCol="0">
            <a:spAutoFit/>
          </a:bodyPr>
          <a:lstStyle/>
          <a:p>
            <a:r>
              <a:rPr lang="en-US" dirty="0"/>
              <a:t>11</a:t>
            </a:r>
          </a:p>
        </p:txBody>
      </p:sp>
    </p:spTree>
    <p:extLst>
      <p:ext uri="{BB962C8B-B14F-4D97-AF65-F5344CB8AC3E}">
        <p14:creationId xmlns:p14="http://schemas.microsoft.com/office/powerpoint/2010/main" val="2410102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cxnSp>
        <p:nvCxnSpPr>
          <p:cNvPr id="555" name="Google Shape;555;p32"/>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556" name="Google Shape;556;p32"/>
          <p:cNvGrpSpPr/>
          <p:nvPr/>
        </p:nvGrpSpPr>
        <p:grpSpPr>
          <a:xfrm rot="-5400000">
            <a:off x="6683149" y="-1938589"/>
            <a:ext cx="3522201" cy="3522201"/>
            <a:chOff x="269239" y="624399"/>
            <a:chExt cx="2386800" cy="2386800"/>
          </a:xfrm>
        </p:grpSpPr>
        <p:sp>
          <p:nvSpPr>
            <p:cNvPr id="557" name="Google Shape;557;p32"/>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2"/>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9" name="Google Shape;559;p32"/>
          <p:cNvSpPr/>
          <p:nvPr/>
        </p:nvSpPr>
        <p:spPr>
          <a:xfrm>
            <a:off x="7387570" y="-1234259"/>
            <a:ext cx="2113800" cy="2113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0" name="Google Shape;560;p32"/>
          <p:cNvGrpSpPr/>
          <p:nvPr/>
        </p:nvGrpSpPr>
        <p:grpSpPr>
          <a:xfrm>
            <a:off x="212375" y="1273533"/>
            <a:ext cx="289350" cy="867900"/>
            <a:chOff x="1006725" y="1731408"/>
            <a:chExt cx="289350" cy="867900"/>
          </a:xfrm>
        </p:grpSpPr>
        <p:sp>
          <p:nvSpPr>
            <p:cNvPr id="561" name="Google Shape;561;p32"/>
            <p:cNvSpPr/>
            <p:nvPr/>
          </p:nvSpPr>
          <p:spPr>
            <a:xfrm>
              <a:off x="1006725" y="1731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2"/>
            <p:cNvSpPr/>
            <p:nvPr/>
          </p:nvSpPr>
          <p:spPr>
            <a:xfrm>
              <a:off x="1190175" y="1731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2"/>
            <p:cNvSpPr/>
            <p:nvPr/>
          </p:nvSpPr>
          <p:spPr>
            <a:xfrm>
              <a:off x="1006725" y="1921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2"/>
            <p:cNvSpPr/>
            <p:nvPr/>
          </p:nvSpPr>
          <p:spPr>
            <a:xfrm>
              <a:off x="1190175" y="1921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2"/>
            <p:cNvSpPr/>
            <p:nvPr/>
          </p:nvSpPr>
          <p:spPr>
            <a:xfrm>
              <a:off x="1006725" y="2112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2"/>
            <p:cNvSpPr/>
            <p:nvPr/>
          </p:nvSpPr>
          <p:spPr>
            <a:xfrm>
              <a:off x="1190175" y="2112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2"/>
            <p:cNvSpPr/>
            <p:nvPr/>
          </p:nvSpPr>
          <p:spPr>
            <a:xfrm>
              <a:off x="1006725" y="2302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2"/>
            <p:cNvSpPr/>
            <p:nvPr/>
          </p:nvSpPr>
          <p:spPr>
            <a:xfrm>
              <a:off x="1190175" y="2302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2"/>
            <p:cNvSpPr/>
            <p:nvPr/>
          </p:nvSpPr>
          <p:spPr>
            <a:xfrm>
              <a:off x="1006725" y="2493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2"/>
            <p:cNvSpPr/>
            <p:nvPr/>
          </p:nvSpPr>
          <p:spPr>
            <a:xfrm>
              <a:off x="1190175" y="2493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73AC1325-8009-3846-8BEC-FE243206B1F3}"/>
              </a:ext>
            </a:extLst>
          </p:cNvPr>
          <p:cNvSpPr>
            <a:spLocks noGrp="1"/>
          </p:cNvSpPr>
          <p:nvPr>
            <p:ph type="subTitle" idx="2"/>
          </p:nvPr>
        </p:nvSpPr>
        <p:spPr>
          <a:xfrm>
            <a:off x="970458" y="879541"/>
            <a:ext cx="6116142" cy="2991300"/>
          </a:xfrm>
        </p:spPr>
        <p:txBody>
          <a:bodyPr/>
          <a:lstStyle/>
          <a:p>
            <a:pPr marL="501650" indent="-342900">
              <a:buFont typeface="+mj-lt"/>
              <a:buAutoNum type="arabicPeriod"/>
            </a:pPr>
            <a:r>
              <a:rPr lang="en-US" sz="1800" dirty="0"/>
              <a:t>Treat employees with respect :</a:t>
            </a:r>
          </a:p>
          <a:p>
            <a:endParaRPr lang="en-US" dirty="0"/>
          </a:p>
          <a:p>
            <a:r>
              <a:rPr lang="en-US" dirty="0"/>
              <a:t>Talented, motivated, ethical employees are easier to recruit and keep for businesses that hold their staff to high but fair standards. For instance, promotions and pay raises ought to be provided based on performance rather than personal preference. Employees should receive their wages on schedule and as agreed.</a:t>
            </a:r>
          </a:p>
          <a:p>
            <a:pPr algn="just"/>
            <a:endParaRPr lang="en-US" dirty="0"/>
          </a:p>
          <a:p>
            <a:pPr marL="501650" indent="-342900" algn="just">
              <a:buFont typeface="+mj-lt"/>
              <a:buAutoNum type="arabicPeriod" startAt="2"/>
            </a:pPr>
            <a:r>
              <a:rPr lang="en-US" sz="1800" dirty="0"/>
              <a:t>Implement ethical business practices : </a:t>
            </a:r>
          </a:p>
          <a:p>
            <a:endParaRPr lang="en-US" dirty="0"/>
          </a:p>
          <a:p>
            <a:pPr algn="just"/>
            <a:r>
              <a:rPr lang="en-US" dirty="0"/>
              <a:t>Additionally, businesses ought to be fair to its partners and clients. They shouldn’t overcharge for goods or services or exaggerate the worth of what they have to offer.</a:t>
            </a:r>
          </a:p>
        </p:txBody>
      </p:sp>
      <p:sp>
        <p:nvSpPr>
          <p:cNvPr id="8" name="TextBox 7">
            <a:extLst>
              <a:ext uri="{FF2B5EF4-FFF2-40B4-BE49-F238E27FC236}">
                <a16:creationId xmlns:a16="http://schemas.microsoft.com/office/drawing/2014/main" id="{38D67332-3EB7-F14F-A840-AF9C600159F1}"/>
              </a:ext>
            </a:extLst>
          </p:cNvPr>
          <p:cNvSpPr txBox="1"/>
          <p:nvPr/>
        </p:nvSpPr>
        <p:spPr>
          <a:xfrm>
            <a:off x="8438400" y="4367814"/>
            <a:ext cx="383438" cy="307777"/>
          </a:xfrm>
          <a:prstGeom prst="rect">
            <a:avLst/>
          </a:prstGeom>
          <a:noFill/>
        </p:spPr>
        <p:txBody>
          <a:bodyPr wrap="none" rtlCol="0">
            <a:spAutoFit/>
          </a:bodyPr>
          <a:lstStyle/>
          <a:p>
            <a:r>
              <a:rPr lang="en-US" dirty="0"/>
              <a:t>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pSp>
        <p:nvGrpSpPr>
          <p:cNvPr id="210" name="Google Shape;210;p25"/>
          <p:cNvGrpSpPr/>
          <p:nvPr/>
        </p:nvGrpSpPr>
        <p:grpSpPr>
          <a:xfrm>
            <a:off x="269239" y="763524"/>
            <a:ext cx="2386800" cy="2386800"/>
            <a:chOff x="269239" y="624399"/>
            <a:chExt cx="2386800" cy="2386800"/>
          </a:xfrm>
        </p:grpSpPr>
        <p:sp>
          <p:nvSpPr>
            <p:cNvPr id="211" name="Google Shape;211;p25"/>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5"/>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 name="Google Shape;213;p25"/>
          <p:cNvSpPr/>
          <p:nvPr/>
        </p:nvSpPr>
        <p:spPr>
          <a:xfrm>
            <a:off x="746539" y="1240824"/>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5"/>
          <p:cNvSpPr txBox="1">
            <a:spLocks noGrp="1"/>
          </p:cNvSpPr>
          <p:nvPr>
            <p:ph type="title"/>
          </p:nvPr>
        </p:nvSpPr>
        <p:spPr>
          <a:xfrm>
            <a:off x="705475" y="3075100"/>
            <a:ext cx="61617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Conclusion </a:t>
            </a:r>
            <a:endParaRPr dirty="0"/>
          </a:p>
        </p:txBody>
      </p:sp>
      <p:sp>
        <p:nvSpPr>
          <p:cNvPr id="215" name="Google Shape;215;p25"/>
          <p:cNvSpPr txBox="1">
            <a:spLocks noGrp="1"/>
          </p:cNvSpPr>
          <p:nvPr>
            <p:ph type="title" idx="2"/>
          </p:nvPr>
        </p:nvSpPr>
        <p:spPr>
          <a:xfrm>
            <a:off x="730939" y="1536024"/>
            <a:ext cx="1463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grpSp>
        <p:nvGrpSpPr>
          <p:cNvPr id="217" name="Google Shape;217;p25"/>
          <p:cNvGrpSpPr/>
          <p:nvPr/>
        </p:nvGrpSpPr>
        <p:grpSpPr>
          <a:xfrm>
            <a:off x="5117075" y="1073814"/>
            <a:ext cx="2582400" cy="289350"/>
            <a:chOff x="6967625" y="394825"/>
            <a:chExt cx="2582400" cy="289350"/>
          </a:xfrm>
        </p:grpSpPr>
        <p:sp>
          <p:nvSpPr>
            <p:cNvPr id="218" name="Google Shape;218;p25"/>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5"/>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5"/>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5"/>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5"/>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5"/>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5"/>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5"/>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5"/>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5"/>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5"/>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5"/>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5"/>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5"/>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5"/>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5"/>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6" name="Google Shape;246;p25"/>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47" name="Google Shape;247;p25"/>
          <p:cNvGrpSpPr/>
          <p:nvPr/>
        </p:nvGrpSpPr>
        <p:grpSpPr>
          <a:xfrm rot="5400000">
            <a:off x="8099700" y="3678365"/>
            <a:ext cx="677400" cy="289350"/>
            <a:chOff x="7539125" y="394825"/>
            <a:chExt cx="677400" cy="289350"/>
          </a:xfrm>
        </p:grpSpPr>
        <p:sp>
          <p:nvSpPr>
            <p:cNvPr id="248" name="Google Shape;248;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DF4C2EFB-C1A2-BE4E-B9E7-A0E67D5365A0}"/>
              </a:ext>
            </a:extLst>
          </p:cNvPr>
          <p:cNvSpPr txBox="1"/>
          <p:nvPr/>
        </p:nvSpPr>
        <p:spPr>
          <a:xfrm>
            <a:off x="8391356" y="4578873"/>
            <a:ext cx="383438" cy="307777"/>
          </a:xfrm>
          <a:prstGeom prst="rect">
            <a:avLst/>
          </a:prstGeom>
          <a:noFill/>
        </p:spPr>
        <p:txBody>
          <a:bodyPr wrap="none" rtlCol="0">
            <a:spAutoFit/>
          </a:bodyPr>
          <a:lstStyle/>
          <a:p>
            <a:r>
              <a:rPr lang="en-US" dirty="0"/>
              <a:t>13</a:t>
            </a:r>
          </a:p>
        </p:txBody>
      </p:sp>
    </p:spTree>
    <p:extLst>
      <p:ext uri="{BB962C8B-B14F-4D97-AF65-F5344CB8AC3E}">
        <p14:creationId xmlns:p14="http://schemas.microsoft.com/office/powerpoint/2010/main" val="3148173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cxnSp>
        <p:nvCxnSpPr>
          <p:cNvPr id="555" name="Google Shape;555;p32"/>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556" name="Google Shape;556;p32"/>
          <p:cNvGrpSpPr/>
          <p:nvPr/>
        </p:nvGrpSpPr>
        <p:grpSpPr>
          <a:xfrm rot="-5400000">
            <a:off x="6683149" y="-1938589"/>
            <a:ext cx="3522201" cy="3522201"/>
            <a:chOff x="269239" y="624399"/>
            <a:chExt cx="2386800" cy="2386800"/>
          </a:xfrm>
        </p:grpSpPr>
        <p:sp>
          <p:nvSpPr>
            <p:cNvPr id="557" name="Google Shape;557;p32"/>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2"/>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9" name="Google Shape;559;p32"/>
          <p:cNvSpPr/>
          <p:nvPr/>
        </p:nvSpPr>
        <p:spPr>
          <a:xfrm>
            <a:off x="7387570" y="-1234259"/>
            <a:ext cx="2113800" cy="2113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0" name="Google Shape;560;p32"/>
          <p:cNvGrpSpPr/>
          <p:nvPr/>
        </p:nvGrpSpPr>
        <p:grpSpPr>
          <a:xfrm>
            <a:off x="212375" y="1273533"/>
            <a:ext cx="289350" cy="867900"/>
            <a:chOff x="1006725" y="1731408"/>
            <a:chExt cx="289350" cy="867900"/>
          </a:xfrm>
        </p:grpSpPr>
        <p:sp>
          <p:nvSpPr>
            <p:cNvPr id="561" name="Google Shape;561;p32"/>
            <p:cNvSpPr/>
            <p:nvPr/>
          </p:nvSpPr>
          <p:spPr>
            <a:xfrm>
              <a:off x="1006725" y="1731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2"/>
            <p:cNvSpPr/>
            <p:nvPr/>
          </p:nvSpPr>
          <p:spPr>
            <a:xfrm>
              <a:off x="1190175" y="1731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2"/>
            <p:cNvSpPr/>
            <p:nvPr/>
          </p:nvSpPr>
          <p:spPr>
            <a:xfrm>
              <a:off x="1006725" y="1921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2"/>
            <p:cNvSpPr/>
            <p:nvPr/>
          </p:nvSpPr>
          <p:spPr>
            <a:xfrm>
              <a:off x="1190175" y="1921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2"/>
            <p:cNvSpPr/>
            <p:nvPr/>
          </p:nvSpPr>
          <p:spPr>
            <a:xfrm>
              <a:off x="1006725" y="2112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2"/>
            <p:cNvSpPr/>
            <p:nvPr/>
          </p:nvSpPr>
          <p:spPr>
            <a:xfrm>
              <a:off x="1190175" y="2112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2"/>
            <p:cNvSpPr/>
            <p:nvPr/>
          </p:nvSpPr>
          <p:spPr>
            <a:xfrm>
              <a:off x="1006725" y="2302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2"/>
            <p:cNvSpPr/>
            <p:nvPr/>
          </p:nvSpPr>
          <p:spPr>
            <a:xfrm>
              <a:off x="1190175" y="2302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2"/>
            <p:cNvSpPr/>
            <p:nvPr/>
          </p:nvSpPr>
          <p:spPr>
            <a:xfrm>
              <a:off x="1006725" y="2493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2"/>
            <p:cNvSpPr/>
            <p:nvPr/>
          </p:nvSpPr>
          <p:spPr>
            <a:xfrm>
              <a:off x="1190175" y="2493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73AC1325-8009-3846-8BEC-FE243206B1F3}"/>
              </a:ext>
            </a:extLst>
          </p:cNvPr>
          <p:cNvSpPr>
            <a:spLocks noGrp="1"/>
          </p:cNvSpPr>
          <p:nvPr>
            <p:ph type="subTitle" idx="2"/>
          </p:nvPr>
        </p:nvSpPr>
        <p:spPr>
          <a:xfrm>
            <a:off x="944081" y="1002633"/>
            <a:ext cx="6116142" cy="2991300"/>
          </a:xfrm>
        </p:spPr>
        <p:txBody>
          <a:bodyPr/>
          <a:lstStyle/>
          <a:p>
            <a:pPr algn="just"/>
            <a:r>
              <a:rPr lang="en-US" sz="1400" dirty="0"/>
              <a:t>By defining permissible practices outside of the purview of the state, business ethics strengthen the law. Businesses construct business ethics to encourage moral behavior among their workforce and win over important constituencies like customers and investors.</a:t>
            </a:r>
          </a:p>
        </p:txBody>
      </p:sp>
      <p:sp>
        <p:nvSpPr>
          <p:cNvPr id="2" name="TextBox 1">
            <a:extLst>
              <a:ext uri="{FF2B5EF4-FFF2-40B4-BE49-F238E27FC236}">
                <a16:creationId xmlns:a16="http://schemas.microsoft.com/office/drawing/2014/main" id="{044FE66F-E627-2749-A142-235FFE15C8B6}"/>
              </a:ext>
            </a:extLst>
          </p:cNvPr>
          <p:cNvSpPr txBox="1"/>
          <p:nvPr/>
        </p:nvSpPr>
        <p:spPr>
          <a:xfrm>
            <a:off x="8438400" y="4429957"/>
            <a:ext cx="383438" cy="307777"/>
          </a:xfrm>
          <a:prstGeom prst="rect">
            <a:avLst/>
          </a:prstGeom>
          <a:noFill/>
        </p:spPr>
        <p:txBody>
          <a:bodyPr wrap="none" rtlCol="0">
            <a:spAutoFit/>
          </a:bodyPr>
          <a:lstStyle/>
          <a:p>
            <a:r>
              <a:rPr lang="en-US" dirty="0"/>
              <a:t>14</a:t>
            </a:r>
          </a:p>
        </p:txBody>
      </p:sp>
    </p:spTree>
    <p:extLst>
      <p:ext uri="{BB962C8B-B14F-4D97-AF65-F5344CB8AC3E}">
        <p14:creationId xmlns:p14="http://schemas.microsoft.com/office/powerpoint/2010/main" val="3752649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pSp>
        <p:nvGrpSpPr>
          <p:cNvPr id="210" name="Google Shape;210;p25"/>
          <p:cNvGrpSpPr/>
          <p:nvPr/>
        </p:nvGrpSpPr>
        <p:grpSpPr>
          <a:xfrm>
            <a:off x="269239" y="763524"/>
            <a:ext cx="2386800" cy="2386800"/>
            <a:chOff x="269239" y="624399"/>
            <a:chExt cx="2386800" cy="2386800"/>
          </a:xfrm>
        </p:grpSpPr>
        <p:sp>
          <p:nvSpPr>
            <p:cNvPr id="211" name="Google Shape;211;p25"/>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5"/>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 name="Google Shape;213;p25"/>
          <p:cNvSpPr/>
          <p:nvPr/>
        </p:nvSpPr>
        <p:spPr>
          <a:xfrm>
            <a:off x="746539" y="1240824"/>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5"/>
          <p:cNvSpPr txBox="1">
            <a:spLocks noGrp="1"/>
          </p:cNvSpPr>
          <p:nvPr>
            <p:ph type="title"/>
          </p:nvPr>
        </p:nvSpPr>
        <p:spPr>
          <a:xfrm>
            <a:off x="705475" y="3075100"/>
            <a:ext cx="61617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References  </a:t>
            </a:r>
            <a:endParaRPr dirty="0"/>
          </a:p>
        </p:txBody>
      </p:sp>
      <p:sp>
        <p:nvSpPr>
          <p:cNvPr id="215" name="Google Shape;215;p25"/>
          <p:cNvSpPr txBox="1">
            <a:spLocks noGrp="1"/>
          </p:cNvSpPr>
          <p:nvPr>
            <p:ph type="title" idx="2"/>
          </p:nvPr>
        </p:nvSpPr>
        <p:spPr>
          <a:xfrm>
            <a:off x="730939" y="1536024"/>
            <a:ext cx="1463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grpSp>
        <p:nvGrpSpPr>
          <p:cNvPr id="217" name="Google Shape;217;p25"/>
          <p:cNvGrpSpPr/>
          <p:nvPr/>
        </p:nvGrpSpPr>
        <p:grpSpPr>
          <a:xfrm>
            <a:off x="5117075" y="1073814"/>
            <a:ext cx="2582400" cy="289350"/>
            <a:chOff x="6967625" y="394825"/>
            <a:chExt cx="2582400" cy="289350"/>
          </a:xfrm>
        </p:grpSpPr>
        <p:sp>
          <p:nvSpPr>
            <p:cNvPr id="218" name="Google Shape;218;p25"/>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5"/>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5"/>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5"/>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5"/>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5"/>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5"/>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5"/>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5"/>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5"/>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5"/>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5"/>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5"/>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5"/>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5"/>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5"/>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6" name="Google Shape;246;p25"/>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47" name="Google Shape;247;p25"/>
          <p:cNvGrpSpPr/>
          <p:nvPr/>
        </p:nvGrpSpPr>
        <p:grpSpPr>
          <a:xfrm rot="5400000">
            <a:off x="8099700" y="3772225"/>
            <a:ext cx="677400" cy="289350"/>
            <a:chOff x="7539125" y="394825"/>
            <a:chExt cx="677400" cy="289350"/>
          </a:xfrm>
        </p:grpSpPr>
        <p:sp>
          <p:nvSpPr>
            <p:cNvPr id="248" name="Google Shape;248;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6F802B81-6A4D-F447-99B1-40BDB3FDF021}"/>
              </a:ext>
            </a:extLst>
          </p:cNvPr>
          <p:cNvSpPr txBox="1"/>
          <p:nvPr/>
        </p:nvSpPr>
        <p:spPr>
          <a:xfrm>
            <a:off x="8293725" y="4589244"/>
            <a:ext cx="665542" cy="307777"/>
          </a:xfrm>
          <a:prstGeom prst="rect">
            <a:avLst/>
          </a:prstGeom>
          <a:noFill/>
        </p:spPr>
        <p:txBody>
          <a:bodyPr wrap="square" rtlCol="0">
            <a:spAutoFit/>
          </a:bodyPr>
          <a:lstStyle/>
          <a:p>
            <a:r>
              <a:rPr lang="en-US" dirty="0"/>
              <a:t>15</a:t>
            </a:r>
          </a:p>
        </p:txBody>
      </p:sp>
    </p:spTree>
    <p:extLst>
      <p:ext uri="{BB962C8B-B14F-4D97-AF65-F5344CB8AC3E}">
        <p14:creationId xmlns:p14="http://schemas.microsoft.com/office/powerpoint/2010/main" val="208923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cxnSp>
        <p:nvCxnSpPr>
          <p:cNvPr id="555" name="Google Shape;555;p32"/>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556" name="Google Shape;556;p32"/>
          <p:cNvGrpSpPr/>
          <p:nvPr/>
        </p:nvGrpSpPr>
        <p:grpSpPr>
          <a:xfrm rot="-5400000">
            <a:off x="6683149" y="-1938589"/>
            <a:ext cx="3522201" cy="3522201"/>
            <a:chOff x="269239" y="624399"/>
            <a:chExt cx="2386800" cy="2386800"/>
          </a:xfrm>
        </p:grpSpPr>
        <p:sp>
          <p:nvSpPr>
            <p:cNvPr id="557" name="Google Shape;557;p32"/>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2"/>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9" name="Google Shape;559;p32"/>
          <p:cNvSpPr/>
          <p:nvPr/>
        </p:nvSpPr>
        <p:spPr>
          <a:xfrm>
            <a:off x="7387570" y="-1234259"/>
            <a:ext cx="2113800" cy="2113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0" name="Google Shape;560;p32"/>
          <p:cNvGrpSpPr/>
          <p:nvPr/>
        </p:nvGrpSpPr>
        <p:grpSpPr>
          <a:xfrm>
            <a:off x="212375" y="1273533"/>
            <a:ext cx="289350" cy="867900"/>
            <a:chOff x="1006725" y="1731408"/>
            <a:chExt cx="289350" cy="867900"/>
          </a:xfrm>
        </p:grpSpPr>
        <p:sp>
          <p:nvSpPr>
            <p:cNvPr id="561" name="Google Shape;561;p32"/>
            <p:cNvSpPr/>
            <p:nvPr/>
          </p:nvSpPr>
          <p:spPr>
            <a:xfrm>
              <a:off x="1006725" y="1731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2"/>
            <p:cNvSpPr/>
            <p:nvPr/>
          </p:nvSpPr>
          <p:spPr>
            <a:xfrm>
              <a:off x="1190175" y="1731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2"/>
            <p:cNvSpPr/>
            <p:nvPr/>
          </p:nvSpPr>
          <p:spPr>
            <a:xfrm>
              <a:off x="1006725" y="1921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2"/>
            <p:cNvSpPr/>
            <p:nvPr/>
          </p:nvSpPr>
          <p:spPr>
            <a:xfrm>
              <a:off x="1190175" y="1921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2"/>
            <p:cNvSpPr/>
            <p:nvPr/>
          </p:nvSpPr>
          <p:spPr>
            <a:xfrm>
              <a:off x="1006725" y="2112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2"/>
            <p:cNvSpPr/>
            <p:nvPr/>
          </p:nvSpPr>
          <p:spPr>
            <a:xfrm>
              <a:off x="1190175" y="2112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2"/>
            <p:cNvSpPr/>
            <p:nvPr/>
          </p:nvSpPr>
          <p:spPr>
            <a:xfrm>
              <a:off x="1006725" y="2302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2"/>
            <p:cNvSpPr/>
            <p:nvPr/>
          </p:nvSpPr>
          <p:spPr>
            <a:xfrm>
              <a:off x="1190175" y="23029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2"/>
            <p:cNvSpPr/>
            <p:nvPr/>
          </p:nvSpPr>
          <p:spPr>
            <a:xfrm>
              <a:off x="1006725" y="2493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2"/>
            <p:cNvSpPr/>
            <p:nvPr/>
          </p:nvSpPr>
          <p:spPr>
            <a:xfrm>
              <a:off x="1190175" y="2493408"/>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73AC1325-8009-3846-8BEC-FE243206B1F3}"/>
              </a:ext>
            </a:extLst>
          </p:cNvPr>
          <p:cNvSpPr>
            <a:spLocks noGrp="1"/>
          </p:cNvSpPr>
          <p:nvPr>
            <p:ph type="subTitle" idx="2"/>
          </p:nvPr>
        </p:nvSpPr>
        <p:spPr>
          <a:xfrm>
            <a:off x="944081" y="1002633"/>
            <a:ext cx="6116142" cy="2991300"/>
          </a:xfrm>
        </p:spPr>
        <p:txBody>
          <a:bodyPr/>
          <a:lstStyle/>
          <a:p>
            <a:pPr algn="just">
              <a:lnSpc>
                <a:spcPct val="250000"/>
              </a:lnSpc>
              <a:buFont typeface="Arial" panose="020B0604020202020204" pitchFamily="34" charset="0"/>
              <a:buChar char="•"/>
            </a:pPr>
            <a:r>
              <a:rPr lang="en-US" dirty="0"/>
              <a:t>“The Importance of Business Ethics | Maryville Online.” </a:t>
            </a:r>
            <a:r>
              <a:rPr lang="en-US" i="1" dirty="0"/>
              <a:t>Maryville Online</a:t>
            </a:r>
            <a:r>
              <a:rPr lang="en-US" dirty="0"/>
              <a:t>, online.maryville.edu/online-masters-degrees/management-and-leadership/careers/importance-of-business-ethics. Accessed 4 Nov. 2022.</a:t>
            </a:r>
          </a:p>
          <a:p>
            <a:pPr algn="just"/>
            <a:endParaRPr lang="en-US" sz="1400" dirty="0"/>
          </a:p>
        </p:txBody>
      </p:sp>
      <p:sp>
        <p:nvSpPr>
          <p:cNvPr id="2" name="TextBox 1">
            <a:extLst>
              <a:ext uri="{FF2B5EF4-FFF2-40B4-BE49-F238E27FC236}">
                <a16:creationId xmlns:a16="http://schemas.microsoft.com/office/drawing/2014/main" id="{F2A0B07A-F274-694C-859F-B05B2C49A537}"/>
              </a:ext>
            </a:extLst>
          </p:cNvPr>
          <p:cNvSpPr txBox="1"/>
          <p:nvPr/>
        </p:nvSpPr>
        <p:spPr>
          <a:xfrm>
            <a:off x="8549196" y="4367814"/>
            <a:ext cx="383438" cy="307777"/>
          </a:xfrm>
          <a:prstGeom prst="rect">
            <a:avLst/>
          </a:prstGeom>
          <a:noFill/>
        </p:spPr>
        <p:txBody>
          <a:bodyPr wrap="none" rtlCol="0">
            <a:spAutoFit/>
          </a:bodyPr>
          <a:lstStyle/>
          <a:p>
            <a:r>
              <a:rPr lang="en-US" dirty="0"/>
              <a:t>16</a:t>
            </a:r>
          </a:p>
        </p:txBody>
      </p:sp>
    </p:spTree>
    <p:extLst>
      <p:ext uri="{BB962C8B-B14F-4D97-AF65-F5344CB8AC3E}">
        <p14:creationId xmlns:p14="http://schemas.microsoft.com/office/powerpoint/2010/main" val="3212837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605" name="Google Shape;605;p34"/>
          <p:cNvSpPr/>
          <p:nvPr/>
        </p:nvSpPr>
        <p:spPr>
          <a:xfrm>
            <a:off x="2176473" y="1323121"/>
            <a:ext cx="1178100" cy="1178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4"/>
          <p:cNvSpPr txBox="1">
            <a:spLocks noGrp="1"/>
          </p:cNvSpPr>
          <p:nvPr>
            <p:ph type="title"/>
          </p:nvPr>
        </p:nvSpPr>
        <p:spPr>
          <a:xfrm>
            <a:off x="2471030" y="1583612"/>
            <a:ext cx="4448100" cy="1058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Thanks!</a:t>
            </a:r>
            <a:endParaRPr dirty="0"/>
          </a:p>
        </p:txBody>
      </p:sp>
      <p:grpSp>
        <p:nvGrpSpPr>
          <p:cNvPr id="609" name="Google Shape;609;p34"/>
          <p:cNvGrpSpPr/>
          <p:nvPr/>
        </p:nvGrpSpPr>
        <p:grpSpPr>
          <a:xfrm rot="-5400000">
            <a:off x="6683149" y="-1938589"/>
            <a:ext cx="3522201" cy="3522201"/>
            <a:chOff x="269239" y="624399"/>
            <a:chExt cx="2386800" cy="2386800"/>
          </a:xfrm>
        </p:grpSpPr>
        <p:sp>
          <p:nvSpPr>
            <p:cNvPr id="610" name="Google Shape;610;p34"/>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4"/>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2" name="Google Shape;612;p34"/>
          <p:cNvSpPr/>
          <p:nvPr/>
        </p:nvSpPr>
        <p:spPr>
          <a:xfrm>
            <a:off x="7387570" y="-1234259"/>
            <a:ext cx="2113800" cy="2113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3" name="Google Shape;613;p34"/>
          <p:cNvGrpSpPr/>
          <p:nvPr/>
        </p:nvGrpSpPr>
        <p:grpSpPr>
          <a:xfrm rot="5400000">
            <a:off x="622481" y="3717957"/>
            <a:ext cx="1095864" cy="289350"/>
            <a:chOff x="8682125" y="394825"/>
            <a:chExt cx="677400" cy="289350"/>
          </a:xfrm>
        </p:grpSpPr>
        <p:sp>
          <p:nvSpPr>
            <p:cNvPr id="614" name="Google Shape;614;p34"/>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4"/>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4"/>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4"/>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4"/>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4"/>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4"/>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4"/>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4"/>
          <p:cNvSpPr/>
          <p:nvPr/>
        </p:nvSpPr>
        <p:spPr>
          <a:xfrm>
            <a:off x="4204646" y="1631213"/>
            <a:ext cx="734700" cy="734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4"/>
          <p:cNvSpPr/>
          <p:nvPr/>
        </p:nvSpPr>
        <p:spPr>
          <a:xfrm>
            <a:off x="6751373" y="1631213"/>
            <a:ext cx="734700" cy="734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4"/>
          <p:cNvSpPr/>
          <p:nvPr/>
        </p:nvSpPr>
        <p:spPr>
          <a:xfrm>
            <a:off x="1657925" y="1631213"/>
            <a:ext cx="734700" cy="734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173" name="Google Shape;173;p24"/>
          <p:cNvSpPr txBox="1">
            <a:spLocks noGrp="1"/>
          </p:cNvSpPr>
          <p:nvPr>
            <p:ph type="title" idx="2"/>
          </p:nvPr>
        </p:nvSpPr>
        <p:spPr>
          <a:xfrm>
            <a:off x="937625" y="2368396"/>
            <a:ext cx="2175300" cy="527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Introduction</a:t>
            </a:r>
            <a:endParaRPr dirty="0"/>
          </a:p>
        </p:txBody>
      </p:sp>
      <p:sp>
        <p:nvSpPr>
          <p:cNvPr id="175" name="Google Shape;175;p24"/>
          <p:cNvSpPr txBox="1">
            <a:spLocks noGrp="1"/>
          </p:cNvSpPr>
          <p:nvPr>
            <p:ph type="title" idx="3"/>
          </p:nvPr>
        </p:nvSpPr>
        <p:spPr>
          <a:xfrm>
            <a:off x="3484349" y="2546139"/>
            <a:ext cx="2175300" cy="527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Business Ethics</a:t>
            </a:r>
            <a:endParaRPr dirty="0"/>
          </a:p>
        </p:txBody>
      </p:sp>
      <p:sp>
        <p:nvSpPr>
          <p:cNvPr id="177" name="Google Shape;177;p24"/>
          <p:cNvSpPr txBox="1">
            <a:spLocks noGrp="1"/>
          </p:cNvSpPr>
          <p:nvPr>
            <p:ph type="title" idx="5"/>
          </p:nvPr>
        </p:nvSpPr>
        <p:spPr>
          <a:xfrm>
            <a:off x="6031073" y="2811736"/>
            <a:ext cx="2175300" cy="527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Importance </a:t>
            </a:r>
            <a:r>
              <a:rPr lang="en-US" dirty="0" smtClean="0"/>
              <a:t>of </a:t>
            </a:r>
            <a:r>
              <a:rPr lang="en-US" dirty="0"/>
              <a:t>Business Ethics</a:t>
            </a:r>
            <a:endParaRPr dirty="0"/>
          </a:p>
        </p:txBody>
      </p:sp>
      <p:sp>
        <p:nvSpPr>
          <p:cNvPr id="179" name="Google Shape;179;p24"/>
          <p:cNvSpPr txBox="1">
            <a:spLocks noGrp="1"/>
          </p:cNvSpPr>
          <p:nvPr>
            <p:ph type="title" idx="7"/>
          </p:nvPr>
        </p:nvSpPr>
        <p:spPr>
          <a:xfrm>
            <a:off x="1657925" y="177477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180" name="Google Shape;180;p24"/>
          <p:cNvSpPr txBox="1">
            <a:spLocks noGrp="1"/>
          </p:cNvSpPr>
          <p:nvPr>
            <p:ph type="title" idx="8"/>
          </p:nvPr>
        </p:nvSpPr>
        <p:spPr>
          <a:xfrm>
            <a:off x="4204646" y="177477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181" name="Google Shape;181;p24"/>
          <p:cNvSpPr txBox="1">
            <a:spLocks noGrp="1"/>
          </p:cNvSpPr>
          <p:nvPr>
            <p:ph type="title" idx="9"/>
          </p:nvPr>
        </p:nvSpPr>
        <p:spPr>
          <a:xfrm>
            <a:off x="6751373" y="177477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cxnSp>
        <p:nvCxnSpPr>
          <p:cNvPr id="182" name="Google Shape;182;p24"/>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sp>
        <p:nvSpPr>
          <p:cNvPr id="183" name="Google Shape;183;p24"/>
          <p:cNvSpPr/>
          <p:nvPr/>
        </p:nvSpPr>
        <p:spPr>
          <a:xfrm>
            <a:off x="4475546" y="4061463"/>
            <a:ext cx="192900" cy="192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4"/>
          <p:cNvSpPr/>
          <p:nvPr/>
        </p:nvSpPr>
        <p:spPr>
          <a:xfrm>
            <a:off x="7022273" y="4061463"/>
            <a:ext cx="192900" cy="192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4"/>
          <p:cNvSpPr/>
          <p:nvPr/>
        </p:nvSpPr>
        <p:spPr>
          <a:xfrm>
            <a:off x="1928825" y="4061463"/>
            <a:ext cx="192900" cy="192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6" name="Google Shape;186;p24"/>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187" name="Google Shape;187;p24"/>
          <p:cNvGrpSpPr/>
          <p:nvPr/>
        </p:nvGrpSpPr>
        <p:grpSpPr>
          <a:xfrm>
            <a:off x="-62573" y="959839"/>
            <a:ext cx="1629900" cy="289350"/>
            <a:chOff x="7920125" y="394825"/>
            <a:chExt cx="1629900" cy="289350"/>
          </a:xfrm>
        </p:grpSpPr>
        <p:sp>
          <p:nvSpPr>
            <p:cNvPr id="188" name="Google Shape;188;p24"/>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4"/>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4"/>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4"/>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4"/>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4"/>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4"/>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4"/>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4"/>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4"/>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4"/>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4"/>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4"/>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4"/>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4"/>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4"/>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4"/>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4"/>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2ECE04B9-2C99-6841-8BE9-5E36CD78A40E}"/>
              </a:ext>
            </a:extLst>
          </p:cNvPr>
          <p:cNvSpPr txBox="1"/>
          <p:nvPr/>
        </p:nvSpPr>
        <p:spPr>
          <a:xfrm>
            <a:off x="8442664" y="4483223"/>
            <a:ext cx="383438" cy="307777"/>
          </a:xfrm>
          <a:prstGeom prst="rect">
            <a:avLst/>
          </a:prstGeom>
          <a:noFill/>
        </p:spPr>
        <p:txBody>
          <a:bodyPr wrap="none" rtlCol="0">
            <a:spAutoFit/>
          </a:bodyPr>
          <a:lstStyle/>
          <a:p>
            <a:r>
              <a:rPr lang="en-US" dirty="0"/>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4"/>
          <p:cNvSpPr/>
          <p:nvPr/>
        </p:nvSpPr>
        <p:spPr>
          <a:xfrm>
            <a:off x="4204646" y="1631213"/>
            <a:ext cx="734700" cy="734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4"/>
          <p:cNvSpPr/>
          <p:nvPr/>
        </p:nvSpPr>
        <p:spPr>
          <a:xfrm>
            <a:off x="6751373" y="1631213"/>
            <a:ext cx="734700" cy="734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4"/>
          <p:cNvSpPr/>
          <p:nvPr/>
        </p:nvSpPr>
        <p:spPr>
          <a:xfrm>
            <a:off x="1657925" y="1631213"/>
            <a:ext cx="734700" cy="734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4"/>
          <p:cNvSpPr txBox="1">
            <a:spLocks noGrp="1"/>
          </p:cNvSpPr>
          <p:nvPr>
            <p:ph type="title" idx="2"/>
          </p:nvPr>
        </p:nvSpPr>
        <p:spPr>
          <a:xfrm>
            <a:off x="937625" y="2368396"/>
            <a:ext cx="2175300" cy="527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Examples</a:t>
            </a:r>
            <a:endParaRPr dirty="0"/>
          </a:p>
        </p:txBody>
      </p:sp>
      <p:sp>
        <p:nvSpPr>
          <p:cNvPr id="175" name="Google Shape;175;p24"/>
          <p:cNvSpPr txBox="1">
            <a:spLocks noGrp="1"/>
          </p:cNvSpPr>
          <p:nvPr>
            <p:ph type="title" idx="3"/>
          </p:nvPr>
        </p:nvSpPr>
        <p:spPr>
          <a:xfrm>
            <a:off x="3484346" y="2368396"/>
            <a:ext cx="2175300" cy="527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Conclusion</a:t>
            </a:r>
            <a:endParaRPr dirty="0"/>
          </a:p>
        </p:txBody>
      </p:sp>
      <p:sp>
        <p:nvSpPr>
          <p:cNvPr id="177" name="Google Shape;177;p24"/>
          <p:cNvSpPr txBox="1">
            <a:spLocks noGrp="1"/>
          </p:cNvSpPr>
          <p:nvPr>
            <p:ph type="title" idx="5"/>
          </p:nvPr>
        </p:nvSpPr>
        <p:spPr>
          <a:xfrm>
            <a:off x="6031073" y="2368396"/>
            <a:ext cx="2175300" cy="527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References</a:t>
            </a:r>
            <a:endParaRPr dirty="0"/>
          </a:p>
        </p:txBody>
      </p:sp>
      <p:sp>
        <p:nvSpPr>
          <p:cNvPr id="179" name="Google Shape;179;p24"/>
          <p:cNvSpPr txBox="1">
            <a:spLocks noGrp="1"/>
          </p:cNvSpPr>
          <p:nvPr>
            <p:ph type="title" idx="7"/>
          </p:nvPr>
        </p:nvSpPr>
        <p:spPr>
          <a:xfrm>
            <a:off x="1657925" y="177477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180" name="Google Shape;180;p24"/>
          <p:cNvSpPr txBox="1">
            <a:spLocks noGrp="1"/>
          </p:cNvSpPr>
          <p:nvPr>
            <p:ph type="title" idx="8"/>
          </p:nvPr>
        </p:nvSpPr>
        <p:spPr>
          <a:xfrm>
            <a:off x="4204646" y="177477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181" name="Google Shape;181;p24"/>
          <p:cNvSpPr txBox="1">
            <a:spLocks noGrp="1"/>
          </p:cNvSpPr>
          <p:nvPr>
            <p:ph type="title" idx="9"/>
          </p:nvPr>
        </p:nvSpPr>
        <p:spPr>
          <a:xfrm>
            <a:off x="6751373" y="1774771"/>
            <a:ext cx="734700" cy="44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cxnSp>
        <p:nvCxnSpPr>
          <p:cNvPr id="182" name="Google Shape;182;p24"/>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sp>
        <p:nvSpPr>
          <p:cNvPr id="183" name="Google Shape;183;p24"/>
          <p:cNvSpPr/>
          <p:nvPr/>
        </p:nvSpPr>
        <p:spPr>
          <a:xfrm>
            <a:off x="4475546" y="4061463"/>
            <a:ext cx="192900" cy="192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4"/>
          <p:cNvSpPr/>
          <p:nvPr/>
        </p:nvSpPr>
        <p:spPr>
          <a:xfrm>
            <a:off x="7022273" y="4061463"/>
            <a:ext cx="192900" cy="192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4"/>
          <p:cNvSpPr/>
          <p:nvPr/>
        </p:nvSpPr>
        <p:spPr>
          <a:xfrm>
            <a:off x="1928825" y="4061463"/>
            <a:ext cx="192900" cy="192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6" name="Google Shape;186;p24"/>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187" name="Google Shape;187;p24"/>
          <p:cNvGrpSpPr/>
          <p:nvPr/>
        </p:nvGrpSpPr>
        <p:grpSpPr>
          <a:xfrm>
            <a:off x="-62573" y="959839"/>
            <a:ext cx="1629900" cy="289350"/>
            <a:chOff x="7920125" y="394825"/>
            <a:chExt cx="1629900" cy="289350"/>
          </a:xfrm>
        </p:grpSpPr>
        <p:sp>
          <p:nvSpPr>
            <p:cNvPr id="188" name="Google Shape;188;p24"/>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4"/>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4"/>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4"/>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4"/>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4"/>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4"/>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4"/>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4"/>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4"/>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4"/>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4"/>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4"/>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4"/>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4"/>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4"/>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4"/>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4"/>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3EEFD361-DF99-CD49-9257-EA66EA9C251D}"/>
              </a:ext>
            </a:extLst>
          </p:cNvPr>
          <p:cNvSpPr txBox="1"/>
          <p:nvPr/>
        </p:nvSpPr>
        <p:spPr>
          <a:xfrm>
            <a:off x="8424909" y="4518734"/>
            <a:ext cx="383438" cy="307777"/>
          </a:xfrm>
          <a:prstGeom prst="rect">
            <a:avLst/>
          </a:prstGeom>
          <a:noFill/>
        </p:spPr>
        <p:txBody>
          <a:bodyPr wrap="none" rtlCol="0">
            <a:spAutoFit/>
          </a:bodyPr>
          <a:lstStyle/>
          <a:p>
            <a:r>
              <a:rPr lang="en-US" dirty="0"/>
              <a:t>03</a:t>
            </a:r>
          </a:p>
        </p:txBody>
      </p:sp>
    </p:spTree>
    <p:extLst>
      <p:ext uri="{BB962C8B-B14F-4D97-AF65-F5344CB8AC3E}">
        <p14:creationId xmlns:p14="http://schemas.microsoft.com/office/powerpoint/2010/main" val="3484155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26"/>
          <p:cNvSpPr txBox="1">
            <a:spLocks noGrp="1"/>
          </p:cNvSpPr>
          <p:nvPr>
            <p:ph type="title"/>
          </p:nvPr>
        </p:nvSpPr>
        <p:spPr>
          <a:xfrm>
            <a:off x="720000" y="445025"/>
            <a:ext cx="4232678" cy="70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Learning Objectives</a:t>
            </a:r>
            <a:endParaRPr dirty="0"/>
          </a:p>
        </p:txBody>
      </p:sp>
      <p:sp>
        <p:nvSpPr>
          <p:cNvPr id="261" name="Google Shape;261;p26"/>
          <p:cNvSpPr txBox="1">
            <a:spLocks noGrp="1"/>
          </p:cNvSpPr>
          <p:nvPr>
            <p:ph type="subTitle" idx="1"/>
          </p:nvPr>
        </p:nvSpPr>
        <p:spPr>
          <a:xfrm>
            <a:off x="720000" y="1150025"/>
            <a:ext cx="3609900" cy="3453900"/>
          </a:xfrm>
          <a:prstGeom prst="rect">
            <a:avLst/>
          </a:prstGeom>
        </p:spPr>
        <p:txBody>
          <a:bodyPr spcFirstLastPara="1" wrap="square" lIns="91425" tIns="91425" rIns="91425" bIns="91425" anchor="t" anchorCtr="0">
            <a:noAutofit/>
          </a:bodyPr>
          <a:lstStyle/>
          <a:p>
            <a:pPr marL="139700" marR="50800" lvl="0" indent="0" algn="l" defTabSz="914400" rtl="0" eaLnBrk="1" fontAlgn="auto" latinLnBrk="0" hangingPunct="1">
              <a:lnSpc>
                <a:spcPct val="150000"/>
              </a:lnSpc>
              <a:spcBef>
                <a:spcPts val="0"/>
              </a:spcBef>
              <a:spcAft>
                <a:spcPts val="0"/>
              </a:spcAft>
              <a:buClr>
                <a:srgbClr val="383838"/>
              </a:buClr>
              <a:buSzPts val="1400"/>
              <a:buFont typeface="Didact Gothic"/>
              <a:buNone/>
              <a:tabLst/>
              <a:defRPr/>
            </a:pPr>
            <a:r>
              <a:rPr kumimoji="0" lang="en-US" sz="2000" b="1" i="0" u="none" strike="noStrike" kern="0" cap="none" spc="0" normalizeH="0" baseline="0" noProof="0" dirty="0">
                <a:ln>
                  <a:noFill/>
                </a:ln>
                <a:solidFill>
                  <a:schemeClr val="bg2">
                    <a:lumMod val="75000"/>
                  </a:schemeClr>
                </a:solidFill>
                <a:effectLst/>
                <a:uLnTx/>
                <a:uFillTx/>
                <a:latin typeface="Didact Gothic"/>
                <a:sym typeface="Didact Gothic"/>
              </a:rPr>
              <a:t> </a:t>
            </a:r>
            <a:r>
              <a:rPr lang="en-US" sz="2000" b="1" dirty="0">
                <a:solidFill>
                  <a:schemeClr val="bg2">
                    <a:lumMod val="75000"/>
                  </a:schemeClr>
                </a:solidFill>
                <a:latin typeface="Didact Gothic"/>
                <a:sym typeface="Didact Gothic"/>
              </a:rPr>
              <a:t>Hopefully </a:t>
            </a:r>
            <a:r>
              <a:rPr kumimoji="0" lang="en-US" sz="2000" b="1" i="0" u="none" strike="noStrike" kern="0" cap="none" spc="0" normalizeH="0" baseline="0" noProof="0" dirty="0">
                <a:ln>
                  <a:noFill/>
                </a:ln>
                <a:solidFill>
                  <a:schemeClr val="bg2">
                    <a:lumMod val="75000"/>
                  </a:schemeClr>
                </a:solidFill>
                <a:effectLst/>
                <a:uLnTx/>
                <a:uFillTx/>
                <a:latin typeface="Didact Gothic"/>
                <a:sym typeface="Didact Gothic"/>
              </a:rPr>
              <a:t>By the end of this presentation you ‘ll be able to </a:t>
            </a:r>
            <a:r>
              <a:rPr kumimoji="0" lang="en-US" sz="2000" b="0" i="0" u="none" strike="noStrike" kern="0" cap="none" spc="0" normalizeH="0" baseline="0" noProof="0" dirty="0">
                <a:ln>
                  <a:noFill/>
                </a:ln>
                <a:solidFill>
                  <a:srgbClr val="383838">
                    <a:lumMod val="40000"/>
                    <a:lumOff val="60000"/>
                  </a:srgbClr>
                </a:solidFill>
                <a:effectLst/>
                <a:uLnTx/>
                <a:uFillTx/>
                <a:latin typeface="Didact Gothic"/>
                <a:sym typeface="Didact Gothic"/>
              </a:rPr>
              <a:t>: </a:t>
            </a:r>
          </a:p>
          <a:p>
            <a:pPr marL="482600" marR="50800" lvl="0" indent="-342900" algn="l" defTabSz="914400" rtl="0" eaLnBrk="1" fontAlgn="auto" latinLnBrk="0" hangingPunct="1">
              <a:lnSpc>
                <a:spcPct val="150000"/>
              </a:lnSpc>
              <a:spcBef>
                <a:spcPts val="0"/>
              </a:spcBef>
              <a:spcAft>
                <a:spcPts val="0"/>
              </a:spcAft>
              <a:buClr>
                <a:srgbClr val="383838"/>
              </a:buClr>
              <a:buSzPts val="1400"/>
              <a:buFont typeface="Courier New" panose="02070309020205020404" pitchFamily="49" charset="0"/>
              <a:buChar char="o"/>
              <a:tabLst/>
              <a:defRPr/>
            </a:pPr>
            <a:r>
              <a:rPr lang="en-US" sz="2000" b="1" dirty="0">
                <a:solidFill>
                  <a:schemeClr val="tx1"/>
                </a:solidFill>
                <a:latin typeface="Didact Gothic"/>
                <a:sym typeface="Didact Gothic"/>
              </a:rPr>
              <a:t>Describe the importance of business ethics.</a:t>
            </a:r>
            <a:endParaRPr kumimoji="0" lang="en-US" sz="2000" b="1" i="0" u="none" strike="noStrike" kern="0" cap="none" spc="0" normalizeH="0" baseline="0" noProof="0" dirty="0">
              <a:ln>
                <a:noFill/>
              </a:ln>
              <a:solidFill>
                <a:schemeClr val="tx1"/>
              </a:solidFill>
              <a:effectLst/>
              <a:uLnTx/>
              <a:uFillTx/>
              <a:latin typeface="Didact Gothic"/>
              <a:sym typeface="Didact Gothic"/>
            </a:endParaRPr>
          </a:p>
          <a:p>
            <a:pPr marL="0" indent="0" algn="just">
              <a:buNone/>
            </a:pPr>
            <a:endParaRPr lang="en-US" dirty="0"/>
          </a:p>
        </p:txBody>
      </p:sp>
      <p:cxnSp>
        <p:nvCxnSpPr>
          <p:cNvPr id="262" name="Google Shape;262;p26"/>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64" name="Google Shape;264;p26"/>
          <p:cNvGrpSpPr/>
          <p:nvPr/>
        </p:nvGrpSpPr>
        <p:grpSpPr>
          <a:xfrm rot="-6299960">
            <a:off x="6905356" y="1983232"/>
            <a:ext cx="2386729" cy="2386729"/>
            <a:chOff x="269239" y="624399"/>
            <a:chExt cx="2386800" cy="2386800"/>
          </a:xfrm>
        </p:grpSpPr>
        <p:sp>
          <p:nvSpPr>
            <p:cNvPr id="265" name="Google Shape;265;p26"/>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6"/>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7" name="Google Shape;267;p26"/>
          <p:cNvSpPr/>
          <p:nvPr/>
        </p:nvSpPr>
        <p:spPr>
          <a:xfrm>
            <a:off x="7382620" y="2460496"/>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8" name="Google Shape;268;p26"/>
          <p:cNvGrpSpPr/>
          <p:nvPr/>
        </p:nvGrpSpPr>
        <p:grpSpPr>
          <a:xfrm>
            <a:off x="4762178" y="1812677"/>
            <a:ext cx="2582400" cy="289350"/>
            <a:chOff x="6967625" y="394825"/>
            <a:chExt cx="2582400" cy="289350"/>
          </a:xfrm>
        </p:grpSpPr>
        <p:sp>
          <p:nvSpPr>
            <p:cNvPr id="269" name="Google Shape;269;p26"/>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6"/>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6"/>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6"/>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6"/>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6"/>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6"/>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6"/>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6"/>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6"/>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6"/>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6"/>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6"/>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6"/>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6"/>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6"/>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6"/>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6"/>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6"/>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6"/>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6"/>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6"/>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6"/>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6"/>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6"/>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6"/>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6"/>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6"/>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9A0FDF62-74B1-8C40-B42E-0FE51594032B}"/>
              </a:ext>
            </a:extLst>
          </p:cNvPr>
          <p:cNvSpPr txBox="1"/>
          <p:nvPr/>
        </p:nvSpPr>
        <p:spPr>
          <a:xfrm>
            <a:off x="8504808" y="4677081"/>
            <a:ext cx="383438" cy="307777"/>
          </a:xfrm>
          <a:prstGeom prst="rect">
            <a:avLst/>
          </a:prstGeom>
          <a:noFill/>
        </p:spPr>
        <p:txBody>
          <a:bodyPr wrap="none" rtlCol="0">
            <a:spAutoFit/>
          </a:bodyPr>
          <a:lstStyle/>
          <a:p>
            <a:r>
              <a:rPr lang="en-US" dirty="0"/>
              <a:t>04</a:t>
            </a:r>
          </a:p>
        </p:txBody>
      </p:sp>
    </p:spTree>
    <p:extLst>
      <p:ext uri="{BB962C8B-B14F-4D97-AF65-F5344CB8AC3E}">
        <p14:creationId xmlns:p14="http://schemas.microsoft.com/office/powerpoint/2010/main" val="2577379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pSp>
        <p:nvGrpSpPr>
          <p:cNvPr id="210" name="Google Shape;210;p25"/>
          <p:cNvGrpSpPr/>
          <p:nvPr/>
        </p:nvGrpSpPr>
        <p:grpSpPr>
          <a:xfrm>
            <a:off x="269239" y="763524"/>
            <a:ext cx="2386800" cy="2386800"/>
            <a:chOff x="269239" y="624399"/>
            <a:chExt cx="2386800" cy="2386800"/>
          </a:xfrm>
        </p:grpSpPr>
        <p:sp>
          <p:nvSpPr>
            <p:cNvPr id="211" name="Google Shape;211;p25"/>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5"/>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 name="Google Shape;213;p25"/>
          <p:cNvSpPr/>
          <p:nvPr/>
        </p:nvSpPr>
        <p:spPr>
          <a:xfrm>
            <a:off x="746539" y="1240824"/>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5"/>
          <p:cNvSpPr txBox="1">
            <a:spLocks noGrp="1"/>
          </p:cNvSpPr>
          <p:nvPr>
            <p:ph type="title"/>
          </p:nvPr>
        </p:nvSpPr>
        <p:spPr>
          <a:xfrm>
            <a:off x="705475" y="3075100"/>
            <a:ext cx="61617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Introduction</a:t>
            </a:r>
            <a:endParaRPr dirty="0"/>
          </a:p>
        </p:txBody>
      </p:sp>
      <p:sp>
        <p:nvSpPr>
          <p:cNvPr id="215" name="Google Shape;215;p25"/>
          <p:cNvSpPr txBox="1">
            <a:spLocks noGrp="1"/>
          </p:cNvSpPr>
          <p:nvPr>
            <p:ph type="title" idx="2"/>
          </p:nvPr>
        </p:nvSpPr>
        <p:spPr>
          <a:xfrm>
            <a:off x="730939" y="1536024"/>
            <a:ext cx="1463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grpSp>
        <p:nvGrpSpPr>
          <p:cNvPr id="217" name="Google Shape;217;p25"/>
          <p:cNvGrpSpPr/>
          <p:nvPr/>
        </p:nvGrpSpPr>
        <p:grpSpPr>
          <a:xfrm>
            <a:off x="5117075" y="1073814"/>
            <a:ext cx="2582400" cy="289350"/>
            <a:chOff x="6967625" y="394825"/>
            <a:chExt cx="2582400" cy="289350"/>
          </a:xfrm>
        </p:grpSpPr>
        <p:sp>
          <p:nvSpPr>
            <p:cNvPr id="218" name="Google Shape;218;p25"/>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5"/>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5"/>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5"/>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5"/>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5"/>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5"/>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5"/>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5"/>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5"/>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5"/>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5"/>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5"/>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5"/>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5"/>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5"/>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6" name="Google Shape;246;p25"/>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47" name="Google Shape;247;p25"/>
          <p:cNvGrpSpPr/>
          <p:nvPr/>
        </p:nvGrpSpPr>
        <p:grpSpPr>
          <a:xfrm rot="5400000">
            <a:off x="8092063" y="4120614"/>
            <a:ext cx="677400" cy="289350"/>
            <a:chOff x="7539125" y="394825"/>
            <a:chExt cx="677400" cy="289350"/>
          </a:xfrm>
        </p:grpSpPr>
        <p:sp>
          <p:nvSpPr>
            <p:cNvPr id="248" name="Google Shape;248;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C39F3E59-69C3-DC4D-B7F3-AE2B3D263CAD}"/>
              </a:ext>
            </a:extLst>
          </p:cNvPr>
          <p:cNvSpPr txBox="1"/>
          <p:nvPr/>
        </p:nvSpPr>
        <p:spPr>
          <a:xfrm>
            <a:off x="8575438" y="4551039"/>
            <a:ext cx="383438" cy="307777"/>
          </a:xfrm>
          <a:prstGeom prst="rect">
            <a:avLst/>
          </a:prstGeom>
          <a:noFill/>
        </p:spPr>
        <p:txBody>
          <a:bodyPr wrap="none" rtlCol="0">
            <a:spAutoFit/>
          </a:bodyPr>
          <a:lstStyle/>
          <a:p>
            <a:r>
              <a:rPr lang="en-US" dirty="0"/>
              <a:t>05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26"/>
          <p:cNvSpPr txBox="1">
            <a:spLocks noGrp="1"/>
          </p:cNvSpPr>
          <p:nvPr>
            <p:ph type="title"/>
          </p:nvPr>
        </p:nvSpPr>
        <p:spPr>
          <a:xfrm>
            <a:off x="720000" y="445025"/>
            <a:ext cx="3852000" cy="70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Introduction</a:t>
            </a:r>
            <a:endParaRPr dirty="0"/>
          </a:p>
        </p:txBody>
      </p:sp>
      <p:sp>
        <p:nvSpPr>
          <p:cNvPr id="261" name="Google Shape;261;p26"/>
          <p:cNvSpPr txBox="1">
            <a:spLocks noGrp="1"/>
          </p:cNvSpPr>
          <p:nvPr>
            <p:ph type="subTitle" idx="1"/>
          </p:nvPr>
        </p:nvSpPr>
        <p:spPr>
          <a:xfrm>
            <a:off x="720000" y="1150025"/>
            <a:ext cx="3609900" cy="3453900"/>
          </a:xfrm>
          <a:prstGeom prst="rect">
            <a:avLst/>
          </a:prstGeom>
        </p:spPr>
        <p:txBody>
          <a:bodyPr spcFirstLastPara="1" wrap="square" lIns="91425" tIns="91425" rIns="91425" bIns="91425" anchor="t" anchorCtr="0">
            <a:noAutofit/>
          </a:bodyPr>
          <a:lstStyle/>
          <a:p>
            <a:pPr marL="0" lvl="0" indent="0" algn="just">
              <a:buNone/>
            </a:pPr>
            <a:r>
              <a:rPr lang="en-US" dirty="0"/>
              <a:t>The set of moral and ethical principles that guide an organization's and its employees' actions is known as business ethics. Business ethics influence a company's ideals, objectives, and day-to-day operations. </a:t>
            </a:r>
          </a:p>
          <a:p>
            <a:pPr marL="0" lvl="0" indent="0" algn="just">
              <a:buNone/>
            </a:pPr>
            <a:endParaRPr lang="en-US" dirty="0"/>
          </a:p>
          <a:p>
            <a:pPr marL="0" lvl="0" indent="0" algn="just">
              <a:buNone/>
            </a:pPr>
            <a:r>
              <a:rPr lang="en-US" dirty="0"/>
              <a:t>Honesty, integrity, fairness, reliability, trustworthiness, accountability, and respect for others are just a few of the values that guide an ethical business. </a:t>
            </a:r>
          </a:p>
          <a:p>
            <a:pPr marL="0" lvl="0" indent="0" algn="just">
              <a:buNone/>
            </a:pPr>
            <a:r>
              <a:rPr lang="en-US" dirty="0"/>
              <a:t>Organizational leaders have the chance to encourage an ethical culture by adopting rules of conduct and by setting an example for the rest of the organization by acting ethically.</a:t>
            </a:r>
            <a:endParaRPr dirty="0"/>
          </a:p>
        </p:txBody>
      </p:sp>
      <p:cxnSp>
        <p:nvCxnSpPr>
          <p:cNvPr id="262" name="Google Shape;262;p26"/>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64" name="Google Shape;264;p26"/>
          <p:cNvGrpSpPr/>
          <p:nvPr/>
        </p:nvGrpSpPr>
        <p:grpSpPr>
          <a:xfrm rot="-6299960">
            <a:off x="6905356" y="1983232"/>
            <a:ext cx="2386729" cy="2386729"/>
            <a:chOff x="269239" y="624399"/>
            <a:chExt cx="2386800" cy="2386800"/>
          </a:xfrm>
        </p:grpSpPr>
        <p:sp>
          <p:nvSpPr>
            <p:cNvPr id="265" name="Google Shape;265;p26"/>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6"/>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7" name="Google Shape;267;p26"/>
          <p:cNvSpPr/>
          <p:nvPr/>
        </p:nvSpPr>
        <p:spPr>
          <a:xfrm>
            <a:off x="7382620" y="2460496"/>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8" name="Google Shape;268;p26"/>
          <p:cNvGrpSpPr/>
          <p:nvPr/>
        </p:nvGrpSpPr>
        <p:grpSpPr>
          <a:xfrm>
            <a:off x="4762178" y="1812677"/>
            <a:ext cx="2582400" cy="289350"/>
            <a:chOff x="6967625" y="394825"/>
            <a:chExt cx="2582400" cy="289350"/>
          </a:xfrm>
        </p:grpSpPr>
        <p:sp>
          <p:nvSpPr>
            <p:cNvPr id="269" name="Google Shape;269;p26"/>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6"/>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6"/>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6"/>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6"/>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6"/>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6"/>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6"/>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6"/>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6"/>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6"/>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6"/>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6"/>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6"/>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6"/>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6"/>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6"/>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6"/>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6"/>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6"/>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6"/>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6"/>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6"/>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6"/>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6"/>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6"/>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6"/>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6"/>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91DCC573-BC68-B049-9E7A-F0EFF957C47A}"/>
              </a:ext>
            </a:extLst>
          </p:cNvPr>
          <p:cNvSpPr txBox="1"/>
          <p:nvPr/>
        </p:nvSpPr>
        <p:spPr>
          <a:xfrm>
            <a:off x="8460419" y="4500467"/>
            <a:ext cx="383438" cy="307777"/>
          </a:xfrm>
          <a:prstGeom prst="rect">
            <a:avLst/>
          </a:prstGeom>
          <a:noFill/>
        </p:spPr>
        <p:txBody>
          <a:bodyPr wrap="none" rtlCol="0">
            <a:spAutoFit/>
          </a:bodyPr>
          <a:lstStyle/>
          <a:p>
            <a:r>
              <a:rPr lang="en-US" dirty="0"/>
              <a:t>06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pSp>
        <p:nvGrpSpPr>
          <p:cNvPr id="210" name="Google Shape;210;p25"/>
          <p:cNvGrpSpPr/>
          <p:nvPr/>
        </p:nvGrpSpPr>
        <p:grpSpPr>
          <a:xfrm>
            <a:off x="269239" y="763524"/>
            <a:ext cx="2386800" cy="2386800"/>
            <a:chOff x="269239" y="624399"/>
            <a:chExt cx="2386800" cy="2386800"/>
          </a:xfrm>
        </p:grpSpPr>
        <p:sp>
          <p:nvSpPr>
            <p:cNvPr id="211" name="Google Shape;211;p25"/>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5"/>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 name="Google Shape;213;p25"/>
          <p:cNvSpPr/>
          <p:nvPr/>
        </p:nvSpPr>
        <p:spPr>
          <a:xfrm>
            <a:off x="746539" y="1240824"/>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5"/>
          <p:cNvSpPr txBox="1">
            <a:spLocks noGrp="1"/>
          </p:cNvSpPr>
          <p:nvPr>
            <p:ph type="title"/>
          </p:nvPr>
        </p:nvSpPr>
        <p:spPr>
          <a:xfrm>
            <a:off x="705475" y="3075100"/>
            <a:ext cx="61617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Business Ethics </a:t>
            </a:r>
            <a:endParaRPr dirty="0"/>
          </a:p>
        </p:txBody>
      </p:sp>
      <p:sp>
        <p:nvSpPr>
          <p:cNvPr id="215" name="Google Shape;215;p25"/>
          <p:cNvSpPr txBox="1">
            <a:spLocks noGrp="1"/>
          </p:cNvSpPr>
          <p:nvPr>
            <p:ph type="title" idx="2"/>
          </p:nvPr>
        </p:nvSpPr>
        <p:spPr>
          <a:xfrm>
            <a:off x="730939" y="1536024"/>
            <a:ext cx="1463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grpSp>
        <p:nvGrpSpPr>
          <p:cNvPr id="217" name="Google Shape;217;p25"/>
          <p:cNvGrpSpPr/>
          <p:nvPr/>
        </p:nvGrpSpPr>
        <p:grpSpPr>
          <a:xfrm>
            <a:off x="5117075" y="1073814"/>
            <a:ext cx="2582400" cy="289350"/>
            <a:chOff x="6967625" y="394825"/>
            <a:chExt cx="2582400" cy="289350"/>
          </a:xfrm>
        </p:grpSpPr>
        <p:sp>
          <p:nvSpPr>
            <p:cNvPr id="218" name="Google Shape;218;p25"/>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5"/>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5"/>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5"/>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5"/>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5"/>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5"/>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5"/>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5"/>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5"/>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5"/>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5"/>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5"/>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5"/>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5"/>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5"/>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6" name="Google Shape;246;p25"/>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47" name="Google Shape;247;p25"/>
          <p:cNvGrpSpPr/>
          <p:nvPr/>
        </p:nvGrpSpPr>
        <p:grpSpPr>
          <a:xfrm rot="5400000">
            <a:off x="8092063" y="4120614"/>
            <a:ext cx="677400" cy="289350"/>
            <a:chOff x="7539125" y="394825"/>
            <a:chExt cx="677400" cy="289350"/>
          </a:xfrm>
        </p:grpSpPr>
        <p:sp>
          <p:nvSpPr>
            <p:cNvPr id="248" name="Google Shape;248;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468F4190-7534-3747-B58D-7D0DB80228D5}"/>
              </a:ext>
            </a:extLst>
          </p:cNvPr>
          <p:cNvSpPr txBox="1"/>
          <p:nvPr/>
        </p:nvSpPr>
        <p:spPr>
          <a:xfrm>
            <a:off x="8522488" y="4688589"/>
            <a:ext cx="383438" cy="307777"/>
          </a:xfrm>
          <a:prstGeom prst="rect">
            <a:avLst/>
          </a:prstGeom>
          <a:noFill/>
        </p:spPr>
        <p:txBody>
          <a:bodyPr wrap="none" rtlCol="0">
            <a:spAutoFit/>
          </a:bodyPr>
          <a:lstStyle/>
          <a:p>
            <a:r>
              <a:rPr lang="en-US" dirty="0"/>
              <a:t>07</a:t>
            </a:r>
          </a:p>
        </p:txBody>
      </p:sp>
    </p:spTree>
    <p:extLst>
      <p:ext uri="{BB962C8B-B14F-4D97-AF65-F5344CB8AC3E}">
        <p14:creationId xmlns:p14="http://schemas.microsoft.com/office/powerpoint/2010/main" val="2903144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26"/>
          <p:cNvSpPr txBox="1">
            <a:spLocks noGrp="1"/>
          </p:cNvSpPr>
          <p:nvPr>
            <p:ph type="title"/>
          </p:nvPr>
        </p:nvSpPr>
        <p:spPr>
          <a:xfrm>
            <a:off x="720000" y="445025"/>
            <a:ext cx="4232678" cy="70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What is Business Ethics?</a:t>
            </a:r>
            <a:endParaRPr dirty="0"/>
          </a:p>
        </p:txBody>
      </p:sp>
      <p:sp>
        <p:nvSpPr>
          <p:cNvPr id="261" name="Google Shape;261;p26"/>
          <p:cNvSpPr txBox="1">
            <a:spLocks noGrp="1"/>
          </p:cNvSpPr>
          <p:nvPr>
            <p:ph type="subTitle" idx="1"/>
          </p:nvPr>
        </p:nvSpPr>
        <p:spPr>
          <a:xfrm>
            <a:off x="720000" y="1150025"/>
            <a:ext cx="3609900" cy="3453900"/>
          </a:xfrm>
          <a:prstGeom prst="rect">
            <a:avLst/>
          </a:prstGeom>
        </p:spPr>
        <p:txBody>
          <a:bodyPr spcFirstLastPara="1" wrap="square" lIns="91425" tIns="91425" rIns="91425" bIns="91425" anchor="t" anchorCtr="0">
            <a:noAutofit/>
          </a:bodyPr>
          <a:lstStyle/>
          <a:p>
            <a:pPr marL="0" lvl="0" indent="0" algn="just">
              <a:buNone/>
            </a:pPr>
            <a:r>
              <a:rPr lang="en-US" dirty="0"/>
              <a:t>Business ethics is the study of proper company conduct when it comes to potentially contentious issues including corporate governance, insider trading, bribery, discrimination, corporate social responsibility, fiduciary duties, and much more.</a:t>
            </a:r>
            <a:endParaRPr dirty="0"/>
          </a:p>
        </p:txBody>
      </p:sp>
      <p:cxnSp>
        <p:nvCxnSpPr>
          <p:cNvPr id="262" name="Google Shape;262;p26"/>
          <p:cNvCxnSpPr/>
          <p:nvPr/>
        </p:nvCxnSpPr>
        <p:spPr>
          <a:xfrm>
            <a:off x="705600" y="4867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64" name="Google Shape;264;p26"/>
          <p:cNvGrpSpPr/>
          <p:nvPr/>
        </p:nvGrpSpPr>
        <p:grpSpPr>
          <a:xfrm rot="-6299960">
            <a:off x="6905356" y="1983232"/>
            <a:ext cx="2386729" cy="2386729"/>
            <a:chOff x="269239" y="624399"/>
            <a:chExt cx="2386800" cy="2386800"/>
          </a:xfrm>
        </p:grpSpPr>
        <p:sp>
          <p:nvSpPr>
            <p:cNvPr id="265" name="Google Shape;265;p26"/>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6"/>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7" name="Google Shape;267;p26"/>
          <p:cNvSpPr/>
          <p:nvPr/>
        </p:nvSpPr>
        <p:spPr>
          <a:xfrm>
            <a:off x="7382620" y="2460496"/>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8" name="Google Shape;268;p26"/>
          <p:cNvGrpSpPr/>
          <p:nvPr/>
        </p:nvGrpSpPr>
        <p:grpSpPr>
          <a:xfrm>
            <a:off x="4762178" y="1812677"/>
            <a:ext cx="2582400" cy="289350"/>
            <a:chOff x="6967625" y="394825"/>
            <a:chExt cx="2582400" cy="289350"/>
          </a:xfrm>
        </p:grpSpPr>
        <p:sp>
          <p:nvSpPr>
            <p:cNvPr id="269" name="Google Shape;269;p26"/>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6"/>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6"/>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6"/>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6"/>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6"/>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6"/>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6"/>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6"/>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6"/>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6"/>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6"/>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6"/>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6"/>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6"/>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6"/>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6"/>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6"/>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6"/>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6"/>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6"/>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6"/>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6"/>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6"/>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6"/>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6"/>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6"/>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6"/>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9A0FDF62-74B1-8C40-B42E-0FE51594032B}"/>
              </a:ext>
            </a:extLst>
          </p:cNvPr>
          <p:cNvSpPr txBox="1"/>
          <p:nvPr/>
        </p:nvSpPr>
        <p:spPr>
          <a:xfrm>
            <a:off x="8504808" y="4580365"/>
            <a:ext cx="383438" cy="307777"/>
          </a:xfrm>
          <a:prstGeom prst="rect">
            <a:avLst/>
          </a:prstGeom>
          <a:noFill/>
        </p:spPr>
        <p:txBody>
          <a:bodyPr wrap="none" rtlCol="0">
            <a:spAutoFit/>
          </a:bodyPr>
          <a:lstStyle/>
          <a:p>
            <a:r>
              <a:rPr lang="en-US" dirty="0"/>
              <a:t>08</a:t>
            </a:r>
          </a:p>
        </p:txBody>
      </p:sp>
    </p:spTree>
    <p:extLst>
      <p:ext uri="{BB962C8B-B14F-4D97-AF65-F5344CB8AC3E}">
        <p14:creationId xmlns:p14="http://schemas.microsoft.com/office/powerpoint/2010/main" val="3681145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pSp>
        <p:nvGrpSpPr>
          <p:cNvPr id="210" name="Google Shape;210;p25"/>
          <p:cNvGrpSpPr/>
          <p:nvPr/>
        </p:nvGrpSpPr>
        <p:grpSpPr>
          <a:xfrm>
            <a:off x="269239" y="763524"/>
            <a:ext cx="2386800" cy="2386800"/>
            <a:chOff x="269239" y="624399"/>
            <a:chExt cx="2386800" cy="2386800"/>
          </a:xfrm>
        </p:grpSpPr>
        <p:sp>
          <p:nvSpPr>
            <p:cNvPr id="211" name="Google Shape;211;p25"/>
            <p:cNvSpPr/>
            <p:nvPr/>
          </p:nvSpPr>
          <p:spPr>
            <a:xfrm rot="-1970538">
              <a:off x="599418" y="954577"/>
              <a:ext cx="1726444" cy="1726444"/>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5"/>
            <p:cNvSpPr/>
            <p:nvPr/>
          </p:nvSpPr>
          <p:spPr>
            <a:xfrm rot="-1969931">
              <a:off x="929754" y="1027196"/>
              <a:ext cx="127817" cy="127817"/>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 name="Google Shape;213;p25"/>
          <p:cNvSpPr/>
          <p:nvPr/>
        </p:nvSpPr>
        <p:spPr>
          <a:xfrm>
            <a:off x="746539" y="1240824"/>
            <a:ext cx="1432200" cy="14322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5"/>
          <p:cNvSpPr txBox="1">
            <a:spLocks noGrp="1"/>
          </p:cNvSpPr>
          <p:nvPr>
            <p:ph type="title"/>
          </p:nvPr>
        </p:nvSpPr>
        <p:spPr>
          <a:xfrm>
            <a:off x="705475" y="3075100"/>
            <a:ext cx="61617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Why Business Ethics are Important? </a:t>
            </a:r>
            <a:endParaRPr dirty="0"/>
          </a:p>
        </p:txBody>
      </p:sp>
      <p:sp>
        <p:nvSpPr>
          <p:cNvPr id="215" name="Google Shape;215;p25"/>
          <p:cNvSpPr txBox="1">
            <a:spLocks noGrp="1"/>
          </p:cNvSpPr>
          <p:nvPr>
            <p:ph type="title" idx="2"/>
          </p:nvPr>
        </p:nvSpPr>
        <p:spPr>
          <a:xfrm>
            <a:off x="730939" y="1536024"/>
            <a:ext cx="14634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grpSp>
        <p:nvGrpSpPr>
          <p:cNvPr id="217" name="Google Shape;217;p25"/>
          <p:cNvGrpSpPr/>
          <p:nvPr/>
        </p:nvGrpSpPr>
        <p:grpSpPr>
          <a:xfrm>
            <a:off x="5117075" y="1073814"/>
            <a:ext cx="2582400" cy="289350"/>
            <a:chOff x="6967625" y="394825"/>
            <a:chExt cx="2582400" cy="289350"/>
          </a:xfrm>
        </p:grpSpPr>
        <p:sp>
          <p:nvSpPr>
            <p:cNvPr id="218" name="Google Shape;218;p25"/>
            <p:cNvSpPr/>
            <p:nvPr/>
          </p:nvSpPr>
          <p:spPr>
            <a:xfrm rot="-5400000">
              <a:off x="6967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5"/>
            <p:cNvSpPr/>
            <p:nvPr/>
          </p:nvSpPr>
          <p:spPr>
            <a:xfrm rot="-5400000">
              <a:off x="6967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5"/>
            <p:cNvSpPr/>
            <p:nvPr/>
          </p:nvSpPr>
          <p:spPr>
            <a:xfrm rot="-5400000">
              <a:off x="7158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rot="-5400000">
              <a:off x="7158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rot="-5400000">
              <a:off x="7348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rot="-5400000">
              <a:off x="7348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p:nvPr/>
          </p:nvSpPr>
          <p:spPr>
            <a:xfrm rot="-5400000">
              <a:off x="8301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5"/>
            <p:cNvSpPr/>
            <p:nvPr/>
          </p:nvSpPr>
          <p:spPr>
            <a:xfrm rot="-5400000">
              <a:off x="8301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5"/>
            <p:cNvSpPr/>
            <p:nvPr/>
          </p:nvSpPr>
          <p:spPr>
            <a:xfrm rot="-5400000">
              <a:off x="8491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5"/>
            <p:cNvSpPr/>
            <p:nvPr/>
          </p:nvSpPr>
          <p:spPr>
            <a:xfrm rot="-5400000">
              <a:off x="8491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5"/>
            <p:cNvSpPr/>
            <p:nvPr/>
          </p:nvSpPr>
          <p:spPr>
            <a:xfrm rot="-5400000">
              <a:off x="8682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5"/>
            <p:cNvSpPr/>
            <p:nvPr/>
          </p:nvSpPr>
          <p:spPr>
            <a:xfrm rot="-5400000">
              <a:off x="8682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5"/>
            <p:cNvSpPr/>
            <p:nvPr/>
          </p:nvSpPr>
          <p:spPr>
            <a:xfrm rot="-5400000">
              <a:off x="8872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5"/>
            <p:cNvSpPr/>
            <p:nvPr/>
          </p:nvSpPr>
          <p:spPr>
            <a:xfrm rot="-5400000">
              <a:off x="8872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5"/>
            <p:cNvSpPr/>
            <p:nvPr/>
          </p:nvSpPr>
          <p:spPr>
            <a:xfrm rot="-5400000">
              <a:off x="9063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5"/>
            <p:cNvSpPr/>
            <p:nvPr/>
          </p:nvSpPr>
          <p:spPr>
            <a:xfrm rot="-5400000">
              <a:off x="9063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5"/>
            <p:cNvSpPr/>
            <p:nvPr/>
          </p:nvSpPr>
          <p:spPr>
            <a:xfrm rot="-5400000">
              <a:off x="9253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5"/>
            <p:cNvSpPr/>
            <p:nvPr/>
          </p:nvSpPr>
          <p:spPr>
            <a:xfrm rot="-5400000">
              <a:off x="9253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5"/>
            <p:cNvSpPr/>
            <p:nvPr/>
          </p:nvSpPr>
          <p:spPr>
            <a:xfrm rot="-5400000">
              <a:off x="9444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5"/>
            <p:cNvSpPr/>
            <p:nvPr/>
          </p:nvSpPr>
          <p:spPr>
            <a:xfrm rot="-5400000">
              <a:off x="9444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6" name="Google Shape;246;p25"/>
          <p:cNvCxnSpPr/>
          <p:nvPr/>
        </p:nvCxnSpPr>
        <p:spPr>
          <a:xfrm>
            <a:off x="705600" y="256850"/>
            <a:ext cx="7732800" cy="0"/>
          </a:xfrm>
          <a:prstGeom prst="straightConnector1">
            <a:avLst/>
          </a:prstGeom>
          <a:noFill/>
          <a:ln w="9525" cap="flat" cmpd="sng">
            <a:solidFill>
              <a:schemeClr val="dk1"/>
            </a:solidFill>
            <a:prstDash val="solid"/>
            <a:round/>
            <a:headEnd type="oval" w="med" len="med"/>
            <a:tailEnd type="oval" w="med" len="med"/>
          </a:ln>
        </p:spPr>
      </p:cxnSp>
      <p:grpSp>
        <p:nvGrpSpPr>
          <p:cNvPr id="247" name="Google Shape;247;p25"/>
          <p:cNvGrpSpPr/>
          <p:nvPr/>
        </p:nvGrpSpPr>
        <p:grpSpPr>
          <a:xfrm rot="5400000">
            <a:off x="8092063" y="4120614"/>
            <a:ext cx="677400" cy="289350"/>
            <a:chOff x="7539125" y="394825"/>
            <a:chExt cx="677400" cy="289350"/>
          </a:xfrm>
        </p:grpSpPr>
        <p:sp>
          <p:nvSpPr>
            <p:cNvPr id="248" name="Google Shape;248;p25"/>
            <p:cNvSpPr/>
            <p:nvPr/>
          </p:nvSpPr>
          <p:spPr>
            <a:xfrm rot="-5400000">
              <a:off x="7539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rot="-5400000">
              <a:off x="7539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rot="-5400000">
              <a:off x="7729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rot="-5400000">
              <a:off x="7729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rot="-5400000">
              <a:off x="79201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rot="-5400000">
              <a:off x="79201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rot="-5400000">
              <a:off x="8110625" y="57827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rot="-5400000">
              <a:off x="8110625" y="394825"/>
              <a:ext cx="105900" cy="1059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BBD860A6-8E45-3448-A37E-AB3D6C5A5A54}"/>
              </a:ext>
            </a:extLst>
          </p:cNvPr>
          <p:cNvSpPr txBox="1"/>
          <p:nvPr/>
        </p:nvSpPr>
        <p:spPr>
          <a:xfrm>
            <a:off x="8575438" y="4688589"/>
            <a:ext cx="383438" cy="307777"/>
          </a:xfrm>
          <a:prstGeom prst="rect">
            <a:avLst/>
          </a:prstGeom>
          <a:noFill/>
        </p:spPr>
        <p:txBody>
          <a:bodyPr wrap="none" rtlCol="0">
            <a:spAutoFit/>
          </a:bodyPr>
          <a:lstStyle/>
          <a:p>
            <a:r>
              <a:rPr lang="en-US" dirty="0"/>
              <a:t>09</a:t>
            </a:r>
          </a:p>
        </p:txBody>
      </p:sp>
    </p:spTree>
    <p:extLst>
      <p:ext uri="{BB962C8B-B14F-4D97-AF65-F5344CB8AC3E}">
        <p14:creationId xmlns:p14="http://schemas.microsoft.com/office/powerpoint/2010/main" val="3433285479"/>
      </p:ext>
    </p:extLst>
  </p:cSld>
  <p:clrMapOvr>
    <a:masterClrMapping/>
  </p:clrMapOvr>
</p:sld>
</file>

<file path=ppt/theme/theme1.xml><?xml version="1.0" encoding="utf-8"?>
<a:theme xmlns:a="http://schemas.openxmlformats.org/drawingml/2006/main" name="Minimalist Business Basic Template by Slidesgo">
  <a:themeElements>
    <a:clrScheme name="Simple Light">
      <a:dk1>
        <a:srgbClr val="191919"/>
      </a:dk1>
      <a:lt1>
        <a:srgbClr val="F0F0F0"/>
      </a:lt1>
      <a:dk2>
        <a:srgbClr val="E7C22C"/>
      </a:dk2>
      <a:lt2>
        <a:srgbClr val="FFFFFF"/>
      </a:lt2>
      <a:accent1>
        <a:srgbClr val="FFFFFF"/>
      </a:accent1>
      <a:accent2>
        <a:srgbClr val="FFFFFF"/>
      </a:accent2>
      <a:accent3>
        <a:srgbClr val="FFFFFF"/>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448</Words>
  <Application>Microsoft Office PowerPoint</Application>
  <PresentationFormat>On-screen Show (16:9)</PresentationFormat>
  <Paragraphs>71</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Courier New</vt:lpstr>
      <vt:lpstr>Nunito Light</vt:lpstr>
      <vt:lpstr>Roboto</vt:lpstr>
      <vt:lpstr>Arial</vt:lpstr>
      <vt:lpstr>Didact Gothic</vt:lpstr>
      <vt:lpstr>Bebas Neue</vt:lpstr>
      <vt:lpstr>Playfair Display ExtraBold</vt:lpstr>
      <vt:lpstr>Minimalist Business Basic Template by Slidesgo</vt:lpstr>
      <vt:lpstr>The Importance of  Business Ethics</vt:lpstr>
      <vt:lpstr>Table of Contents</vt:lpstr>
      <vt:lpstr>Examples</vt:lpstr>
      <vt:lpstr>Learning Objectives</vt:lpstr>
      <vt:lpstr>Introduction</vt:lpstr>
      <vt:lpstr>Introduction</vt:lpstr>
      <vt:lpstr>Business Ethics </vt:lpstr>
      <vt:lpstr>What is Business Ethics?</vt:lpstr>
      <vt:lpstr>Why Business Ethics are Important? </vt:lpstr>
      <vt:lpstr>The Importance of Business Ethics</vt:lpstr>
      <vt:lpstr>Examples</vt:lpstr>
      <vt:lpstr>PowerPoint Presentation</vt:lpstr>
      <vt:lpstr>Conclusion </vt:lpstr>
      <vt:lpstr>PowerPoint Presentation</vt:lpstr>
      <vt:lpstr>References  </vt:lpstr>
      <vt:lpstr>PowerPoint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Importance Of  Business Ethics</dc:title>
  <cp:lastModifiedBy>Maher Fattouh</cp:lastModifiedBy>
  <cp:revision>16</cp:revision>
  <dcterms:modified xsi:type="dcterms:W3CDTF">2023-02-19T10:42:06Z</dcterms:modified>
</cp:coreProperties>
</file>