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92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67" r:id="rId5"/>
    <p:sldId id="268" r:id="rId6"/>
    <p:sldId id="275" r:id="rId7"/>
    <p:sldId id="273" r:id="rId8"/>
    <p:sldId id="281" r:id="rId9"/>
    <p:sldId id="277" r:id="rId10"/>
    <p:sldId id="278" r:id="rId11"/>
    <p:sldId id="279" r:id="rId12"/>
    <p:sldId id="280" r:id="rId13"/>
  </p:sldIdLst>
  <p:sldSz cx="9144000" cy="5143500" type="screen16x9"/>
  <p:notesSz cx="6858000" cy="9144000"/>
  <p:embeddedFontLst>
    <p:embeddedFont>
      <p:font typeface="Assistant" panose="020B0604020202020204" charset="-79"/>
      <p:regular r:id="rId16"/>
      <p:bold r:id="rId17"/>
    </p:embeddedFont>
    <p:embeddedFont>
      <p:font typeface="Barlow Semi Condensed" panose="020B0604020202020204" charset="0"/>
      <p:regular r:id="rId18"/>
      <p:bold r:id="rId19"/>
      <p:italic r:id="rId20"/>
      <p:boldItalic r:id="rId21"/>
    </p:embeddedFont>
    <p:embeddedFont>
      <p:font typeface="Didact Gothic" panose="020B0604020202020204" charset="0"/>
      <p:regular r:id="rId22"/>
    </p:embeddedFont>
    <p:embeddedFont>
      <p:font typeface="Nunito" panose="020B0604020202020204" charset="0"/>
      <p:regular r:id="rId23"/>
      <p:bold r:id="rId24"/>
      <p:italic r:id="rId25"/>
      <p:boldItalic r:id="rId26"/>
    </p:embeddedFont>
    <p:embeddedFont>
      <p:font typeface="Nunito SemiBold" panose="020B0604020202020204" charset="0"/>
      <p:regular r:id="rId27"/>
      <p:bold r:id="rId28"/>
      <p:italic r:id="rId29"/>
      <p:boldItalic r:id="rId30"/>
    </p:embeddedFont>
    <p:embeddedFont>
      <p:font typeface="PT Serif" panose="020B0604020202020204" charset="0"/>
      <p:regular r:id="rId31"/>
      <p:bold r:id="rId32"/>
      <p:italic r:id="rId33"/>
      <p:boldItalic r:id="rId34"/>
    </p:embeddedFont>
    <p:embeddedFont>
      <p:font typeface="Thasadith" panose="020B0604020202020204" charset="-34"/>
      <p:regular r:id="rId35"/>
      <p:bold r:id="rId36"/>
      <p:italic r:id="rId37"/>
      <p:boldItalic r:id="rId38"/>
    </p:embeddedFont>
    <p:embeddedFont>
      <p:font typeface="Traditional Arabic" panose="02020603050405020304" pitchFamily="18" charset="-78"/>
      <p:regular r:id="rId39"/>
      <p:bold r:id="rId4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460A772-CEB9-4809-95E2-EA94920AFEE0}">
  <a:tblStyle styleId="{9460A772-CEB9-4809-95E2-EA94920AFEE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82" autoAdjust="0"/>
    <p:restoredTop sz="94660"/>
  </p:normalViewPr>
  <p:slideViewPr>
    <p:cSldViewPr snapToGrid="0">
      <p:cViewPr varScale="1">
        <p:scale>
          <a:sx n="96" d="100"/>
          <a:sy n="96" d="100"/>
        </p:scale>
        <p:origin x="504" y="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font" Target="fonts/font11.fntdata"/><Relationship Id="rId39" Type="http://schemas.openxmlformats.org/officeDocument/2006/relationships/font" Target="fonts/font24.fntdata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34" Type="http://schemas.openxmlformats.org/officeDocument/2006/relationships/font" Target="fonts/font19.fntdata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33" Type="http://schemas.openxmlformats.org/officeDocument/2006/relationships/font" Target="fonts/font18.fntdata"/><Relationship Id="rId38" Type="http://schemas.openxmlformats.org/officeDocument/2006/relationships/font" Target="fonts/font23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font" Target="fonts/font14.fntdata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9.fntdata"/><Relationship Id="rId32" Type="http://schemas.openxmlformats.org/officeDocument/2006/relationships/font" Target="fonts/font17.fntdata"/><Relationship Id="rId37" Type="http://schemas.openxmlformats.org/officeDocument/2006/relationships/font" Target="fonts/font22.fntdata"/><Relationship Id="rId40" Type="http://schemas.openxmlformats.org/officeDocument/2006/relationships/font" Target="fonts/font25.fntdata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23" Type="http://schemas.openxmlformats.org/officeDocument/2006/relationships/font" Target="fonts/font8.fntdata"/><Relationship Id="rId28" Type="http://schemas.openxmlformats.org/officeDocument/2006/relationships/font" Target="fonts/font13.fntdata"/><Relationship Id="rId36" Type="http://schemas.openxmlformats.org/officeDocument/2006/relationships/font" Target="fonts/font21.fntdata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31" Type="http://schemas.openxmlformats.org/officeDocument/2006/relationships/font" Target="fonts/font16.fntdata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7.fntdata"/><Relationship Id="rId27" Type="http://schemas.openxmlformats.org/officeDocument/2006/relationships/font" Target="fonts/font12.fntdata"/><Relationship Id="rId30" Type="http://schemas.openxmlformats.org/officeDocument/2006/relationships/font" Target="fonts/font15.fntdata"/><Relationship Id="rId35" Type="http://schemas.openxmlformats.org/officeDocument/2006/relationships/font" Target="fonts/font20.fntdata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>
            <a:extLst>
              <a:ext uri="{FF2B5EF4-FFF2-40B4-BE49-F238E27FC236}">
                <a16:creationId xmlns:a16="http://schemas.microsoft.com/office/drawing/2014/main" id="{3D6D7EC8-8CE5-4458-973B-86BFB5B7288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>
            <a:extLst>
              <a:ext uri="{FF2B5EF4-FFF2-40B4-BE49-F238E27FC236}">
                <a16:creationId xmlns:a16="http://schemas.microsoft.com/office/drawing/2014/main" id="{9DD870EC-8652-464D-A696-D58E4B43F5B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42944D6-0785-4D6D-932B-98A7674A2AB4}" type="datetimeFigureOut">
              <a:rPr lang="ar-SA" smtClean="0"/>
              <a:t>11/7/1443</a:t>
            </a:fld>
            <a:endParaRPr lang="ar-SA"/>
          </a:p>
        </p:txBody>
      </p:sp>
      <p:sp>
        <p:nvSpPr>
          <p:cNvPr id="4" name="عنصر نائب للتذييل 3">
            <a:extLst>
              <a:ext uri="{FF2B5EF4-FFF2-40B4-BE49-F238E27FC236}">
                <a16:creationId xmlns:a16="http://schemas.microsoft.com/office/drawing/2014/main" id="{056FC18B-34AF-4E4B-A706-1F2D3826D80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عنصر نائب لرقم الشريحة 4">
            <a:extLst>
              <a:ext uri="{FF2B5EF4-FFF2-40B4-BE49-F238E27FC236}">
                <a16:creationId xmlns:a16="http://schemas.microsoft.com/office/drawing/2014/main" id="{92827FE2-0EE9-4737-A76F-5B445C80912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399E9BE-1711-441B-A2D5-2368CBA6DD3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02262250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hf ftr="0" dt="0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6" name="Google Shape;33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715a68d507_0_5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6" name="Google Shape;346;g715a68d507_0_5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g715a68d507_0_5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2" name="Google Shape;352;g715a68d507_0_5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g715a68d507_0_7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3" name="Google Shape;443;g715a68d507_0_7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g715a68d507_0_7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9" name="Google Shape;449;g715a68d507_0_7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Google Shape;617;g715a68d507_0_10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8" name="Google Shape;618;g715a68d507_0_10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g715a68d507_0_10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8" name="Google Shape;598;g715a68d507_0_10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2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0" y="-6625"/>
            <a:ext cx="9144000" cy="5150075"/>
            <a:chOff x="0" y="-6625"/>
            <a:chExt cx="9144000" cy="5150075"/>
          </a:xfrm>
        </p:grpSpPr>
        <p:sp>
          <p:nvSpPr>
            <p:cNvPr id="10" name="Google Shape;10;p2"/>
            <p:cNvSpPr/>
            <p:nvPr/>
          </p:nvSpPr>
          <p:spPr>
            <a:xfrm>
              <a:off x="25" y="-6625"/>
              <a:ext cx="7275600" cy="51435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1;p2"/>
            <p:cNvSpPr/>
            <p:nvPr/>
          </p:nvSpPr>
          <p:spPr>
            <a:xfrm>
              <a:off x="0" y="2578750"/>
              <a:ext cx="9144000" cy="2564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 rot="728">
            <a:off x="2910212" y="2104838"/>
            <a:ext cx="4248000" cy="1692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None/>
              <a:defRPr sz="3600">
                <a:solidFill>
                  <a:schemeClr val="accent1"/>
                </a:solidFill>
                <a:latin typeface="Nunito SemiBold"/>
                <a:ea typeface="Nunito SemiBold"/>
                <a:cs typeface="Nunito SemiBold"/>
                <a:sym typeface="Nunito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Font typeface="Thasadith"/>
              <a:buNone/>
              <a:defRPr sz="5200">
                <a:solidFill>
                  <a:schemeClr val="accent1"/>
                </a:solidFill>
                <a:latin typeface="Thasadith"/>
                <a:ea typeface="Thasadith"/>
                <a:cs typeface="Thasadith"/>
                <a:sym typeface="Thasadith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Font typeface="Thasadith"/>
              <a:buNone/>
              <a:defRPr sz="5200">
                <a:solidFill>
                  <a:schemeClr val="accent1"/>
                </a:solidFill>
                <a:latin typeface="Thasadith"/>
                <a:ea typeface="Thasadith"/>
                <a:cs typeface="Thasadith"/>
                <a:sym typeface="Thasadith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Font typeface="Thasadith"/>
              <a:buNone/>
              <a:defRPr sz="5200">
                <a:solidFill>
                  <a:schemeClr val="accent1"/>
                </a:solidFill>
                <a:latin typeface="Thasadith"/>
                <a:ea typeface="Thasadith"/>
                <a:cs typeface="Thasadith"/>
                <a:sym typeface="Thasadith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Font typeface="Thasadith"/>
              <a:buNone/>
              <a:defRPr sz="5200">
                <a:solidFill>
                  <a:schemeClr val="accent1"/>
                </a:solidFill>
                <a:latin typeface="Thasadith"/>
                <a:ea typeface="Thasadith"/>
                <a:cs typeface="Thasadith"/>
                <a:sym typeface="Thasadith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Font typeface="Thasadith"/>
              <a:buNone/>
              <a:defRPr sz="5200">
                <a:solidFill>
                  <a:schemeClr val="accent1"/>
                </a:solidFill>
                <a:latin typeface="Thasadith"/>
                <a:ea typeface="Thasadith"/>
                <a:cs typeface="Thasadith"/>
                <a:sym typeface="Thasadith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Font typeface="Thasadith"/>
              <a:buNone/>
              <a:defRPr sz="5200">
                <a:solidFill>
                  <a:schemeClr val="accent1"/>
                </a:solidFill>
                <a:latin typeface="Thasadith"/>
                <a:ea typeface="Thasadith"/>
                <a:cs typeface="Thasadith"/>
                <a:sym typeface="Thasadith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Font typeface="Thasadith"/>
              <a:buNone/>
              <a:defRPr sz="5200">
                <a:solidFill>
                  <a:schemeClr val="accent1"/>
                </a:solidFill>
                <a:latin typeface="Thasadith"/>
                <a:ea typeface="Thasadith"/>
                <a:cs typeface="Thasadith"/>
                <a:sym typeface="Thasadith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Font typeface="Thasadith"/>
              <a:buNone/>
              <a:defRPr sz="5200">
                <a:solidFill>
                  <a:schemeClr val="accent1"/>
                </a:solidFill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 rot="1389">
            <a:off x="3444812" y="3798938"/>
            <a:ext cx="3713400" cy="40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PT Serif"/>
              <a:buNone/>
              <a:defRPr sz="1600">
                <a:solidFill>
                  <a:schemeClr val="accen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PT Serif"/>
              <a:buNone/>
              <a:defRPr sz="2800">
                <a:solidFill>
                  <a:schemeClr val="accent1"/>
                </a:solidFill>
                <a:latin typeface="PT Serif"/>
                <a:ea typeface="PT Serif"/>
                <a:cs typeface="PT Serif"/>
                <a:sym typeface="PT Serif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PT Serif"/>
              <a:buNone/>
              <a:defRPr sz="2800">
                <a:solidFill>
                  <a:schemeClr val="accent1"/>
                </a:solidFill>
                <a:latin typeface="PT Serif"/>
                <a:ea typeface="PT Serif"/>
                <a:cs typeface="PT Serif"/>
                <a:sym typeface="PT Serif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PT Serif"/>
              <a:buNone/>
              <a:defRPr sz="2800">
                <a:solidFill>
                  <a:schemeClr val="accent1"/>
                </a:solidFill>
                <a:latin typeface="PT Serif"/>
                <a:ea typeface="PT Serif"/>
                <a:cs typeface="PT Serif"/>
                <a:sym typeface="PT Serif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PT Serif"/>
              <a:buNone/>
              <a:defRPr sz="2800">
                <a:solidFill>
                  <a:schemeClr val="accent1"/>
                </a:solidFill>
                <a:latin typeface="PT Serif"/>
                <a:ea typeface="PT Serif"/>
                <a:cs typeface="PT Serif"/>
                <a:sym typeface="PT Serif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PT Serif"/>
              <a:buNone/>
              <a:defRPr sz="2800">
                <a:solidFill>
                  <a:schemeClr val="accent1"/>
                </a:solidFill>
                <a:latin typeface="PT Serif"/>
                <a:ea typeface="PT Serif"/>
                <a:cs typeface="PT Serif"/>
                <a:sym typeface="PT Serif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PT Serif"/>
              <a:buNone/>
              <a:defRPr sz="2800">
                <a:solidFill>
                  <a:schemeClr val="accent1"/>
                </a:solidFill>
                <a:latin typeface="PT Serif"/>
                <a:ea typeface="PT Serif"/>
                <a:cs typeface="PT Serif"/>
                <a:sym typeface="PT Serif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PT Serif"/>
              <a:buNone/>
              <a:defRPr sz="2800">
                <a:solidFill>
                  <a:schemeClr val="accent1"/>
                </a:solidFill>
                <a:latin typeface="PT Serif"/>
                <a:ea typeface="PT Serif"/>
                <a:cs typeface="PT Serif"/>
                <a:sym typeface="PT Serif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PT Serif"/>
              <a:buNone/>
              <a:defRPr sz="2800">
                <a:solidFill>
                  <a:schemeClr val="accent1"/>
                </a:solidFill>
                <a:latin typeface="PT Serif"/>
                <a:ea typeface="PT Serif"/>
                <a:cs typeface="PT Serif"/>
                <a:sym typeface="PT Serif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 ">
  <p:cSld name="CUSTOM_3_1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5"/>
          <p:cNvSpPr/>
          <p:nvPr/>
        </p:nvSpPr>
        <p:spPr>
          <a:xfrm>
            <a:off x="-31975" y="425"/>
            <a:ext cx="9191100" cy="916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15"/>
          <p:cNvSpPr txBox="1">
            <a:spLocks noGrp="1"/>
          </p:cNvSpPr>
          <p:nvPr>
            <p:ph type="title"/>
          </p:nvPr>
        </p:nvSpPr>
        <p:spPr>
          <a:xfrm>
            <a:off x="716775" y="378000"/>
            <a:ext cx="5463300" cy="75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grpSp>
        <p:nvGrpSpPr>
          <p:cNvPr id="95" name="Google Shape;95;p15"/>
          <p:cNvGrpSpPr/>
          <p:nvPr/>
        </p:nvGrpSpPr>
        <p:grpSpPr>
          <a:xfrm>
            <a:off x="-17775" y="917225"/>
            <a:ext cx="9169632" cy="4226350"/>
            <a:chOff x="-17775" y="917225"/>
            <a:chExt cx="9169632" cy="4226350"/>
          </a:xfrm>
        </p:grpSpPr>
        <p:sp>
          <p:nvSpPr>
            <p:cNvPr id="96" name="Google Shape;96;p15"/>
            <p:cNvSpPr/>
            <p:nvPr/>
          </p:nvSpPr>
          <p:spPr>
            <a:xfrm>
              <a:off x="-17775" y="917225"/>
              <a:ext cx="3061800" cy="2113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15"/>
            <p:cNvSpPr/>
            <p:nvPr/>
          </p:nvSpPr>
          <p:spPr>
            <a:xfrm>
              <a:off x="3043973" y="917225"/>
              <a:ext cx="3054000" cy="2113200"/>
            </a:xfrm>
            <a:prstGeom prst="rect">
              <a:avLst/>
            </a:prstGeom>
            <a:solidFill>
              <a:srgbClr val="CBDE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15"/>
            <p:cNvSpPr/>
            <p:nvPr/>
          </p:nvSpPr>
          <p:spPr>
            <a:xfrm>
              <a:off x="6097857" y="917225"/>
              <a:ext cx="3036300" cy="2113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15"/>
            <p:cNvSpPr/>
            <p:nvPr/>
          </p:nvSpPr>
          <p:spPr>
            <a:xfrm>
              <a:off x="0" y="3030375"/>
              <a:ext cx="3061800" cy="21132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15"/>
            <p:cNvSpPr/>
            <p:nvPr/>
          </p:nvSpPr>
          <p:spPr>
            <a:xfrm>
              <a:off x="3043973" y="3030363"/>
              <a:ext cx="3036300" cy="2113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15"/>
            <p:cNvSpPr/>
            <p:nvPr/>
          </p:nvSpPr>
          <p:spPr>
            <a:xfrm>
              <a:off x="6097857" y="3030369"/>
              <a:ext cx="3054000" cy="21132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2" name="Google Shape;102;p15"/>
          <p:cNvSpPr txBox="1">
            <a:spLocks noGrp="1"/>
          </p:cNvSpPr>
          <p:nvPr>
            <p:ph type="ctrTitle" idx="2"/>
          </p:nvPr>
        </p:nvSpPr>
        <p:spPr>
          <a:xfrm flipH="1">
            <a:off x="6517144" y="1316000"/>
            <a:ext cx="16476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8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400">
                <a:solidFill>
                  <a:schemeClr val="accent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400">
                <a:solidFill>
                  <a:schemeClr val="accent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400">
                <a:solidFill>
                  <a:schemeClr val="accent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400">
                <a:solidFill>
                  <a:schemeClr val="accent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400">
                <a:solidFill>
                  <a:schemeClr val="accent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400">
                <a:solidFill>
                  <a:schemeClr val="accent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400">
                <a:solidFill>
                  <a:schemeClr val="accent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4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103" name="Google Shape;103;p15"/>
          <p:cNvSpPr txBox="1">
            <a:spLocks noGrp="1"/>
          </p:cNvSpPr>
          <p:nvPr>
            <p:ph type="subTitle" idx="1"/>
          </p:nvPr>
        </p:nvSpPr>
        <p:spPr>
          <a:xfrm flipH="1">
            <a:off x="6517500" y="1827674"/>
            <a:ext cx="1909800" cy="87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04" name="Google Shape;104;p15"/>
          <p:cNvSpPr txBox="1">
            <a:spLocks noGrp="1"/>
          </p:cNvSpPr>
          <p:nvPr>
            <p:ph type="ctrTitle" idx="3"/>
          </p:nvPr>
        </p:nvSpPr>
        <p:spPr>
          <a:xfrm flipH="1">
            <a:off x="3495997" y="1316000"/>
            <a:ext cx="14553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 sz="18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 sz="14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 sz="14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 sz="14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 sz="14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 sz="14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 sz="14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 sz="14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 sz="14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05" name="Google Shape;105;p15"/>
          <p:cNvSpPr txBox="1">
            <a:spLocks noGrp="1"/>
          </p:cNvSpPr>
          <p:nvPr>
            <p:ph type="subTitle" idx="4"/>
          </p:nvPr>
        </p:nvSpPr>
        <p:spPr>
          <a:xfrm flipH="1">
            <a:off x="3495850" y="1827682"/>
            <a:ext cx="1909800" cy="87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400"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06" name="Google Shape;106;p15"/>
          <p:cNvSpPr txBox="1">
            <a:spLocks noGrp="1"/>
          </p:cNvSpPr>
          <p:nvPr>
            <p:ph type="ctrTitle" idx="5"/>
          </p:nvPr>
        </p:nvSpPr>
        <p:spPr>
          <a:xfrm flipH="1">
            <a:off x="6517146" y="3355598"/>
            <a:ext cx="14097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 sz="18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 sz="14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 sz="14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 sz="14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 sz="14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 sz="14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 sz="14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 sz="14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 sz="14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07" name="Google Shape;107;p15"/>
          <p:cNvSpPr txBox="1">
            <a:spLocks noGrp="1"/>
          </p:cNvSpPr>
          <p:nvPr>
            <p:ph type="subTitle" idx="6"/>
          </p:nvPr>
        </p:nvSpPr>
        <p:spPr>
          <a:xfrm flipH="1">
            <a:off x="6517500" y="3871873"/>
            <a:ext cx="1909800" cy="87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400"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08" name="Google Shape;108;p15"/>
          <p:cNvSpPr txBox="1">
            <a:spLocks noGrp="1"/>
          </p:cNvSpPr>
          <p:nvPr>
            <p:ph type="ctrTitle" idx="7"/>
          </p:nvPr>
        </p:nvSpPr>
        <p:spPr>
          <a:xfrm flipH="1">
            <a:off x="716787" y="1459400"/>
            <a:ext cx="1409400" cy="434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8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400">
                <a:solidFill>
                  <a:schemeClr val="accent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400">
                <a:solidFill>
                  <a:schemeClr val="accent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400">
                <a:solidFill>
                  <a:schemeClr val="accent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400">
                <a:solidFill>
                  <a:schemeClr val="accent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400">
                <a:solidFill>
                  <a:schemeClr val="accent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400">
                <a:solidFill>
                  <a:schemeClr val="accent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400">
                <a:solidFill>
                  <a:schemeClr val="accent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4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109" name="Google Shape;109;p15"/>
          <p:cNvSpPr txBox="1">
            <a:spLocks noGrp="1"/>
          </p:cNvSpPr>
          <p:nvPr>
            <p:ph type="subTitle" idx="8"/>
          </p:nvPr>
        </p:nvSpPr>
        <p:spPr>
          <a:xfrm flipH="1">
            <a:off x="716799" y="1827669"/>
            <a:ext cx="1909800" cy="87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10" name="Google Shape;110;p15"/>
          <p:cNvSpPr txBox="1">
            <a:spLocks noGrp="1"/>
          </p:cNvSpPr>
          <p:nvPr>
            <p:ph type="ctrTitle" idx="9"/>
          </p:nvPr>
        </p:nvSpPr>
        <p:spPr>
          <a:xfrm flipH="1">
            <a:off x="3495997" y="3355604"/>
            <a:ext cx="14553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8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400">
                <a:solidFill>
                  <a:schemeClr val="accent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400">
                <a:solidFill>
                  <a:schemeClr val="accent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400">
                <a:solidFill>
                  <a:schemeClr val="accent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400">
                <a:solidFill>
                  <a:schemeClr val="accent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400">
                <a:solidFill>
                  <a:schemeClr val="accent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400">
                <a:solidFill>
                  <a:schemeClr val="accent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400">
                <a:solidFill>
                  <a:schemeClr val="accent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4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111" name="Google Shape;111;p15"/>
          <p:cNvSpPr txBox="1">
            <a:spLocks noGrp="1"/>
          </p:cNvSpPr>
          <p:nvPr>
            <p:ph type="subTitle" idx="13"/>
          </p:nvPr>
        </p:nvSpPr>
        <p:spPr>
          <a:xfrm flipH="1">
            <a:off x="3495850" y="3871873"/>
            <a:ext cx="1909800" cy="87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12" name="Google Shape;112;p15"/>
          <p:cNvSpPr txBox="1">
            <a:spLocks noGrp="1"/>
          </p:cNvSpPr>
          <p:nvPr>
            <p:ph type="ctrTitle" idx="14"/>
          </p:nvPr>
        </p:nvSpPr>
        <p:spPr>
          <a:xfrm flipH="1">
            <a:off x="716787" y="3355596"/>
            <a:ext cx="14094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 sz="18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 sz="14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 sz="14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 sz="14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 sz="14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 sz="14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 sz="14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 sz="14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 sz="14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13" name="Google Shape;113;p15"/>
          <p:cNvSpPr txBox="1">
            <a:spLocks noGrp="1"/>
          </p:cNvSpPr>
          <p:nvPr>
            <p:ph type="subTitle" idx="15"/>
          </p:nvPr>
        </p:nvSpPr>
        <p:spPr>
          <a:xfrm flipH="1">
            <a:off x="716799" y="3871874"/>
            <a:ext cx="1909800" cy="87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400"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  1">
  <p:cSld name="CUSTOM_3_1_1">
    <p:bg>
      <p:bgPr>
        <a:solidFill>
          <a:schemeClr val="lt1"/>
        </a:solidFill>
        <a:effectLst/>
      </p:bgPr>
    </p:bg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6"/>
          <p:cNvSpPr/>
          <p:nvPr/>
        </p:nvSpPr>
        <p:spPr>
          <a:xfrm>
            <a:off x="-31975" y="3030375"/>
            <a:ext cx="4604100" cy="2113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16"/>
          <p:cNvSpPr/>
          <p:nvPr/>
        </p:nvSpPr>
        <p:spPr>
          <a:xfrm>
            <a:off x="4572000" y="917225"/>
            <a:ext cx="4572000" cy="2113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16"/>
          <p:cNvSpPr/>
          <p:nvPr/>
        </p:nvSpPr>
        <p:spPr>
          <a:xfrm>
            <a:off x="-31975" y="425"/>
            <a:ext cx="9191100" cy="916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16"/>
          <p:cNvSpPr txBox="1">
            <a:spLocks noGrp="1"/>
          </p:cNvSpPr>
          <p:nvPr>
            <p:ph type="title"/>
          </p:nvPr>
        </p:nvSpPr>
        <p:spPr>
          <a:xfrm>
            <a:off x="716775" y="378000"/>
            <a:ext cx="5463300" cy="75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16"/>
          <p:cNvSpPr txBox="1">
            <a:spLocks noGrp="1"/>
          </p:cNvSpPr>
          <p:nvPr>
            <p:ph type="ctrTitle" idx="2"/>
          </p:nvPr>
        </p:nvSpPr>
        <p:spPr>
          <a:xfrm>
            <a:off x="1097335" y="2266813"/>
            <a:ext cx="2892000" cy="27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20" name="Google Shape;120;p16"/>
          <p:cNvSpPr txBox="1">
            <a:spLocks noGrp="1"/>
          </p:cNvSpPr>
          <p:nvPr>
            <p:ph type="subTitle" idx="1"/>
          </p:nvPr>
        </p:nvSpPr>
        <p:spPr>
          <a:xfrm>
            <a:off x="713635" y="1383400"/>
            <a:ext cx="3270900" cy="875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21" name="Google Shape;121;p16"/>
          <p:cNvSpPr txBox="1">
            <a:spLocks noGrp="1"/>
          </p:cNvSpPr>
          <p:nvPr>
            <p:ph type="ctrTitle" idx="3"/>
          </p:nvPr>
        </p:nvSpPr>
        <p:spPr>
          <a:xfrm>
            <a:off x="5532130" y="2266813"/>
            <a:ext cx="2892000" cy="27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 sz="1400">
                <a:solidFill>
                  <a:schemeClr val="accent2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 sz="1400">
                <a:solidFill>
                  <a:schemeClr val="accent2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 sz="1400">
                <a:solidFill>
                  <a:schemeClr val="accent2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 sz="1400">
                <a:solidFill>
                  <a:schemeClr val="accent2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 sz="1400">
                <a:solidFill>
                  <a:schemeClr val="accent2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 sz="1400">
                <a:solidFill>
                  <a:schemeClr val="accent2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 sz="1400">
                <a:solidFill>
                  <a:schemeClr val="accent2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 sz="14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22" name="Google Shape;122;p16"/>
          <p:cNvSpPr txBox="1">
            <a:spLocks noGrp="1"/>
          </p:cNvSpPr>
          <p:nvPr>
            <p:ph type="subTitle" idx="4"/>
          </p:nvPr>
        </p:nvSpPr>
        <p:spPr>
          <a:xfrm>
            <a:off x="5148430" y="1383400"/>
            <a:ext cx="3270900" cy="875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23" name="Google Shape;123;p16"/>
          <p:cNvSpPr txBox="1">
            <a:spLocks noGrp="1"/>
          </p:cNvSpPr>
          <p:nvPr>
            <p:ph type="ctrTitle" idx="5"/>
          </p:nvPr>
        </p:nvSpPr>
        <p:spPr>
          <a:xfrm>
            <a:off x="1094935" y="4335888"/>
            <a:ext cx="2892000" cy="27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 sz="1400">
                <a:solidFill>
                  <a:schemeClr val="accent2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 sz="1400">
                <a:solidFill>
                  <a:schemeClr val="accent2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 sz="1400">
                <a:solidFill>
                  <a:schemeClr val="accent2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 sz="1400">
                <a:solidFill>
                  <a:schemeClr val="accent2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 sz="1400">
                <a:solidFill>
                  <a:schemeClr val="accent2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 sz="1400">
                <a:solidFill>
                  <a:schemeClr val="accent2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 sz="1400">
                <a:solidFill>
                  <a:schemeClr val="accent2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 sz="14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24" name="Google Shape;124;p16"/>
          <p:cNvSpPr txBox="1">
            <a:spLocks noGrp="1"/>
          </p:cNvSpPr>
          <p:nvPr>
            <p:ph type="subTitle" idx="6"/>
          </p:nvPr>
        </p:nvSpPr>
        <p:spPr>
          <a:xfrm>
            <a:off x="711235" y="3452475"/>
            <a:ext cx="3270900" cy="875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25" name="Google Shape;125;p16"/>
          <p:cNvSpPr txBox="1">
            <a:spLocks noGrp="1"/>
          </p:cNvSpPr>
          <p:nvPr>
            <p:ph type="ctrTitle" idx="7"/>
          </p:nvPr>
        </p:nvSpPr>
        <p:spPr>
          <a:xfrm>
            <a:off x="5532130" y="4335888"/>
            <a:ext cx="2892000" cy="27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26" name="Google Shape;126;p16"/>
          <p:cNvSpPr txBox="1">
            <a:spLocks noGrp="1"/>
          </p:cNvSpPr>
          <p:nvPr>
            <p:ph type="subTitle" idx="8"/>
          </p:nvPr>
        </p:nvSpPr>
        <p:spPr>
          <a:xfrm>
            <a:off x="5148430" y="3452475"/>
            <a:ext cx="3270900" cy="875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1">
  <p:cSld name="TITLE_ONLY_1_1"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8"/>
          <p:cNvSpPr/>
          <p:nvPr/>
        </p:nvSpPr>
        <p:spPr>
          <a:xfrm>
            <a:off x="-7163" y="917225"/>
            <a:ext cx="9159000" cy="21132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18"/>
          <p:cNvSpPr/>
          <p:nvPr/>
        </p:nvSpPr>
        <p:spPr>
          <a:xfrm>
            <a:off x="-31975" y="425"/>
            <a:ext cx="9191100" cy="916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716775" y="378000"/>
            <a:ext cx="5463300" cy="75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2">
  <p:cSld name="TITLE_ONLY_1_2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9"/>
          <p:cNvSpPr/>
          <p:nvPr/>
        </p:nvSpPr>
        <p:spPr>
          <a:xfrm>
            <a:off x="4590125" y="917225"/>
            <a:ext cx="4569000" cy="4233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19"/>
          <p:cNvSpPr/>
          <p:nvPr/>
        </p:nvSpPr>
        <p:spPr>
          <a:xfrm>
            <a:off x="-31975" y="425"/>
            <a:ext cx="9191100" cy="916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19"/>
          <p:cNvSpPr txBox="1">
            <a:spLocks noGrp="1"/>
          </p:cNvSpPr>
          <p:nvPr>
            <p:ph type="title"/>
          </p:nvPr>
        </p:nvSpPr>
        <p:spPr>
          <a:xfrm>
            <a:off x="716775" y="378000"/>
            <a:ext cx="5463300" cy="75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list ">
  <p:cSld name="CUSTOM_15_1">
    <p:bg>
      <p:bgPr>
        <a:solidFill>
          <a:schemeClr val="dk2"/>
        </a:solidFill>
        <a:effectLst/>
      </p:bgPr>
    </p:bg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0"/>
          <p:cNvSpPr/>
          <p:nvPr/>
        </p:nvSpPr>
        <p:spPr>
          <a:xfrm>
            <a:off x="-31975" y="425"/>
            <a:ext cx="9191100" cy="916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20"/>
          <p:cNvSpPr txBox="1">
            <a:spLocks noGrp="1"/>
          </p:cNvSpPr>
          <p:nvPr>
            <p:ph type="title"/>
          </p:nvPr>
        </p:nvSpPr>
        <p:spPr>
          <a:xfrm>
            <a:off x="716775" y="378009"/>
            <a:ext cx="3393600" cy="75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p20"/>
          <p:cNvSpPr txBox="1">
            <a:spLocks noGrp="1"/>
          </p:cNvSpPr>
          <p:nvPr>
            <p:ph type="body" idx="1"/>
          </p:nvPr>
        </p:nvSpPr>
        <p:spPr>
          <a:xfrm>
            <a:off x="1884141" y="1666766"/>
            <a:ext cx="5375700" cy="2727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 Light"/>
              <a:buChar char="●"/>
              <a:defRPr sz="1600">
                <a:solidFill>
                  <a:schemeClr val="accent2"/>
                </a:solidFill>
              </a:defRPr>
            </a:lvl1pPr>
            <a:lvl2pPr marL="914400" lvl="1" indent="-330200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 Light"/>
              <a:buChar char="○"/>
              <a:defRPr sz="1600">
                <a:solidFill>
                  <a:schemeClr val="accent2"/>
                </a:solidFill>
              </a:defRPr>
            </a:lvl2pPr>
            <a:lvl3pPr marL="1371600" lvl="2" indent="-330200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 Light"/>
              <a:buChar char="■"/>
              <a:defRPr sz="1600">
                <a:solidFill>
                  <a:schemeClr val="accent2"/>
                </a:solidFill>
              </a:defRPr>
            </a:lvl3pPr>
            <a:lvl4pPr marL="1828800" lvl="3" indent="-330200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 Light"/>
              <a:buChar char="●"/>
              <a:defRPr sz="1600">
                <a:solidFill>
                  <a:schemeClr val="accent2"/>
                </a:solidFill>
              </a:defRPr>
            </a:lvl4pPr>
            <a:lvl5pPr marL="2286000" lvl="4" indent="-330200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 Light"/>
              <a:buChar char="○"/>
              <a:defRPr sz="1600">
                <a:solidFill>
                  <a:schemeClr val="accent2"/>
                </a:solidFill>
              </a:defRPr>
            </a:lvl5pPr>
            <a:lvl6pPr marL="2743200" lvl="5" indent="-330200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 Light"/>
              <a:buChar char="■"/>
              <a:defRPr sz="1600">
                <a:solidFill>
                  <a:schemeClr val="accent2"/>
                </a:solidFill>
              </a:defRPr>
            </a:lvl6pPr>
            <a:lvl7pPr marL="3200400" lvl="6" indent="-330200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 Light"/>
              <a:buChar char="●"/>
              <a:defRPr sz="1600">
                <a:solidFill>
                  <a:schemeClr val="accent2"/>
                </a:solidFill>
              </a:defRPr>
            </a:lvl7pPr>
            <a:lvl8pPr marL="3657600" lvl="7" indent="-330200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 Light"/>
              <a:buChar char="○"/>
              <a:defRPr sz="1600">
                <a:solidFill>
                  <a:schemeClr val="accent2"/>
                </a:solidFill>
              </a:defRPr>
            </a:lvl8pPr>
            <a:lvl9pPr marL="4114800" lvl="8" indent="-330200" rtl="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Nunito Light"/>
              <a:buChar char="■"/>
              <a:defRPr sz="16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">
  <p:cSld name="CUSTOM_2_1"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1"/>
          <p:cNvSpPr/>
          <p:nvPr/>
        </p:nvSpPr>
        <p:spPr>
          <a:xfrm>
            <a:off x="-7275" y="3030375"/>
            <a:ext cx="9159000" cy="2113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21"/>
          <p:cNvSpPr/>
          <p:nvPr/>
        </p:nvSpPr>
        <p:spPr>
          <a:xfrm>
            <a:off x="0" y="425"/>
            <a:ext cx="9159000" cy="916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21"/>
          <p:cNvSpPr txBox="1">
            <a:spLocks noGrp="1"/>
          </p:cNvSpPr>
          <p:nvPr>
            <p:ph type="subTitle" idx="1"/>
          </p:nvPr>
        </p:nvSpPr>
        <p:spPr>
          <a:xfrm flipH="1">
            <a:off x="716700" y="3290900"/>
            <a:ext cx="3855300" cy="126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600"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title"/>
          </p:nvPr>
        </p:nvSpPr>
        <p:spPr>
          <a:xfrm>
            <a:off x="716700" y="1111775"/>
            <a:ext cx="3855300" cy="1494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mall numbers">
  <p:cSld name="CUSTOM_4_1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9" name="Google Shape;149;p22"/>
          <p:cNvGrpSpPr/>
          <p:nvPr/>
        </p:nvGrpSpPr>
        <p:grpSpPr>
          <a:xfrm>
            <a:off x="-7275" y="3030375"/>
            <a:ext cx="9158999" cy="2113200"/>
            <a:chOff x="-7275" y="3030375"/>
            <a:chExt cx="9158999" cy="2113200"/>
          </a:xfrm>
        </p:grpSpPr>
        <p:sp>
          <p:nvSpPr>
            <p:cNvPr id="150" name="Google Shape;150;p22"/>
            <p:cNvSpPr/>
            <p:nvPr/>
          </p:nvSpPr>
          <p:spPr>
            <a:xfrm>
              <a:off x="4572224" y="3030375"/>
              <a:ext cx="4579500" cy="2113200"/>
            </a:xfrm>
            <a:prstGeom prst="rect">
              <a:avLst/>
            </a:prstGeom>
            <a:solidFill>
              <a:srgbClr val="CBDE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22"/>
            <p:cNvSpPr/>
            <p:nvPr/>
          </p:nvSpPr>
          <p:spPr>
            <a:xfrm>
              <a:off x="-7275" y="3030375"/>
              <a:ext cx="4579500" cy="21132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2" name="Google Shape;152;p22"/>
          <p:cNvSpPr/>
          <p:nvPr/>
        </p:nvSpPr>
        <p:spPr>
          <a:xfrm>
            <a:off x="-31975" y="425"/>
            <a:ext cx="9191100" cy="916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title"/>
          </p:nvPr>
        </p:nvSpPr>
        <p:spPr>
          <a:xfrm>
            <a:off x="716775" y="378009"/>
            <a:ext cx="3393600" cy="75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title" idx="2" hasCustomPrompt="1"/>
          </p:nvPr>
        </p:nvSpPr>
        <p:spPr>
          <a:xfrm>
            <a:off x="5304150" y="3356175"/>
            <a:ext cx="3123000" cy="96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4800" b="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55" name="Google Shape;155;p22"/>
          <p:cNvSpPr txBox="1">
            <a:spLocks noGrp="1"/>
          </p:cNvSpPr>
          <p:nvPr>
            <p:ph type="subTitle" idx="1"/>
          </p:nvPr>
        </p:nvSpPr>
        <p:spPr>
          <a:xfrm flipH="1">
            <a:off x="5215050" y="4321575"/>
            <a:ext cx="3301500" cy="49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None/>
              <a:defRPr sz="1600">
                <a:solidFill>
                  <a:schemeClr val="accen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None/>
              <a:defRPr sz="1200">
                <a:solidFill>
                  <a:schemeClr val="accen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None/>
              <a:defRPr sz="1200">
                <a:solidFill>
                  <a:schemeClr val="accen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None/>
              <a:defRPr sz="1200">
                <a:solidFill>
                  <a:schemeClr val="accen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None/>
              <a:defRPr sz="1200">
                <a:solidFill>
                  <a:schemeClr val="accen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None/>
              <a:defRPr sz="1200">
                <a:solidFill>
                  <a:schemeClr val="accen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None/>
              <a:defRPr sz="1200">
                <a:solidFill>
                  <a:schemeClr val="accen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None/>
              <a:defRPr sz="1200">
                <a:solidFill>
                  <a:schemeClr val="accen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None/>
              <a:defRPr sz="12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56" name="Google Shape;156;p22"/>
          <p:cNvSpPr txBox="1">
            <a:spLocks noGrp="1"/>
          </p:cNvSpPr>
          <p:nvPr>
            <p:ph type="title" idx="3" hasCustomPrompt="1"/>
          </p:nvPr>
        </p:nvSpPr>
        <p:spPr>
          <a:xfrm>
            <a:off x="732225" y="3356175"/>
            <a:ext cx="3123000" cy="96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7200"/>
              <a:buNone/>
              <a:defRPr sz="4800" b="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7200"/>
              <a:buNone/>
              <a:defRPr sz="72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7200"/>
              <a:buNone/>
              <a:defRPr sz="72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7200"/>
              <a:buNone/>
              <a:defRPr sz="72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7200"/>
              <a:buNone/>
              <a:defRPr sz="72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7200"/>
              <a:buNone/>
              <a:defRPr sz="72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7200"/>
              <a:buNone/>
              <a:defRPr sz="72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7200"/>
              <a:buNone/>
              <a:defRPr sz="72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7200"/>
              <a:buNone/>
              <a:defRPr sz="7200">
                <a:solidFill>
                  <a:schemeClr val="accen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57" name="Google Shape;157;p22"/>
          <p:cNvSpPr txBox="1">
            <a:spLocks noGrp="1"/>
          </p:cNvSpPr>
          <p:nvPr>
            <p:ph type="subTitle" idx="4"/>
          </p:nvPr>
        </p:nvSpPr>
        <p:spPr>
          <a:xfrm flipH="1">
            <a:off x="642975" y="4321575"/>
            <a:ext cx="3301500" cy="49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600"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58" name="Google Shape;158;p22"/>
          <p:cNvSpPr txBox="1">
            <a:spLocks noGrp="1"/>
          </p:cNvSpPr>
          <p:nvPr>
            <p:ph type="title" idx="5" hasCustomPrompt="1"/>
          </p:nvPr>
        </p:nvSpPr>
        <p:spPr>
          <a:xfrm>
            <a:off x="1314750" y="1243000"/>
            <a:ext cx="6514500" cy="96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4800" b="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59" name="Google Shape;159;p22"/>
          <p:cNvSpPr txBox="1">
            <a:spLocks noGrp="1"/>
          </p:cNvSpPr>
          <p:nvPr>
            <p:ph type="subTitle" idx="6"/>
          </p:nvPr>
        </p:nvSpPr>
        <p:spPr>
          <a:xfrm flipH="1">
            <a:off x="2608975" y="2208400"/>
            <a:ext cx="3926100" cy="49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None/>
              <a:defRPr sz="1600">
                <a:solidFill>
                  <a:schemeClr val="accen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None/>
              <a:defRPr sz="1200">
                <a:solidFill>
                  <a:schemeClr val="accen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None/>
              <a:defRPr sz="1200">
                <a:solidFill>
                  <a:schemeClr val="accen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None/>
              <a:defRPr sz="1200">
                <a:solidFill>
                  <a:schemeClr val="accen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None/>
              <a:defRPr sz="1200">
                <a:solidFill>
                  <a:schemeClr val="accen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None/>
              <a:defRPr sz="1200">
                <a:solidFill>
                  <a:schemeClr val="accen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None/>
              <a:defRPr sz="1200">
                <a:solidFill>
                  <a:schemeClr val="accen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None/>
              <a:defRPr sz="1200">
                <a:solidFill>
                  <a:schemeClr val="accen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None/>
              <a:defRPr sz="12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1">
  <p:cSld name="CUSTOM_1"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" name="Google Shape;161;p23"/>
          <p:cNvGrpSpPr/>
          <p:nvPr/>
        </p:nvGrpSpPr>
        <p:grpSpPr>
          <a:xfrm>
            <a:off x="7725" y="917225"/>
            <a:ext cx="9143988" cy="4226400"/>
            <a:chOff x="7725" y="917225"/>
            <a:chExt cx="9143988" cy="4226400"/>
          </a:xfrm>
        </p:grpSpPr>
        <p:sp>
          <p:nvSpPr>
            <p:cNvPr id="162" name="Google Shape;162;p23"/>
            <p:cNvSpPr/>
            <p:nvPr/>
          </p:nvSpPr>
          <p:spPr>
            <a:xfrm>
              <a:off x="7725" y="917225"/>
              <a:ext cx="3048000" cy="4226400"/>
            </a:xfrm>
            <a:prstGeom prst="rect">
              <a:avLst/>
            </a:prstGeom>
            <a:solidFill>
              <a:srgbClr val="AAD3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23"/>
            <p:cNvSpPr/>
            <p:nvPr/>
          </p:nvSpPr>
          <p:spPr>
            <a:xfrm>
              <a:off x="3055719" y="917225"/>
              <a:ext cx="3048000" cy="42264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23"/>
            <p:cNvSpPr/>
            <p:nvPr/>
          </p:nvSpPr>
          <p:spPr>
            <a:xfrm>
              <a:off x="6103713" y="917225"/>
              <a:ext cx="3048000" cy="42264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5" name="Google Shape;165;p23"/>
          <p:cNvSpPr/>
          <p:nvPr/>
        </p:nvSpPr>
        <p:spPr>
          <a:xfrm>
            <a:off x="-31975" y="425"/>
            <a:ext cx="9191100" cy="916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23"/>
          <p:cNvSpPr txBox="1">
            <a:spLocks noGrp="1"/>
          </p:cNvSpPr>
          <p:nvPr>
            <p:ph type="title"/>
          </p:nvPr>
        </p:nvSpPr>
        <p:spPr>
          <a:xfrm>
            <a:off x="716775" y="378009"/>
            <a:ext cx="3393600" cy="75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67" name="Google Shape;167;p23"/>
          <p:cNvSpPr txBox="1">
            <a:spLocks noGrp="1"/>
          </p:cNvSpPr>
          <p:nvPr>
            <p:ph type="ctrTitle" idx="2"/>
          </p:nvPr>
        </p:nvSpPr>
        <p:spPr>
          <a:xfrm flipH="1">
            <a:off x="716775" y="2023025"/>
            <a:ext cx="1963200" cy="875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68" name="Google Shape;168;p23"/>
          <p:cNvSpPr txBox="1">
            <a:spLocks noGrp="1"/>
          </p:cNvSpPr>
          <p:nvPr>
            <p:ph type="subTitle" idx="1"/>
          </p:nvPr>
        </p:nvSpPr>
        <p:spPr>
          <a:xfrm flipH="1">
            <a:off x="716775" y="3209625"/>
            <a:ext cx="1963200" cy="87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69" name="Google Shape;169;p23"/>
          <p:cNvSpPr txBox="1">
            <a:spLocks noGrp="1"/>
          </p:cNvSpPr>
          <p:nvPr>
            <p:ph type="ctrTitle" idx="3"/>
          </p:nvPr>
        </p:nvSpPr>
        <p:spPr>
          <a:xfrm flipH="1">
            <a:off x="3598125" y="2023025"/>
            <a:ext cx="1963200" cy="875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48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70" name="Google Shape;170;p23"/>
          <p:cNvSpPr txBox="1">
            <a:spLocks noGrp="1"/>
          </p:cNvSpPr>
          <p:nvPr>
            <p:ph type="subTitle" idx="4"/>
          </p:nvPr>
        </p:nvSpPr>
        <p:spPr>
          <a:xfrm flipH="1">
            <a:off x="3598125" y="3209625"/>
            <a:ext cx="1963200" cy="87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600"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71" name="Google Shape;171;p23"/>
          <p:cNvSpPr txBox="1">
            <a:spLocks noGrp="1"/>
          </p:cNvSpPr>
          <p:nvPr>
            <p:ph type="ctrTitle" idx="5"/>
          </p:nvPr>
        </p:nvSpPr>
        <p:spPr>
          <a:xfrm flipH="1">
            <a:off x="6479475" y="2023025"/>
            <a:ext cx="1963200" cy="875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48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72" name="Google Shape;172;p23"/>
          <p:cNvSpPr txBox="1">
            <a:spLocks noGrp="1"/>
          </p:cNvSpPr>
          <p:nvPr>
            <p:ph type="subTitle" idx="6"/>
          </p:nvPr>
        </p:nvSpPr>
        <p:spPr>
          <a:xfrm flipH="1">
            <a:off x="6479475" y="3209625"/>
            <a:ext cx="1963200" cy="87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600"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chnology design 1">
  <p:cSld name="CUSTOM_10">
    <p:bg>
      <p:bgPr>
        <a:solidFill>
          <a:schemeClr val="dk2"/>
        </a:solidFill>
        <a:effectLst/>
      </p:bgPr>
    </p:bg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4"/>
          <p:cNvSpPr/>
          <p:nvPr/>
        </p:nvSpPr>
        <p:spPr>
          <a:xfrm>
            <a:off x="-31975" y="425"/>
            <a:ext cx="9191100" cy="916800"/>
          </a:xfrm>
          <a:prstGeom prst="rect">
            <a:avLst/>
          </a:prstGeom>
          <a:solidFill>
            <a:srgbClr val="8ED0C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75;p24"/>
          <p:cNvSpPr txBox="1">
            <a:spLocks noGrp="1"/>
          </p:cNvSpPr>
          <p:nvPr>
            <p:ph type="title"/>
          </p:nvPr>
        </p:nvSpPr>
        <p:spPr>
          <a:xfrm>
            <a:off x="716775" y="378009"/>
            <a:ext cx="3393600" cy="75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76" name="Google Shape;176;p24"/>
          <p:cNvSpPr txBox="1">
            <a:spLocks noGrp="1"/>
          </p:cNvSpPr>
          <p:nvPr>
            <p:ph type="subTitle" idx="1"/>
          </p:nvPr>
        </p:nvSpPr>
        <p:spPr>
          <a:xfrm flipH="1">
            <a:off x="716650" y="3495725"/>
            <a:ext cx="2010300" cy="112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SECTION_TITLE_AND_DESCRIPTION_1">
    <p:bg>
      <p:bgPr>
        <a:solidFill>
          <a:schemeClr val="dk2"/>
        </a:solidFill>
        <a:effectLst/>
      </p:bgPr>
    </p:bg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8" name="Google Shape;178;p25"/>
          <p:cNvGrpSpPr/>
          <p:nvPr/>
        </p:nvGrpSpPr>
        <p:grpSpPr>
          <a:xfrm>
            <a:off x="0" y="-6625"/>
            <a:ext cx="9144000" cy="5150075"/>
            <a:chOff x="0" y="-6625"/>
            <a:chExt cx="9144000" cy="5150075"/>
          </a:xfrm>
        </p:grpSpPr>
        <p:sp>
          <p:nvSpPr>
            <p:cNvPr id="179" name="Google Shape;179;p25"/>
            <p:cNvSpPr/>
            <p:nvPr/>
          </p:nvSpPr>
          <p:spPr>
            <a:xfrm>
              <a:off x="25" y="-6625"/>
              <a:ext cx="7275600" cy="51435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25"/>
            <p:cNvSpPr/>
            <p:nvPr/>
          </p:nvSpPr>
          <p:spPr>
            <a:xfrm>
              <a:off x="0" y="2578750"/>
              <a:ext cx="9144000" cy="2564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1" name="Google Shape;181;p25"/>
          <p:cNvSpPr txBox="1">
            <a:spLocks noGrp="1"/>
          </p:cNvSpPr>
          <p:nvPr>
            <p:ph type="ctrTitle"/>
          </p:nvPr>
        </p:nvSpPr>
        <p:spPr>
          <a:xfrm rot="728">
            <a:off x="2910212" y="720788"/>
            <a:ext cx="4248000" cy="1692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5200"/>
              <a:buNone/>
              <a:defRPr sz="3600">
                <a:latin typeface="Nunito SemiBold"/>
                <a:ea typeface="Nunito SemiBold"/>
                <a:cs typeface="Nunito SemiBold"/>
                <a:sym typeface="Nunito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Font typeface="Thasadith"/>
              <a:buNone/>
              <a:defRPr sz="5200">
                <a:latin typeface="Thasadith"/>
                <a:ea typeface="Thasadith"/>
                <a:cs typeface="Thasadith"/>
                <a:sym typeface="Thasadith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Font typeface="Thasadith"/>
              <a:buNone/>
              <a:defRPr sz="5200">
                <a:latin typeface="Thasadith"/>
                <a:ea typeface="Thasadith"/>
                <a:cs typeface="Thasadith"/>
                <a:sym typeface="Thasadith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Font typeface="Thasadith"/>
              <a:buNone/>
              <a:defRPr sz="5200">
                <a:latin typeface="Thasadith"/>
                <a:ea typeface="Thasadith"/>
                <a:cs typeface="Thasadith"/>
                <a:sym typeface="Thasadith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Font typeface="Thasadith"/>
              <a:buNone/>
              <a:defRPr sz="5200">
                <a:latin typeface="Thasadith"/>
                <a:ea typeface="Thasadith"/>
                <a:cs typeface="Thasadith"/>
                <a:sym typeface="Thasadith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Font typeface="Thasadith"/>
              <a:buNone/>
              <a:defRPr sz="5200">
                <a:latin typeface="Thasadith"/>
                <a:ea typeface="Thasadith"/>
                <a:cs typeface="Thasadith"/>
                <a:sym typeface="Thasadith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Font typeface="Thasadith"/>
              <a:buNone/>
              <a:defRPr sz="5200">
                <a:latin typeface="Thasadith"/>
                <a:ea typeface="Thasadith"/>
                <a:cs typeface="Thasadith"/>
                <a:sym typeface="Thasadith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Font typeface="Thasadith"/>
              <a:buNone/>
              <a:defRPr sz="5200">
                <a:latin typeface="Thasadith"/>
                <a:ea typeface="Thasadith"/>
                <a:cs typeface="Thasadith"/>
                <a:sym typeface="Thasadith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Font typeface="Thasadith"/>
              <a:buNone/>
              <a:defRPr sz="5200"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endParaRPr/>
          </a:p>
        </p:txBody>
      </p:sp>
      <p:sp>
        <p:nvSpPr>
          <p:cNvPr id="182" name="Google Shape;182;p25"/>
          <p:cNvSpPr txBox="1">
            <a:spLocks noGrp="1"/>
          </p:cNvSpPr>
          <p:nvPr>
            <p:ph type="subTitle" idx="1"/>
          </p:nvPr>
        </p:nvSpPr>
        <p:spPr>
          <a:xfrm rot="1389">
            <a:off x="716775" y="2769068"/>
            <a:ext cx="3713400" cy="184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PT Serif"/>
              <a:buNone/>
              <a:defRPr sz="1600">
                <a:latin typeface="Didact Gothic"/>
                <a:ea typeface="Didact Gothic"/>
                <a:cs typeface="Didact Gothic"/>
                <a:sym typeface="Didact Gothic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PT Serif"/>
              <a:buNone/>
              <a:defRPr sz="2800">
                <a:latin typeface="PT Serif"/>
                <a:ea typeface="PT Serif"/>
                <a:cs typeface="PT Serif"/>
                <a:sym typeface="PT Serif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PT Serif"/>
              <a:buNone/>
              <a:defRPr sz="2800">
                <a:latin typeface="PT Serif"/>
                <a:ea typeface="PT Serif"/>
                <a:cs typeface="PT Serif"/>
                <a:sym typeface="PT Serif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PT Serif"/>
              <a:buNone/>
              <a:defRPr sz="2800">
                <a:latin typeface="PT Serif"/>
                <a:ea typeface="PT Serif"/>
                <a:cs typeface="PT Serif"/>
                <a:sym typeface="PT Serif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PT Serif"/>
              <a:buNone/>
              <a:defRPr sz="2800">
                <a:latin typeface="PT Serif"/>
                <a:ea typeface="PT Serif"/>
                <a:cs typeface="PT Serif"/>
                <a:sym typeface="PT Serif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PT Serif"/>
              <a:buNone/>
              <a:defRPr sz="2800">
                <a:latin typeface="PT Serif"/>
                <a:ea typeface="PT Serif"/>
                <a:cs typeface="PT Serif"/>
                <a:sym typeface="PT Serif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PT Serif"/>
              <a:buNone/>
              <a:defRPr sz="2800">
                <a:latin typeface="PT Serif"/>
                <a:ea typeface="PT Serif"/>
                <a:cs typeface="PT Serif"/>
                <a:sym typeface="PT Serif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PT Serif"/>
              <a:buNone/>
              <a:defRPr sz="2800">
                <a:latin typeface="PT Serif"/>
                <a:ea typeface="PT Serif"/>
                <a:cs typeface="PT Serif"/>
                <a:sym typeface="PT Serif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PT Serif"/>
              <a:buNone/>
              <a:defRPr sz="2800">
                <a:latin typeface="PT Serif"/>
                <a:ea typeface="PT Serif"/>
                <a:cs typeface="PT Serif"/>
                <a:sym typeface="PT Serif"/>
              </a:defRPr>
            </a:lvl9pPr>
          </a:lstStyle>
          <a:p>
            <a:endParaRPr/>
          </a:p>
        </p:txBody>
      </p:sp>
      <p:sp>
        <p:nvSpPr>
          <p:cNvPr id="183" name="Google Shape;183;p25"/>
          <p:cNvSpPr txBox="1"/>
          <p:nvPr/>
        </p:nvSpPr>
        <p:spPr>
          <a:xfrm>
            <a:off x="5656018" y="3504375"/>
            <a:ext cx="2768700" cy="93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accent1"/>
                </a:solidFill>
                <a:latin typeface="Assistant"/>
                <a:ea typeface="Assistant"/>
                <a:cs typeface="Assistant"/>
                <a:sym typeface="Assistant"/>
              </a:rPr>
              <a:t>CREDITS: This presentation template was created by </a:t>
            </a:r>
            <a:r>
              <a:rPr lang="en" sz="1000" b="1">
                <a:solidFill>
                  <a:schemeClr val="accent1"/>
                </a:solidFill>
                <a:uFill>
                  <a:noFill/>
                </a:uFill>
                <a:latin typeface="Assistant"/>
                <a:ea typeface="Assistant"/>
                <a:cs typeface="Assistant"/>
                <a:sym typeface="Assistan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000">
                <a:solidFill>
                  <a:schemeClr val="accent1"/>
                </a:solidFill>
                <a:latin typeface="Assistant"/>
                <a:ea typeface="Assistant"/>
                <a:cs typeface="Assistant"/>
                <a:sym typeface="Assistant"/>
              </a:rPr>
              <a:t>, including icons by </a:t>
            </a:r>
            <a:r>
              <a:rPr lang="en" sz="1000" b="1">
                <a:solidFill>
                  <a:schemeClr val="accent1"/>
                </a:solidFill>
                <a:uFill>
                  <a:noFill/>
                </a:uFill>
                <a:latin typeface="Assistant"/>
                <a:ea typeface="Assistant"/>
                <a:cs typeface="Assistant"/>
                <a:sym typeface="Assistan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000">
                <a:solidFill>
                  <a:schemeClr val="accent1"/>
                </a:solidFill>
                <a:latin typeface="Assistant"/>
                <a:ea typeface="Assistant"/>
                <a:cs typeface="Assistant"/>
                <a:sym typeface="Assistant"/>
              </a:rPr>
              <a:t>, and infographics &amp; images by </a:t>
            </a:r>
            <a:r>
              <a:rPr lang="en" sz="1000" b="1">
                <a:solidFill>
                  <a:schemeClr val="accent1"/>
                </a:solidFill>
                <a:uFill>
                  <a:noFill/>
                </a:uFill>
                <a:latin typeface="Assistant"/>
                <a:ea typeface="Assistant"/>
                <a:cs typeface="Assistant"/>
                <a:sym typeface="Assistan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endParaRPr sz="1000" b="1">
              <a:solidFill>
                <a:schemeClr val="accent1"/>
              </a:solidFill>
              <a:latin typeface="Assistant"/>
              <a:ea typeface="Assistant"/>
              <a:cs typeface="Assistant"/>
              <a:sym typeface="Assistant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bg>
      <p:bgPr>
        <a:solidFill>
          <a:schemeClr val="dk2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/>
          <p:nvPr/>
        </p:nvSpPr>
        <p:spPr>
          <a:xfrm>
            <a:off x="0" y="2571750"/>
            <a:ext cx="9157200" cy="2578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 flipH="1">
            <a:off x="3036000" y="1407675"/>
            <a:ext cx="5391300" cy="804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accent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accent1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accent1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accent1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accent1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accent1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accent1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accent1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subTitle" idx="1"/>
          </p:nvPr>
        </p:nvSpPr>
        <p:spPr>
          <a:xfrm rot="1530">
            <a:off x="3036050" y="3066250"/>
            <a:ext cx="5391301" cy="13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PT Serif"/>
              <a:buNone/>
              <a:defRPr sz="1600">
                <a:solidFill>
                  <a:schemeClr val="accen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PT Serif"/>
              <a:buNone/>
              <a:defRPr sz="2800">
                <a:solidFill>
                  <a:schemeClr val="accent1"/>
                </a:solidFill>
                <a:latin typeface="PT Serif"/>
                <a:ea typeface="PT Serif"/>
                <a:cs typeface="PT Serif"/>
                <a:sym typeface="PT Serif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PT Serif"/>
              <a:buNone/>
              <a:defRPr sz="2800">
                <a:solidFill>
                  <a:schemeClr val="accent1"/>
                </a:solidFill>
                <a:latin typeface="PT Serif"/>
                <a:ea typeface="PT Serif"/>
                <a:cs typeface="PT Serif"/>
                <a:sym typeface="PT Serif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PT Serif"/>
              <a:buNone/>
              <a:defRPr sz="2800">
                <a:solidFill>
                  <a:schemeClr val="accent1"/>
                </a:solidFill>
                <a:latin typeface="PT Serif"/>
                <a:ea typeface="PT Serif"/>
                <a:cs typeface="PT Serif"/>
                <a:sym typeface="PT Serif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PT Serif"/>
              <a:buNone/>
              <a:defRPr sz="2800">
                <a:solidFill>
                  <a:schemeClr val="accent1"/>
                </a:solidFill>
                <a:latin typeface="PT Serif"/>
                <a:ea typeface="PT Serif"/>
                <a:cs typeface="PT Serif"/>
                <a:sym typeface="PT Serif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PT Serif"/>
              <a:buNone/>
              <a:defRPr sz="2800">
                <a:solidFill>
                  <a:schemeClr val="accent1"/>
                </a:solidFill>
                <a:latin typeface="PT Serif"/>
                <a:ea typeface="PT Serif"/>
                <a:cs typeface="PT Serif"/>
                <a:sym typeface="PT Serif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PT Serif"/>
              <a:buNone/>
              <a:defRPr sz="2800">
                <a:solidFill>
                  <a:schemeClr val="accent1"/>
                </a:solidFill>
                <a:latin typeface="PT Serif"/>
                <a:ea typeface="PT Serif"/>
                <a:cs typeface="PT Serif"/>
                <a:sym typeface="PT Serif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PT Serif"/>
              <a:buNone/>
              <a:defRPr sz="2800">
                <a:solidFill>
                  <a:schemeClr val="accent1"/>
                </a:solidFill>
                <a:latin typeface="PT Serif"/>
                <a:ea typeface="PT Serif"/>
                <a:cs typeface="PT Serif"/>
                <a:sym typeface="PT Serif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PT Serif"/>
              <a:buNone/>
              <a:defRPr sz="2800">
                <a:solidFill>
                  <a:schemeClr val="accent1"/>
                </a:solidFill>
                <a:latin typeface="PT Serif"/>
                <a:ea typeface="PT Serif"/>
                <a:cs typeface="PT Serif"/>
                <a:sym typeface="PT Serif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16">
    <p:bg>
      <p:bgPr>
        <a:solidFill>
          <a:schemeClr val="lt1"/>
        </a:solidFill>
        <a:effectLst/>
      </p:bgPr>
    </p:bg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con título 1">
  <p:cSld name="TITLE_1">
    <p:bg>
      <p:bgPr>
        <a:solidFill>
          <a:schemeClr val="dk2"/>
        </a:solidFill>
        <a:effectLst/>
      </p:bgPr>
    </p:bg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7" name="Google Shape;187;p28"/>
          <p:cNvGrpSpPr/>
          <p:nvPr/>
        </p:nvGrpSpPr>
        <p:grpSpPr>
          <a:xfrm>
            <a:off x="0" y="-6625"/>
            <a:ext cx="9144000" cy="5150075"/>
            <a:chOff x="0" y="-6625"/>
            <a:chExt cx="9144000" cy="5150075"/>
          </a:xfrm>
        </p:grpSpPr>
        <p:sp>
          <p:nvSpPr>
            <p:cNvPr id="188" name="Google Shape;188;p28"/>
            <p:cNvSpPr/>
            <p:nvPr/>
          </p:nvSpPr>
          <p:spPr>
            <a:xfrm>
              <a:off x="25" y="-6625"/>
              <a:ext cx="7275600" cy="51435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28"/>
            <p:cNvSpPr/>
            <p:nvPr/>
          </p:nvSpPr>
          <p:spPr>
            <a:xfrm>
              <a:off x="0" y="2578750"/>
              <a:ext cx="9144000" cy="2564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0" name="Google Shape;190;p28"/>
          <p:cNvSpPr txBox="1">
            <a:spLocks noGrp="1"/>
          </p:cNvSpPr>
          <p:nvPr>
            <p:ph type="ctrTitle"/>
          </p:nvPr>
        </p:nvSpPr>
        <p:spPr>
          <a:xfrm rot="728">
            <a:off x="2910212" y="2104838"/>
            <a:ext cx="4248000" cy="1692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None/>
              <a:defRPr sz="3600">
                <a:solidFill>
                  <a:schemeClr val="accent1"/>
                </a:solidFill>
                <a:latin typeface="Nunito SemiBold"/>
                <a:ea typeface="Nunito SemiBold"/>
                <a:cs typeface="Nunito SemiBold"/>
                <a:sym typeface="Nunito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Font typeface="Thasadith"/>
              <a:buNone/>
              <a:defRPr sz="5200">
                <a:solidFill>
                  <a:schemeClr val="accent1"/>
                </a:solidFill>
                <a:latin typeface="Thasadith"/>
                <a:ea typeface="Thasadith"/>
                <a:cs typeface="Thasadith"/>
                <a:sym typeface="Thasadith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Font typeface="Thasadith"/>
              <a:buNone/>
              <a:defRPr sz="5200">
                <a:solidFill>
                  <a:schemeClr val="accent1"/>
                </a:solidFill>
                <a:latin typeface="Thasadith"/>
                <a:ea typeface="Thasadith"/>
                <a:cs typeface="Thasadith"/>
                <a:sym typeface="Thasadith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Font typeface="Thasadith"/>
              <a:buNone/>
              <a:defRPr sz="5200">
                <a:solidFill>
                  <a:schemeClr val="accent1"/>
                </a:solidFill>
                <a:latin typeface="Thasadith"/>
                <a:ea typeface="Thasadith"/>
                <a:cs typeface="Thasadith"/>
                <a:sym typeface="Thasadith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Font typeface="Thasadith"/>
              <a:buNone/>
              <a:defRPr sz="5200">
                <a:solidFill>
                  <a:schemeClr val="accent1"/>
                </a:solidFill>
                <a:latin typeface="Thasadith"/>
                <a:ea typeface="Thasadith"/>
                <a:cs typeface="Thasadith"/>
                <a:sym typeface="Thasadith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Font typeface="Thasadith"/>
              <a:buNone/>
              <a:defRPr sz="5200">
                <a:solidFill>
                  <a:schemeClr val="accent1"/>
                </a:solidFill>
                <a:latin typeface="Thasadith"/>
                <a:ea typeface="Thasadith"/>
                <a:cs typeface="Thasadith"/>
                <a:sym typeface="Thasadith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Font typeface="Thasadith"/>
              <a:buNone/>
              <a:defRPr sz="5200">
                <a:solidFill>
                  <a:schemeClr val="accent1"/>
                </a:solidFill>
                <a:latin typeface="Thasadith"/>
                <a:ea typeface="Thasadith"/>
                <a:cs typeface="Thasadith"/>
                <a:sym typeface="Thasadith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Font typeface="Thasadith"/>
              <a:buNone/>
              <a:defRPr sz="5200">
                <a:solidFill>
                  <a:schemeClr val="accent1"/>
                </a:solidFill>
                <a:latin typeface="Thasadith"/>
                <a:ea typeface="Thasadith"/>
                <a:cs typeface="Thasadith"/>
                <a:sym typeface="Thasadith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Font typeface="Thasadith"/>
              <a:buNone/>
              <a:defRPr sz="5200">
                <a:solidFill>
                  <a:schemeClr val="accent1"/>
                </a:solidFill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endParaRPr/>
          </a:p>
        </p:txBody>
      </p:sp>
      <p:sp>
        <p:nvSpPr>
          <p:cNvPr id="191" name="Google Shape;191;p28"/>
          <p:cNvSpPr txBox="1">
            <a:spLocks noGrp="1"/>
          </p:cNvSpPr>
          <p:nvPr>
            <p:ph type="subTitle" idx="1"/>
          </p:nvPr>
        </p:nvSpPr>
        <p:spPr>
          <a:xfrm rot="1389">
            <a:off x="3444812" y="3798938"/>
            <a:ext cx="3713400" cy="40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PT Serif"/>
              <a:buNone/>
              <a:defRPr sz="1600">
                <a:solidFill>
                  <a:schemeClr val="accen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PT Serif"/>
              <a:buNone/>
              <a:defRPr sz="2800">
                <a:solidFill>
                  <a:schemeClr val="accent1"/>
                </a:solidFill>
                <a:latin typeface="PT Serif"/>
                <a:ea typeface="PT Serif"/>
                <a:cs typeface="PT Serif"/>
                <a:sym typeface="PT Serif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PT Serif"/>
              <a:buNone/>
              <a:defRPr sz="2800">
                <a:solidFill>
                  <a:schemeClr val="accent1"/>
                </a:solidFill>
                <a:latin typeface="PT Serif"/>
                <a:ea typeface="PT Serif"/>
                <a:cs typeface="PT Serif"/>
                <a:sym typeface="PT Serif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PT Serif"/>
              <a:buNone/>
              <a:defRPr sz="2800">
                <a:solidFill>
                  <a:schemeClr val="accent1"/>
                </a:solidFill>
                <a:latin typeface="PT Serif"/>
                <a:ea typeface="PT Serif"/>
                <a:cs typeface="PT Serif"/>
                <a:sym typeface="PT Serif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PT Serif"/>
              <a:buNone/>
              <a:defRPr sz="2800">
                <a:solidFill>
                  <a:schemeClr val="accent1"/>
                </a:solidFill>
                <a:latin typeface="PT Serif"/>
                <a:ea typeface="PT Serif"/>
                <a:cs typeface="PT Serif"/>
                <a:sym typeface="PT Serif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PT Serif"/>
              <a:buNone/>
              <a:defRPr sz="2800">
                <a:solidFill>
                  <a:schemeClr val="accent1"/>
                </a:solidFill>
                <a:latin typeface="PT Serif"/>
                <a:ea typeface="PT Serif"/>
                <a:cs typeface="PT Serif"/>
                <a:sym typeface="PT Serif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PT Serif"/>
              <a:buNone/>
              <a:defRPr sz="2800">
                <a:solidFill>
                  <a:schemeClr val="accent1"/>
                </a:solidFill>
                <a:latin typeface="PT Serif"/>
                <a:ea typeface="PT Serif"/>
                <a:cs typeface="PT Serif"/>
                <a:sym typeface="PT Serif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PT Serif"/>
              <a:buNone/>
              <a:defRPr sz="2800">
                <a:solidFill>
                  <a:schemeClr val="accent1"/>
                </a:solidFill>
                <a:latin typeface="PT Serif"/>
                <a:ea typeface="PT Serif"/>
                <a:cs typeface="PT Serif"/>
                <a:sym typeface="PT Serif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PT Serif"/>
              <a:buNone/>
              <a:defRPr sz="2800">
                <a:solidFill>
                  <a:schemeClr val="accent1"/>
                </a:solidFill>
                <a:latin typeface="PT Serif"/>
                <a:ea typeface="PT Serif"/>
                <a:cs typeface="PT Serif"/>
                <a:sym typeface="PT Serif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cuerpo 1">
  <p:cSld name="TITLE_AND_BODY_1">
    <p:bg>
      <p:bgPr>
        <a:solidFill>
          <a:schemeClr val="dk2"/>
        </a:solidFill>
        <a:effectLst/>
      </p:bgPr>
    </p:bg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94" name="Google Shape;194;p29"/>
          <p:cNvSpPr/>
          <p:nvPr/>
        </p:nvSpPr>
        <p:spPr>
          <a:xfrm>
            <a:off x="0" y="2647950"/>
            <a:ext cx="9157200" cy="2578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Google Shape;195;p29"/>
          <p:cNvSpPr txBox="1">
            <a:spLocks noGrp="1"/>
          </p:cNvSpPr>
          <p:nvPr>
            <p:ph type="title"/>
          </p:nvPr>
        </p:nvSpPr>
        <p:spPr>
          <a:xfrm flipH="1">
            <a:off x="3036000" y="1407675"/>
            <a:ext cx="5391300" cy="804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accent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accent1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accent1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accent1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accent1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accent1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accent1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accent1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96" name="Google Shape;196;p29"/>
          <p:cNvSpPr txBox="1">
            <a:spLocks noGrp="1"/>
          </p:cNvSpPr>
          <p:nvPr>
            <p:ph type="subTitle" idx="1"/>
          </p:nvPr>
        </p:nvSpPr>
        <p:spPr>
          <a:xfrm rot="1530">
            <a:off x="3036050" y="3066250"/>
            <a:ext cx="5391301" cy="13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PT Serif"/>
              <a:buNone/>
              <a:defRPr sz="1600">
                <a:solidFill>
                  <a:schemeClr val="accen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PT Serif"/>
              <a:buNone/>
              <a:defRPr sz="2800">
                <a:solidFill>
                  <a:schemeClr val="accent1"/>
                </a:solidFill>
                <a:latin typeface="PT Serif"/>
                <a:ea typeface="PT Serif"/>
                <a:cs typeface="PT Serif"/>
                <a:sym typeface="PT Serif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PT Serif"/>
              <a:buNone/>
              <a:defRPr sz="2800">
                <a:solidFill>
                  <a:schemeClr val="accent1"/>
                </a:solidFill>
                <a:latin typeface="PT Serif"/>
                <a:ea typeface="PT Serif"/>
                <a:cs typeface="PT Serif"/>
                <a:sym typeface="PT Serif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PT Serif"/>
              <a:buNone/>
              <a:defRPr sz="2800">
                <a:solidFill>
                  <a:schemeClr val="accent1"/>
                </a:solidFill>
                <a:latin typeface="PT Serif"/>
                <a:ea typeface="PT Serif"/>
                <a:cs typeface="PT Serif"/>
                <a:sym typeface="PT Serif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PT Serif"/>
              <a:buNone/>
              <a:defRPr sz="2800">
                <a:solidFill>
                  <a:schemeClr val="accent1"/>
                </a:solidFill>
                <a:latin typeface="PT Serif"/>
                <a:ea typeface="PT Serif"/>
                <a:cs typeface="PT Serif"/>
                <a:sym typeface="PT Serif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PT Serif"/>
              <a:buNone/>
              <a:defRPr sz="2800">
                <a:solidFill>
                  <a:schemeClr val="accent1"/>
                </a:solidFill>
                <a:latin typeface="PT Serif"/>
                <a:ea typeface="PT Serif"/>
                <a:cs typeface="PT Serif"/>
                <a:sym typeface="PT Serif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PT Serif"/>
              <a:buNone/>
              <a:defRPr sz="2800">
                <a:solidFill>
                  <a:schemeClr val="accent1"/>
                </a:solidFill>
                <a:latin typeface="PT Serif"/>
                <a:ea typeface="PT Serif"/>
                <a:cs typeface="PT Serif"/>
                <a:sym typeface="PT Serif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PT Serif"/>
              <a:buNone/>
              <a:defRPr sz="2800">
                <a:solidFill>
                  <a:schemeClr val="accent1"/>
                </a:solidFill>
                <a:latin typeface="PT Serif"/>
                <a:ea typeface="PT Serif"/>
                <a:cs typeface="PT Serif"/>
                <a:sym typeface="PT Serif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PT Serif"/>
              <a:buNone/>
              <a:defRPr sz="2800">
                <a:solidFill>
                  <a:schemeClr val="accent1"/>
                </a:solidFill>
                <a:latin typeface="PT Serif"/>
                <a:ea typeface="PT Serif"/>
                <a:cs typeface="PT Serif"/>
                <a:sym typeface="PT Serif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list  1">
  <p:cSld name="BLANK_1_1_1_1_1_1_1_1_1">
    <p:bg>
      <p:bgPr>
        <a:solidFill>
          <a:schemeClr val="dk2"/>
        </a:solidFill>
        <a:effectLst/>
      </p:bgPr>
    </p:bg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37"/>
          <p:cNvSpPr/>
          <p:nvPr/>
        </p:nvSpPr>
        <p:spPr>
          <a:xfrm>
            <a:off x="-31975" y="425"/>
            <a:ext cx="9191100" cy="916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9" name="Google Shape;279;p37"/>
          <p:cNvSpPr txBox="1">
            <a:spLocks noGrp="1"/>
          </p:cNvSpPr>
          <p:nvPr>
            <p:ph type="title"/>
          </p:nvPr>
        </p:nvSpPr>
        <p:spPr>
          <a:xfrm>
            <a:off x="716775" y="378009"/>
            <a:ext cx="3393600" cy="75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280" name="Google Shape;280;p37"/>
          <p:cNvSpPr txBox="1">
            <a:spLocks noGrp="1"/>
          </p:cNvSpPr>
          <p:nvPr>
            <p:ph type="body" idx="1"/>
          </p:nvPr>
        </p:nvSpPr>
        <p:spPr>
          <a:xfrm>
            <a:off x="1884141" y="1666766"/>
            <a:ext cx="5375700" cy="2727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 Light"/>
              <a:buChar char="●"/>
              <a:defRPr sz="1600">
                <a:solidFill>
                  <a:schemeClr val="accent2"/>
                </a:solidFill>
              </a:defRPr>
            </a:lvl1pPr>
            <a:lvl2pPr marL="914400" lvl="1" indent="-330200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 Light"/>
              <a:buChar char="○"/>
              <a:defRPr sz="1600">
                <a:solidFill>
                  <a:schemeClr val="accent2"/>
                </a:solidFill>
              </a:defRPr>
            </a:lvl2pPr>
            <a:lvl3pPr marL="1371600" lvl="2" indent="-330200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 Light"/>
              <a:buChar char="■"/>
              <a:defRPr sz="1600">
                <a:solidFill>
                  <a:schemeClr val="accent2"/>
                </a:solidFill>
              </a:defRPr>
            </a:lvl3pPr>
            <a:lvl4pPr marL="1828800" lvl="3" indent="-330200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 Light"/>
              <a:buChar char="●"/>
              <a:defRPr sz="1600">
                <a:solidFill>
                  <a:schemeClr val="accent2"/>
                </a:solidFill>
              </a:defRPr>
            </a:lvl4pPr>
            <a:lvl5pPr marL="2286000" lvl="4" indent="-330200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 Light"/>
              <a:buChar char="○"/>
              <a:defRPr sz="1600">
                <a:solidFill>
                  <a:schemeClr val="accent2"/>
                </a:solidFill>
              </a:defRPr>
            </a:lvl5pPr>
            <a:lvl6pPr marL="2743200" lvl="5" indent="-330200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 Light"/>
              <a:buChar char="■"/>
              <a:defRPr sz="1600">
                <a:solidFill>
                  <a:schemeClr val="accent2"/>
                </a:solidFill>
              </a:defRPr>
            </a:lvl6pPr>
            <a:lvl7pPr marL="3200400" lvl="6" indent="-330200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 Light"/>
              <a:buChar char="●"/>
              <a:defRPr sz="1600">
                <a:solidFill>
                  <a:schemeClr val="accent2"/>
                </a:solidFill>
              </a:defRPr>
            </a:lvl7pPr>
            <a:lvl8pPr marL="3657600" lvl="7" indent="-330200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 Light"/>
              <a:buChar char="○"/>
              <a:defRPr sz="1600">
                <a:solidFill>
                  <a:schemeClr val="accent2"/>
                </a:solidFill>
              </a:defRPr>
            </a:lvl8pPr>
            <a:lvl9pPr marL="4114800" lvl="8" indent="-330200" rtl="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Nunito Light"/>
              <a:buChar char="■"/>
              <a:defRPr sz="16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3">
  <p:cSld name="BLANK_1_1_1_1_1_1">
    <p:bg>
      <p:bgPr>
        <a:solidFill>
          <a:schemeClr val="lt1"/>
        </a:solidFill>
        <a:effectLst/>
      </p:bgPr>
    </p:bg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38"/>
          <p:cNvSpPr/>
          <p:nvPr/>
        </p:nvSpPr>
        <p:spPr>
          <a:xfrm>
            <a:off x="2900" y="917225"/>
            <a:ext cx="4569000" cy="4233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3" name="Google Shape;283;p38"/>
          <p:cNvSpPr/>
          <p:nvPr/>
        </p:nvSpPr>
        <p:spPr>
          <a:xfrm>
            <a:off x="-31975" y="425"/>
            <a:ext cx="9191100" cy="916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4" name="Google Shape;284;p38"/>
          <p:cNvSpPr txBox="1">
            <a:spLocks noGrp="1"/>
          </p:cNvSpPr>
          <p:nvPr>
            <p:ph type="title"/>
          </p:nvPr>
        </p:nvSpPr>
        <p:spPr>
          <a:xfrm>
            <a:off x="716775" y="378000"/>
            <a:ext cx="5463300" cy="75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 1">
  <p:cSld name="BLANK_1_1_1_1_1_1_1_1_1_1">
    <p:bg>
      <p:bgPr>
        <a:solidFill>
          <a:schemeClr val="dk2"/>
        </a:solidFill>
        <a:effectLst/>
      </p:bgPr>
    </p:bg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40"/>
          <p:cNvSpPr/>
          <p:nvPr/>
        </p:nvSpPr>
        <p:spPr>
          <a:xfrm>
            <a:off x="-7275" y="3030375"/>
            <a:ext cx="9159000" cy="2113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1" name="Google Shape;291;p40"/>
          <p:cNvSpPr/>
          <p:nvPr/>
        </p:nvSpPr>
        <p:spPr>
          <a:xfrm>
            <a:off x="0" y="425"/>
            <a:ext cx="9159000" cy="916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2" name="Google Shape;292;p40"/>
          <p:cNvSpPr txBox="1">
            <a:spLocks noGrp="1"/>
          </p:cNvSpPr>
          <p:nvPr>
            <p:ph type="subTitle" idx="1"/>
          </p:nvPr>
        </p:nvSpPr>
        <p:spPr>
          <a:xfrm flipH="1">
            <a:off x="716700" y="3290900"/>
            <a:ext cx="3855300" cy="126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600"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293" name="Google Shape;293;p40"/>
          <p:cNvSpPr txBox="1">
            <a:spLocks noGrp="1"/>
          </p:cNvSpPr>
          <p:nvPr>
            <p:ph type="title"/>
          </p:nvPr>
        </p:nvSpPr>
        <p:spPr>
          <a:xfrm>
            <a:off x="716700" y="1111775"/>
            <a:ext cx="3855300" cy="1494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1"/>
          <p:cNvSpPr/>
          <p:nvPr/>
        </p:nvSpPr>
        <p:spPr>
          <a:xfrm>
            <a:off x="4590125" y="917225"/>
            <a:ext cx="4569000" cy="4233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6" name="Google Shape;296;p41"/>
          <p:cNvSpPr/>
          <p:nvPr/>
        </p:nvSpPr>
        <p:spPr>
          <a:xfrm>
            <a:off x="-31975" y="425"/>
            <a:ext cx="9191100" cy="916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7" name="Google Shape;297;p41"/>
          <p:cNvSpPr txBox="1">
            <a:spLocks noGrp="1"/>
          </p:cNvSpPr>
          <p:nvPr>
            <p:ph type="title"/>
          </p:nvPr>
        </p:nvSpPr>
        <p:spPr>
          <a:xfrm>
            <a:off x="716775" y="378000"/>
            <a:ext cx="5463300" cy="75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bg>
      <p:bgPr>
        <a:solidFill>
          <a:schemeClr val="lt1"/>
        </a:solid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oogle Shape;27;p5"/>
          <p:cNvGrpSpPr/>
          <p:nvPr/>
        </p:nvGrpSpPr>
        <p:grpSpPr>
          <a:xfrm>
            <a:off x="-31975" y="425"/>
            <a:ext cx="9191100" cy="5143200"/>
            <a:chOff x="-31975" y="425"/>
            <a:chExt cx="9191100" cy="5143200"/>
          </a:xfrm>
        </p:grpSpPr>
        <p:sp>
          <p:nvSpPr>
            <p:cNvPr id="28" name="Google Shape;28;p5"/>
            <p:cNvSpPr/>
            <p:nvPr/>
          </p:nvSpPr>
          <p:spPr>
            <a:xfrm>
              <a:off x="-31975" y="917225"/>
              <a:ext cx="3087600" cy="4226400"/>
            </a:xfrm>
            <a:prstGeom prst="rect">
              <a:avLst/>
            </a:prstGeom>
            <a:solidFill>
              <a:srgbClr val="AAD3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5"/>
            <p:cNvSpPr/>
            <p:nvPr/>
          </p:nvSpPr>
          <p:spPr>
            <a:xfrm>
              <a:off x="3055719" y="917225"/>
              <a:ext cx="3048000" cy="42264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5"/>
            <p:cNvSpPr/>
            <p:nvPr/>
          </p:nvSpPr>
          <p:spPr>
            <a:xfrm>
              <a:off x="-31975" y="425"/>
              <a:ext cx="9191100" cy="9168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1" name="Google Shape;31;p5"/>
          <p:cNvSpPr txBox="1">
            <a:spLocks noGrp="1"/>
          </p:cNvSpPr>
          <p:nvPr>
            <p:ph type="ctrTitle"/>
          </p:nvPr>
        </p:nvSpPr>
        <p:spPr>
          <a:xfrm flipH="1">
            <a:off x="716775" y="2445725"/>
            <a:ext cx="1963200" cy="79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48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subTitle" idx="1"/>
          </p:nvPr>
        </p:nvSpPr>
        <p:spPr>
          <a:xfrm flipH="1">
            <a:off x="716775" y="3209625"/>
            <a:ext cx="1963200" cy="87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None/>
              <a:defRPr sz="1400">
                <a:solidFill>
                  <a:schemeClr val="accen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None/>
              <a:defRPr sz="1200">
                <a:solidFill>
                  <a:schemeClr val="accen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None/>
              <a:defRPr sz="1200">
                <a:solidFill>
                  <a:schemeClr val="accen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None/>
              <a:defRPr sz="1200">
                <a:solidFill>
                  <a:schemeClr val="accen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None/>
              <a:defRPr sz="1200">
                <a:solidFill>
                  <a:schemeClr val="accen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None/>
              <a:defRPr sz="1200">
                <a:solidFill>
                  <a:schemeClr val="accen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None/>
              <a:defRPr sz="1200">
                <a:solidFill>
                  <a:schemeClr val="accen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None/>
              <a:defRPr sz="1200">
                <a:solidFill>
                  <a:schemeClr val="accen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None/>
              <a:defRPr sz="12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title" idx="2"/>
          </p:nvPr>
        </p:nvSpPr>
        <p:spPr>
          <a:xfrm>
            <a:off x="716775" y="378009"/>
            <a:ext cx="3393600" cy="75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ctrTitle" idx="3"/>
          </p:nvPr>
        </p:nvSpPr>
        <p:spPr>
          <a:xfrm flipH="1">
            <a:off x="3598125" y="2445725"/>
            <a:ext cx="1896000" cy="79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48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ubTitle" idx="4"/>
          </p:nvPr>
        </p:nvSpPr>
        <p:spPr>
          <a:xfrm flipH="1">
            <a:off x="3597975" y="3209625"/>
            <a:ext cx="1896000" cy="87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400"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 sz="12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bg>
      <p:bgPr>
        <a:solidFill>
          <a:schemeClr val="dk2"/>
        </a:solidFill>
        <a:effectLst/>
      </p:bgPr>
    </p:bg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7"/>
          <p:cNvSpPr/>
          <p:nvPr/>
        </p:nvSpPr>
        <p:spPr>
          <a:xfrm>
            <a:off x="0" y="2571750"/>
            <a:ext cx="9157200" cy="2578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subTitle" idx="1"/>
          </p:nvPr>
        </p:nvSpPr>
        <p:spPr>
          <a:xfrm flipH="1">
            <a:off x="720000" y="1321800"/>
            <a:ext cx="7704000" cy="336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AutoNum type="arabicPeriod"/>
              <a:defRPr sz="1300"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Roboto Condensed Light"/>
              <a:buAutoNum type="alphaLcPeriod"/>
              <a:defRPr sz="1200">
                <a:solidFill>
                  <a:schemeClr val="accent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Roboto Condensed Light"/>
              <a:buAutoNum type="romanLcPeriod"/>
              <a:defRPr sz="1200">
                <a:solidFill>
                  <a:schemeClr val="accent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Roboto Condensed Light"/>
              <a:buAutoNum type="arabicPeriod"/>
              <a:defRPr sz="1200">
                <a:solidFill>
                  <a:schemeClr val="accent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Roboto Condensed Light"/>
              <a:buAutoNum type="alphaLcPeriod"/>
              <a:defRPr sz="1200">
                <a:solidFill>
                  <a:schemeClr val="accent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Roboto Condensed Light"/>
              <a:buAutoNum type="romanLcPeriod"/>
              <a:defRPr sz="1200">
                <a:solidFill>
                  <a:schemeClr val="accent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Roboto Condensed Light"/>
              <a:buAutoNum type="arabicPeriod"/>
              <a:defRPr sz="1200">
                <a:solidFill>
                  <a:schemeClr val="accent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Roboto Condensed Light"/>
              <a:buAutoNum type="alphaLcPeriod"/>
              <a:defRPr sz="1200">
                <a:solidFill>
                  <a:schemeClr val="accent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Roboto Condensed Light"/>
              <a:buAutoNum type="romanLcPeriod"/>
              <a:defRPr sz="12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title"/>
          </p:nvPr>
        </p:nvSpPr>
        <p:spPr>
          <a:xfrm>
            <a:off x="716775" y="378000"/>
            <a:ext cx="5463300" cy="75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bg>
      <p:bgPr>
        <a:solidFill>
          <a:schemeClr val="dk2"/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oogle Shape;46;p9"/>
          <p:cNvGrpSpPr/>
          <p:nvPr/>
        </p:nvGrpSpPr>
        <p:grpSpPr>
          <a:xfrm flipH="1">
            <a:off x="-7175" y="425"/>
            <a:ext cx="9166175" cy="5142950"/>
            <a:chOff x="-7175" y="425"/>
            <a:chExt cx="9166175" cy="5142950"/>
          </a:xfrm>
        </p:grpSpPr>
        <p:sp>
          <p:nvSpPr>
            <p:cNvPr id="47" name="Google Shape;47;p9"/>
            <p:cNvSpPr/>
            <p:nvPr/>
          </p:nvSpPr>
          <p:spPr>
            <a:xfrm>
              <a:off x="-7175" y="917225"/>
              <a:ext cx="6762900" cy="21132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9"/>
            <p:cNvSpPr/>
            <p:nvPr/>
          </p:nvSpPr>
          <p:spPr>
            <a:xfrm>
              <a:off x="0" y="3030175"/>
              <a:ext cx="9144000" cy="2113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9"/>
            <p:cNvSpPr/>
            <p:nvPr/>
          </p:nvSpPr>
          <p:spPr>
            <a:xfrm>
              <a:off x="0" y="425"/>
              <a:ext cx="9159000" cy="916800"/>
            </a:xfrm>
            <a:prstGeom prst="rect">
              <a:avLst/>
            </a:prstGeom>
            <a:solidFill>
              <a:srgbClr val="8ED0C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0" name="Google Shape;50;p9"/>
          <p:cNvSpPr txBox="1">
            <a:spLocks noGrp="1"/>
          </p:cNvSpPr>
          <p:nvPr>
            <p:ph type="title"/>
          </p:nvPr>
        </p:nvSpPr>
        <p:spPr>
          <a:xfrm flipH="1">
            <a:off x="4267450" y="2103881"/>
            <a:ext cx="4167600" cy="84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6000">
                <a:solidFill>
                  <a:schemeClr val="accent2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subTitle" idx="1"/>
          </p:nvPr>
        </p:nvSpPr>
        <p:spPr>
          <a:xfrm>
            <a:off x="4579825" y="3126892"/>
            <a:ext cx="3855300" cy="145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title" idx="2" hasCustomPrompt="1"/>
          </p:nvPr>
        </p:nvSpPr>
        <p:spPr>
          <a:xfrm flipH="1">
            <a:off x="724525" y="1997945"/>
            <a:ext cx="3230100" cy="791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72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picture">
  <p:cSld name="CUSTOM_12">
    <p:bg>
      <p:bgPr>
        <a:solidFill>
          <a:schemeClr val="lt1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0"/>
          <p:cNvSpPr txBox="1">
            <a:spLocks noGrp="1"/>
          </p:cNvSpPr>
          <p:nvPr>
            <p:ph type="title"/>
          </p:nvPr>
        </p:nvSpPr>
        <p:spPr>
          <a:xfrm>
            <a:off x="3417450" y="1608300"/>
            <a:ext cx="5010000" cy="192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Thasadith"/>
              <a:buNone/>
              <a:defRPr sz="4800">
                <a:solidFill>
                  <a:schemeClr val="lt1"/>
                </a:solidFill>
                <a:latin typeface="Thasadith"/>
                <a:ea typeface="Thasadith"/>
                <a:cs typeface="Thasadith"/>
                <a:sym typeface="Thasadith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Thasadith"/>
              <a:buNone/>
              <a:defRPr sz="4800">
                <a:solidFill>
                  <a:schemeClr val="lt1"/>
                </a:solidFill>
                <a:latin typeface="Thasadith"/>
                <a:ea typeface="Thasadith"/>
                <a:cs typeface="Thasadith"/>
                <a:sym typeface="Thasadith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Thasadith"/>
              <a:buNone/>
              <a:defRPr sz="4800">
                <a:solidFill>
                  <a:schemeClr val="lt1"/>
                </a:solidFill>
                <a:latin typeface="Thasadith"/>
                <a:ea typeface="Thasadith"/>
                <a:cs typeface="Thasadith"/>
                <a:sym typeface="Thasadith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Thasadith"/>
              <a:buNone/>
              <a:defRPr sz="4800">
                <a:solidFill>
                  <a:schemeClr val="lt1"/>
                </a:solidFill>
                <a:latin typeface="Thasadith"/>
                <a:ea typeface="Thasadith"/>
                <a:cs typeface="Thasadith"/>
                <a:sym typeface="Thasadith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Thasadith"/>
              <a:buNone/>
              <a:defRPr sz="4800">
                <a:solidFill>
                  <a:schemeClr val="lt1"/>
                </a:solidFill>
                <a:latin typeface="Thasadith"/>
                <a:ea typeface="Thasadith"/>
                <a:cs typeface="Thasadith"/>
                <a:sym typeface="Thasadith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Thasadith"/>
              <a:buNone/>
              <a:defRPr sz="4800">
                <a:solidFill>
                  <a:schemeClr val="lt1"/>
                </a:solidFill>
                <a:latin typeface="Thasadith"/>
                <a:ea typeface="Thasadith"/>
                <a:cs typeface="Thasadith"/>
                <a:sym typeface="Thasadith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Thasadith"/>
              <a:buNone/>
              <a:defRPr sz="4800">
                <a:solidFill>
                  <a:schemeClr val="lt1"/>
                </a:solidFill>
                <a:latin typeface="Thasadith"/>
                <a:ea typeface="Thasadith"/>
                <a:cs typeface="Thasadith"/>
                <a:sym typeface="Thasadith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Thasadith"/>
              <a:buNone/>
              <a:defRPr sz="4800">
                <a:solidFill>
                  <a:schemeClr val="lt1"/>
                </a:solidFill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9">
    <p:bg>
      <p:bgPr>
        <a:solidFill>
          <a:schemeClr val="dk1"/>
        </a:solid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oogle Shape;60;p12"/>
          <p:cNvGrpSpPr/>
          <p:nvPr/>
        </p:nvGrpSpPr>
        <p:grpSpPr>
          <a:xfrm>
            <a:off x="-13275" y="-6625"/>
            <a:ext cx="9170325" cy="5156875"/>
            <a:chOff x="-13275" y="-6625"/>
            <a:chExt cx="9170325" cy="5156875"/>
          </a:xfrm>
        </p:grpSpPr>
        <p:sp>
          <p:nvSpPr>
            <p:cNvPr id="61" name="Google Shape;61;p12"/>
            <p:cNvSpPr/>
            <p:nvPr/>
          </p:nvSpPr>
          <p:spPr>
            <a:xfrm>
              <a:off x="-13275" y="2571750"/>
              <a:ext cx="4585200" cy="25785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12"/>
            <p:cNvSpPr/>
            <p:nvPr/>
          </p:nvSpPr>
          <p:spPr>
            <a:xfrm>
              <a:off x="4571850" y="2571750"/>
              <a:ext cx="4585200" cy="25785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12"/>
            <p:cNvSpPr/>
            <p:nvPr/>
          </p:nvSpPr>
          <p:spPr>
            <a:xfrm>
              <a:off x="-13275" y="-6625"/>
              <a:ext cx="4585200" cy="25785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4" name="Google Shape;64;p12"/>
          <p:cNvSpPr txBox="1">
            <a:spLocks noGrp="1"/>
          </p:cNvSpPr>
          <p:nvPr>
            <p:ph type="subTitle" idx="1"/>
          </p:nvPr>
        </p:nvSpPr>
        <p:spPr>
          <a:xfrm flipH="1">
            <a:off x="1747915" y="1273475"/>
            <a:ext cx="2320200" cy="66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400"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>
                <a:solidFill>
                  <a:schemeClr val="accent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>
                <a:solidFill>
                  <a:schemeClr val="accent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>
                <a:solidFill>
                  <a:schemeClr val="accent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>
                <a:solidFill>
                  <a:schemeClr val="accent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>
                <a:solidFill>
                  <a:schemeClr val="accent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>
                <a:solidFill>
                  <a:schemeClr val="accent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65" name="Google Shape;65;p12"/>
          <p:cNvSpPr txBox="1">
            <a:spLocks noGrp="1"/>
          </p:cNvSpPr>
          <p:nvPr>
            <p:ph type="subTitle" idx="2"/>
          </p:nvPr>
        </p:nvSpPr>
        <p:spPr>
          <a:xfrm flipH="1">
            <a:off x="1747915" y="893050"/>
            <a:ext cx="2823900" cy="539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unito"/>
              <a:buNone/>
              <a:defRPr sz="23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66" name="Google Shape;66;p12"/>
          <p:cNvSpPr txBox="1">
            <a:spLocks noGrp="1"/>
          </p:cNvSpPr>
          <p:nvPr>
            <p:ph type="title" hasCustomPrompt="1"/>
          </p:nvPr>
        </p:nvSpPr>
        <p:spPr>
          <a:xfrm>
            <a:off x="716775" y="792447"/>
            <a:ext cx="1031100" cy="943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5500"/>
              <a:buNone/>
              <a:defRPr sz="4800" b="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r>
              <a:t>xx%</a:t>
            </a:r>
          </a:p>
        </p:txBody>
      </p:sp>
      <p:sp>
        <p:nvSpPr>
          <p:cNvPr id="67" name="Google Shape;67;p12"/>
          <p:cNvSpPr txBox="1">
            <a:spLocks noGrp="1"/>
          </p:cNvSpPr>
          <p:nvPr>
            <p:ph type="subTitle" idx="3"/>
          </p:nvPr>
        </p:nvSpPr>
        <p:spPr>
          <a:xfrm flipH="1">
            <a:off x="1747992" y="3759688"/>
            <a:ext cx="2320200" cy="66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2"/>
          <p:cNvSpPr txBox="1">
            <a:spLocks noGrp="1"/>
          </p:cNvSpPr>
          <p:nvPr>
            <p:ph type="subTitle" idx="4"/>
          </p:nvPr>
        </p:nvSpPr>
        <p:spPr>
          <a:xfrm flipH="1">
            <a:off x="1747925" y="3379263"/>
            <a:ext cx="2823900" cy="539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unito"/>
              <a:buNone/>
              <a:defRPr sz="2300">
                <a:latin typeface="Nunito"/>
                <a:ea typeface="Nunito"/>
                <a:cs typeface="Nunito"/>
                <a:sym typeface="Nunit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69" name="Google Shape;69;p12"/>
          <p:cNvSpPr txBox="1">
            <a:spLocks noGrp="1"/>
          </p:cNvSpPr>
          <p:nvPr>
            <p:ph type="title" idx="5" hasCustomPrompt="1"/>
          </p:nvPr>
        </p:nvSpPr>
        <p:spPr>
          <a:xfrm>
            <a:off x="716800" y="3272017"/>
            <a:ext cx="1031100" cy="943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5500"/>
              <a:buNone/>
              <a:defRPr sz="4800" b="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r>
              <a:t>xx%</a:t>
            </a:r>
          </a:p>
        </p:txBody>
      </p:sp>
      <p:sp>
        <p:nvSpPr>
          <p:cNvPr id="70" name="Google Shape;70;p12"/>
          <p:cNvSpPr txBox="1">
            <a:spLocks noGrp="1"/>
          </p:cNvSpPr>
          <p:nvPr>
            <p:ph type="subTitle" idx="6"/>
          </p:nvPr>
        </p:nvSpPr>
        <p:spPr>
          <a:xfrm flipH="1">
            <a:off x="6001265" y="1273475"/>
            <a:ext cx="2320200" cy="66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2"/>
          <p:cNvSpPr txBox="1">
            <a:spLocks noGrp="1"/>
          </p:cNvSpPr>
          <p:nvPr>
            <p:ph type="subTitle" idx="7"/>
          </p:nvPr>
        </p:nvSpPr>
        <p:spPr>
          <a:xfrm flipH="1">
            <a:off x="6001192" y="893050"/>
            <a:ext cx="2426100" cy="539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unito"/>
              <a:buNone/>
              <a:defRPr sz="2300">
                <a:latin typeface="Nunito"/>
                <a:ea typeface="Nunito"/>
                <a:cs typeface="Nunito"/>
                <a:sym typeface="Nunit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72" name="Google Shape;72;p12"/>
          <p:cNvSpPr txBox="1">
            <a:spLocks noGrp="1"/>
          </p:cNvSpPr>
          <p:nvPr>
            <p:ph type="title" idx="8" hasCustomPrompt="1"/>
          </p:nvPr>
        </p:nvSpPr>
        <p:spPr>
          <a:xfrm>
            <a:off x="4970125" y="792447"/>
            <a:ext cx="1031100" cy="943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5500"/>
              <a:buNone/>
              <a:defRPr sz="4800" b="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r>
              <a:t>xx%</a:t>
            </a:r>
          </a:p>
        </p:txBody>
      </p:sp>
      <p:sp>
        <p:nvSpPr>
          <p:cNvPr id="73" name="Google Shape;73;p12"/>
          <p:cNvSpPr txBox="1">
            <a:spLocks noGrp="1"/>
          </p:cNvSpPr>
          <p:nvPr>
            <p:ph type="subTitle" idx="9"/>
          </p:nvPr>
        </p:nvSpPr>
        <p:spPr>
          <a:xfrm flipH="1">
            <a:off x="6001342" y="3759688"/>
            <a:ext cx="2320200" cy="66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400"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>
                <a:solidFill>
                  <a:schemeClr val="accent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>
                <a:solidFill>
                  <a:schemeClr val="accent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>
                <a:solidFill>
                  <a:schemeClr val="accent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>
                <a:solidFill>
                  <a:schemeClr val="accent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>
                <a:solidFill>
                  <a:schemeClr val="accent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>
                <a:solidFill>
                  <a:schemeClr val="accent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74" name="Google Shape;74;p12"/>
          <p:cNvSpPr txBox="1">
            <a:spLocks noGrp="1"/>
          </p:cNvSpPr>
          <p:nvPr>
            <p:ph type="subTitle" idx="13"/>
          </p:nvPr>
        </p:nvSpPr>
        <p:spPr>
          <a:xfrm flipH="1">
            <a:off x="6001200" y="3379275"/>
            <a:ext cx="2426100" cy="539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23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"/>
              <a:buNone/>
              <a:defRPr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unito"/>
              <a:buNone/>
              <a:defRPr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unito"/>
              <a:buNone/>
              <a:defRPr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unito"/>
              <a:buNone/>
              <a:defRPr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unito"/>
              <a:buNone/>
              <a:defRPr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unito"/>
              <a:buNone/>
              <a:defRPr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unito"/>
              <a:buNone/>
              <a:defRPr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unito"/>
              <a:buNone/>
              <a:defRPr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title" idx="14" hasCustomPrompt="1"/>
          </p:nvPr>
        </p:nvSpPr>
        <p:spPr>
          <a:xfrm>
            <a:off x="4970150" y="3272017"/>
            <a:ext cx="1031100" cy="943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None/>
              <a:defRPr sz="4800" b="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Thasadith"/>
              <a:buNone/>
              <a:defRPr sz="5500">
                <a:solidFill>
                  <a:schemeClr val="dk1"/>
                </a:solidFill>
                <a:latin typeface="Thasadith"/>
                <a:ea typeface="Thasadith"/>
                <a:cs typeface="Thasadith"/>
                <a:sym typeface="Thasadith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Thasadith"/>
              <a:buNone/>
              <a:defRPr sz="5500">
                <a:solidFill>
                  <a:schemeClr val="dk1"/>
                </a:solidFill>
                <a:latin typeface="Thasadith"/>
                <a:ea typeface="Thasadith"/>
                <a:cs typeface="Thasadith"/>
                <a:sym typeface="Thasadith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Thasadith"/>
              <a:buNone/>
              <a:defRPr sz="5500">
                <a:solidFill>
                  <a:schemeClr val="dk1"/>
                </a:solidFill>
                <a:latin typeface="Thasadith"/>
                <a:ea typeface="Thasadith"/>
                <a:cs typeface="Thasadith"/>
                <a:sym typeface="Thasadith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Thasadith"/>
              <a:buNone/>
              <a:defRPr sz="5500">
                <a:solidFill>
                  <a:schemeClr val="dk1"/>
                </a:solidFill>
                <a:latin typeface="Thasadith"/>
                <a:ea typeface="Thasadith"/>
                <a:cs typeface="Thasadith"/>
                <a:sym typeface="Thasadith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Thasadith"/>
              <a:buNone/>
              <a:defRPr sz="5500">
                <a:solidFill>
                  <a:schemeClr val="dk1"/>
                </a:solidFill>
                <a:latin typeface="Thasadith"/>
                <a:ea typeface="Thasadith"/>
                <a:cs typeface="Thasadith"/>
                <a:sym typeface="Thasadith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Thasadith"/>
              <a:buNone/>
              <a:defRPr sz="5500">
                <a:solidFill>
                  <a:schemeClr val="dk1"/>
                </a:solidFill>
                <a:latin typeface="Thasadith"/>
                <a:ea typeface="Thasadith"/>
                <a:cs typeface="Thasadith"/>
                <a:sym typeface="Thasadith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Thasadith"/>
              <a:buNone/>
              <a:defRPr sz="5500">
                <a:solidFill>
                  <a:schemeClr val="dk1"/>
                </a:solidFill>
                <a:latin typeface="Thasadith"/>
                <a:ea typeface="Thasadith"/>
                <a:cs typeface="Thasadith"/>
                <a:sym typeface="Thasadith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Thasadith"/>
              <a:buNone/>
              <a:defRPr sz="5500">
                <a:solidFill>
                  <a:schemeClr val="dk1"/>
                </a:solidFill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_9_1">
    <p:bg>
      <p:bgPr>
        <a:solidFill>
          <a:schemeClr val="dk1"/>
        </a:solidFill>
        <a:effectLst/>
      </p:bgPr>
    </p:bg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3"/>
          <p:cNvSpPr txBox="1">
            <a:spLocks noGrp="1"/>
          </p:cNvSpPr>
          <p:nvPr>
            <p:ph type="ctrTitle"/>
          </p:nvPr>
        </p:nvSpPr>
        <p:spPr>
          <a:xfrm>
            <a:off x="716775" y="2825825"/>
            <a:ext cx="2892000" cy="79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subTitle" idx="1"/>
          </p:nvPr>
        </p:nvSpPr>
        <p:spPr>
          <a:xfrm>
            <a:off x="716775" y="1834025"/>
            <a:ext cx="3275700" cy="875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1_1_1">
    <p:bg>
      <p:bgPr>
        <a:solidFill>
          <a:schemeClr val="lt1"/>
        </a:solidFill>
        <a:effectLst/>
      </p:bgPr>
    </p:bg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oogle Shape;80;p14"/>
          <p:cNvGrpSpPr/>
          <p:nvPr/>
        </p:nvGrpSpPr>
        <p:grpSpPr>
          <a:xfrm>
            <a:off x="-31975" y="917225"/>
            <a:ext cx="6129948" cy="4226350"/>
            <a:chOff x="-31975" y="917225"/>
            <a:chExt cx="6129948" cy="4226350"/>
          </a:xfrm>
        </p:grpSpPr>
        <p:sp>
          <p:nvSpPr>
            <p:cNvPr id="81" name="Google Shape;81;p14"/>
            <p:cNvSpPr/>
            <p:nvPr/>
          </p:nvSpPr>
          <p:spPr>
            <a:xfrm>
              <a:off x="3043973" y="917225"/>
              <a:ext cx="3054000" cy="21132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14"/>
            <p:cNvSpPr/>
            <p:nvPr/>
          </p:nvSpPr>
          <p:spPr>
            <a:xfrm>
              <a:off x="-31975" y="3030375"/>
              <a:ext cx="3093600" cy="21132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14"/>
            <p:cNvSpPr/>
            <p:nvPr/>
          </p:nvSpPr>
          <p:spPr>
            <a:xfrm>
              <a:off x="3043973" y="3030363"/>
              <a:ext cx="3036300" cy="2113200"/>
            </a:xfrm>
            <a:prstGeom prst="rect">
              <a:avLst/>
            </a:prstGeom>
            <a:solidFill>
              <a:srgbClr val="AAD3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4" name="Google Shape;84;p14"/>
          <p:cNvSpPr/>
          <p:nvPr/>
        </p:nvSpPr>
        <p:spPr>
          <a:xfrm>
            <a:off x="-31975" y="425"/>
            <a:ext cx="9191100" cy="916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14"/>
          <p:cNvSpPr txBox="1">
            <a:spLocks noGrp="1"/>
          </p:cNvSpPr>
          <p:nvPr>
            <p:ph type="title"/>
          </p:nvPr>
        </p:nvSpPr>
        <p:spPr>
          <a:xfrm>
            <a:off x="716775" y="378009"/>
            <a:ext cx="3393600" cy="75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4"/>
          <p:cNvSpPr txBox="1">
            <a:spLocks noGrp="1"/>
          </p:cNvSpPr>
          <p:nvPr>
            <p:ph type="ctrTitle" idx="2"/>
          </p:nvPr>
        </p:nvSpPr>
        <p:spPr>
          <a:xfrm flipH="1">
            <a:off x="3817913" y="1242161"/>
            <a:ext cx="15606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8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400">
                <a:solidFill>
                  <a:schemeClr val="accent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400">
                <a:solidFill>
                  <a:schemeClr val="accent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400">
                <a:solidFill>
                  <a:schemeClr val="accent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400">
                <a:solidFill>
                  <a:schemeClr val="accent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400">
                <a:solidFill>
                  <a:schemeClr val="accent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400">
                <a:solidFill>
                  <a:schemeClr val="accent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400">
                <a:solidFill>
                  <a:schemeClr val="accent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4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subTitle" idx="1"/>
          </p:nvPr>
        </p:nvSpPr>
        <p:spPr>
          <a:xfrm flipH="1">
            <a:off x="3540863" y="1830031"/>
            <a:ext cx="2114700" cy="87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>
                <a:solidFill>
                  <a:srgbClr val="FFFFFF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ctrTitle" idx="3"/>
          </p:nvPr>
        </p:nvSpPr>
        <p:spPr>
          <a:xfrm flipH="1">
            <a:off x="3817913" y="3353034"/>
            <a:ext cx="15606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8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400">
                <a:solidFill>
                  <a:schemeClr val="accent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400">
                <a:solidFill>
                  <a:schemeClr val="accent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400">
                <a:solidFill>
                  <a:schemeClr val="accent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400">
                <a:solidFill>
                  <a:schemeClr val="accent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400">
                <a:solidFill>
                  <a:schemeClr val="accent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400">
                <a:solidFill>
                  <a:schemeClr val="accent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400">
                <a:solidFill>
                  <a:schemeClr val="accent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4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subTitle" idx="4"/>
          </p:nvPr>
        </p:nvSpPr>
        <p:spPr>
          <a:xfrm flipH="1">
            <a:off x="3540863" y="3945505"/>
            <a:ext cx="2114700" cy="87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>
                <a:solidFill>
                  <a:srgbClr val="FFFFFF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ctrTitle" idx="5"/>
          </p:nvPr>
        </p:nvSpPr>
        <p:spPr>
          <a:xfrm flipH="1">
            <a:off x="993814" y="3353043"/>
            <a:ext cx="15606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8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400">
                <a:solidFill>
                  <a:schemeClr val="accent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400">
                <a:solidFill>
                  <a:schemeClr val="accent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400">
                <a:solidFill>
                  <a:schemeClr val="accent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400">
                <a:solidFill>
                  <a:schemeClr val="accent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400">
                <a:solidFill>
                  <a:schemeClr val="accent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400">
                <a:solidFill>
                  <a:schemeClr val="accent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400">
                <a:solidFill>
                  <a:schemeClr val="accent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4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91" name="Google Shape;91;p14"/>
          <p:cNvSpPr txBox="1">
            <a:spLocks noGrp="1"/>
          </p:cNvSpPr>
          <p:nvPr>
            <p:ph type="subTitle" idx="6"/>
          </p:nvPr>
        </p:nvSpPr>
        <p:spPr>
          <a:xfrm flipH="1">
            <a:off x="716763" y="3945520"/>
            <a:ext cx="2114700" cy="87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>
                <a:solidFill>
                  <a:srgbClr val="FFFFFF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AAD3CE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Nunito"/>
              <a:buNone/>
              <a:defRPr sz="24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Nunito"/>
              <a:buNone/>
              <a:defRPr sz="24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Nunito"/>
              <a:buNone/>
              <a:defRPr sz="24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Nunito"/>
              <a:buNone/>
              <a:defRPr sz="24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Nunito"/>
              <a:buNone/>
              <a:defRPr sz="24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Nunito"/>
              <a:buNone/>
              <a:defRPr sz="24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Nunito"/>
              <a:buNone/>
              <a:defRPr sz="24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Nunito"/>
              <a:buNone/>
              <a:defRPr sz="24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Nunito"/>
              <a:buNone/>
              <a:defRPr sz="24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Barlow Semi Condensed"/>
              <a:buChar char="●"/>
              <a:defRPr sz="1800">
                <a:solidFill>
                  <a:srgbClr val="FFFFFF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Barlow Semi Condensed"/>
              <a:buChar char="○"/>
              <a:defRPr>
                <a:solidFill>
                  <a:srgbClr val="FFFFFF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marL="1371600" lvl="2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Barlow Semi Condensed"/>
              <a:buChar char="■"/>
              <a:defRPr sz="1200">
                <a:solidFill>
                  <a:srgbClr val="FFFFFF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marL="1828800" lvl="3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Barlow Semi Condensed"/>
              <a:buChar char="●"/>
              <a:defRPr sz="1200">
                <a:solidFill>
                  <a:srgbClr val="FFFFFF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marL="2286000" lvl="4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Barlow Semi Condensed"/>
              <a:buChar char="○"/>
              <a:defRPr sz="1200">
                <a:solidFill>
                  <a:srgbClr val="FFFFFF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marL="2743200" lvl="5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Barlow Semi Condensed"/>
              <a:buChar char="■"/>
              <a:defRPr sz="1200">
                <a:solidFill>
                  <a:srgbClr val="FFFFFF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marL="3200400" lvl="6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Barlow Semi Condensed"/>
              <a:buChar char="●"/>
              <a:defRPr sz="1200">
                <a:solidFill>
                  <a:srgbClr val="FFFFFF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marL="3657600" lvl="7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Barlow Semi Condensed"/>
              <a:buChar char="○"/>
              <a:defRPr sz="1200">
                <a:solidFill>
                  <a:srgbClr val="FFFFFF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marL="4114800" lvl="8" indent="-30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FFFFFF"/>
              </a:buClr>
              <a:buSzPts val="1200"/>
              <a:buFont typeface="Barlow Semi Condensed"/>
              <a:buChar char="■"/>
              <a:defRPr sz="1200">
                <a:solidFill>
                  <a:srgbClr val="FFFFFF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3" r:id="rId4"/>
    <p:sldLayoutId id="2147483655" r:id="rId5"/>
    <p:sldLayoutId id="2147483656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4" r:id="rId12"/>
    <p:sldLayoutId id="2147483665" r:id="rId13"/>
    <p:sldLayoutId id="2147483666" r:id="rId14"/>
    <p:sldLayoutId id="2147483667" r:id="rId15"/>
    <p:sldLayoutId id="2147483668" r:id="rId16"/>
    <p:sldLayoutId id="2147483669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83" r:id="rId24"/>
    <p:sldLayoutId id="2147483684" r:id="rId25"/>
    <p:sldLayoutId id="2147483686" r:id="rId26"/>
    <p:sldLayoutId id="2147483687" r:id="rId2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hs.uk/conditions/lung-cancer/symptoms/" TargetMode="External"/><Relationship Id="rId2" Type="http://schemas.openxmlformats.org/officeDocument/2006/relationships/hyperlink" Target="https://medlineplus.gov/lungcancer.html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0" name="Google Shape;340;p47"/>
          <p:cNvGrpSpPr/>
          <p:nvPr/>
        </p:nvGrpSpPr>
        <p:grpSpPr>
          <a:xfrm>
            <a:off x="7391765" y="2150806"/>
            <a:ext cx="1048485" cy="1451644"/>
            <a:chOff x="4193775" y="1036100"/>
            <a:chExt cx="883381" cy="1223055"/>
          </a:xfrm>
        </p:grpSpPr>
        <p:sp>
          <p:nvSpPr>
            <p:cNvPr id="341" name="Google Shape;341;p47"/>
            <p:cNvSpPr/>
            <p:nvPr/>
          </p:nvSpPr>
          <p:spPr>
            <a:xfrm>
              <a:off x="4193775" y="1036100"/>
              <a:ext cx="883381" cy="1223055"/>
            </a:xfrm>
            <a:custGeom>
              <a:avLst/>
              <a:gdLst/>
              <a:ahLst/>
              <a:cxnLst/>
              <a:rect l="l" t="t" r="r" b="b"/>
              <a:pathLst>
                <a:path w="51834" h="71765" extrusionOk="0">
                  <a:moveTo>
                    <a:pt x="36796" y="6525"/>
                  </a:moveTo>
                  <a:cubicBezTo>
                    <a:pt x="39731" y="6525"/>
                    <a:pt x="42276" y="8090"/>
                    <a:pt x="43580" y="10733"/>
                  </a:cubicBezTo>
                  <a:cubicBezTo>
                    <a:pt x="44918" y="13375"/>
                    <a:pt x="44657" y="16343"/>
                    <a:pt x="42863" y="18692"/>
                  </a:cubicBezTo>
                  <a:lnTo>
                    <a:pt x="25901" y="41330"/>
                  </a:lnTo>
                  <a:lnTo>
                    <a:pt x="22475" y="39471"/>
                  </a:lnTo>
                  <a:lnTo>
                    <a:pt x="21823" y="35883"/>
                  </a:lnTo>
                  <a:lnTo>
                    <a:pt x="8938" y="18692"/>
                  </a:lnTo>
                  <a:cubicBezTo>
                    <a:pt x="7177" y="16343"/>
                    <a:pt x="6916" y="13375"/>
                    <a:pt x="8221" y="10733"/>
                  </a:cubicBezTo>
                  <a:cubicBezTo>
                    <a:pt x="9558" y="8090"/>
                    <a:pt x="12102" y="6525"/>
                    <a:pt x="15038" y="6525"/>
                  </a:cubicBezTo>
                  <a:close/>
                  <a:moveTo>
                    <a:pt x="15038" y="1"/>
                  </a:moveTo>
                  <a:cubicBezTo>
                    <a:pt x="9656" y="1"/>
                    <a:pt x="4795" y="3002"/>
                    <a:pt x="2382" y="7829"/>
                  </a:cubicBezTo>
                  <a:cubicBezTo>
                    <a:pt x="0" y="12625"/>
                    <a:pt x="490" y="18300"/>
                    <a:pt x="3719" y="22606"/>
                  </a:cubicBezTo>
                  <a:lnTo>
                    <a:pt x="17746" y="41330"/>
                  </a:lnTo>
                  <a:lnTo>
                    <a:pt x="20649" y="42080"/>
                  </a:lnTo>
                  <a:lnTo>
                    <a:pt x="21823" y="46745"/>
                  </a:lnTo>
                  <a:lnTo>
                    <a:pt x="6981" y="66545"/>
                  </a:lnTo>
                  <a:cubicBezTo>
                    <a:pt x="5905" y="67981"/>
                    <a:pt x="6198" y="70036"/>
                    <a:pt x="7633" y="71112"/>
                  </a:cubicBezTo>
                  <a:cubicBezTo>
                    <a:pt x="8230" y="71550"/>
                    <a:pt x="8919" y="71761"/>
                    <a:pt x="9598" y="71761"/>
                  </a:cubicBezTo>
                  <a:cubicBezTo>
                    <a:pt x="10590" y="71761"/>
                    <a:pt x="11561" y="71311"/>
                    <a:pt x="12200" y="70460"/>
                  </a:cubicBezTo>
                  <a:lnTo>
                    <a:pt x="25901" y="52192"/>
                  </a:lnTo>
                  <a:lnTo>
                    <a:pt x="28673" y="53138"/>
                  </a:lnTo>
                  <a:lnTo>
                    <a:pt x="29978" y="57640"/>
                  </a:lnTo>
                  <a:lnTo>
                    <a:pt x="39601" y="70460"/>
                  </a:lnTo>
                  <a:cubicBezTo>
                    <a:pt x="40253" y="71308"/>
                    <a:pt x="41232" y="71764"/>
                    <a:pt x="42210" y="71764"/>
                  </a:cubicBezTo>
                  <a:cubicBezTo>
                    <a:pt x="42895" y="71764"/>
                    <a:pt x="43580" y="71536"/>
                    <a:pt x="44168" y="71112"/>
                  </a:cubicBezTo>
                  <a:cubicBezTo>
                    <a:pt x="45636" y="70036"/>
                    <a:pt x="45929" y="67981"/>
                    <a:pt x="44820" y="66545"/>
                  </a:cubicBezTo>
                  <a:lnTo>
                    <a:pt x="34055" y="52192"/>
                  </a:lnTo>
                  <a:lnTo>
                    <a:pt x="30304" y="52062"/>
                  </a:lnTo>
                  <a:lnTo>
                    <a:pt x="29978" y="46745"/>
                  </a:lnTo>
                  <a:lnTo>
                    <a:pt x="48082" y="22606"/>
                  </a:lnTo>
                  <a:cubicBezTo>
                    <a:pt x="51311" y="18300"/>
                    <a:pt x="51833" y="12625"/>
                    <a:pt x="49419" y="7829"/>
                  </a:cubicBezTo>
                  <a:cubicBezTo>
                    <a:pt x="47006" y="3002"/>
                    <a:pt x="42178" y="1"/>
                    <a:pt x="3679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chemeClr val="tx2">
                    <a:lumMod val="10000"/>
                  </a:schemeClr>
                </a:solidFill>
                <a:latin typeface="+mn-lt"/>
                <a:cs typeface="+mj-cs"/>
              </a:endParaRPr>
            </a:p>
          </p:txBody>
        </p:sp>
        <p:sp>
          <p:nvSpPr>
            <p:cNvPr id="342" name="Google Shape;342;p47"/>
            <p:cNvSpPr/>
            <p:nvPr/>
          </p:nvSpPr>
          <p:spPr>
            <a:xfrm>
              <a:off x="4635160" y="1832715"/>
              <a:ext cx="138999" cy="185712"/>
            </a:xfrm>
            <a:custGeom>
              <a:avLst/>
              <a:gdLst/>
              <a:ahLst/>
              <a:cxnLst/>
              <a:rect l="l" t="t" r="r" b="b"/>
              <a:pathLst>
                <a:path w="8156" h="10897" extrusionOk="0">
                  <a:moveTo>
                    <a:pt x="4078" y="1"/>
                  </a:moveTo>
                  <a:lnTo>
                    <a:pt x="1" y="5448"/>
                  </a:lnTo>
                  <a:lnTo>
                    <a:pt x="4078" y="10896"/>
                  </a:lnTo>
                  <a:lnTo>
                    <a:pt x="8155" y="5448"/>
                  </a:lnTo>
                  <a:lnTo>
                    <a:pt x="4078" y="1"/>
                  </a:lnTo>
                  <a:close/>
                </a:path>
              </a:pathLst>
            </a:custGeom>
            <a:solidFill>
              <a:srgbClr val="CBDE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343" name="Google Shape;343;p47"/>
            <p:cNvSpPr/>
            <p:nvPr/>
          </p:nvSpPr>
          <p:spPr>
            <a:xfrm>
              <a:off x="4496184" y="1647604"/>
              <a:ext cx="138999" cy="185133"/>
            </a:xfrm>
            <a:custGeom>
              <a:avLst/>
              <a:gdLst/>
              <a:ahLst/>
              <a:cxnLst/>
              <a:rect l="l" t="t" r="r" b="b"/>
              <a:pathLst>
                <a:path w="8156" h="10863" extrusionOk="0">
                  <a:moveTo>
                    <a:pt x="4078" y="1"/>
                  </a:moveTo>
                  <a:lnTo>
                    <a:pt x="1" y="5448"/>
                  </a:lnTo>
                  <a:lnTo>
                    <a:pt x="4078" y="10863"/>
                  </a:lnTo>
                  <a:lnTo>
                    <a:pt x="8156" y="5448"/>
                  </a:lnTo>
                  <a:lnTo>
                    <a:pt x="4078" y="1"/>
                  </a:lnTo>
                  <a:close/>
                </a:path>
              </a:pathLst>
            </a:custGeom>
            <a:solidFill>
              <a:srgbClr val="CBDE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+mn-lt"/>
                <a:cs typeface="+mn-cs"/>
              </a:endParaRPr>
            </a:p>
          </p:txBody>
        </p:sp>
      </p:grpSp>
      <p:sp>
        <p:nvSpPr>
          <p:cNvPr id="12" name="Google Shape;348;p48">
            <a:extLst>
              <a:ext uri="{FF2B5EF4-FFF2-40B4-BE49-F238E27FC236}">
                <a16:creationId xmlns:a16="http://schemas.microsoft.com/office/drawing/2014/main" id="{FF8B35B6-C7A4-44DF-ACE7-B7A4D3F5A476}"/>
              </a:ext>
            </a:extLst>
          </p:cNvPr>
          <p:cNvSpPr txBox="1">
            <a:spLocks/>
          </p:cNvSpPr>
          <p:nvPr/>
        </p:nvSpPr>
        <p:spPr>
          <a:xfrm>
            <a:off x="1412726" y="3044421"/>
            <a:ext cx="5463300" cy="6792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Font typeface="Nunito"/>
              <a:buNone/>
              <a:defRPr sz="3600" b="0" i="0" u="none" strike="noStrike" cap="none">
                <a:solidFill>
                  <a:schemeClr val="accent1"/>
                </a:solidFill>
                <a:latin typeface="Nunito SemiBold"/>
                <a:ea typeface="Nunito SemiBold"/>
                <a:cs typeface="Nunito SemiBold"/>
                <a:sym typeface="Nunito SemiBol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Font typeface="Thasadith"/>
              <a:buNone/>
              <a:defRPr sz="5200" b="0" i="0" u="none" strike="noStrike" cap="none">
                <a:solidFill>
                  <a:schemeClr val="accent1"/>
                </a:solidFill>
                <a:latin typeface="Thasadith"/>
                <a:ea typeface="Thasadith"/>
                <a:cs typeface="Thasadith"/>
                <a:sym typeface="Thasadith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Font typeface="Thasadith"/>
              <a:buNone/>
              <a:defRPr sz="5200" b="0" i="0" u="none" strike="noStrike" cap="none">
                <a:solidFill>
                  <a:schemeClr val="accent1"/>
                </a:solidFill>
                <a:latin typeface="Thasadith"/>
                <a:ea typeface="Thasadith"/>
                <a:cs typeface="Thasadith"/>
                <a:sym typeface="Thasadith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Font typeface="Thasadith"/>
              <a:buNone/>
              <a:defRPr sz="5200" b="0" i="0" u="none" strike="noStrike" cap="none">
                <a:solidFill>
                  <a:schemeClr val="accent1"/>
                </a:solidFill>
                <a:latin typeface="Thasadith"/>
                <a:ea typeface="Thasadith"/>
                <a:cs typeface="Thasadith"/>
                <a:sym typeface="Thasadith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Font typeface="Thasadith"/>
              <a:buNone/>
              <a:defRPr sz="5200" b="0" i="0" u="none" strike="noStrike" cap="none">
                <a:solidFill>
                  <a:schemeClr val="accent1"/>
                </a:solidFill>
                <a:latin typeface="Thasadith"/>
                <a:ea typeface="Thasadith"/>
                <a:cs typeface="Thasadith"/>
                <a:sym typeface="Thasadith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Font typeface="Thasadith"/>
              <a:buNone/>
              <a:defRPr sz="5200" b="0" i="0" u="none" strike="noStrike" cap="none">
                <a:solidFill>
                  <a:schemeClr val="accent1"/>
                </a:solidFill>
                <a:latin typeface="Thasadith"/>
                <a:ea typeface="Thasadith"/>
                <a:cs typeface="Thasadith"/>
                <a:sym typeface="Thasadith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Font typeface="Thasadith"/>
              <a:buNone/>
              <a:defRPr sz="5200" b="0" i="0" u="none" strike="noStrike" cap="none">
                <a:solidFill>
                  <a:schemeClr val="accent1"/>
                </a:solidFill>
                <a:latin typeface="Thasadith"/>
                <a:ea typeface="Thasadith"/>
                <a:cs typeface="Thasadith"/>
                <a:sym typeface="Thasadith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Font typeface="Thasadith"/>
              <a:buNone/>
              <a:defRPr sz="5200" b="0" i="0" u="none" strike="noStrike" cap="none">
                <a:solidFill>
                  <a:schemeClr val="accent1"/>
                </a:solidFill>
                <a:latin typeface="Thasadith"/>
                <a:ea typeface="Thasadith"/>
                <a:cs typeface="Thasadith"/>
                <a:sym typeface="Thasadith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Font typeface="Thasadith"/>
              <a:buNone/>
              <a:defRPr sz="5200" b="0" i="0" u="none" strike="noStrike" cap="none">
                <a:solidFill>
                  <a:schemeClr val="accent1"/>
                </a:solidFill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pPr algn="l"/>
            <a:r>
              <a:rPr lang="en-US" dirty="0">
                <a:solidFill>
                  <a:schemeClr val="tx2">
                    <a:lumMod val="10000"/>
                  </a:schemeClr>
                </a:solidFill>
                <a:latin typeface="+mn-lt"/>
                <a:cs typeface="+mj-cs"/>
              </a:rPr>
              <a:t>                 </a:t>
            </a:r>
            <a:r>
              <a:rPr lang="en-US" sz="1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Year1 AMS</a:t>
            </a:r>
          </a:p>
        </p:txBody>
      </p:sp>
      <p:sp>
        <p:nvSpPr>
          <p:cNvPr id="17" name="Google Shape;348;p48">
            <a:extLst>
              <a:ext uri="{FF2B5EF4-FFF2-40B4-BE49-F238E27FC236}">
                <a16:creationId xmlns:a16="http://schemas.microsoft.com/office/drawing/2014/main" id="{AB1FF063-DE5F-43CC-B6E9-961177EC4579}"/>
              </a:ext>
            </a:extLst>
          </p:cNvPr>
          <p:cNvSpPr txBox="1">
            <a:spLocks/>
          </p:cNvSpPr>
          <p:nvPr/>
        </p:nvSpPr>
        <p:spPr>
          <a:xfrm>
            <a:off x="1474188" y="2008017"/>
            <a:ext cx="5463299" cy="10173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Font typeface="Nunito"/>
              <a:buNone/>
              <a:defRPr sz="3600" b="0" i="0" u="none" strike="noStrike" cap="none">
                <a:solidFill>
                  <a:schemeClr val="accent1"/>
                </a:solidFill>
                <a:latin typeface="Nunito SemiBold"/>
                <a:ea typeface="Nunito SemiBold"/>
                <a:cs typeface="Nunito SemiBold"/>
                <a:sym typeface="Nunito SemiBol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Font typeface="Thasadith"/>
              <a:buNone/>
              <a:defRPr sz="5200" b="0" i="0" u="none" strike="noStrike" cap="none">
                <a:solidFill>
                  <a:schemeClr val="accent1"/>
                </a:solidFill>
                <a:latin typeface="Thasadith"/>
                <a:ea typeface="Thasadith"/>
                <a:cs typeface="Thasadith"/>
                <a:sym typeface="Thasadith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Font typeface="Thasadith"/>
              <a:buNone/>
              <a:defRPr sz="5200" b="0" i="0" u="none" strike="noStrike" cap="none">
                <a:solidFill>
                  <a:schemeClr val="accent1"/>
                </a:solidFill>
                <a:latin typeface="Thasadith"/>
                <a:ea typeface="Thasadith"/>
                <a:cs typeface="Thasadith"/>
                <a:sym typeface="Thasadith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Font typeface="Thasadith"/>
              <a:buNone/>
              <a:defRPr sz="5200" b="0" i="0" u="none" strike="noStrike" cap="none">
                <a:solidFill>
                  <a:schemeClr val="accent1"/>
                </a:solidFill>
                <a:latin typeface="Thasadith"/>
                <a:ea typeface="Thasadith"/>
                <a:cs typeface="Thasadith"/>
                <a:sym typeface="Thasadith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Font typeface="Thasadith"/>
              <a:buNone/>
              <a:defRPr sz="5200" b="0" i="0" u="none" strike="noStrike" cap="none">
                <a:solidFill>
                  <a:schemeClr val="accent1"/>
                </a:solidFill>
                <a:latin typeface="Thasadith"/>
                <a:ea typeface="Thasadith"/>
                <a:cs typeface="Thasadith"/>
                <a:sym typeface="Thasadith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Font typeface="Thasadith"/>
              <a:buNone/>
              <a:defRPr sz="5200" b="0" i="0" u="none" strike="noStrike" cap="none">
                <a:solidFill>
                  <a:schemeClr val="accent1"/>
                </a:solidFill>
                <a:latin typeface="Thasadith"/>
                <a:ea typeface="Thasadith"/>
                <a:cs typeface="Thasadith"/>
                <a:sym typeface="Thasadith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Font typeface="Thasadith"/>
              <a:buNone/>
              <a:defRPr sz="5200" b="0" i="0" u="none" strike="noStrike" cap="none">
                <a:solidFill>
                  <a:schemeClr val="accent1"/>
                </a:solidFill>
                <a:latin typeface="Thasadith"/>
                <a:ea typeface="Thasadith"/>
                <a:cs typeface="Thasadith"/>
                <a:sym typeface="Thasadith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Font typeface="Thasadith"/>
              <a:buNone/>
              <a:defRPr sz="5200" b="0" i="0" u="none" strike="noStrike" cap="none">
                <a:solidFill>
                  <a:schemeClr val="accent1"/>
                </a:solidFill>
                <a:latin typeface="Thasadith"/>
                <a:ea typeface="Thasadith"/>
                <a:cs typeface="Thasadith"/>
                <a:sym typeface="Thasadith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Font typeface="Thasadith"/>
              <a:buNone/>
              <a:defRPr sz="5200" b="0" i="0" u="none" strike="noStrike" cap="none">
                <a:solidFill>
                  <a:schemeClr val="accent1"/>
                </a:solidFill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pPr algn="l"/>
            <a:r>
              <a:rPr lang="en-US" sz="5400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LUNG CANCER</a:t>
            </a:r>
          </a:p>
        </p:txBody>
      </p:sp>
      <p:sp>
        <p:nvSpPr>
          <p:cNvPr id="11" name="Google Shape;348;p48">
            <a:extLst>
              <a:ext uri="{FF2B5EF4-FFF2-40B4-BE49-F238E27FC236}">
                <a16:creationId xmlns:a16="http://schemas.microsoft.com/office/drawing/2014/main" id="{75A4664F-AFF2-4561-8A93-3C068B97847C}"/>
              </a:ext>
            </a:extLst>
          </p:cNvPr>
          <p:cNvSpPr txBox="1">
            <a:spLocks/>
          </p:cNvSpPr>
          <p:nvPr/>
        </p:nvSpPr>
        <p:spPr>
          <a:xfrm>
            <a:off x="1412726" y="3602450"/>
            <a:ext cx="5463300" cy="7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Font typeface="Nunito"/>
              <a:buNone/>
              <a:defRPr sz="3600" b="0" i="0" u="none" strike="noStrike" cap="none">
                <a:solidFill>
                  <a:schemeClr val="accent1"/>
                </a:solidFill>
                <a:latin typeface="Nunito SemiBold"/>
                <a:ea typeface="Nunito SemiBold"/>
                <a:cs typeface="Nunito SemiBold"/>
                <a:sym typeface="Nunito SemiBol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Font typeface="Thasadith"/>
              <a:buNone/>
              <a:defRPr sz="5200" b="0" i="0" u="none" strike="noStrike" cap="none">
                <a:solidFill>
                  <a:schemeClr val="accent1"/>
                </a:solidFill>
                <a:latin typeface="Thasadith"/>
                <a:ea typeface="Thasadith"/>
                <a:cs typeface="Thasadith"/>
                <a:sym typeface="Thasadith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Font typeface="Thasadith"/>
              <a:buNone/>
              <a:defRPr sz="5200" b="0" i="0" u="none" strike="noStrike" cap="none">
                <a:solidFill>
                  <a:schemeClr val="accent1"/>
                </a:solidFill>
                <a:latin typeface="Thasadith"/>
                <a:ea typeface="Thasadith"/>
                <a:cs typeface="Thasadith"/>
                <a:sym typeface="Thasadith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Font typeface="Thasadith"/>
              <a:buNone/>
              <a:defRPr sz="5200" b="0" i="0" u="none" strike="noStrike" cap="none">
                <a:solidFill>
                  <a:schemeClr val="accent1"/>
                </a:solidFill>
                <a:latin typeface="Thasadith"/>
                <a:ea typeface="Thasadith"/>
                <a:cs typeface="Thasadith"/>
                <a:sym typeface="Thasadith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Font typeface="Thasadith"/>
              <a:buNone/>
              <a:defRPr sz="5200" b="0" i="0" u="none" strike="noStrike" cap="none">
                <a:solidFill>
                  <a:schemeClr val="accent1"/>
                </a:solidFill>
                <a:latin typeface="Thasadith"/>
                <a:ea typeface="Thasadith"/>
                <a:cs typeface="Thasadith"/>
                <a:sym typeface="Thasadith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Font typeface="Thasadith"/>
              <a:buNone/>
              <a:defRPr sz="5200" b="0" i="0" u="none" strike="noStrike" cap="none">
                <a:solidFill>
                  <a:schemeClr val="accent1"/>
                </a:solidFill>
                <a:latin typeface="Thasadith"/>
                <a:ea typeface="Thasadith"/>
                <a:cs typeface="Thasadith"/>
                <a:sym typeface="Thasadith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Font typeface="Thasadith"/>
              <a:buNone/>
              <a:defRPr sz="5200" b="0" i="0" u="none" strike="noStrike" cap="none">
                <a:solidFill>
                  <a:schemeClr val="accent1"/>
                </a:solidFill>
                <a:latin typeface="Thasadith"/>
                <a:ea typeface="Thasadith"/>
                <a:cs typeface="Thasadith"/>
                <a:sym typeface="Thasadith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Font typeface="Thasadith"/>
              <a:buNone/>
              <a:defRPr sz="5200" b="0" i="0" u="none" strike="noStrike" cap="none">
                <a:solidFill>
                  <a:schemeClr val="accent1"/>
                </a:solidFill>
                <a:latin typeface="Thasadith"/>
                <a:ea typeface="Thasadith"/>
                <a:cs typeface="Thasadith"/>
                <a:sym typeface="Thasadith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Font typeface="Thasadith"/>
              <a:buNone/>
              <a:defRPr sz="5200" b="0" i="0" u="none" strike="noStrike" cap="none">
                <a:solidFill>
                  <a:schemeClr val="accent1"/>
                </a:solidFill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pPr algn="l"/>
            <a:endParaRPr lang="en-US" dirty="0"/>
          </a:p>
        </p:txBody>
      </p:sp>
      <p:sp>
        <p:nvSpPr>
          <p:cNvPr id="13" name="Google Shape;348;p48">
            <a:extLst>
              <a:ext uri="{FF2B5EF4-FFF2-40B4-BE49-F238E27FC236}">
                <a16:creationId xmlns:a16="http://schemas.microsoft.com/office/drawing/2014/main" id="{24F20D1B-C84B-4FF3-A59D-B3057B077AA1}"/>
              </a:ext>
            </a:extLst>
          </p:cNvPr>
          <p:cNvSpPr txBox="1">
            <a:spLocks/>
          </p:cNvSpPr>
          <p:nvPr/>
        </p:nvSpPr>
        <p:spPr>
          <a:xfrm>
            <a:off x="2322291" y="3602450"/>
            <a:ext cx="5463300" cy="7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Font typeface="Nunito"/>
              <a:buNone/>
              <a:defRPr sz="3600" b="0" i="0" u="none" strike="noStrike" cap="none">
                <a:solidFill>
                  <a:schemeClr val="accent1"/>
                </a:solidFill>
                <a:latin typeface="Nunito SemiBold"/>
                <a:ea typeface="Nunito SemiBold"/>
                <a:cs typeface="Nunito SemiBold"/>
                <a:sym typeface="Nunito SemiBol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Font typeface="Thasadith"/>
              <a:buNone/>
              <a:defRPr sz="5200" b="0" i="0" u="none" strike="noStrike" cap="none">
                <a:solidFill>
                  <a:schemeClr val="accent1"/>
                </a:solidFill>
                <a:latin typeface="Thasadith"/>
                <a:ea typeface="Thasadith"/>
                <a:cs typeface="Thasadith"/>
                <a:sym typeface="Thasadith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Font typeface="Thasadith"/>
              <a:buNone/>
              <a:defRPr sz="5200" b="0" i="0" u="none" strike="noStrike" cap="none">
                <a:solidFill>
                  <a:schemeClr val="accent1"/>
                </a:solidFill>
                <a:latin typeface="Thasadith"/>
                <a:ea typeface="Thasadith"/>
                <a:cs typeface="Thasadith"/>
                <a:sym typeface="Thasadith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Font typeface="Thasadith"/>
              <a:buNone/>
              <a:defRPr sz="5200" b="0" i="0" u="none" strike="noStrike" cap="none">
                <a:solidFill>
                  <a:schemeClr val="accent1"/>
                </a:solidFill>
                <a:latin typeface="Thasadith"/>
                <a:ea typeface="Thasadith"/>
                <a:cs typeface="Thasadith"/>
                <a:sym typeface="Thasadith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Font typeface="Thasadith"/>
              <a:buNone/>
              <a:defRPr sz="5200" b="0" i="0" u="none" strike="noStrike" cap="none">
                <a:solidFill>
                  <a:schemeClr val="accent1"/>
                </a:solidFill>
                <a:latin typeface="Thasadith"/>
                <a:ea typeface="Thasadith"/>
                <a:cs typeface="Thasadith"/>
                <a:sym typeface="Thasadith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Font typeface="Thasadith"/>
              <a:buNone/>
              <a:defRPr sz="5200" b="0" i="0" u="none" strike="noStrike" cap="none">
                <a:solidFill>
                  <a:schemeClr val="accent1"/>
                </a:solidFill>
                <a:latin typeface="Thasadith"/>
                <a:ea typeface="Thasadith"/>
                <a:cs typeface="Thasadith"/>
                <a:sym typeface="Thasadith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Font typeface="Thasadith"/>
              <a:buNone/>
              <a:defRPr sz="5200" b="0" i="0" u="none" strike="noStrike" cap="none">
                <a:solidFill>
                  <a:schemeClr val="accent1"/>
                </a:solidFill>
                <a:latin typeface="Thasadith"/>
                <a:ea typeface="Thasadith"/>
                <a:cs typeface="Thasadith"/>
                <a:sym typeface="Thasadith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Font typeface="Thasadith"/>
              <a:buNone/>
              <a:defRPr sz="5200" b="0" i="0" u="none" strike="noStrike" cap="none">
                <a:solidFill>
                  <a:schemeClr val="accent1"/>
                </a:solidFill>
                <a:latin typeface="Thasadith"/>
                <a:ea typeface="Thasadith"/>
                <a:cs typeface="Thasadith"/>
                <a:sym typeface="Thasadith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Font typeface="Thasadith"/>
              <a:buNone/>
              <a:defRPr sz="5200" b="0" i="0" u="none" strike="noStrike" cap="none">
                <a:solidFill>
                  <a:schemeClr val="accent1"/>
                </a:solidFill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pPr algn="l"/>
            <a:r>
              <a:rPr lang="en-US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Presented by: </a:t>
            </a:r>
            <a:r>
              <a:rPr lang="en-US" sz="2000" dirty="0" err="1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Essra</a:t>
            </a:r>
            <a:r>
              <a:rPr lang="en-US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Adel </a:t>
            </a:r>
            <a:r>
              <a:rPr lang="en-US" sz="2000" dirty="0" err="1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Dermish</a:t>
            </a:r>
            <a:r>
              <a:rPr lang="en-US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l"/>
            <a:r>
              <a:rPr lang="en-US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Student No: 3584</a:t>
            </a:r>
            <a:endParaRPr lang="en-US" sz="2000" dirty="0">
              <a:latin typeface="+mj-lt"/>
              <a:cs typeface="+mj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5284830-C026-4713-B949-25748FD278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016" y="126423"/>
            <a:ext cx="6337968" cy="1155772"/>
          </a:xfrm>
          <a:prstGeom prst="rect">
            <a:avLst/>
          </a:prstGeom>
        </p:spPr>
      </p:pic>
      <p:sp>
        <p:nvSpPr>
          <p:cNvPr id="2" name="مستطيل 1">
            <a:extLst>
              <a:ext uri="{FF2B5EF4-FFF2-40B4-BE49-F238E27FC236}">
                <a16:creationId xmlns:a16="http://schemas.microsoft.com/office/drawing/2014/main" id="{8F03D625-B3F4-4A47-B745-74F6B1CA6F3C}"/>
              </a:ext>
            </a:extLst>
          </p:cNvPr>
          <p:cNvSpPr/>
          <p:nvPr/>
        </p:nvSpPr>
        <p:spPr>
          <a:xfrm>
            <a:off x="7254548" y="4624125"/>
            <a:ext cx="2744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4FAB73BC-B049-4115-A692-8D63A059BFB8}" type="slidenum"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</a:t>
            </a:fld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693569F5-A0D6-40A1-8215-2168E8041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0814" y="119591"/>
            <a:ext cx="4701208" cy="752400"/>
          </a:xfrm>
        </p:spPr>
        <p:txBody>
          <a:bodyPr/>
          <a:lstStyle/>
          <a:p>
            <a:r>
              <a:rPr lang="en-US" sz="4000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endParaRPr lang="ar-SA" sz="4000" b="1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15AC5E04-FD4A-472A-8B0D-BFB6A86D84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8958" y="1123123"/>
            <a:ext cx="8482372" cy="2653747"/>
          </a:xfrm>
        </p:spPr>
        <p:txBody>
          <a:bodyPr/>
          <a:lstStyle/>
          <a:p>
            <a:r>
              <a:rPr lang="en-US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Carcinoma is the most common form of Lung Cancer . </a:t>
            </a:r>
          </a:p>
          <a:p>
            <a:r>
              <a:rPr lang="en-US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 types of lung cancer can produce hormones witch is increase some hormonal levels in the body . </a:t>
            </a:r>
          </a:p>
          <a:p>
            <a:r>
              <a:rPr lang="en-US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Uncontrolled lung tumors can be fetal .</a:t>
            </a:r>
          </a:p>
          <a:p>
            <a:r>
              <a:rPr lang="en-US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Many available treatments under current using or under research .</a:t>
            </a:r>
          </a:p>
          <a:p>
            <a:r>
              <a:rPr lang="en-US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Secondhand smokers can be largely affect by any types of smokers.</a:t>
            </a:r>
          </a:p>
          <a:p>
            <a:endParaRPr lang="ar-SA" dirty="0"/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5BA5BFCC-A367-4D5B-A9CC-3A5C5E1BAB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778" b="100000" l="1096" r="98108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900376" y="3317926"/>
            <a:ext cx="2769271" cy="1517797"/>
          </a:xfrm>
          <a:prstGeom prst="rect">
            <a:avLst/>
          </a:prstGeom>
        </p:spPr>
      </p:pic>
      <p:sp>
        <p:nvSpPr>
          <p:cNvPr id="4" name="مستطيل 3">
            <a:extLst>
              <a:ext uri="{FF2B5EF4-FFF2-40B4-BE49-F238E27FC236}">
                <a16:creationId xmlns:a16="http://schemas.microsoft.com/office/drawing/2014/main" id="{9E6EDB55-FF86-4662-BC37-83B774BB7DD2}"/>
              </a:ext>
            </a:extLst>
          </p:cNvPr>
          <p:cNvSpPr/>
          <p:nvPr/>
        </p:nvSpPr>
        <p:spPr>
          <a:xfrm>
            <a:off x="7371639" y="4835723"/>
            <a:ext cx="36420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4FAB73BC-B049-4115-A692-8D63A059BFB8}" type="slidenum"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10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40656826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7B8F81A5-6047-4320-A6DE-3B0A0061EE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H="1">
            <a:off x="1590261" y="151373"/>
            <a:ext cx="5667450" cy="804300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  <a:endParaRPr lang="ar-SA" b="1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وان فرعي 2">
            <a:extLst>
              <a:ext uri="{FF2B5EF4-FFF2-40B4-BE49-F238E27FC236}">
                <a16:creationId xmlns:a16="http://schemas.microsoft.com/office/drawing/2014/main" id="{74BBC17F-4585-401E-8364-974285312E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rot="1530">
            <a:off x="311123" y="899385"/>
            <a:ext cx="8225726" cy="3184827"/>
          </a:xfrm>
        </p:spPr>
        <p:txBody>
          <a:bodyPr/>
          <a:lstStyle/>
          <a:p>
            <a:pPr marL="34290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"Non-Small Cell Lung Cancer Treatment – Patient Version (PDQ®)". NCI. 12 May 2015. Archived from the original on 29 February 2016. Retrieved 5 March 2016. </a:t>
            </a:r>
          </a:p>
          <a:p>
            <a:pPr marL="342900" algn="l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National Library of medicine , Medline Plus, Lung Cancer , </a:t>
            </a:r>
            <a:r>
              <a:rPr lang="en-US" sz="1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https://medlineplus.gov/lungcancer.html</a:t>
            </a:r>
            <a:endParaRPr lang="en-US" sz="1400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algn="l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NHS, Symptoms - Lung cancer , </a:t>
            </a:r>
            <a:r>
              <a:rPr lang="en-US" sz="1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https://www.nhs.uk/conditions/lung-cancer/symptoms/</a:t>
            </a:r>
            <a:endParaRPr lang="en-US" sz="1400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algn="l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Bracken-Clarke D, Kapoor D, Baird AM, Buchanan PJ, Gately  K ,</a:t>
            </a:r>
            <a:r>
              <a:rPr lang="en-US" sz="1400" dirty="0" err="1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Cuffe</a:t>
            </a:r>
            <a:r>
              <a:rPr lang="en-US" sz="1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S, Finn SP (March 2021). "Vaping and lung cancer – A review of current data and recommendations". Lung Cancer. 153: 11–20. doi:10.1016/j.lungcan.2020.12.030. PMID 33429159. </a:t>
            </a:r>
          </a:p>
          <a:p>
            <a:pPr marL="342900" algn="l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Baldwin DR, Hansell DM, Duffy SW, Field JK (March 2014). "Lung cancer screening with low-dose computed tomography". BMJ. 348: g1970. doi:10.1136/bmj.g1970. PMID 24609921. S2CID 39926785. </a:t>
            </a:r>
          </a:p>
          <a:p>
            <a:pPr marL="34290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Sun Y, Li Z, Li J, Li Z, Han J (March 2016). "A Healthy Dietary Pattern Reduces Lung Cancer Risk: A Systematic Review and Meta-Analysis". Nutrients. 8 (3): 134. doi:10.3390/nu8030134. PMC 4808863. PMID 26959051. </a:t>
            </a:r>
          </a:p>
          <a:p>
            <a:pPr algn="l"/>
            <a:endParaRPr lang="ar-SA" dirty="0"/>
          </a:p>
        </p:txBody>
      </p:sp>
      <p:sp>
        <p:nvSpPr>
          <p:cNvPr id="4" name="مستطيل 3">
            <a:extLst>
              <a:ext uri="{FF2B5EF4-FFF2-40B4-BE49-F238E27FC236}">
                <a16:creationId xmlns:a16="http://schemas.microsoft.com/office/drawing/2014/main" id="{F3B96017-2056-4ADC-908E-25BF9C705257}"/>
              </a:ext>
            </a:extLst>
          </p:cNvPr>
          <p:cNvSpPr/>
          <p:nvPr/>
        </p:nvSpPr>
        <p:spPr>
          <a:xfrm>
            <a:off x="7520725" y="4625797"/>
            <a:ext cx="36420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fld id="{4FAB73BC-B049-4115-A692-8D63A059BFB8}" type="slidenum"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11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2069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E0B3C74C-F8C6-4BBB-9E75-5A7DEFB1E6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699" y="1429164"/>
            <a:ext cx="7066722" cy="1926900"/>
          </a:xfrm>
        </p:spPr>
        <p:txBody>
          <a:bodyPr/>
          <a:lstStyle/>
          <a:p>
            <a:pPr algn="ctr"/>
            <a:r>
              <a:rPr lang="en-US" sz="7200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 You</a:t>
            </a:r>
            <a:endParaRPr lang="ar-SA" sz="7200" b="1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مستطيل 2">
            <a:extLst>
              <a:ext uri="{FF2B5EF4-FFF2-40B4-BE49-F238E27FC236}">
                <a16:creationId xmlns:a16="http://schemas.microsoft.com/office/drawing/2014/main" id="{C4ACD81C-A00E-4532-886B-AED189DD8535}"/>
              </a:ext>
            </a:extLst>
          </p:cNvPr>
          <p:cNvSpPr/>
          <p:nvPr/>
        </p:nvSpPr>
        <p:spPr>
          <a:xfrm>
            <a:off x="7471030" y="4634289"/>
            <a:ext cx="36420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4FAB73BC-B049-4115-A692-8D63A059BFB8}" type="slidenum"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12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77459842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48"/>
          <p:cNvSpPr txBox="1">
            <a:spLocks noGrp="1"/>
          </p:cNvSpPr>
          <p:nvPr>
            <p:ph type="title"/>
          </p:nvPr>
        </p:nvSpPr>
        <p:spPr>
          <a:xfrm>
            <a:off x="720000" y="298487"/>
            <a:ext cx="5463300" cy="75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4000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Objectives</a:t>
            </a:r>
            <a:endParaRPr sz="4000" b="1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9" name="Google Shape;349;p48"/>
          <p:cNvSpPr txBox="1">
            <a:spLocks noGrp="1"/>
          </p:cNvSpPr>
          <p:nvPr>
            <p:ph type="subTitle" idx="1"/>
          </p:nvPr>
        </p:nvSpPr>
        <p:spPr>
          <a:xfrm flipH="1">
            <a:off x="640487" y="1331739"/>
            <a:ext cx="6754226" cy="304147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Define Lung Cancer.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 Classification of Lung Cancer.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List Most Common Causes of Lung Cancer.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 the signs and symptoms of lung cancer.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 available therapy's for Lung Carcinoma.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Discuss how to prevent hazards that affect lungs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cs typeface="+mj-cs"/>
              </a:rPr>
              <a:t>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3" name="صورة 2">
            <a:extLst>
              <a:ext uri="{FF2B5EF4-FFF2-40B4-BE49-F238E27FC236}">
                <a16:creationId xmlns:a16="http://schemas.microsoft.com/office/drawing/2014/main" id="{A0D25FD4-2752-4418-8F38-0E7414C665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4713" y="298487"/>
            <a:ext cx="1331844" cy="1440861"/>
          </a:xfrm>
          <a:prstGeom prst="rect">
            <a:avLst/>
          </a:prstGeom>
        </p:spPr>
      </p:pic>
      <p:sp>
        <p:nvSpPr>
          <p:cNvPr id="2" name="مستطيل 1">
            <a:extLst>
              <a:ext uri="{FF2B5EF4-FFF2-40B4-BE49-F238E27FC236}">
                <a16:creationId xmlns:a16="http://schemas.microsoft.com/office/drawing/2014/main" id="{5CAB572B-721E-45D7-AF35-2CA909CFA14E}"/>
              </a:ext>
            </a:extLst>
          </p:cNvPr>
          <p:cNvSpPr/>
          <p:nvPr/>
        </p:nvSpPr>
        <p:spPr>
          <a:xfrm>
            <a:off x="7120279" y="4537236"/>
            <a:ext cx="2744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4FAB73BC-B049-4115-A692-8D63A059BFB8}" type="slidenum"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</a:t>
            </a:fld>
            <a:endParaRPr lang="ar-SA" dirty="0"/>
          </a:p>
        </p:txBody>
      </p:sp>
    </p:spTree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49"/>
          <p:cNvSpPr txBox="1">
            <a:spLocks noGrp="1"/>
          </p:cNvSpPr>
          <p:nvPr>
            <p:ph type="title"/>
          </p:nvPr>
        </p:nvSpPr>
        <p:spPr>
          <a:xfrm flipH="1">
            <a:off x="1612855" y="397976"/>
            <a:ext cx="5391300" cy="804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b="1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5" name="Google Shape;355;p49"/>
          <p:cNvSpPr txBox="1">
            <a:spLocks noGrp="1"/>
          </p:cNvSpPr>
          <p:nvPr>
            <p:ph type="subTitle" idx="1"/>
          </p:nvPr>
        </p:nvSpPr>
        <p:spPr>
          <a:xfrm rot="1530">
            <a:off x="89461" y="1431591"/>
            <a:ext cx="8587226" cy="357783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Lung cancer remains the leading cause of cancer mortality in men and women in the U.S. and worldwide. 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About 90% of lung cancer cases are caused by smoking and the use of tobacco products.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However, other factors such as radon gas, asbestos, air pollution exposures, and chronic infections can contribute to lung carcinogenesis.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addition, multiple inherited and acquired mechanisms of susceptibility to lung cancer have been proposed. </a:t>
            </a:r>
            <a:endParaRPr lang="ar-SA" sz="2000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+mn-lt"/>
            </a:endParaRPr>
          </a:p>
        </p:txBody>
      </p:sp>
      <p:sp>
        <p:nvSpPr>
          <p:cNvPr id="3" name="مستطيل 2">
            <a:extLst>
              <a:ext uri="{FF2B5EF4-FFF2-40B4-BE49-F238E27FC236}">
                <a16:creationId xmlns:a16="http://schemas.microsoft.com/office/drawing/2014/main" id="{DBB13121-BA29-4DB8-B44A-34514B8F7644}"/>
              </a:ext>
            </a:extLst>
          </p:cNvPr>
          <p:cNvSpPr/>
          <p:nvPr/>
        </p:nvSpPr>
        <p:spPr>
          <a:xfrm>
            <a:off x="7883661" y="4703561"/>
            <a:ext cx="2744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4FAB73BC-B049-4115-A692-8D63A059BFB8}" type="slidenum"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p58"/>
          <p:cNvSpPr txBox="1">
            <a:spLocks noGrp="1"/>
          </p:cNvSpPr>
          <p:nvPr>
            <p:ph type="title"/>
          </p:nvPr>
        </p:nvSpPr>
        <p:spPr>
          <a:xfrm>
            <a:off x="458358" y="89775"/>
            <a:ext cx="4690112" cy="75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3200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Is Lung Cancer ?</a:t>
            </a:r>
            <a:endParaRPr sz="3200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6" name="Google Shape;446;p58"/>
          <p:cNvSpPr txBox="1">
            <a:spLocks noGrp="1"/>
          </p:cNvSpPr>
          <p:nvPr>
            <p:ph type="body" idx="1"/>
          </p:nvPr>
        </p:nvSpPr>
        <p:spPr>
          <a:xfrm>
            <a:off x="47548" y="376523"/>
            <a:ext cx="9048904" cy="2727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indent="-558800"/>
            <a:r>
              <a:rPr lang="en-US" sz="2400" dirty="0">
                <a:solidFill>
                  <a:schemeClr val="tx2">
                    <a:lumMod val="10000"/>
                  </a:schemeClr>
                </a:solidFill>
                <a:cs typeface="+mj-cs"/>
              </a:rPr>
              <a:t>Lung cancer, also known as lung carcinoma, since about 98–99% of all lung cancers are carcinomas, is a malignant lung tumor characterized by uncontrolled cell growth in tissues of the lung.</a:t>
            </a:r>
          </a:p>
        </p:txBody>
      </p:sp>
      <p:pic>
        <p:nvPicPr>
          <p:cNvPr id="2" name="صورة 1">
            <a:extLst>
              <a:ext uri="{FF2B5EF4-FFF2-40B4-BE49-F238E27FC236}">
                <a16:creationId xmlns:a16="http://schemas.microsoft.com/office/drawing/2014/main" id="{7719871B-5093-4AF2-B802-9E9955F7AC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70" b="94864" l="9908" r="89862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598717" y="2618687"/>
            <a:ext cx="2832901" cy="2321158"/>
          </a:xfrm>
          <a:prstGeom prst="rect">
            <a:avLst/>
          </a:prstGeom>
        </p:spPr>
      </p:pic>
      <p:pic>
        <p:nvPicPr>
          <p:cNvPr id="3" name="صورة 2">
            <a:extLst>
              <a:ext uri="{FF2B5EF4-FFF2-40B4-BE49-F238E27FC236}">
                <a16:creationId xmlns:a16="http://schemas.microsoft.com/office/drawing/2014/main" id="{817D32AC-0DC6-453F-9BF6-4E33DFADA87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264" r="99605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58358" y="2618687"/>
            <a:ext cx="4311398" cy="2321158"/>
          </a:xfrm>
          <a:prstGeom prst="rect">
            <a:avLst/>
          </a:prstGeom>
        </p:spPr>
      </p:pic>
      <p:sp>
        <p:nvSpPr>
          <p:cNvPr id="4" name="مستطيل 3">
            <a:extLst>
              <a:ext uri="{FF2B5EF4-FFF2-40B4-BE49-F238E27FC236}">
                <a16:creationId xmlns:a16="http://schemas.microsoft.com/office/drawing/2014/main" id="{1890035C-4565-4E2F-8B57-2B8C26188F8D}"/>
              </a:ext>
            </a:extLst>
          </p:cNvPr>
          <p:cNvSpPr/>
          <p:nvPr/>
        </p:nvSpPr>
        <p:spPr>
          <a:xfrm>
            <a:off x="8002931" y="4766977"/>
            <a:ext cx="2744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4FAB73BC-B049-4115-A692-8D63A059BFB8}" type="slidenum"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4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p59"/>
          <p:cNvSpPr txBox="1">
            <a:spLocks noGrp="1"/>
          </p:cNvSpPr>
          <p:nvPr>
            <p:ph type="title"/>
          </p:nvPr>
        </p:nvSpPr>
        <p:spPr>
          <a:xfrm>
            <a:off x="373171" y="113033"/>
            <a:ext cx="6489095" cy="75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3200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 of Lung Cancer</a:t>
            </a:r>
            <a:endParaRPr sz="3200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1" name="Google Shape;461;p59"/>
          <p:cNvSpPr txBox="1"/>
          <p:nvPr/>
        </p:nvSpPr>
        <p:spPr>
          <a:xfrm>
            <a:off x="102509" y="1213419"/>
            <a:ext cx="4372403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-US" sz="2400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Non-small-cell lung carcinoma</a:t>
            </a:r>
          </a:p>
        </p:txBody>
      </p:sp>
      <p:sp>
        <p:nvSpPr>
          <p:cNvPr id="462" name="Google Shape;462;p59"/>
          <p:cNvSpPr txBox="1"/>
          <p:nvPr/>
        </p:nvSpPr>
        <p:spPr>
          <a:xfrm>
            <a:off x="171997" y="1809879"/>
            <a:ext cx="4400003" cy="851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indent="-285750" fontAlgn="t">
              <a:buFont typeface="Arial" panose="020B0604020202020204" pitchFamily="34" charset="0"/>
              <a:buChar char="•"/>
            </a:pPr>
            <a:r>
              <a:rPr lang="en-US" sz="2000" dirty="0"/>
              <a:t> </a:t>
            </a:r>
            <a:r>
              <a:rPr lang="en-US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Adenocarcinoma, Squamous-cell carcinoma, and Large-cell carcinoma.</a:t>
            </a:r>
            <a:endParaRPr lang="ar-SA" sz="2000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fontAlgn="t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more common type.</a:t>
            </a:r>
            <a:endParaRPr lang="ar-SA" sz="2000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fontAlgn="t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Typically occur close to large airways or anywhere in the lung.</a:t>
            </a:r>
            <a:endParaRPr lang="ar-SA" sz="2000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3" name="Google Shape;463;p59"/>
          <p:cNvSpPr txBox="1"/>
          <p:nvPr/>
        </p:nvSpPr>
        <p:spPr>
          <a:xfrm>
            <a:off x="4572000" y="1794335"/>
            <a:ext cx="4572000" cy="77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Dense neurosecretory granules (vesicles containing neuroendocrine hormones).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Less Common Type.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Most cases arise in the larger airways (primary and secondary bronchi).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accent1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accent1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464" name="Google Shape;464;p59"/>
          <p:cNvSpPr txBox="1"/>
          <p:nvPr/>
        </p:nvSpPr>
        <p:spPr>
          <a:xfrm>
            <a:off x="6395016" y="1144988"/>
            <a:ext cx="16809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8" name="Google Shape;464;p59">
            <a:extLst>
              <a:ext uri="{FF2B5EF4-FFF2-40B4-BE49-F238E27FC236}">
                <a16:creationId xmlns:a16="http://schemas.microsoft.com/office/drawing/2014/main" id="{24D37DB4-4DD2-4087-BA8C-250C5877DF47}"/>
              </a:ext>
            </a:extLst>
          </p:cNvPr>
          <p:cNvSpPr txBox="1"/>
          <p:nvPr/>
        </p:nvSpPr>
        <p:spPr>
          <a:xfrm>
            <a:off x="4818149" y="1259869"/>
            <a:ext cx="4045226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-US" sz="24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Small-cell lung carcinoma</a:t>
            </a:r>
          </a:p>
        </p:txBody>
      </p:sp>
      <p:pic>
        <p:nvPicPr>
          <p:cNvPr id="2" name="صورة 1">
            <a:extLst>
              <a:ext uri="{FF2B5EF4-FFF2-40B4-BE49-F238E27FC236}">
                <a16:creationId xmlns:a16="http://schemas.microsoft.com/office/drawing/2014/main" id="{16EBC374-BEB8-4BB0-8532-325517E87B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171" y="3896139"/>
            <a:ext cx="3831081" cy="1134327"/>
          </a:xfrm>
          <a:prstGeom prst="rect">
            <a:avLst/>
          </a:prstGeom>
        </p:spPr>
      </p:pic>
      <p:sp>
        <p:nvSpPr>
          <p:cNvPr id="3" name="مستطيل 2">
            <a:extLst>
              <a:ext uri="{FF2B5EF4-FFF2-40B4-BE49-F238E27FC236}">
                <a16:creationId xmlns:a16="http://schemas.microsoft.com/office/drawing/2014/main" id="{13F9D381-5D8A-4D08-82ED-BE7E1CB16452}"/>
              </a:ext>
            </a:extLst>
          </p:cNvPr>
          <p:cNvSpPr/>
          <p:nvPr/>
        </p:nvSpPr>
        <p:spPr>
          <a:xfrm>
            <a:off x="8075916" y="4722689"/>
            <a:ext cx="2744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4FAB73BC-B049-4115-A692-8D63A059BFB8}" type="slidenum"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5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Google Shape;624;p66"/>
          <p:cNvSpPr txBox="1"/>
          <p:nvPr/>
        </p:nvSpPr>
        <p:spPr>
          <a:xfrm>
            <a:off x="854438" y="1562000"/>
            <a:ext cx="2808000" cy="33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4F5B5D"/>
              </a:solidFill>
              <a:latin typeface="Nunito SemiBold"/>
              <a:ea typeface="Nunito SemiBold"/>
              <a:cs typeface="Nunito SemiBold"/>
              <a:sym typeface="Nunito SemiBold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AF3A894-BC45-4CCE-9323-E4EA65DAC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9498" y="89590"/>
            <a:ext cx="5462588" cy="752475"/>
          </a:xfrm>
        </p:spPr>
        <p:txBody>
          <a:bodyPr/>
          <a:lstStyle/>
          <a:p>
            <a:r>
              <a:rPr lang="en-US" sz="3600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Causes of Lung Cancer</a:t>
            </a:r>
          </a:p>
        </p:txBody>
      </p:sp>
      <p:sp>
        <p:nvSpPr>
          <p:cNvPr id="9" name="TextBox 7">
            <a:extLst>
              <a:ext uri="{FF2B5EF4-FFF2-40B4-BE49-F238E27FC236}">
                <a16:creationId xmlns:a16="http://schemas.microsoft.com/office/drawing/2014/main" id="{6A3FA61F-97F2-4CB9-878E-F3043CD16DC0}"/>
              </a:ext>
            </a:extLst>
          </p:cNvPr>
          <p:cNvSpPr txBox="1"/>
          <p:nvPr/>
        </p:nvSpPr>
        <p:spPr>
          <a:xfrm>
            <a:off x="399497" y="1234683"/>
            <a:ext cx="9104244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Smoking.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Radon gas.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Asbestos.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Air pollution.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Genetics.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 metals (aluminum production).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Ionizing radiation (X-ray and gamma).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 toxic gases (methyl ether (technical grade).</a:t>
            </a:r>
            <a:endParaRPr lang="en-US" altLang="en-US" sz="2000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altLang="en-US" sz="2000" dirty="0">
              <a:solidFill>
                <a:schemeClr val="accent1"/>
              </a:solidFill>
              <a:latin typeface="+mj-lt"/>
              <a:cs typeface="Calibri" panose="020F0502020204030204" pitchFamily="34" charset="0"/>
            </a:endParaRPr>
          </a:p>
          <a:p>
            <a:endParaRPr lang="en-US" sz="2000" dirty="0">
              <a:solidFill>
                <a:schemeClr val="accent1"/>
              </a:solidFill>
              <a:latin typeface="+mj-lt"/>
              <a:cs typeface="Calibri" panose="020F0502020204030204" pitchFamily="34" charset="0"/>
            </a:endParaRPr>
          </a:p>
          <a:p>
            <a:endParaRPr lang="en-US" dirty="0">
              <a:latin typeface="+mj-lt"/>
              <a:cs typeface="Calibri" panose="020F0502020204030204" pitchFamily="34" charset="0"/>
            </a:endParaRPr>
          </a:p>
        </p:txBody>
      </p:sp>
      <p:pic>
        <p:nvPicPr>
          <p:cNvPr id="2" name="صورة 1">
            <a:extLst>
              <a:ext uri="{FF2B5EF4-FFF2-40B4-BE49-F238E27FC236}">
                <a16:creationId xmlns:a16="http://schemas.microsoft.com/office/drawing/2014/main" id="{73C126B1-6B10-4584-81A6-A3BCB65AEC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1459" y="996340"/>
            <a:ext cx="3173043" cy="2321018"/>
          </a:xfrm>
          <a:prstGeom prst="rect">
            <a:avLst/>
          </a:prstGeom>
        </p:spPr>
      </p:pic>
      <p:sp>
        <p:nvSpPr>
          <p:cNvPr id="4" name="مستطيل 3">
            <a:extLst>
              <a:ext uri="{FF2B5EF4-FFF2-40B4-BE49-F238E27FC236}">
                <a16:creationId xmlns:a16="http://schemas.microsoft.com/office/drawing/2014/main" id="{292377A6-6026-47DC-872F-5FD0152371CA}"/>
              </a:ext>
            </a:extLst>
          </p:cNvPr>
          <p:cNvSpPr/>
          <p:nvPr/>
        </p:nvSpPr>
        <p:spPr>
          <a:xfrm>
            <a:off x="7535792" y="4705066"/>
            <a:ext cx="2744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4FAB73BC-B049-4115-A692-8D63A059BFB8}" type="slidenum"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6</a:t>
            </a:fld>
            <a:endParaRPr lang="ar-SA" dirty="0"/>
          </a:p>
        </p:txBody>
      </p:sp>
    </p:spTree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Google Shape;601;p64"/>
          <p:cNvSpPr txBox="1">
            <a:spLocks noGrp="1"/>
          </p:cNvSpPr>
          <p:nvPr>
            <p:ph type="subTitle" idx="1"/>
          </p:nvPr>
        </p:nvSpPr>
        <p:spPr>
          <a:xfrm flipH="1">
            <a:off x="154327" y="1205276"/>
            <a:ext cx="8835346" cy="291111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cough that doesn’t go away after 2 or 3 weeks.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a long-standing cough that gets worse.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chest infections that keep coming back.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coughing up blood.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an ache or pain when breathing or coughing.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persistent breathlessness.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persistent tiredness or lack of energy.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loss of appetite or unexplained weight loss.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5203CBC3-FE63-46DB-943B-1BEC791A08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666" y="244247"/>
            <a:ext cx="4939403" cy="499579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Signs and symptoms</a:t>
            </a:r>
          </a:p>
        </p:txBody>
      </p:sp>
      <p:pic>
        <p:nvPicPr>
          <p:cNvPr id="3" name="صورة 2">
            <a:extLst>
              <a:ext uri="{FF2B5EF4-FFF2-40B4-BE49-F238E27FC236}">
                <a16:creationId xmlns:a16="http://schemas.microsoft.com/office/drawing/2014/main" id="{0A2A44BB-08CB-4D66-8FC4-DE9D2558B3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7681" y="3231983"/>
            <a:ext cx="2555871" cy="1718032"/>
          </a:xfrm>
          <a:prstGeom prst="rect">
            <a:avLst/>
          </a:prstGeom>
        </p:spPr>
      </p:pic>
      <p:pic>
        <p:nvPicPr>
          <p:cNvPr id="6" name="صورة 5">
            <a:extLst>
              <a:ext uri="{FF2B5EF4-FFF2-40B4-BE49-F238E27FC236}">
                <a16:creationId xmlns:a16="http://schemas.microsoft.com/office/drawing/2014/main" id="{CF356E98-0C1E-47A4-8257-0CAC49158A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2983" y="1052501"/>
            <a:ext cx="2405268" cy="1718032"/>
          </a:xfrm>
          <a:prstGeom prst="rect">
            <a:avLst/>
          </a:prstGeom>
        </p:spPr>
      </p:pic>
      <p:sp>
        <p:nvSpPr>
          <p:cNvPr id="2" name="مستطيل 1">
            <a:extLst>
              <a:ext uri="{FF2B5EF4-FFF2-40B4-BE49-F238E27FC236}">
                <a16:creationId xmlns:a16="http://schemas.microsoft.com/office/drawing/2014/main" id="{EA2166E7-C2FA-4529-A87E-9595AC59CDDD}"/>
              </a:ext>
            </a:extLst>
          </p:cNvPr>
          <p:cNvSpPr/>
          <p:nvPr/>
        </p:nvSpPr>
        <p:spPr>
          <a:xfrm>
            <a:off x="7883661" y="4797240"/>
            <a:ext cx="2744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4FAB73BC-B049-4115-A692-8D63A059BFB8}" type="slidenum"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7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23A6139D-A0A0-45A6-B9A6-AC0067005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236" y="119591"/>
            <a:ext cx="3393600" cy="752400"/>
          </a:xfrm>
        </p:spPr>
        <p:txBody>
          <a:bodyPr/>
          <a:lstStyle/>
          <a:p>
            <a:r>
              <a:rPr lang="en-US" sz="4000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Treatment</a:t>
            </a:r>
            <a:endParaRPr lang="ar-SA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E0C525C8-73DB-4F49-8E76-31AE2618B5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635" y="1025188"/>
            <a:ext cx="6101469" cy="3998721"/>
          </a:xfrm>
          <a:prstGeom prst="rect">
            <a:avLst/>
          </a:prstGeom>
        </p:spPr>
      </p:pic>
      <p:pic>
        <p:nvPicPr>
          <p:cNvPr id="5" name="صورة 4">
            <a:extLst>
              <a:ext uri="{FF2B5EF4-FFF2-40B4-BE49-F238E27FC236}">
                <a16:creationId xmlns:a16="http://schemas.microsoft.com/office/drawing/2014/main" id="{8FF3B66B-C302-41D6-BDBE-7AFF5DEA21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0375" y="1997766"/>
            <a:ext cx="2564296" cy="1689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6196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737618F4-1FC2-470C-8624-52985220F7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687" y="119591"/>
            <a:ext cx="4153400" cy="752400"/>
          </a:xfrm>
        </p:spPr>
        <p:txBody>
          <a:bodyPr/>
          <a:lstStyle/>
          <a:p>
            <a:r>
              <a:rPr lang="en-US" sz="4000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Prevention</a:t>
            </a:r>
            <a:endParaRPr lang="ar-SA" sz="4000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C752B672-32CA-413C-95C4-5E14E2A142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1788" y="1828800"/>
            <a:ext cx="9098598" cy="1669774"/>
          </a:xfrm>
        </p:spPr>
        <p:txBody>
          <a:bodyPr/>
          <a:lstStyle/>
          <a:p>
            <a:r>
              <a:rPr lang="en-US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Tobacco control</a:t>
            </a:r>
          </a:p>
          <a:p>
            <a:pPr marL="274320" lvl="1" indent="0">
              <a:buNone/>
            </a:pPr>
            <a:r>
              <a:rPr lang="en-US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 limiting age of smokers , increase taxes by government .</a:t>
            </a:r>
          </a:p>
          <a:p>
            <a:r>
              <a:rPr lang="en-US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Screening</a:t>
            </a:r>
          </a:p>
          <a:p>
            <a:pPr marL="274320" lvl="1" indent="0">
              <a:buNone/>
            </a:pPr>
            <a:r>
              <a:rPr lang="en-US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Random sampling , affected people or for research . </a:t>
            </a:r>
          </a:p>
          <a:p>
            <a:r>
              <a:rPr lang="en-US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Other prevention strategies</a:t>
            </a:r>
          </a:p>
          <a:p>
            <a:pPr marL="274320" lvl="1" indent="0">
              <a:buNone/>
            </a:pPr>
            <a:r>
              <a:rPr lang="en-US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 studies have found vitamins A, B, and E may increase the risk of lung cancer in those who have a history of smoking , but some vegetable foods decrease the risk .</a:t>
            </a:r>
          </a:p>
          <a:p>
            <a:r>
              <a:rPr lang="en-US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Awareness</a:t>
            </a:r>
          </a:p>
          <a:p>
            <a:pPr marL="274320" lvl="1" indent="0">
              <a:buNone/>
            </a:pPr>
            <a:r>
              <a:rPr lang="en-US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 data analysis ,social media , schools &amp; TV </a:t>
            </a:r>
            <a:r>
              <a:rPr lang="en-US" dirty="0" err="1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etc</a:t>
            </a:r>
            <a:r>
              <a:rPr lang="en-US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….</a:t>
            </a:r>
          </a:p>
          <a:p>
            <a:pPr marL="127000" indent="0">
              <a:buNone/>
            </a:pPr>
            <a:endParaRPr lang="ar-SA" dirty="0">
              <a:solidFill>
                <a:schemeClr val="accent1"/>
              </a:solidFill>
            </a:endParaRPr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DBCC2DDC-A51A-4DC7-BB00-F94CA5B894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16" b="94304" l="9966" r="96907">
                        <a14:foregroundMark x1="63918" y1="29747" x2="83505" y2="29747"/>
                        <a14:foregroundMark x1="87285" y1="29114" x2="78179" y2="2637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137457" y="1073426"/>
            <a:ext cx="2787881" cy="1938131"/>
          </a:xfrm>
          <a:prstGeom prst="rect">
            <a:avLst/>
          </a:prstGeom>
        </p:spPr>
      </p:pic>
      <p:sp>
        <p:nvSpPr>
          <p:cNvPr id="5" name="مستطيل 4">
            <a:extLst>
              <a:ext uri="{FF2B5EF4-FFF2-40B4-BE49-F238E27FC236}">
                <a16:creationId xmlns:a16="http://schemas.microsoft.com/office/drawing/2014/main" id="{6CB2BA7D-9FC6-489C-BADB-68E60452BA86}"/>
              </a:ext>
            </a:extLst>
          </p:cNvPr>
          <p:cNvSpPr/>
          <p:nvPr/>
        </p:nvSpPr>
        <p:spPr>
          <a:xfrm>
            <a:off x="7684878" y="4641911"/>
            <a:ext cx="2744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4FAB73BC-B049-4115-A692-8D63A059BFB8}" type="slidenum"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9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1099992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varian Cancer Breakthrough by Slidesgo">
  <a:themeElements>
    <a:clrScheme name="Simple Light">
      <a:dk1>
        <a:srgbClr val="8ED0C8"/>
      </a:dk1>
      <a:lt1>
        <a:srgbClr val="AAD3CE"/>
      </a:lt1>
      <a:dk2>
        <a:srgbClr val="CBDEDC"/>
      </a:dk2>
      <a:lt2>
        <a:srgbClr val="EAEDED"/>
      </a:lt2>
      <a:accent1>
        <a:srgbClr val="FFFFFF"/>
      </a:accent1>
      <a:accent2>
        <a:srgbClr val="4F5B5D"/>
      </a:accent2>
      <a:accent3>
        <a:srgbClr val="8ED0C8"/>
      </a:accent3>
      <a:accent4>
        <a:srgbClr val="AAD3CE"/>
      </a:accent4>
      <a:accent5>
        <a:srgbClr val="CBDEDC"/>
      </a:accent5>
      <a:accent6>
        <a:srgbClr val="CBDEDC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517</TotalTime>
  <Words>729</Words>
  <Application>Microsoft Office PowerPoint</Application>
  <PresentationFormat>عرض على الشاشة (16:9)</PresentationFormat>
  <Paragraphs>86</Paragraphs>
  <Slides>12</Slides>
  <Notes>7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12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25" baseType="lpstr">
      <vt:lpstr>Times New Roman</vt:lpstr>
      <vt:lpstr>Roboto Condensed Light</vt:lpstr>
      <vt:lpstr>Nunito SemiBold</vt:lpstr>
      <vt:lpstr>Thasadith</vt:lpstr>
      <vt:lpstr>Didact Gothic</vt:lpstr>
      <vt:lpstr>PT Serif</vt:lpstr>
      <vt:lpstr>Traditional Arabic</vt:lpstr>
      <vt:lpstr>Nunito</vt:lpstr>
      <vt:lpstr>Arial</vt:lpstr>
      <vt:lpstr>Barlow Semi Condensed</vt:lpstr>
      <vt:lpstr>Nunito Light</vt:lpstr>
      <vt:lpstr>Assistant</vt:lpstr>
      <vt:lpstr>Ovarian Cancer Breakthrough by Slidesgo</vt:lpstr>
      <vt:lpstr>عرض تقديمي في PowerPoint</vt:lpstr>
      <vt:lpstr>Objectives</vt:lpstr>
      <vt:lpstr>INTRODUCTION</vt:lpstr>
      <vt:lpstr>What Is Lung Cancer ?</vt:lpstr>
      <vt:lpstr>Classification of Lung Cancer</vt:lpstr>
      <vt:lpstr>Causes of Lung Cancer</vt:lpstr>
      <vt:lpstr>Signs and symptoms</vt:lpstr>
      <vt:lpstr>Treatment</vt:lpstr>
      <vt:lpstr>Prevention</vt:lpstr>
      <vt:lpstr>Conclusion</vt:lpstr>
      <vt:lpstr>References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taim</dc:creator>
  <cp:lastModifiedBy>TOSHIBA</cp:lastModifiedBy>
  <cp:revision>39</cp:revision>
  <dcterms:modified xsi:type="dcterms:W3CDTF">2022-06-06T01:50:26Z</dcterms:modified>
</cp:coreProperties>
</file>