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720" r:id="rId4"/>
  </p:sldMasterIdLst>
  <p:notesMasterIdLst>
    <p:notesMasterId r:id="rId14"/>
  </p:notesMasterIdLst>
  <p:handoutMasterIdLst>
    <p:handoutMasterId r:id="rId15"/>
  </p:handoutMasterIdLst>
  <p:sldIdLst>
    <p:sldId id="262" r:id="rId5"/>
    <p:sldId id="258" r:id="rId6"/>
    <p:sldId id="263" r:id="rId7"/>
    <p:sldId id="264" r:id="rId8"/>
    <p:sldId id="265" r:id="rId9"/>
    <p:sldId id="266" r:id="rId10"/>
    <p:sldId id="269" r:id="rId11"/>
    <p:sldId id="267" r:id="rId12"/>
    <p:sldId id="268" r:id="rId13"/>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6238" autoAdjust="0"/>
  </p:normalViewPr>
  <p:slideViewPr>
    <p:cSldViewPr snapToGrid="0">
      <p:cViewPr varScale="1">
        <p:scale>
          <a:sx n="80" d="100"/>
          <a:sy n="80" d="100"/>
        </p:scale>
        <p:origin x="136" y="5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notesViewPr>
    <p:cSldViewPr snapToGrid="0" showGuides="1">
      <p:cViewPr>
        <p:scale>
          <a:sx n="100" d="100"/>
          <a:sy n="100" d="100"/>
        </p:scale>
        <p:origin x="3420" y="-3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75090" y="0"/>
            <a:ext cx="2971800" cy="458788"/>
          </a:xfrm>
          <a:prstGeom prst="rect">
            <a:avLst/>
          </a:prstGeom>
        </p:spPr>
        <p:txBody>
          <a:bodyPr vert="horz" lIns="91440" tIns="45720" rIns="91440" bIns="45720" rtlCol="1"/>
          <a:lstStyle>
            <a:lvl1pPr algn="r" rtl="1">
              <a:defRPr sz="1200"/>
            </a:lvl1pPr>
          </a:lstStyle>
          <a:p>
            <a:pPr rtl="1"/>
            <a:endParaRPr lang="ar-SA" dirty="0"/>
          </a:p>
        </p:txBody>
      </p:sp>
      <p:sp>
        <p:nvSpPr>
          <p:cNvPr id="3" name="عنصر نائب للتاريخ 2"/>
          <p:cNvSpPr>
            <a:spLocks noGrp="1"/>
          </p:cNvSpPr>
          <p:nvPr>
            <p:ph type="dt" sz="quarter" idx="1"/>
          </p:nvPr>
        </p:nvSpPr>
        <p:spPr>
          <a:xfrm>
            <a:off x="4759" y="2743"/>
            <a:ext cx="2971800" cy="458788"/>
          </a:xfrm>
          <a:prstGeom prst="rect">
            <a:avLst/>
          </a:prstGeom>
        </p:spPr>
        <p:txBody>
          <a:bodyPr vert="horz" lIns="91440" tIns="45720" rIns="91440" bIns="45720" rtlCol="1"/>
          <a:lstStyle>
            <a:lvl1pPr algn="r" rtl="1">
              <a:defRPr sz="1200"/>
            </a:lvl1pPr>
          </a:lstStyle>
          <a:p>
            <a:pPr algn="l" rtl="1"/>
            <a:fld id="{6F41F0EF-0302-4A06-A2CE-C45551D03833}" type="datetime1">
              <a:rPr lang="ar-SA" smtClean="0"/>
              <a:pPr algn="l" rtl="1"/>
              <a:t>13/08/1444</a:t>
            </a:fld>
            <a:endParaRPr lang="ar-SA" dirty="0"/>
          </a:p>
        </p:txBody>
      </p:sp>
      <p:sp>
        <p:nvSpPr>
          <p:cNvPr id="4" name="عنصر نائب للتذييل 3"/>
          <p:cNvSpPr>
            <a:spLocks noGrp="1"/>
          </p:cNvSpPr>
          <p:nvPr>
            <p:ph type="ftr" sz="quarter" idx="2"/>
          </p:nvPr>
        </p:nvSpPr>
        <p:spPr>
          <a:xfrm>
            <a:off x="3875090" y="8685213"/>
            <a:ext cx="2971800" cy="458787"/>
          </a:xfrm>
          <a:prstGeom prst="rect">
            <a:avLst/>
          </a:prstGeom>
        </p:spPr>
        <p:txBody>
          <a:bodyPr vert="horz" lIns="91440" tIns="45720" rIns="91440" bIns="45720" rtlCol="1" anchor="b"/>
          <a:lstStyle>
            <a:lvl1pPr algn="r" rtl="1">
              <a:defRPr sz="1200"/>
            </a:lvl1pPr>
          </a:lstStyle>
          <a:p>
            <a:pPr rtl="1"/>
            <a:endParaRPr lang="ar-SA" dirty="0"/>
          </a:p>
        </p:txBody>
      </p:sp>
      <p:sp>
        <p:nvSpPr>
          <p:cNvPr id="5" name="عنصر نائب لرقم الشريحة 4"/>
          <p:cNvSpPr>
            <a:spLocks noGrp="1"/>
          </p:cNvSpPr>
          <p:nvPr>
            <p:ph type="sldNum" sz="quarter" idx="3"/>
          </p:nvPr>
        </p:nvSpPr>
        <p:spPr>
          <a:xfrm>
            <a:off x="0" y="8685212"/>
            <a:ext cx="2971800" cy="458787"/>
          </a:xfrm>
          <a:prstGeom prst="rect">
            <a:avLst/>
          </a:prstGeom>
        </p:spPr>
        <p:txBody>
          <a:bodyPr vert="horz" lIns="91440" tIns="45720" rIns="91440" bIns="45720" rtlCol="1" anchor="b"/>
          <a:lstStyle>
            <a:lvl1pPr algn="r" rtl="1">
              <a:defRPr sz="1200"/>
            </a:lvl1pPr>
          </a:lstStyle>
          <a:p>
            <a:pPr algn="l" rtl="1"/>
            <a:fld id="{E06BD15E-A83F-499B-AE2F-72149146BFF5}" type="slidenum">
              <a:rPr lang="ar-SA" smtClean="0"/>
              <a:pPr algn="l" rtl="1"/>
              <a:t>‹#›</a:t>
            </a:fld>
            <a:endParaRPr lang="ar-SA" dirty="0"/>
          </a:p>
        </p:txBody>
      </p:sp>
    </p:spTree>
    <p:extLst>
      <p:ext uri="{BB962C8B-B14F-4D97-AF65-F5344CB8AC3E}">
        <p14:creationId xmlns:p14="http://schemas.microsoft.com/office/powerpoint/2010/main" val="15283393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1"/>
            <a:ext cx="2971800" cy="458788"/>
          </a:xfrm>
          <a:prstGeom prst="rect">
            <a:avLst/>
          </a:prstGeom>
        </p:spPr>
        <p:txBody>
          <a:bodyPr vert="horz" lIns="91440" tIns="45720" rIns="91440" bIns="45720" rtlCol="1"/>
          <a:lstStyle>
            <a:lvl1pPr algn="r" rtl="1">
              <a:defRPr sz="1200"/>
            </a:lvl1pPr>
          </a:lstStyle>
          <a:p>
            <a:endParaRPr lang="ar-SA" dirty="0"/>
          </a:p>
        </p:txBody>
      </p:sp>
      <p:sp>
        <p:nvSpPr>
          <p:cNvPr id="3" name="عنصر نائب للتاريخ 2"/>
          <p:cNvSpPr>
            <a:spLocks noGrp="1"/>
          </p:cNvSpPr>
          <p:nvPr>
            <p:ph type="dt" idx="1"/>
          </p:nvPr>
        </p:nvSpPr>
        <p:spPr>
          <a:xfrm>
            <a:off x="0" y="-9525"/>
            <a:ext cx="2971800" cy="458788"/>
          </a:xfrm>
          <a:prstGeom prst="rect">
            <a:avLst/>
          </a:prstGeom>
        </p:spPr>
        <p:txBody>
          <a:bodyPr vert="horz" lIns="91440" tIns="45720" rIns="91440" bIns="45720" rtlCol="1"/>
          <a:lstStyle>
            <a:lvl1pPr algn="r" rtl="1">
              <a:defRPr sz="1200"/>
            </a:lvl1pPr>
          </a:lstStyle>
          <a:p>
            <a:pPr algn="l"/>
            <a:fld id="{B5433BBF-057C-4249-A3E1-94C8063CD8B8}" type="datetime1">
              <a:rPr lang="ar-SA" smtClean="0"/>
              <a:pPr algn="l"/>
              <a:t>13/08/1444</a:t>
            </a:fld>
            <a:endParaRPr lang="ar-SA"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ar-SA" noProof="0" dirty="0"/>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ar-SA" noProof="0" dirty="0"/>
              <a:t>انقر لتحرير أنماط النص الرئيسي</a:t>
            </a:r>
          </a:p>
          <a:p>
            <a:pPr lvl="1" rtl="1"/>
            <a:r>
              <a:rPr lang="ar-SA" noProof="0" dirty="0"/>
              <a:t>المستوى الثاني</a:t>
            </a:r>
          </a:p>
          <a:p>
            <a:pPr lvl="2" rtl="1"/>
            <a:r>
              <a:rPr lang="ar-SA" noProof="0" dirty="0"/>
              <a:t>المستوى الثالث</a:t>
            </a:r>
          </a:p>
          <a:p>
            <a:pPr lvl="3" rtl="1"/>
            <a:r>
              <a:rPr lang="ar-SA" noProof="0" dirty="0"/>
              <a:t>المستوى الرابع</a:t>
            </a:r>
          </a:p>
          <a:p>
            <a:pPr lvl="4" rtl="1"/>
            <a:r>
              <a:rPr lang="ar-SA" noProof="0" dirty="0"/>
              <a:t>المستوى الخامس</a:t>
            </a:r>
          </a:p>
        </p:txBody>
      </p:sp>
      <p:sp>
        <p:nvSpPr>
          <p:cNvPr id="6" name="عنصر نائب للتذييل 5"/>
          <p:cNvSpPr>
            <a:spLocks noGrp="1"/>
          </p:cNvSpPr>
          <p:nvPr>
            <p:ph type="ftr" sz="quarter" idx="4"/>
          </p:nvPr>
        </p:nvSpPr>
        <p:spPr>
          <a:xfrm>
            <a:off x="3886200" y="8681244"/>
            <a:ext cx="2971800" cy="458787"/>
          </a:xfrm>
          <a:prstGeom prst="rect">
            <a:avLst/>
          </a:prstGeom>
        </p:spPr>
        <p:txBody>
          <a:bodyPr vert="horz" lIns="91440" tIns="45720" rIns="91440" bIns="45720" rtlCol="1" anchor="b"/>
          <a:lstStyle>
            <a:lvl1pPr algn="r" rtl="1">
              <a:defRPr sz="1200"/>
            </a:lvl1pPr>
          </a:lstStyle>
          <a:p>
            <a:endParaRPr lang="ar-SA" dirty="0"/>
          </a:p>
        </p:txBody>
      </p:sp>
      <p:sp>
        <p:nvSpPr>
          <p:cNvPr id="7" name="عنصر نائب لرقم الشريحة 6"/>
          <p:cNvSpPr>
            <a:spLocks noGrp="1"/>
          </p:cNvSpPr>
          <p:nvPr>
            <p:ph type="sldNum" sz="quarter" idx="5"/>
          </p:nvPr>
        </p:nvSpPr>
        <p:spPr>
          <a:xfrm>
            <a:off x="0" y="8681245"/>
            <a:ext cx="2971800" cy="458787"/>
          </a:xfrm>
          <a:prstGeom prst="rect">
            <a:avLst/>
          </a:prstGeom>
        </p:spPr>
        <p:txBody>
          <a:bodyPr vert="horz" lIns="91440" tIns="45720" rIns="91440" bIns="45720" rtlCol="1" anchor="b"/>
          <a:lstStyle>
            <a:lvl1pPr algn="l" rtl="1">
              <a:defRPr sz="1200"/>
            </a:lvl1pPr>
          </a:lstStyle>
          <a:p>
            <a:fld id="{4BD6FFF6-EFF5-46FA-B62C-F141E1274D59}" type="slidenum">
              <a:rPr lang="ar-SA" smtClean="0"/>
              <a:pPr/>
              <a:t>‹#›</a:t>
            </a:fld>
            <a:endParaRPr lang="ar-SA" dirty="0"/>
          </a:p>
        </p:txBody>
      </p:sp>
    </p:spTree>
    <p:extLst>
      <p:ext uri="{BB962C8B-B14F-4D97-AF65-F5344CB8AC3E}">
        <p14:creationId xmlns:p14="http://schemas.microsoft.com/office/powerpoint/2010/main" val="755667096"/>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9144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3716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18288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rtl="1"/>
            <a:fld id="{4BD6FFF6-EFF5-46FA-B62C-F141E1274D59}" type="slidenum">
              <a:rPr lang="ar-SA" smtClean="0"/>
              <a:t>2</a:t>
            </a:fld>
            <a:endParaRPr lang="ar-SA" dirty="0"/>
          </a:p>
        </p:txBody>
      </p:sp>
    </p:spTree>
    <p:extLst>
      <p:ext uri="{BB962C8B-B14F-4D97-AF65-F5344CB8AC3E}">
        <p14:creationId xmlns:p14="http://schemas.microsoft.com/office/powerpoint/2010/main" val="18261605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العنوان">
    <p:spTree>
      <p:nvGrpSpPr>
        <p:cNvPr id="1" name=""/>
        <p:cNvGrpSpPr/>
        <p:nvPr/>
      </p:nvGrpSpPr>
      <p:grpSpPr>
        <a:xfrm>
          <a:off x="0" y="0"/>
          <a:ext cx="0" cy="0"/>
          <a:chOff x="0" y="0"/>
          <a:chExt cx="0" cy="0"/>
        </a:xfrm>
      </p:grpSpPr>
      <p:pic>
        <p:nvPicPr>
          <p:cNvPr id="11" name="صورة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4" name="العنوان 13"/>
          <p:cNvSpPr>
            <a:spLocks noGrp="1"/>
          </p:cNvSpPr>
          <p:nvPr>
            <p:ph type="ctrTitle"/>
          </p:nvPr>
        </p:nvSpPr>
        <p:spPr>
          <a:xfrm>
            <a:off x="406400" y="1179705"/>
            <a:ext cx="9875520" cy="1472184"/>
          </a:xfrm>
          <a:prstGeom prst="rect">
            <a:avLst/>
          </a:prstGeom>
        </p:spPr>
        <p:txBody>
          <a:bodyPr rtlCol="1" anchor="b"/>
          <a:lstStyle>
            <a:lvl1pPr algn="ctr" rtl="1">
              <a:defRPr>
                <a:cs typeface="+mj-cs"/>
              </a:defRPr>
            </a:lvl1pPr>
            <a:extLst/>
          </a:lstStyle>
          <a:p>
            <a:pPr rtl="1"/>
            <a:r>
              <a:rPr lang="ar-SA" noProof="0"/>
              <a:t>انقر لتحرير نمط عنوان الشكل الرئيسي</a:t>
            </a:r>
            <a:endParaRPr lang="ar-SA" noProof="0" dirty="0"/>
          </a:p>
        </p:txBody>
      </p:sp>
      <p:sp>
        <p:nvSpPr>
          <p:cNvPr id="22" name="عنوان فرعي 21"/>
          <p:cNvSpPr>
            <a:spLocks noGrp="1"/>
          </p:cNvSpPr>
          <p:nvPr>
            <p:ph type="subTitle" idx="1"/>
          </p:nvPr>
        </p:nvSpPr>
        <p:spPr>
          <a:xfrm>
            <a:off x="406400" y="2669871"/>
            <a:ext cx="9875520" cy="1752600"/>
          </a:xfrm>
          <a:prstGeom prst="rect">
            <a:avLst/>
          </a:prstGeom>
        </p:spPr>
        <p:txBody>
          <a:bodyPr tIns="0" rtlCol="1"/>
          <a:lstStyle>
            <a:lvl1pPr marL="27432" indent="0" algn="ctr" rtl="1">
              <a:buNone/>
              <a:defRPr sz="2600" b="1">
                <a:solidFill>
                  <a:schemeClr val="accent1">
                    <a:lumMod val="50000"/>
                  </a:schemeClr>
                </a:solidFill>
                <a:cs typeface="+mj-cs"/>
              </a:defRPr>
            </a:lvl1pPr>
            <a:lvl2pPr marL="457200" indent="0" algn="ctr" rtl="1">
              <a:buNone/>
            </a:lvl2pPr>
            <a:lvl3pPr marL="914400" indent="0" algn="ctr" rtl="1">
              <a:buNone/>
            </a:lvl3pPr>
            <a:lvl4pPr marL="1371600" indent="0" algn="ctr" rtl="1">
              <a:buNone/>
            </a:lvl4pPr>
            <a:lvl5pPr marL="1828800" indent="0" algn="ctr" rtl="1">
              <a:buNone/>
            </a:lvl5pPr>
            <a:lvl6pPr marL="2286000" indent="0" algn="ctr" rtl="1">
              <a:buNone/>
            </a:lvl6pPr>
            <a:lvl7pPr marL="2743200" indent="0" algn="ctr" rtl="1">
              <a:buNone/>
            </a:lvl7pPr>
            <a:lvl8pPr marL="3200400" indent="0" algn="ctr" rtl="1">
              <a:buNone/>
            </a:lvl8pPr>
            <a:lvl9pPr marL="3657600" indent="0" algn="ctr" rtl="1">
              <a:buNone/>
            </a:lvl9pPr>
            <a:extLst/>
          </a:lstStyle>
          <a:p>
            <a:pPr rtl="1"/>
            <a:r>
              <a:rPr lang="ar-SA" noProof="0"/>
              <a:t>انقر لتحرير نمط العنوان الفرعي للشكل الرئيسي</a:t>
            </a:r>
            <a:endParaRPr kumimoji="0" lang="ar-SA" noProof="0" dirty="0"/>
          </a:p>
        </p:txBody>
      </p:sp>
      <p:sp>
        <p:nvSpPr>
          <p:cNvPr id="7" name="عنصر نائب للتاريخ 6"/>
          <p:cNvSpPr>
            <a:spLocks noGrp="1"/>
          </p:cNvSpPr>
          <p:nvPr>
            <p:ph type="dt" sz="half" idx="10"/>
          </p:nvPr>
        </p:nvSpPr>
        <p:spPr>
          <a:xfrm>
            <a:off x="4572000" y="6305550"/>
            <a:ext cx="2844800" cy="476250"/>
          </a:xfrm>
          <a:prstGeom prst="rect">
            <a:avLst/>
          </a:prstGeom>
        </p:spPr>
        <p:txBody>
          <a:bodyPr rtlCol="1"/>
          <a:lstStyle>
            <a:lvl1pPr algn="l" rtl="1">
              <a:defRPr>
                <a:cs typeface="+mj-cs"/>
              </a:defRPr>
            </a:lvl1pPr>
          </a:lstStyle>
          <a:p>
            <a:fld id="{88DFFD2E-FF01-45B5-AE4A-2AB535332837}" type="datetime1">
              <a:rPr lang="ar-SA" noProof="0" smtClean="0"/>
              <a:pPr/>
              <a:t>13/08/1444</a:t>
            </a:fld>
            <a:endParaRPr lang="ar-SA" noProof="0" dirty="0"/>
          </a:p>
        </p:txBody>
      </p:sp>
      <p:sp>
        <p:nvSpPr>
          <p:cNvPr id="20" name="عنصر نائب للتذييل 19"/>
          <p:cNvSpPr>
            <a:spLocks noGrp="1"/>
          </p:cNvSpPr>
          <p:nvPr>
            <p:ph type="ftr" sz="quarter" idx="11"/>
          </p:nvPr>
        </p:nvSpPr>
        <p:spPr>
          <a:xfrm>
            <a:off x="711200" y="6305550"/>
            <a:ext cx="3860800" cy="476250"/>
          </a:xfrm>
          <a:prstGeom prst="rect">
            <a:avLst/>
          </a:prstGeom>
        </p:spPr>
        <p:txBody>
          <a:bodyPr rtlCol="1"/>
          <a:lstStyle>
            <a:lvl1pPr algn="r" rtl="1">
              <a:defRPr>
                <a:cs typeface="+mj-cs"/>
              </a:defRPr>
            </a:lvl1pPr>
          </a:lstStyle>
          <a:p>
            <a:r>
              <a:rPr lang="ar-SA" noProof="0" dirty="0"/>
              <a:t>إضافة تذييل</a:t>
            </a:r>
          </a:p>
        </p:txBody>
      </p:sp>
      <p:sp>
        <p:nvSpPr>
          <p:cNvPr id="10" name="عنصر نائب لرقم الشريحة 9"/>
          <p:cNvSpPr>
            <a:spLocks noGrp="1"/>
          </p:cNvSpPr>
          <p:nvPr>
            <p:ph type="sldNum" sz="quarter" idx="12"/>
          </p:nvPr>
        </p:nvSpPr>
        <p:spPr>
          <a:xfrm>
            <a:off x="97536" y="6305550"/>
            <a:ext cx="609600" cy="476250"/>
          </a:xfrm>
          <a:prstGeom prst="rect">
            <a:avLst/>
          </a:prstGeom>
        </p:spPr>
        <p:txBody>
          <a:bodyPr rtlCol="1"/>
          <a:lstStyle>
            <a:lvl1pPr algn="r" rtl="1">
              <a:defRPr>
                <a:cs typeface="+mj-cs"/>
              </a:defRPr>
            </a:lvl1pPr>
          </a:lstStyle>
          <a:p>
            <a:pPr algn="ctr"/>
            <a:fld id="{401CF334-2D5C-4859-84A6-CA7E6E43FAEB}" type="slidenum">
              <a:rPr lang="ar-SA" smtClean="0"/>
              <a:pPr algn="ctr"/>
              <a:t>‹#›</a:t>
            </a:fld>
            <a:endParaRPr lang="ar-SA" dirty="0"/>
          </a:p>
        </p:txBody>
      </p:sp>
    </p:spTree>
    <p:extLst>
      <p:ext uri="{BB962C8B-B14F-4D97-AF65-F5344CB8AC3E}">
        <p14:creationId xmlns:p14="http://schemas.microsoft.com/office/powerpoint/2010/main" val="4072726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a:xfrm>
            <a:off x="277660" y="274638"/>
            <a:ext cx="9997440" cy="1143000"/>
          </a:xfrm>
          <a:prstGeom prst="rect">
            <a:avLst/>
          </a:prstGeom>
        </p:spPr>
        <p:txBody>
          <a:bodyPr rtlCol="1"/>
          <a:lstStyle/>
          <a:p>
            <a:pPr rtl="1"/>
            <a:r>
              <a:rPr lang="ar-SA" noProof="0"/>
              <a:t>انقر لتحرير نمط عنوان الشكل الرئيسي</a:t>
            </a:r>
            <a:endParaRPr lang="ar-SA" noProof="0" dirty="0"/>
          </a:p>
        </p:txBody>
      </p:sp>
      <p:sp>
        <p:nvSpPr>
          <p:cNvPr id="3" name="العنصر النائب لنص عمودي 2"/>
          <p:cNvSpPr>
            <a:spLocks noGrp="1"/>
          </p:cNvSpPr>
          <p:nvPr>
            <p:ph type="body" orient="vert" idx="1"/>
          </p:nvPr>
        </p:nvSpPr>
        <p:spPr>
          <a:xfrm flipH="1" flipV="1">
            <a:off x="277660" y="1447800"/>
            <a:ext cx="9997440" cy="4800600"/>
          </a:xfrm>
          <a:prstGeom prst="rect">
            <a:avLst/>
          </a:prstGeom>
        </p:spPr>
        <p:txBody>
          <a:bodyPr vert="eaVert" rtlCol="1"/>
          <a:lstStyle/>
          <a:p>
            <a:pPr lvl="0" rtl="1" eaLnBrk="1" latinLnBrk="0" hangingPunct="1"/>
            <a:r>
              <a:rPr lang="ar-SA" noProof="0"/>
              <a:t>انقر لتحرير أنماط نص الشكل الرئيسي</a:t>
            </a:r>
          </a:p>
          <a:p>
            <a:pPr lvl="1" rtl="1" eaLnBrk="1" latinLnBrk="0" hangingPunct="1"/>
            <a:r>
              <a:rPr lang="ar-SA" noProof="0"/>
              <a:t>المستوى الثاني</a:t>
            </a:r>
          </a:p>
          <a:p>
            <a:pPr lvl="2" rtl="1" eaLnBrk="1" latinLnBrk="0" hangingPunct="1"/>
            <a:r>
              <a:rPr lang="ar-SA" noProof="0"/>
              <a:t>المستوى الثالث</a:t>
            </a:r>
          </a:p>
          <a:p>
            <a:pPr lvl="3" rtl="1" eaLnBrk="1" latinLnBrk="0" hangingPunct="1"/>
            <a:r>
              <a:rPr lang="ar-SA" noProof="0"/>
              <a:t>المستوى الرابع</a:t>
            </a:r>
          </a:p>
          <a:p>
            <a:pPr lvl="4" rtl="1" eaLnBrk="1" latinLnBrk="0" hangingPunct="1"/>
            <a:r>
              <a:rPr lang="ar-SA" noProof="0"/>
              <a:t>المستوى الخامس</a:t>
            </a:r>
            <a:endParaRPr kumimoji="0" lang="ar-SA" noProof="0" dirty="0"/>
          </a:p>
        </p:txBody>
      </p:sp>
      <p:sp>
        <p:nvSpPr>
          <p:cNvPr id="4" name="عنصر نائب للتاريخ 3"/>
          <p:cNvSpPr>
            <a:spLocks noGrp="1"/>
          </p:cNvSpPr>
          <p:nvPr>
            <p:ph type="dt" sz="half" idx="10"/>
          </p:nvPr>
        </p:nvSpPr>
        <p:spPr>
          <a:xfrm>
            <a:off x="4572000" y="6305550"/>
            <a:ext cx="2844800" cy="476250"/>
          </a:xfrm>
          <a:prstGeom prst="rect">
            <a:avLst/>
          </a:prstGeom>
        </p:spPr>
        <p:txBody>
          <a:bodyPr rtlCol="1"/>
          <a:lstStyle/>
          <a:p>
            <a:pPr rtl="1"/>
            <a:fld id="{F082C70A-D6AB-4EA9-A1E6-F87F600EA53A}" type="datetime1">
              <a:rPr lang="ar-SA" noProof="0" smtClean="0"/>
              <a:t>13/08/1444</a:t>
            </a:fld>
            <a:endParaRPr lang="ar-SA" noProof="0" dirty="0"/>
          </a:p>
        </p:txBody>
      </p:sp>
      <p:sp>
        <p:nvSpPr>
          <p:cNvPr id="5" name="عنصر نائب للتذييل 4"/>
          <p:cNvSpPr>
            <a:spLocks noGrp="1"/>
          </p:cNvSpPr>
          <p:nvPr>
            <p:ph type="ftr" sz="quarter" idx="11"/>
          </p:nvPr>
        </p:nvSpPr>
        <p:spPr>
          <a:xfrm>
            <a:off x="713232" y="6305550"/>
            <a:ext cx="3860800" cy="476250"/>
          </a:xfrm>
          <a:prstGeom prst="rect">
            <a:avLst/>
          </a:prstGeom>
        </p:spPr>
        <p:txBody>
          <a:bodyPr rtlCol="1"/>
          <a:lstStyle/>
          <a:p>
            <a:pPr rtl="1"/>
            <a:r>
              <a:rPr lang="ar-SA" noProof="0" dirty="0"/>
              <a:t>إضافة تذييل</a:t>
            </a:r>
          </a:p>
        </p:txBody>
      </p:sp>
      <p:sp>
        <p:nvSpPr>
          <p:cNvPr id="6" name="عنصر نائب لرقم الشريحة 5"/>
          <p:cNvSpPr>
            <a:spLocks noGrp="1"/>
          </p:cNvSpPr>
          <p:nvPr>
            <p:ph type="sldNum" sz="quarter" idx="12"/>
          </p:nvPr>
        </p:nvSpPr>
        <p:spPr>
          <a:xfrm>
            <a:off x="100584" y="6305550"/>
            <a:ext cx="609600" cy="476250"/>
          </a:xfrm>
          <a:prstGeom prst="rect">
            <a:avLst/>
          </a:prstGeom>
        </p:spPr>
        <p:txBody>
          <a:bodyPr rtlCol="1"/>
          <a:lstStyle/>
          <a:p>
            <a:pPr rtl="1"/>
            <a:fld id="{401CF334-2D5C-4859-84A6-CA7E6E43FAEB}" type="slidenum">
              <a:rPr lang="ar-SA" noProof="0" smtClean="0"/>
              <a:t>‹#›</a:t>
            </a:fld>
            <a:endParaRPr lang="ar-SA" noProof="0" dirty="0"/>
          </a:p>
        </p:txBody>
      </p:sp>
    </p:spTree>
    <p:extLst>
      <p:ext uri="{BB962C8B-B14F-4D97-AF65-F5344CB8AC3E}">
        <p14:creationId xmlns:p14="http://schemas.microsoft.com/office/powerpoint/2010/main" val="174997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العنوان العمودي والنص">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flipV="1">
            <a:off x="624112" y="274640"/>
            <a:ext cx="2438400" cy="5851525"/>
          </a:xfrm>
          <a:prstGeom prst="rect">
            <a:avLst/>
          </a:prstGeom>
        </p:spPr>
        <p:txBody>
          <a:bodyPr vert="eaVert" rtlCol="1"/>
          <a:lstStyle/>
          <a:p>
            <a:pPr rtl="1"/>
            <a:r>
              <a:rPr lang="ar-SA" noProof="0"/>
              <a:t>انقر لتحرير نمط عنوان الشكل الرئيسي</a:t>
            </a:r>
            <a:endParaRPr lang="ar-SA" noProof="0" dirty="0"/>
          </a:p>
        </p:txBody>
      </p:sp>
      <p:sp>
        <p:nvSpPr>
          <p:cNvPr id="3" name="العنصر النائب لنص عمودي 2"/>
          <p:cNvSpPr>
            <a:spLocks noGrp="1"/>
          </p:cNvSpPr>
          <p:nvPr>
            <p:ph type="body" orient="vert" idx="1"/>
          </p:nvPr>
        </p:nvSpPr>
        <p:spPr>
          <a:xfrm flipV="1">
            <a:off x="3251200" y="274641"/>
            <a:ext cx="7416800" cy="5851525"/>
          </a:xfrm>
          <a:prstGeom prst="rect">
            <a:avLst/>
          </a:prstGeom>
        </p:spPr>
        <p:txBody>
          <a:bodyPr vert="eaVert" rtlCol="1"/>
          <a:lstStyle/>
          <a:p>
            <a:pPr lvl="0" rtl="1" eaLnBrk="1" latinLnBrk="0" hangingPunct="1"/>
            <a:r>
              <a:rPr lang="ar-SA" noProof="0"/>
              <a:t>انقر لتحرير أنماط نص الشكل الرئيسي</a:t>
            </a:r>
          </a:p>
          <a:p>
            <a:pPr lvl="1" rtl="1" eaLnBrk="1" latinLnBrk="0" hangingPunct="1"/>
            <a:r>
              <a:rPr lang="ar-SA" noProof="0"/>
              <a:t>المستوى الثاني</a:t>
            </a:r>
          </a:p>
          <a:p>
            <a:pPr lvl="2" rtl="1" eaLnBrk="1" latinLnBrk="0" hangingPunct="1"/>
            <a:r>
              <a:rPr lang="ar-SA" noProof="0"/>
              <a:t>المستوى الثالث</a:t>
            </a:r>
          </a:p>
          <a:p>
            <a:pPr lvl="3" rtl="1" eaLnBrk="1" latinLnBrk="0" hangingPunct="1"/>
            <a:r>
              <a:rPr lang="ar-SA" noProof="0"/>
              <a:t>المستوى الرابع</a:t>
            </a:r>
          </a:p>
          <a:p>
            <a:pPr lvl="4" rtl="1" eaLnBrk="1" latinLnBrk="0" hangingPunct="1"/>
            <a:r>
              <a:rPr lang="ar-SA" noProof="0"/>
              <a:t>المستوى الخامس</a:t>
            </a:r>
            <a:endParaRPr kumimoji="0" lang="ar-SA" noProof="0" dirty="0"/>
          </a:p>
        </p:txBody>
      </p:sp>
      <p:sp>
        <p:nvSpPr>
          <p:cNvPr id="4" name="عنصر نائب للتاريخ 3"/>
          <p:cNvSpPr>
            <a:spLocks noGrp="1"/>
          </p:cNvSpPr>
          <p:nvPr>
            <p:ph type="dt" sz="half" idx="10"/>
          </p:nvPr>
        </p:nvSpPr>
        <p:spPr>
          <a:xfrm>
            <a:off x="4572000" y="6305550"/>
            <a:ext cx="2844800" cy="476250"/>
          </a:xfrm>
          <a:prstGeom prst="rect">
            <a:avLst/>
          </a:prstGeom>
        </p:spPr>
        <p:txBody>
          <a:bodyPr rtlCol="1"/>
          <a:lstStyle/>
          <a:p>
            <a:pPr rtl="1"/>
            <a:fld id="{3C408622-C0A6-4E7D-9283-B0350BCB296B}" type="datetime1">
              <a:rPr lang="ar-SA" noProof="0" smtClean="0"/>
              <a:t>13/08/1444</a:t>
            </a:fld>
            <a:endParaRPr lang="ar-SA" noProof="0" dirty="0"/>
          </a:p>
        </p:txBody>
      </p:sp>
      <p:sp>
        <p:nvSpPr>
          <p:cNvPr id="5" name="عنصر نائب للتذييل 4"/>
          <p:cNvSpPr>
            <a:spLocks noGrp="1"/>
          </p:cNvSpPr>
          <p:nvPr>
            <p:ph type="ftr" sz="quarter" idx="11"/>
          </p:nvPr>
        </p:nvSpPr>
        <p:spPr>
          <a:xfrm>
            <a:off x="713232" y="6305550"/>
            <a:ext cx="3860800" cy="476250"/>
          </a:xfrm>
          <a:prstGeom prst="rect">
            <a:avLst/>
          </a:prstGeom>
        </p:spPr>
        <p:txBody>
          <a:bodyPr rtlCol="1"/>
          <a:lstStyle/>
          <a:p>
            <a:pPr rtl="1"/>
            <a:r>
              <a:rPr lang="ar-SA" noProof="0" dirty="0"/>
              <a:t>إضافة تذييل</a:t>
            </a:r>
          </a:p>
        </p:txBody>
      </p:sp>
      <p:sp>
        <p:nvSpPr>
          <p:cNvPr id="6" name="عنصر نائب لرقم الشريحة 5"/>
          <p:cNvSpPr>
            <a:spLocks noGrp="1"/>
          </p:cNvSpPr>
          <p:nvPr>
            <p:ph type="sldNum" sz="quarter" idx="12"/>
          </p:nvPr>
        </p:nvSpPr>
        <p:spPr>
          <a:xfrm>
            <a:off x="100584" y="6305550"/>
            <a:ext cx="609600" cy="476250"/>
          </a:xfrm>
          <a:prstGeom prst="rect">
            <a:avLst/>
          </a:prstGeom>
        </p:spPr>
        <p:txBody>
          <a:bodyPr rtlCol="1"/>
          <a:lstStyle/>
          <a:p>
            <a:pPr rtl="1"/>
            <a:fld id="{401CF334-2D5C-4859-84A6-CA7E6E43FAEB}" type="slidenum">
              <a:rPr lang="ar-SA" noProof="0" smtClean="0"/>
              <a:t>‹#›</a:t>
            </a:fld>
            <a:endParaRPr lang="ar-SA" noProof="0" dirty="0"/>
          </a:p>
        </p:txBody>
      </p:sp>
    </p:spTree>
    <p:extLst>
      <p:ext uri="{BB962C8B-B14F-4D97-AF65-F5344CB8AC3E}">
        <p14:creationId xmlns:p14="http://schemas.microsoft.com/office/powerpoint/2010/main" val="3194350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العنوان وال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2386" y="1447800"/>
            <a:ext cx="9997440" cy="4800600"/>
          </a:xfrm>
          <a:prstGeom prst="rect">
            <a:avLst/>
          </a:prstGeom>
        </p:spPr>
        <p:txBody>
          <a:bodyPr rtlCol="1"/>
          <a:lstStyle>
            <a:lvl1pPr algn="r" rtl="1">
              <a:defRPr/>
            </a:lvl1pPr>
            <a:lvl2pPr algn="r" rtl="1">
              <a:defRPr/>
            </a:lvl2pPr>
            <a:lvl3pPr algn="r" rtl="1">
              <a:defRPr/>
            </a:lvl3pPr>
            <a:lvl4pPr algn="r" rtl="1">
              <a:defRPr/>
            </a:lvl4pPr>
            <a:lvl5pPr algn="r" rtl="1">
              <a:defRPr/>
            </a:lvl5pPr>
          </a:lstStyle>
          <a:p>
            <a:pPr lvl="0" rtl="1" eaLnBrk="1" latinLnBrk="0" hangingPunct="1"/>
            <a:r>
              <a:rPr lang="ar-SA" noProof="0"/>
              <a:t>انقر لتحرير أنماط نص الشكل الرئيسي</a:t>
            </a:r>
          </a:p>
          <a:p>
            <a:pPr lvl="1" rtl="1" eaLnBrk="1" latinLnBrk="0" hangingPunct="1"/>
            <a:r>
              <a:rPr lang="ar-SA" noProof="0"/>
              <a:t>المستوى الثاني</a:t>
            </a:r>
          </a:p>
          <a:p>
            <a:pPr lvl="2" rtl="1" eaLnBrk="1" latinLnBrk="0" hangingPunct="1"/>
            <a:r>
              <a:rPr lang="ar-SA" noProof="0"/>
              <a:t>المستوى الثالث</a:t>
            </a:r>
          </a:p>
          <a:p>
            <a:pPr lvl="3" rtl="1" eaLnBrk="1" latinLnBrk="0" hangingPunct="1"/>
            <a:r>
              <a:rPr lang="ar-SA" noProof="0"/>
              <a:t>المستوى الرابع</a:t>
            </a:r>
          </a:p>
          <a:p>
            <a:pPr lvl="4" rtl="1" eaLnBrk="1" latinLnBrk="0" hangingPunct="1"/>
            <a:r>
              <a:rPr lang="ar-SA" noProof="0"/>
              <a:t>المستوى الخامس</a:t>
            </a:r>
            <a:endParaRPr kumimoji="0" lang="ar-SA" noProof="0" dirty="0"/>
          </a:p>
        </p:txBody>
      </p:sp>
      <p:sp>
        <p:nvSpPr>
          <p:cNvPr id="4" name="عنصر نائب للتاريخ 3"/>
          <p:cNvSpPr>
            <a:spLocks noGrp="1"/>
          </p:cNvSpPr>
          <p:nvPr>
            <p:ph type="dt" sz="half" idx="10"/>
          </p:nvPr>
        </p:nvSpPr>
        <p:spPr>
          <a:xfrm>
            <a:off x="4572000" y="6305550"/>
            <a:ext cx="2844800" cy="476250"/>
          </a:xfrm>
          <a:prstGeom prst="rect">
            <a:avLst/>
          </a:prstGeom>
        </p:spPr>
        <p:txBody>
          <a:bodyPr rtlCol="1"/>
          <a:lstStyle>
            <a:lvl1pPr algn="l" rtl="1">
              <a:defRPr/>
            </a:lvl1pPr>
          </a:lstStyle>
          <a:p>
            <a:fld id="{3E00C903-9A3C-4EA6-8743-2A728C0D0B49}" type="datetime1">
              <a:rPr lang="ar-SA" smtClean="0"/>
              <a:pPr/>
              <a:t>13/08/1444</a:t>
            </a:fld>
            <a:endParaRPr lang="ar-SA" dirty="0"/>
          </a:p>
        </p:txBody>
      </p:sp>
      <p:sp>
        <p:nvSpPr>
          <p:cNvPr id="5" name="عنصر نائب للتذييل 4"/>
          <p:cNvSpPr>
            <a:spLocks noGrp="1"/>
          </p:cNvSpPr>
          <p:nvPr>
            <p:ph type="ftr" sz="quarter" idx="11"/>
          </p:nvPr>
        </p:nvSpPr>
        <p:spPr>
          <a:xfrm>
            <a:off x="713232" y="6305550"/>
            <a:ext cx="3860800" cy="476250"/>
          </a:xfrm>
          <a:prstGeom prst="rect">
            <a:avLst/>
          </a:prstGeom>
        </p:spPr>
        <p:txBody>
          <a:bodyPr rtlCol="1"/>
          <a:lstStyle>
            <a:lvl1pPr algn="r" rtl="1">
              <a:defRPr/>
            </a:lvl1pPr>
          </a:lstStyle>
          <a:p>
            <a:pPr rtl="1"/>
            <a:r>
              <a:rPr lang="ar-SA" noProof="0" dirty="0"/>
              <a:t>إضافة تذييل</a:t>
            </a:r>
          </a:p>
        </p:txBody>
      </p:sp>
      <p:sp>
        <p:nvSpPr>
          <p:cNvPr id="6" name="عنصر نائب لرقم الشريحة 5"/>
          <p:cNvSpPr>
            <a:spLocks noGrp="1"/>
          </p:cNvSpPr>
          <p:nvPr>
            <p:ph type="sldNum" sz="quarter" idx="12"/>
          </p:nvPr>
        </p:nvSpPr>
        <p:spPr>
          <a:xfrm>
            <a:off x="100584" y="6305550"/>
            <a:ext cx="609600" cy="476250"/>
          </a:xfrm>
          <a:prstGeom prst="rect">
            <a:avLst/>
          </a:prstGeom>
        </p:spPr>
        <p:txBody>
          <a:bodyPr rtlCol="1"/>
          <a:lstStyle>
            <a:lvl1pPr algn="ctr" rtl="1">
              <a:defRPr/>
            </a:lvl1pPr>
          </a:lstStyle>
          <a:p>
            <a:fld id="{401CF334-2D5C-4859-84A6-CA7E6E43FAEB}" type="slidenum">
              <a:rPr lang="ar-SA" smtClean="0"/>
              <a:pPr/>
              <a:t>‹#›</a:t>
            </a:fld>
            <a:endParaRPr lang="ar-SA" dirty="0"/>
          </a:p>
        </p:txBody>
      </p:sp>
      <p:sp>
        <p:nvSpPr>
          <p:cNvPr id="7" name="عنصر نائب للعنوان 4"/>
          <p:cNvSpPr>
            <a:spLocks noGrp="1"/>
          </p:cNvSpPr>
          <p:nvPr>
            <p:ph type="title"/>
          </p:nvPr>
        </p:nvSpPr>
        <p:spPr>
          <a:xfrm>
            <a:off x="280416" y="274638"/>
            <a:ext cx="9997440" cy="1143000"/>
          </a:xfrm>
          <a:prstGeom prst="rect">
            <a:avLst/>
          </a:prstGeom>
        </p:spPr>
        <p:txBody>
          <a:bodyPr rtlCol="1" anchor="ctr">
            <a:normAutofit/>
          </a:bodyPr>
          <a:lstStyle/>
          <a:p>
            <a:pPr rtl="1"/>
            <a:r>
              <a:rPr lang="ar-SA" noProof="0"/>
              <a:t>انقر لتحرير نمط عنوان الشكل الرئيسي</a:t>
            </a:r>
            <a:endParaRPr lang="ar-SA" noProof="0" dirty="0"/>
          </a:p>
        </p:txBody>
      </p:sp>
    </p:spTree>
    <p:extLst>
      <p:ext uri="{BB962C8B-B14F-4D97-AF65-F5344CB8AC3E}">
        <p14:creationId xmlns:p14="http://schemas.microsoft.com/office/powerpoint/2010/main" val="639988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0" orient="horz" pos="2160" userDrawn="1">
          <p15:clr>
            <a:srgbClr val="FBAE40"/>
          </p15:clr>
        </p15:guide>
        <p15:guide id="1" pos="3840" userDrawn="1">
          <p15:clr>
            <a:srgbClr val="FBAE40"/>
          </p15:clr>
        </p15:guide>
        <p15:guide id="2" pos="98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العنوان 1"/>
          <p:cNvSpPr>
            <a:spLocks noGrp="1"/>
          </p:cNvSpPr>
          <p:nvPr>
            <p:ph type="title"/>
          </p:nvPr>
        </p:nvSpPr>
        <p:spPr>
          <a:xfrm>
            <a:off x="1828800" y="2600325"/>
            <a:ext cx="8534400" cy="2286000"/>
          </a:xfrm>
          <a:prstGeom prst="rect">
            <a:avLst/>
          </a:prstGeom>
        </p:spPr>
        <p:txBody>
          <a:bodyPr rtlCol="1" anchor="t"/>
          <a:lstStyle>
            <a:lvl1pPr algn="r" rtl="1">
              <a:lnSpc>
                <a:spcPts val="4500"/>
              </a:lnSpc>
              <a:buNone/>
              <a:defRPr sz="4000" b="1" cap="all"/>
            </a:lvl1pPr>
            <a:extLst/>
          </a:lstStyle>
          <a:p>
            <a:pPr rtl="1"/>
            <a:r>
              <a:rPr lang="ar-SA" noProof="0"/>
              <a:t>انقر لتحرير نمط عنوان الشكل الرئيسي</a:t>
            </a:r>
            <a:endParaRPr lang="ar-SA" noProof="0" dirty="0"/>
          </a:p>
        </p:txBody>
      </p:sp>
      <p:sp>
        <p:nvSpPr>
          <p:cNvPr id="3" name="عنصر نائب للنص 2"/>
          <p:cNvSpPr>
            <a:spLocks noGrp="1"/>
          </p:cNvSpPr>
          <p:nvPr>
            <p:ph type="body" idx="1"/>
          </p:nvPr>
        </p:nvSpPr>
        <p:spPr>
          <a:xfrm>
            <a:off x="1828800" y="1066800"/>
            <a:ext cx="8534400" cy="1509712"/>
          </a:xfrm>
          <a:prstGeom prst="rect">
            <a:avLst/>
          </a:prstGeom>
        </p:spPr>
        <p:txBody>
          <a:bodyPr rtlCol="1" anchor="b"/>
          <a:lstStyle>
            <a:lvl1pPr marL="18288" indent="0" algn="r" rtl="1">
              <a:lnSpc>
                <a:spcPts val="2300"/>
              </a:lnSpc>
              <a:spcBef>
                <a:spcPts val="0"/>
              </a:spcBef>
              <a:buNone/>
              <a:defRPr sz="2000">
                <a:solidFill>
                  <a:schemeClr val="tx2">
                    <a:shade val="30000"/>
                    <a:satMod val="150000"/>
                  </a:schemeClr>
                </a:solidFill>
              </a:defRPr>
            </a:lvl1pPr>
            <a:lvl2pPr algn="r" rtl="1">
              <a:buNone/>
              <a:defRPr sz="1800">
                <a:solidFill>
                  <a:schemeClr val="tx1">
                    <a:tint val="75000"/>
                  </a:schemeClr>
                </a:solidFill>
              </a:defRPr>
            </a:lvl2pPr>
            <a:lvl3pPr algn="r" rtl="1">
              <a:buNone/>
              <a:defRPr sz="1600">
                <a:solidFill>
                  <a:schemeClr val="tx1">
                    <a:tint val="75000"/>
                  </a:schemeClr>
                </a:solidFill>
              </a:defRPr>
            </a:lvl3pPr>
            <a:lvl4pPr algn="r" rtl="1">
              <a:buNone/>
              <a:defRPr sz="1400">
                <a:solidFill>
                  <a:schemeClr val="tx1">
                    <a:tint val="75000"/>
                  </a:schemeClr>
                </a:solidFill>
              </a:defRPr>
            </a:lvl4pPr>
            <a:lvl5pPr algn="r" rtl="1">
              <a:buNone/>
              <a:defRPr sz="1400">
                <a:solidFill>
                  <a:schemeClr val="tx1">
                    <a:tint val="75000"/>
                  </a:schemeClr>
                </a:solidFill>
              </a:defRPr>
            </a:lvl5pPr>
            <a:extLst/>
          </a:lstStyle>
          <a:p>
            <a:pPr lvl="0" rtl="1" eaLnBrk="1" latinLnBrk="0" hangingPunct="1"/>
            <a:r>
              <a:rPr lang="ar-SA" noProof="0"/>
              <a:t>انقر لتحرير أنماط نص الشكل الرئيسي</a:t>
            </a:r>
          </a:p>
        </p:txBody>
      </p:sp>
      <p:sp>
        <p:nvSpPr>
          <p:cNvPr id="4" name="عنصر نائب للتاريخ 3"/>
          <p:cNvSpPr>
            <a:spLocks noGrp="1"/>
          </p:cNvSpPr>
          <p:nvPr>
            <p:ph type="dt" sz="half" idx="10"/>
          </p:nvPr>
        </p:nvSpPr>
        <p:spPr>
          <a:xfrm>
            <a:off x="4572000" y="6305550"/>
            <a:ext cx="2844800" cy="476250"/>
          </a:xfrm>
          <a:prstGeom prst="rect">
            <a:avLst/>
          </a:prstGeom>
        </p:spPr>
        <p:txBody>
          <a:bodyPr rtlCol="1"/>
          <a:lstStyle>
            <a:lvl1pPr algn="l" rtl="1">
              <a:defRPr/>
            </a:lvl1pPr>
          </a:lstStyle>
          <a:p>
            <a:fld id="{90E364B9-8539-4971-9FF9-446C6FDEA69F}" type="datetime1">
              <a:rPr lang="ar-SA" smtClean="0"/>
              <a:pPr/>
              <a:t>13/08/1444</a:t>
            </a:fld>
            <a:endParaRPr lang="ar-SA" dirty="0"/>
          </a:p>
        </p:txBody>
      </p:sp>
      <p:sp>
        <p:nvSpPr>
          <p:cNvPr id="5" name="عنصر نائب للتذييل 4"/>
          <p:cNvSpPr>
            <a:spLocks noGrp="1"/>
          </p:cNvSpPr>
          <p:nvPr>
            <p:ph type="ftr" sz="quarter" idx="11"/>
          </p:nvPr>
        </p:nvSpPr>
        <p:spPr>
          <a:xfrm>
            <a:off x="713232" y="6305550"/>
            <a:ext cx="3860800" cy="476250"/>
          </a:xfrm>
          <a:prstGeom prst="rect">
            <a:avLst/>
          </a:prstGeom>
        </p:spPr>
        <p:txBody>
          <a:bodyPr rtlCol="1"/>
          <a:lstStyle/>
          <a:p>
            <a:pPr rtl="1"/>
            <a:r>
              <a:rPr lang="ar-SA" noProof="0" dirty="0"/>
              <a:t>إضافة تذييل</a:t>
            </a:r>
          </a:p>
        </p:txBody>
      </p:sp>
      <p:sp>
        <p:nvSpPr>
          <p:cNvPr id="6" name="عنصر نائب لرقم الشريحة 5"/>
          <p:cNvSpPr>
            <a:spLocks noGrp="1"/>
          </p:cNvSpPr>
          <p:nvPr>
            <p:ph type="sldNum" sz="quarter" idx="12"/>
          </p:nvPr>
        </p:nvSpPr>
        <p:spPr>
          <a:xfrm>
            <a:off x="100584" y="6305550"/>
            <a:ext cx="609600" cy="476250"/>
          </a:xfrm>
          <a:prstGeom prst="rect">
            <a:avLst/>
          </a:prstGeom>
        </p:spPr>
        <p:txBody>
          <a:bodyPr rtlCol="1"/>
          <a:lstStyle/>
          <a:p>
            <a:fld id="{401CF334-2D5C-4859-84A6-CA7E6E43FAEB}" type="slidenum">
              <a:rPr lang="ar-SA" smtClean="0"/>
              <a:pPr/>
              <a:t>‹#›</a:t>
            </a:fld>
            <a:endParaRPr lang="ar-SA" dirty="0"/>
          </a:p>
        </p:txBody>
      </p:sp>
    </p:spTree>
    <p:extLst>
      <p:ext uri="{BB962C8B-B14F-4D97-AF65-F5344CB8AC3E}">
        <p14:creationId xmlns:p14="http://schemas.microsoft.com/office/powerpoint/2010/main" val="4066158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محتويان">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284303" y="1524000"/>
            <a:ext cx="4876800" cy="4663440"/>
          </a:xfrm>
          <a:prstGeom prst="rect">
            <a:avLst/>
          </a:prstGeom>
        </p:spPr>
        <p:txBody>
          <a:bodyPr rtlCol="1"/>
          <a:lstStyle>
            <a:lvl1pPr algn="r" rtl="1">
              <a:defRPr sz="2800"/>
            </a:lvl1pPr>
            <a:lvl2pPr algn="r" rtl="1">
              <a:defRPr sz="2400"/>
            </a:lvl2pPr>
            <a:lvl3pPr algn="r" rtl="1">
              <a:defRPr sz="2000"/>
            </a:lvl3pPr>
            <a:lvl4pPr algn="r" rtl="1">
              <a:defRPr sz="1800"/>
            </a:lvl4pPr>
            <a:lvl5pPr algn="r" rtl="1">
              <a:defRPr sz="1800"/>
            </a:lvl5pPr>
            <a:extLst/>
          </a:lstStyle>
          <a:p>
            <a:pPr lvl="0" rtl="1" eaLnBrk="1" latinLnBrk="0" hangingPunct="1"/>
            <a:r>
              <a:rPr lang="ar-SA" noProof="0"/>
              <a:t>انقر لتحرير أنماط نص الشكل الرئيسي</a:t>
            </a:r>
          </a:p>
          <a:p>
            <a:pPr lvl="1" rtl="1" eaLnBrk="1" latinLnBrk="0" hangingPunct="1"/>
            <a:r>
              <a:rPr lang="ar-SA" noProof="0"/>
              <a:t>المستوى الثاني</a:t>
            </a:r>
          </a:p>
          <a:p>
            <a:pPr lvl="2" rtl="1" eaLnBrk="1" latinLnBrk="0" hangingPunct="1"/>
            <a:r>
              <a:rPr lang="ar-SA" noProof="0"/>
              <a:t>المستوى الثالث</a:t>
            </a:r>
          </a:p>
          <a:p>
            <a:pPr lvl="3" rtl="1" eaLnBrk="1" latinLnBrk="0" hangingPunct="1"/>
            <a:r>
              <a:rPr lang="ar-SA" noProof="0"/>
              <a:t>المستوى الرابع</a:t>
            </a:r>
          </a:p>
          <a:p>
            <a:pPr lvl="4" rtl="1" eaLnBrk="1" latinLnBrk="0" hangingPunct="1"/>
            <a:r>
              <a:rPr lang="ar-SA" noProof="0"/>
              <a:t>المستوى الخامس</a:t>
            </a:r>
            <a:endParaRPr kumimoji="0" lang="ar-SA" noProof="0" dirty="0"/>
          </a:p>
        </p:txBody>
      </p:sp>
      <p:sp>
        <p:nvSpPr>
          <p:cNvPr id="4" name="عنصر نائب للمحتوى 3"/>
          <p:cNvSpPr>
            <a:spLocks noGrp="1"/>
          </p:cNvSpPr>
          <p:nvPr>
            <p:ph sz="half" idx="2"/>
          </p:nvPr>
        </p:nvSpPr>
        <p:spPr>
          <a:xfrm>
            <a:off x="5404943" y="1524000"/>
            <a:ext cx="4876800" cy="4663440"/>
          </a:xfrm>
          <a:prstGeom prst="rect">
            <a:avLst/>
          </a:prstGeom>
        </p:spPr>
        <p:txBody>
          <a:bodyPr rtlCol="1"/>
          <a:lstStyle>
            <a:lvl1pPr algn="r" rtl="1">
              <a:defRPr sz="2800"/>
            </a:lvl1pPr>
            <a:lvl2pPr algn="r" rtl="1">
              <a:defRPr sz="2400"/>
            </a:lvl2pPr>
            <a:lvl3pPr algn="r" rtl="1">
              <a:defRPr sz="2000"/>
            </a:lvl3pPr>
            <a:lvl4pPr algn="r" rtl="1">
              <a:defRPr sz="1800"/>
            </a:lvl4pPr>
            <a:lvl5pPr algn="r" rtl="1">
              <a:defRPr sz="1800"/>
            </a:lvl5pPr>
            <a:extLst/>
          </a:lstStyle>
          <a:p>
            <a:pPr lvl="0" rtl="1" eaLnBrk="1" latinLnBrk="0" hangingPunct="1"/>
            <a:r>
              <a:rPr lang="ar-SA" noProof="0"/>
              <a:t>انقر لتحرير أنماط نص الشكل الرئيسي</a:t>
            </a:r>
          </a:p>
          <a:p>
            <a:pPr lvl="1" rtl="1" eaLnBrk="1" latinLnBrk="0" hangingPunct="1"/>
            <a:r>
              <a:rPr lang="ar-SA" noProof="0"/>
              <a:t>المستوى الثاني</a:t>
            </a:r>
          </a:p>
          <a:p>
            <a:pPr lvl="2" rtl="1" eaLnBrk="1" latinLnBrk="0" hangingPunct="1"/>
            <a:r>
              <a:rPr lang="ar-SA" noProof="0"/>
              <a:t>المستوى الثالث</a:t>
            </a:r>
          </a:p>
          <a:p>
            <a:pPr lvl="3" rtl="1" eaLnBrk="1" latinLnBrk="0" hangingPunct="1"/>
            <a:r>
              <a:rPr lang="ar-SA" noProof="0"/>
              <a:t>المستوى الرابع</a:t>
            </a:r>
          </a:p>
          <a:p>
            <a:pPr lvl="4" rtl="1" eaLnBrk="1" latinLnBrk="0" hangingPunct="1"/>
            <a:r>
              <a:rPr lang="ar-SA" noProof="0"/>
              <a:t>المستوى الخامس</a:t>
            </a:r>
            <a:endParaRPr kumimoji="0" lang="ar-SA" noProof="0" dirty="0"/>
          </a:p>
        </p:txBody>
      </p:sp>
      <p:sp>
        <p:nvSpPr>
          <p:cNvPr id="5" name="عنصر نائب للتاريخ 4"/>
          <p:cNvSpPr>
            <a:spLocks noGrp="1"/>
          </p:cNvSpPr>
          <p:nvPr>
            <p:ph type="dt" sz="half" idx="10"/>
          </p:nvPr>
        </p:nvSpPr>
        <p:spPr>
          <a:xfrm>
            <a:off x="4572000" y="6305550"/>
            <a:ext cx="2844800" cy="476250"/>
          </a:xfrm>
          <a:prstGeom prst="rect">
            <a:avLst/>
          </a:prstGeom>
        </p:spPr>
        <p:txBody>
          <a:bodyPr rtlCol="1"/>
          <a:lstStyle>
            <a:lvl1pPr algn="l" rtl="1">
              <a:defRPr/>
            </a:lvl1pPr>
          </a:lstStyle>
          <a:p>
            <a:fld id="{8009B712-48A2-40DF-B81A-E5E32BBC9EA8}" type="datetime1">
              <a:rPr lang="ar-SA" smtClean="0"/>
              <a:pPr/>
              <a:t>13/08/1444</a:t>
            </a:fld>
            <a:endParaRPr lang="ar-SA" dirty="0"/>
          </a:p>
        </p:txBody>
      </p:sp>
      <p:sp>
        <p:nvSpPr>
          <p:cNvPr id="6" name="عنصر نائب للتذييل 5"/>
          <p:cNvSpPr>
            <a:spLocks noGrp="1"/>
          </p:cNvSpPr>
          <p:nvPr>
            <p:ph type="ftr" sz="quarter" idx="11"/>
          </p:nvPr>
        </p:nvSpPr>
        <p:spPr>
          <a:xfrm>
            <a:off x="713232" y="6305550"/>
            <a:ext cx="3860800" cy="476250"/>
          </a:xfrm>
          <a:prstGeom prst="rect">
            <a:avLst/>
          </a:prstGeom>
        </p:spPr>
        <p:txBody>
          <a:bodyPr rtlCol="1"/>
          <a:lstStyle>
            <a:lvl1pPr algn="r" rtl="1">
              <a:defRPr/>
            </a:lvl1pPr>
          </a:lstStyle>
          <a:p>
            <a:pPr rtl="1"/>
            <a:r>
              <a:rPr lang="ar-SA" noProof="0" dirty="0"/>
              <a:t>إضافة تذييل</a:t>
            </a:r>
          </a:p>
        </p:txBody>
      </p:sp>
      <p:sp>
        <p:nvSpPr>
          <p:cNvPr id="7" name="عنصر نائب لرقم الشريحة 6"/>
          <p:cNvSpPr>
            <a:spLocks noGrp="1"/>
          </p:cNvSpPr>
          <p:nvPr>
            <p:ph type="sldNum" sz="quarter" idx="12"/>
          </p:nvPr>
        </p:nvSpPr>
        <p:spPr>
          <a:xfrm>
            <a:off x="100584" y="6305550"/>
            <a:ext cx="609600" cy="476250"/>
          </a:xfrm>
          <a:prstGeom prst="rect">
            <a:avLst/>
          </a:prstGeom>
        </p:spPr>
        <p:txBody>
          <a:bodyPr rtlCol="1"/>
          <a:lstStyle>
            <a:lvl1pPr algn="ctr" rtl="1">
              <a:defRPr/>
            </a:lvl1pPr>
          </a:lstStyle>
          <a:p>
            <a:fld id="{401CF334-2D5C-4859-84A6-CA7E6E43FAEB}" type="slidenum">
              <a:rPr lang="ar-SA" smtClean="0"/>
              <a:pPr/>
              <a:t>‹#›</a:t>
            </a:fld>
            <a:endParaRPr lang="ar-SA" dirty="0"/>
          </a:p>
        </p:txBody>
      </p:sp>
      <p:sp>
        <p:nvSpPr>
          <p:cNvPr id="9" name="عنصر نائب للعنوان 4"/>
          <p:cNvSpPr>
            <a:spLocks noGrp="1"/>
          </p:cNvSpPr>
          <p:nvPr>
            <p:ph type="title"/>
          </p:nvPr>
        </p:nvSpPr>
        <p:spPr>
          <a:xfrm>
            <a:off x="280416" y="274638"/>
            <a:ext cx="9997440" cy="1143000"/>
          </a:xfrm>
          <a:prstGeom prst="rect">
            <a:avLst/>
          </a:prstGeom>
        </p:spPr>
        <p:txBody>
          <a:bodyPr rtlCol="1" anchor="ctr">
            <a:normAutofit/>
          </a:bodyPr>
          <a:lstStyle/>
          <a:p>
            <a:pPr rtl="1"/>
            <a:r>
              <a:rPr lang="ar-SA" noProof="0"/>
              <a:t>انقر لتحرير نمط عنوان الشكل الرئيسي</a:t>
            </a:r>
            <a:endParaRPr lang="ar-SA" noProof="0" dirty="0"/>
          </a:p>
        </p:txBody>
      </p:sp>
    </p:spTree>
    <p:extLst>
      <p:ext uri="{BB962C8B-B14F-4D97-AF65-F5344CB8AC3E}">
        <p14:creationId xmlns:p14="http://schemas.microsoft.com/office/powerpoint/2010/main" val="3078451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Pr>
        <a:solidFill>
          <a:schemeClr val="bg2">
            <a:lumMod val="90000"/>
          </a:schemeClr>
        </a:solidFill>
        <a:effectLst/>
      </p:bgPr>
    </p:bg>
    <p:spTree>
      <p:nvGrpSpPr>
        <p:cNvPr id="1" name=""/>
        <p:cNvGrpSpPr/>
        <p:nvPr/>
      </p:nvGrpSpPr>
      <p:grpSpPr>
        <a:xfrm>
          <a:off x="0" y="0"/>
          <a:ext cx="0" cy="0"/>
          <a:chOff x="0" y="0"/>
          <a:chExt cx="0" cy="0"/>
        </a:xfrm>
      </p:grpSpPr>
      <p:sp>
        <p:nvSpPr>
          <p:cNvPr id="2" name="العنوان 1"/>
          <p:cNvSpPr>
            <a:spLocks noGrp="1"/>
          </p:cNvSpPr>
          <p:nvPr>
            <p:ph type="title"/>
          </p:nvPr>
        </p:nvSpPr>
        <p:spPr>
          <a:xfrm>
            <a:off x="609600" y="5160336"/>
            <a:ext cx="10972800" cy="1143000"/>
          </a:xfrm>
          <a:prstGeom prst="rect">
            <a:avLst/>
          </a:prstGeom>
        </p:spPr>
        <p:txBody>
          <a:bodyPr rtlCol="1" anchor="ctr"/>
          <a:lstStyle>
            <a:lvl1pPr algn="ctr" rtl="1">
              <a:defRPr sz="4500" b="1" cap="none" baseline="0"/>
            </a:lvl1pPr>
            <a:extLst/>
          </a:lstStyle>
          <a:p>
            <a:pPr rtl="1"/>
            <a:r>
              <a:rPr lang="ar-SA" noProof="0"/>
              <a:t>انقر لتحرير نمط عنوان الشكل الرئيسي</a:t>
            </a:r>
            <a:endParaRPr lang="ar-SA" noProof="0" dirty="0"/>
          </a:p>
        </p:txBody>
      </p:sp>
      <p:sp>
        <p:nvSpPr>
          <p:cNvPr id="3" name="عنصر نائب للنص 2"/>
          <p:cNvSpPr>
            <a:spLocks noGrp="1"/>
          </p:cNvSpPr>
          <p:nvPr>
            <p:ph type="body" idx="1"/>
          </p:nvPr>
        </p:nvSpPr>
        <p:spPr>
          <a:xfrm>
            <a:off x="609600" y="328278"/>
            <a:ext cx="5364480" cy="640080"/>
          </a:xfrm>
          <a:prstGeom prst="rect">
            <a:avLst/>
          </a:prstGeom>
          <a:noFill/>
          <a:ln w="10795">
            <a:solidFill>
              <a:schemeClr val="bg1"/>
            </a:solidFill>
            <a:miter lim="800000"/>
          </a:ln>
        </p:spPr>
        <p:txBody>
          <a:bodyPr rtlCol="1" anchor="ctr"/>
          <a:lstStyle>
            <a:lvl1pPr marL="64008" indent="0" algn="r" rtl="1">
              <a:lnSpc>
                <a:spcPct val="100000"/>
              </a:lnSpc>
              <a:spcBef>
                <a:spcPts val="100"/>
              </a:spcBef>
              <a:buNone/>
              <a:defRPr sz="1900" b="1">
                <a:solidFill>
                  <a:schemeClr val="accent1">
                    <a:lumMod val="50000"/>
                  </a:schemeClr>
                </a:solidFill>
              </a:defRPr>
            </a:lvl1pPr>
            <a:lvl2pPr algn="r" rtl="1">
              <a:buNone/>
              <a:defRPr sz="2000" b="1"/>
            </a:lvl2pPr>
            <a:lvl3pPr algn="r" rtl="1">
              <a:buNone/>
              <a:defRPr sz="1800" b="1"/>
            </a:lvl3pPr>
            <a:lvl4pPr algn="r" rtl="1">
              <a:buNone/>
              <a:defRPr sz="1600" b="1"/>
            </a:lvl4pPr>
            <a:lvl5pPr algn="r" rtl="1">
              <a:buNone/>
              <a:defRPr sz="1600" b="1"/>
            </a:lvl5pPr>
            <a:extLst/>
          </a:lstStyle>
          <a:p>
            <a:pPr lvl="0" rtl="1" eaLnBrk="1" latinLnBrk="0" hangingPunct="1"/>
            <a:r>
              <a:rPr lang="ar-SA" noProof="0"/>
              <a:t>انقر لتحرير أنماط نص الشكل الرئيسي</a:t>
            </a:r>
          </a:p>
        </p:txBody>
      </p:sp>
      <p:sp>
        <p:nvSpPr>
          <p:cNvPr id="5" name="عنصر نائب للمحتوى 4"/>
          <p:cNvSpPr>
            <a:spLocks noGrp="1"/>
          </p:cNvSpPr>
          <p:nvPr>
            <p:ph sz="quarter" idx="2"/>
          </p:nvPr>
        </p:nvSpPr>
        <p:spPr>
          <a:xfrm>
            <a:off x="609600" y="969336"/>
            <a:ext cx="5364480" cy="4114800"/>
          </a:xfrm>
          <a:prstGeom prst="rect">
            <a:avLst/>
          </a:prstGeom>
          <a:ln w="10795">
            <a:solidFill>
              <a:schemeClr val="bg1"/>
            </a:solidFill>
            <a:prstDash val="dash"/>
            <a:miter lim="800000"/>
          </a:ln>
        </p:spPr>
        <p:txBody>
          <a:bodyPr rtlCol="1"/>
          <a:lstStyle>
            <a:lvl1pPr marL="393192" indent="-274320" algn="r" rtl="1">
              <a:lnSpc>
                <a:spcPct val="100000"/>
              </a:lnSpc>
              <a:spcBef>
                <a:spcPts val="700"/>
              </a:spcBef>
              <a:defRPr sz="2400"/>
            </a:lvl1pPr>
            <a:lvl2pPr algn="r" rtl="1">
              <a:lnSpc>
                <a:spcPct val="100000"/>
              </a:lnSpc>
              <a:spcBef>
                <a:spcPts val="700"/>
              </a:spcBef>
              <a:defRPr sz="2000"/>
            </a:lvl2pPr>
            <a:lvl3pPr algn="r" rtl="1">
              <a:lnSpc>
                <a:spcPct val="100000"/>
              </a:lnSpc>
              <a:spcBef>
                <a:spcPts val="700"/>
              </a:spcBef>
              <a:defRPr sz="1800"/>
            </a:lvl3pPr>
            <a:lvl4pPr algn="r" rtl="1">
              <a:lnSpc>
                <a:spcPct val="100000"/>
              </a:lnSpc>
              <a:spcBef>
                <a:spcPts val="700"/>
              </a:spcBef>
              <a:defRPr sz="1600"/>
            </a:lvl4pPr>
            <a:lvl5pPr algn="r" rtl="1">
              <a:lnSpc>
                <a:spcPct val="100000"/>
              </a:lnSpc>
              <a:spcBef>
                <a:spcPts val="700"/>
              </a:spcBef>
              <a:defRPr sz="1600"/>
            </a:lvl5pPr>
            <a:extLst/>
          </a:lstStyle>
          <a:p>
            <a:pPr lvl="0" rtl="1" eaLnBrk="1" latinLnBrk="0" hangingPunct="1"/>
            <a:r>
              <a:rPr lang="ar-SA" noProof="0"/>
              <a:t>انقر لتحرير أنماط نص الشكل الرئيسي</a:t>
            </a:r>
          </a:p>
          <a:p>
            <a:pPr lvl="1" rtl="1" eaLnBrk="1" latinLnBrk="0" hangingPunct="1"/>
            <a:r>
              <a:rPr lang="ar-SA" noProof="0"/>
              <a:t>المستوى الثاني</a:t>
            </a:r>
          </a:p>
          <a:p>
            <a:pPr lvl="2" rtl="1" eaLnBrk="1" latinLnBrk="0" hangingPunct="1"/>
            <a:r>
              <a:rPr lang="ar-SA" noProof="0"/>
              <a:t>المستوى الثالث</a:t>
            </a:r>
          </a:p>
          <a:p>
            <a:pPr lvl="3" rtl="1" eaLnBrk="1" latinLnBrk="0" hangingPunct="1"/>
            <a:r>
              <a:rPr lang="ar-SA" noProof="0"/>
              <a:t>المستوى الرابع</a:t>
            </a:r>
          </a:p>
          <a:p>
            <a:pPr lvl="4" rtl="1" eaLnBrk="1" latinLnBrk="0" hangingPunct="1"/>
            <a:r>
              <a:rPr lang="ar-SA" noProof="0"/>
              <a:t>المستوى الخامس</a:t>
            </a:r>
            <a:endParaRPr kumimoji="0" lang="ar-SA" noProof="0" dirty="0"/>
          </a:p>
        </p:txBody>
      </p:sp>
      <p:sp>
        <p:nvSpPr>
          <p:cNvPr id="4" name="عنصر نائب للنص 3"/>
          <p:cNvSpPr>
            <a:spLocks noGrp="1"/>
          </p:cNvSpPr>
          <p:nvPr>
            <p:ph type="body" sz="half" idx="3"/>
          </p:nvPr>
        </p:nvSpPr>
        <p:spPr>
          <a:xfrm>
            <a:off x="6217920" y="328278"/>
            <a:ext cx="5364480" cy="640080"/>
          </a:xfrm>
          <a:prstGeom prst="rect">
            <a:avLst/>
          </a:prstGeom>
          <a:noFill/>
          <a:ln w="10795">
            <a:solidFill>
              <a:schemeClr val="bg1"/>
            </a:solidFill>
            <a:miter lim="800000"/>
          </a:ln>
        </p:spPr>
        <p:txBody>
          <a:bodyPr rtlCol="1" anchor="ctr"/>
          <a:lstStyle>
            <a:lvl1pPr marL="64008" indent="0" algn="r" rtl="1">
              <a:lnSpc>
                <a:spcPct val="100000"/>
              </a:lnSpc>
              <a:spcBef>
                <a:spcPts val="100"/>
              </a:spcBef>
              <a:buNone/>
              <a:defRPr sz="1900" b="1">
                <a:solidFill>
                  <a:schemeClr val="accent1">
                    <a:lumMod val="50000"/>
                  </a:schemeClr>
                </a:solidFill>
              </a:defRPr>
            </a:lvl1pPr>
            <a:lvl2pPr algn="r" rtl="1">
              <a:buNone/>
              <a:defRPr sz="2000" b="1"/>
            </a:lvl2pPr>
            <a:lvl3pPr algn="r" rtl="1">
              <a:buNone/>
              <a:defRPr sz="1800" b="1"/>
            </a:lvl3pPr>
            <a:lvl4pPr algn="r" rtl="1">
              <a:buNone/>
              <a:defRPr sz="1600" b="1"/>
            </a:lvl4pPr>
            <a:lvl5pPr algn="r" rtl="1">
              <a:buNone/>
              <a:defRPr sz="1600" b="1"/>
            </a:lvl5pPr>
            <a:extLst/>
          </a:lstStyle>
          <a:p>
            <a:pPr lvl="0" rtl="1" eaLnBrk="1" latinLnBrk="0" hangingPunct="1"/>
            <a:r>
              <a:rPr lang="ar-SA" noProof="0"/>
              <a:t>انقر لتحرير أنماط نص الشكل الرئيسي</a:t>
            </a:r>
          </a:p>
        </p:txBody>
      </p:sp>
      <p:sp>
        <p:nvSpPr>
          <p:cNvPr id="6" name="عنصر نائب للمحتوى 5"/>
          <p:cNvSpPr>
            <a:spLocks noGrp="1"/>
          </p:cNvSpPr>
          <p:nvPr>
            <p:ph sz="quarter" idx="4"/>
          </p:nvPr>
        </p:nvSpPr>
        <p:spPr>
          <a:xfrm>
            <a:off x="6217920" y="969336"/>
            <a:ext cx="5364480" cy="4114800"/>
          </a:xfrm>
          <a:prstGeom prst="rect">
            <a:avLst/>
          </a:prstGeom>
          <a:ln w="10795">
            <a:solidFill>
              <a:schemeClr val="bg1"/>
            </a:solidFill>
            <a:prstDash val="dash"/>
            <a:miter lim="800000"/>
          </a:ln>
        </p:spPr>
        <p:txBody>
          <a:bodyPr rtlCol="1"/>
          <a:lstStyle>
            <a:lvl1pPr marL="393192" indent="-274320" algn="r" rtl="1">
              <a:lnSpc>
                <a:spcPct val="100000"/>
              </a:lnSpc>
              <a:spcBef>
                <a:spcPts val="700"/>
              </a:spcBef>
              <a:defRPr sz="2400"/>
            </a:lvl1pPr>
            <a:lvl2pPr algn="r" rtl="1">
              <a:lnSpc>
                <a:spcPct val="100000"/>
              </a:lnSpc>
              <a:spcBef>
                <a:spcPts val="700"/>
              </a:spcBef>
              <a:defRPr sz="2000"/>
            </a:lvl2pPr>
            <a:lvl3pPr algn="r" rtl="1">
              <a:lnSpc>
                <a:spcPct val="100000"/>
              </a:lnSpc>
              <a:spcBef>
                <a:spcPts val="700"/>
              </a:spcBef>
              <a:defRPr sz="1800"/>
            </a:lvl3pPr>
            <a:lvl4pPr algn="r" rtl="1">
              <a:lnSpc>
                <a:spcPct val="100000"/>
              </a:lnSpc>
              <a:spcBef>
                <a:spcPts val="700"/>
              </a:spcBef>
              <a:defRPr sz="1600"/>
            </a:lvl4pPr>
            <a:lvl5pPr algn="r" rtl="1">
              <a:lnSpc>
                <a:spcPct val="100000"/>
              </a:lnSpc>
              <a:spcBef>
                <a:spcPts val="700"/>
              </a:spcBef>
              <a:defRPr sz="1600"/>
            </a:lvl5pPr>
            <a:extLst/>
          </a:lstStyle>
          <a:p>
            <a:pPr lvl="0" rtl="1" eaLnBrk="1" latinLnBrk="0" hangingPunct="1"/>
            <a:r>
              <a:rPr lang="ar-SA" noProof="0"/>
              <a:t>انقر لتحرير أنماط نص الشكل الرئيسي</a:t>
            </a:r>
          </a:p>
          <a:p>
            <a:pPr lvl="1" rtl="1" eaLnBrk="1" latinLnBrk="0" hangingPunct="1"/>
            <a:r>
              <a:rPr lang="ar-SA" noProof="0"/>
              <a:t>المستوى الثاني</a:t>
            </a:r>
          </a:p>
          <a:p>
            <a:pPr lvl="2" rtl="1" eaLnBrk="1" latinLnBrk="0" hangingPunct="1"/>
            <a:r>
              <a:rPr lang="ar-SA" noProof="0"/>
              <a:t>المستوى الثالث</a:t>
            </a:r>
          </a:p>
          <a:p>
            <a:pPr lvl="3" rtl="1" eaLnBrk="1" latinLnBrk="0" hangingPunct="1"/>
            <a:r>
              <a:rPr lang="ar-SA" noProof="0"/>
              <a:t>المستوى الرابع</a:t>
            </a:r>
          </a:p>
          <a:p>
            <a:pPr lvl="4" rtl="1" eaLnBrk="1" latinLnBrk="0" hangingPunct="1"/>
            <a:r>
              <a:rPr lang="ar-SA" noProof="0"/>
              <a:t>المستوى الخامس</a:t>
            </a:r>
            <a:endParaRPr kumimoji="0" lang="ar-SA" noProof="0" dirty="0"/>
          </a:p>
        </p:txBody>
      </p:sp>
      <p:sp>
        <p:nvSpPr>
          <p:cNvPr id="7" name="عنصر نائب للتاريخ 6"/>
          <p:cNvSpPr>
            <a:spLocks noGrp="1"/>
          </p:cNvSpPr>
          <p:nvPr>
            <p:ph type="dt" sz="half" idx="10"/>
          </p:nvPr>
        </p:nvSpPr>
        <p:spPr>
          <a:xfrm>
            <a:off x="4572000" y="6305550"/>
            <a:ext cx="2844800" cy="476250"/>
          </a:xfrm>
          <a:prstGeom prst="rect">
            <a:avLst/>
          </a:prstGeom>
        </p:spPr>
        <p:txBody>
          <a:bodyPr rtlCol="1"/>
          <a:lstStyle/>
          <a:p>
            <a:pPr rtl="1"/>
            <a:fld id="{EF9C09D6-23E6-43E7-8967-6FD9F5724822}" type="datetime1">
              <a:rPr lang="ar-SA" noProof="0" smtClean="0"/>
              <a:t>13/08/1444</a:t>
            </a:fld>
            <a:endParaRPr lang="ar-SA" noProof="0" dirty="0"/>
          </a:p>
        </p:txBody>
      </p:sp>
      <p:sp>
        <p:nvSpPr>
          <p:cNvPr id="8" name="عنصر نائب للتذييل 7"/>
          <p:cNvSpPr>
            <a:spLocks noGrp="1"/>
          </p:cNvSpPr>
          <p:nvPr>
            <p:ph type="ftr" sz="quarter" idx="11"/>
          </p:nvPr>
        </p:nvSpPr>
        <p:spPr>
          <a:xfrm>
            <a:off x="713232" y="6305550"/>
            <a:ext cx="3860800" cy="476250"/>
          </a:xfrm>
          <a:prstGeom prst="rect">
            <a:avLst/>
          </a:prstGeom>
        </p:spPr>
        <p:txBody>
          <a:bodyPr rtlCol="1"/>
          <a:lstStyle/>
          <a:p>
            <a:pPr rtl="1"/>
            <a:r>
              <a:rPr lang="ar-SA" noProof="0" dirty="0"/>
              <a:t>إضافة تذييل</a:t>
            </a:r>
          </a:p>
        </p:txBody>
      </p:sp>
      <p:sp>
        <p:nvSpPr>
          <p:cNvPr id="9" name="عنصر نائب لرقم الشريحة 8"/>
          <p:cNvSpPr>
            <a:spLocks noGrp="1"/>
          </p:cNvSpPr>
          <p:nvPr>
            <p:ph type="sldNum" sz="quarter" idx="12"/>
          </p:nvPr>
        </p:nvSpPr>
        <p:spPr>
          <a:xfrm>
            <a:off x="100584" y="6305550"/>
            <a:ext cx="609600" cy="476250"/>
          </a:xfrm>
          <a:prstGeom prst="rect">
            <a:avLst/>
          </a:prstGeom>
        </p:spPr>
        <p:txBody>
          <a:bodyPr rtlCol="1"/>
          <a:lstStyle/>
          <a:p>
            <a:pPr rtl="1"/>
            <a:fld id="{401CF334-2D5C-4859-84A6-CA7E6E43FAEB}" type="slidenum">
              <a:rPr lang="ar-SA" noProof="0" smtClean="0"/>
              <a:t>‹#›</a:t>
            </a:fld>
            <a:endParaRPr lang="ar-SA" noProof="0" dirty="0"/>
          </a:p>
        </p:txBody>
      </p:sp>
    </p:spTree>
    <p:extLst>
      <p:ext uri="{BB962C8B-B14F-4D97-AF65-F5344CB8AC3E}">
        <p14:creationId xmlns:p14="http://schemas.microsoft.com/office/powerpoint/2010/main" val="2358931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العنوان فقط">
    <p:spTree>
      <p:nvGrpSpPr>
        <p:cNvPr id="1" name=""/>
        <p:cNvGrpSpPr/>
        <p:nvPr/>
      </p:nvGrpSpPr>
      <p:grpSpPr>
        <a:xfrm>
          <a:off x="0" y="0"/>
          <a:ext cx="0" cy="0"/>
          <a:chOff x="0" y="0"/>
          <a:chExt cx="0" cy="0"/>
        </a:xfrm>
      </p:grpSpPr>
      <p:sp>
        <p:nvSpPr>
          <p:cNvPr id="2" name="العنوان 1"/>
          <p:cNvSpPr>
            <a:spLocks noGrp="1"/>
          </p:cNvSpPr>
          <p:nvPr>
            <p:ph type="title"/>
          </p:nvPr>
        </p:nvSpPr>
        <p:spPr>
          <a:xfrm>
            <a:off x="272821" y="274320"/>
            <a:ext cx="9997440" cy="1143000"/>
          </a:xfrm>
          <a:prstGeom prst="rect">
            <a:avLst/>
          </a:prstGeom>
        </p:spPr>
        <p:txBody>
          <a:bodyPr rtlCol="1" anchor="ctr"/>
          <a:lstStyle/>
          <a:p>
            <a:pPr rtl="1"/>
            <a:r>
              <a:rPr lang="ar-SA" noProof="0"/>
              <a:t>انقر لتحرير نمط عنوان الشكل الرئيسي</a:t>
            </a:r>
            <a:endParaRPr lang="ar-SA" noProof="0" dirty="0"/>
          </a:p>
        </p:txBody>
      </p:sp>
      <p:sp>
        <p:nvSpPr>
          <p:cNvPr id="3" name="عنصر نائب للتاريخ 2"/>
          <p:cNvSpPr>
            <a:spLocks noGrp="1"/>
          </p:cNvSpPr>
          <p:nvPr>
            <p:ph type="dt" sz="half" idx="10"/>
          </p:nvPr>
        </p:nvSpPr>
        <p:spPr>
          <a:xfrm>
            <a:off x="4572000" y="6305550"/>
            <a:ext cx="2844800" cy="476250"/>
          </a:xfrm>
          <a:prstGeom prst="rect">
            <a:avLst/>
          </a:prstGeom>
        </p:spPr>
        <p:txBody>
          <a:bodyPr rtlCol="1"/>
          <a:lstStyle/>
          <a:p>
            <a:pPr rtl="1"/>
            <a:fld id="{580299CA-374D-4842-BEA1-476F3798CB63}" type="datetime1">
              <a:rPr lang="ar-SA" noProof="0" smtClean="0"/>
              <a:t>13/08/1444</a:t>
            </a:fld>
            <a:endParaRPr lang="ar-SA" noProof="0" dirty="0"/>
          </a:p>
        </p:txBody>
      </p:sp>
      <p:sp>
        <p:nvSpPr>
          <p:cNvPr id="4" name="عنصر نائب للتذييل 3"/>
          <p:cNvSpPr>
            <a:spLocks noGrp="1"/>
          </p:cNvSpPr>
          <p:nvPr>
            <p:ph type="ftr" sz="quarter" idx="11"/>
          </p:nvPr>
        </p:nvSpPr>
        <p:spPr>
          <a:xfrm>
            <a:off x="713232" y="6305550"/>
            <a:ext cx="3860800" cy="476250"/>
          </a:xfrm>
          <a:prstGeom prst="rect">
            <a:avLst/>
          </a:prstGeom>
        </p:spPr>
        <p:txBody>
          <a:bodyPr rtlCol="1"/>
          <a:lstStyle/>
          <a:p>
            <a:pPr rtl="1"/>
            <a:r>
              <a:rPr lang="ar-SA" noProof="0" dirty="0"/>
              <a:t>إضافة تذييل</a:t>
            </a:r>
          </a:p>
        </p:txBody>
      </p:sp>
      <p:sp>
        <p:nvSpPr>
          <p:cNvPr id="5" name="عنصر نائب لرقم الشريحة 4"/>
          <p:cNvSpPr>
            <a:spLocks noGrp="1"/>
          </p:cNvSpPr>
          <p:nvPr>
            <p:ph type="sldNum" sz="quarter" idx="12"/>
          </p:nvPr>
        </p:nvSpPr>
        <p:spPr>
          <a:xfrm>
            <a:off x="100584" y="6305550"/>
            <a:ext cx="609600" cy="476250"/>
          </a:xfrm>
          <a:prstGeom prst="rect">
            <a:avLst/>
          </a:prstGeom>
        </p:spPr>
        <p:txBody>
          <a:bodyPr rtlCol="1"/>
          <a:lstStyle/>
          <a:p>
            <a:pPr rtl="1"/>
            <a:fld id="{401CF334-2D5C-4859-84A6-CA7E6E43FAEB}" type="slidenum">
              <a:rPr lang="ar-SA" noProof="0" smtClean="0"/>
              <a:t>‹#›</a:t>
            </a:fld>
            <a:endParaRPr lang="ar-SA" noProof="0" dirty="0"/>
          </a:p>
        </p:txBody>
      </p:sp>
    </p:spTree>
    <p:extLst>
      <p:ext uri="{BB962C8B-B14F-4D97-AF65-F5344CB8AC3E}">
        <p14:creationId xmlns:p14="http://schemas.microsoft.com/office/powerpoint/2010/main" val="860658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572000" y="6305550"/>
            <a:ext cx="2844800" cy="476250"/>
          </a:xfrm>
          <a:prstGeom prst="rect">
            <a:avLst/>
          </a:prstGeom>
        </p:spPr>
        <p:txBody>
          <a:bodyPr rtlCol="1"/>
          <a:lstStyle/>
          <a:p>
            <a:pPr rtl="1"/>
            <a:fld id="{8BD502CD-1E3B-4604-BE34-DD55429F428D}" type="datetime1">
              <a:rPr lang="ar-SA" noProof="0" smtClean="0"/>
              <a:t>13/08/1444</a:t>
            </a:fld>
            <a:endParaRPr lang="ar-SA" noProof="0" dirty="0"/>
          </a:p>
        </p:txBody>
      </p:sp>
      <p:sp>
        <p:nvSpPr>
          <p:cNvPr id="3" name="عنصر نائب للتذييل 2"/>
          <p:cNvSpPr>
            <a:spLocks noGrp="1"/>
          </p:cNvSpPr>
          <p:nvPr>
            <p:ph type="ftr" sz="quarter" idx="11"/>
          </p:nvPr>
        </p:nvSpPr>
        <p:spPr>
          <a:xfrm>
            <a:off x="713232" y="6305550"/>
            <a:ext cx="3860800" cy="476250"/>
          </a:xfrm>
          <a:prstGeom prst="rect">
            <a:avLst/>
          </a:prstGeom>
        </p:spPr>
        <p:txBody>
          <a:bodyPr rtlCol="1"/>
          <a:lstStyle/>
          <a:p>
            <a:pPr rtl="1"/>
            <a:r>
              <a:rPr lang="ar-SA" noProof="0" dirty="0"/>
              <a:t>إضافة تذييل</a:t>
            </a:r>
          </a:p>
        </p:txBody>
      </p:sp>
      <p:sp>
        <p:nvSpPr>
          <p:cNvPr id="4" name="عنصر نائب لرقم الشريحة 3"/>
          <p:cNvSpPr>
            <a:spLocks noGrp="1"/>
          </p:cNvSpPr>
          <p:nvPr>
            <p:ph type="sldNum" sz="quarter" idx="12"/>
          </p:nvPr>
        </p:nvSpPr>
        <p:spPr>
          <a:xfrm>
            <a:off x="100584" y="6305550"/>
            <a:ext cx="609600" cy="476250"/>
          </a:xfrm>
          <a:prstGeom prst="rect">
            <a:avLst/>
          </a:prstGeom>
        </p:spPr>
        <p:txBody>
          <a:bodyPr rtlCol="1"/>
          <a:lstStyle/>
          <a:p>
            <a:pPr rtl="1"/>
            <a:fld id="{401CF334-2D5C-4859-84A6-CA7E6E43FAEB}" type="slidenum">
              <a:rPr lang="ar-SA" noProof="0" smtClean="0"/>
              <a:t>‹#›</a:t>
            </a:fld>
            <a:endParaRPr lang="ar-SA" noProof="0" dirty="0"/>
          </a:p>
        </p:txBody>
      </p:sp>
    </p:spTree>
    <p:extLst>
      <p:ext uri="{BB962C8B-B14F-4D97-AF65-F5344CB8AC3E}">
        <p14:creationId xmlns:p14="http://schemas.microsoft.com/office/powerpoint/2010/main" val="860977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Pr>
        <a:solidFill>
          <a:schemeClr val="bg2">
            <a:lumMod val="90000"/>
          </a:schemeClr>
        </a:solidFill>
        <a:effectLst/>
      </p:bgPr>
    </p:bg>
    <p:spTree>
      <p:nvGrpSpPr>
        <p:cNvPr id="1" name=""/>
        <p:cNvGrpSpPr/>
        <p:nvPr/>
      </p:nvGrpSpPr>
      <p:grpSpPr>
        <a:xfrm>
          <a:off x="0" y="0"/>
          <a:ext cx="0" cy="0"/>
          <a:chOff x="0" y="0"/>
          <a:chExt cx="0" cy="0"/>
        </a:xfrm>
      </p:grpSpPr>
      <p:sp>
        <p:nvSpPr>
          <p:cNvPr id="2" name="العنوان 1"/>
          <p:cNvSpPr>
            <a:spLocks noGrp="1"/>
          </p:cNvSpPr>
          <p:nvPr>
            <p:ph type="title"/>
          </p:nvPr>
        </p:nvSpPr>
        <p:spPr>
          <a:xfrm>
            <a:off x="6386289" y="216778"/>
            <a:ext cx="5080000" cy="1162050"/>
          </a:xfrm>
          <a:prstGeom prst="rect">
            <a:avLst/>
          </a:prstGeom>
          <a:ln>
            <a:noFill/>
          </a:ln>
        </p:spPr>
        <p:txBody>
          <a:bodyPr rtlCol="1" anchor="b"/>
          <a:lstStyle>
            <a:lvl1pPr algn="r" rtl="1">
              <a:lnSpc>
                <a:spcPts val="2000"/>
              </a:lnSpc>
              <a:buNone/>
              <a:defRPr sz="2200" b="1" cap="all" baseline="0"/>
            </a:lvl1pPr>
            <a:extLst/>
          </a:lstStyle>
          <a:p>
            <a:pPr rtl="1"/>
            <a:r>
              <a:rPr lang="ar-SA" noProof="0"/>
              <a:t>انقر لتحرير نمط عنوان الشكل الرئيسي</a:t>
            </a:r>
            <a:endParaRPr lang="ar-SA" noProof="0" dirty="0"/>
          </a:p>
        </p:txBody>
      </p:sp>
      <p:sp>
        <p:nvSpPr>
          <p:cNvPr id="3" name="عنصر نائب للنص 2"/>
          <p:cNvSpPr>
            <a:spLocks noGrp="1"/>
          </p:cNvSpPr>
          <p:nvPr>
            <p:ph type="body" idx="2"/>
          </p:nvPr>
        </p:nvSpPr>
        <p:spPr>
          <a:xfrm>
            <a:off x="6386289" y="1406964"/>
            <a:ext cx="5080000" cy="698500"/>
          </a:xfrm>
          <a:prstGeom prst="rect">
            <a:avLst/>
          </a:prstGeom>
        </p:spPr>
        <p:txBody>
          <a:bodyPr rtlCol="1"/>
          <a:lstStyle>
            <a:lvl1pPr marL="45720" indent="0" algn="r" rtl="1">
              <a:lnSpc>
                <a:spcPct val="100000"/>
              </a:lnSpc>
              <a:spcBef>
                <a:spcPts val="0"/>
              </a:spcBef>
              <a:buNone/>
              <a:defRPr sz="1400"/>
            </a:lvl1pPr>
            <a:lvl2pPr algn="r" rtl="1">
              <a:buNone/>
              <a:defRPr sz="1200"/>
            </a:lvl2pPr>
            <a:lvl3pPr algn="r" rtl="1">
              <a:buNone/>
              <a:defRPr sz="1000"/>
            </a:lvl3pPr>
            <a:lvl4pPr algn="r" rtl="1">
              <a:buNone/>
              <a:defRPr sz="900"/>
            </a:lvl4pPr>
            <a:lvl5pPr algn="r" rtl="1">
              <a:buNone/>
              <a:defRPr sz="900"/>
            </a:lvl5pPr>
            <a:extLst/>
          </a:lstStyle>
          <a:p>
            <a:pPr lvl="0" rtl="1" eaLnBrk="1" latinLnBrk="0" hangingPunct="1"/>
            <a:r>
              <a:rPr lang="ar-SA" noProof="0"/>
              <a:t>انقر لتحرير أنماط نص الشكل الرئيسي</a:t>
            </a:r>
          </a:p>
        </p:txBody>
      </p:sp>
      <p:sp>
        <p:nvSpPr>
          <p:cNvPr id="4" name="عنصر نائب للمحتوى 3"/>
          <p:cNvSpPr>
            <a:spLocks noGrp="1"/>
          </p:cNvSpPr>
          <p:nvPr>
            <p:ph sz="half" idx="1"/>
          </p:nvPr>
        </p:nvSpPr>
        <p:spPr>
          <a:xfrm>
            <a:off x="609600" y="2133601"/>
            <a:ext cx="10871200" cy="3992563"/>
          </a:xfrm>
          <a:prstGeom prst="rect">
            <a:avLst/>
          </a:prstGeom>
        </p:spPr>
        <p:txBody>
          <a:bodyPr rtlCol="1"/>
          <a:lstStyle>
            <a:lvl1pPr algn="r" rtl="1">
              <a:defRPr sz="3200"/>
            </a:lvl1pPr>
            <a:lvl2pPr algn="r" rtl="1">
              <a:defRPr sz="2800"/>
            </a:lvl2pPr>
            <a:lvl3pPr algn="r" rtl="1">
              <a:defRPr sz="2400"/>
            </a:lvl3pPr>
            <a:lvl4pPr algn="r" rtl="1">
              <a:defRPr sz="2000"/>
            </a:lvl4pPr>
            <a:lvl5pPr algn="r" rtl="1">
              <a:defRPr sz="2000"/>
            </a:lvl5pPr>
            <a:extLst/>
          </a:lstStyle>
          <a:p>
            <a:pPr lvl="0" rtl="1" eaLnBrk="1" latinLnBrk="0" hangingPunct="1"/>
            <a:r>
              <a:rPr lang="ar-SA" noProof="0"/>
              <a:t>انقر لتحرير أنماط نص الشكل الرئيسي</a:t>
            </a:r>
          </a:p>
          <a:p>
            <a:pPr lvl="1" rtl="1" eaLnBrk="1" latinLnBrk="0" hangingPunct="1"/>
            <a:r>
              <a:rPr lang="ar-SA" noProof="0"/>
              <a:t>المستوى الثاني</a:t>
            </a:r>
          </a:p>
          <a:p>
            <a:pPr lvl="2" rtl="1" eaLnBrk="1" latinLnBrk="0" hangingPunct="1"/>
            <a:r>
              <a:rPr lang="ar-SA" noProof="0"/>
              <a:t>المستوى الثالث</a:t>
            </a:r>
          </a:p>
          <a:p>
            <a:pPr lvl="3" rtl="1" eaLnBrk="1" latinLnBrk="0" hangingPunct="1"/>
            <a:r>
              <a:rPr lang="ar-SA" noProof="0"/>
              <a:t>المستوى الرابع</a:t>
            </a:r>
          </a:p>
          <a:p>
            <a:pPr lvl="4" rtl="1" eaLnBrk="1" latinLnBrk="0" hangingPunct="1"/>
            <a:r>
              <a:rPr lang="ar-SA" noProof="0"/>
              <a:t>المستوى الخامس</a:t>
            </a:r>
            <a:endParaRPr kumimoji="0" lang="ar-SA" noProof="0" dirty="0"/>
          </a:p>
        </p:txBody>
      </p:sp>
      <p:sp>
        <p:nvSpPr>
          <p:cNvPr id="5" name="عنصر نائب للتاريخ 4"/>
          <p:cNvSpPr>
            <a:spLocks noGrp="1"/>
          </p:cNvSpPr>
          <p:nvPr>
            <p:ph type="dt" sz="half" idx="10"/>
          </p:nvPr>
        </p:nvSpPr>
        <p:spPr>
          <a:xfrm>
            <a:off x="4572000" y="6305550"/>
            <a:ext cx="2844800" cy="476250"/>
          </a:xfrm>
          <a:prstGeom prst="rect">
            <a:avLst/>
          </a:prstGeom>
        </p:spPr>
        <p:txBody>
          <a:bodyPr rtlCol="1"/>
          <a:lstStyle/>
          <a:p>
            <a:pPr rtl="1"/>
            <a:fld id="{ABAA9ED1-D1FD-4B31-9AAA-3BB1ECC78064}" type="datetime1">
              <a:rPr lang="ar-SA" noProof="0" smtClean="0"/>
              <a:t>13/08/1444</a:t>
            </a:fld>
            <a:endParaRPr lang="ar-SA" noProof="0" dirty="0"/>
          </a:p>
        </p:txBody>
      </p:sp>
      <p:sp>
        <p:nvSpPr>
          <p:cNvPr id="6" name="عنصر نائب للتذييل 5"/>
          <p:cNvSpPr>
            <a:spLocks noGrp="1"/>
          </p:cNvSpPr>
          <p:nvPr>
            <p:ph type="ftr" sz="quarter" idx="11"/>
          </p:nvPr>
        </p:nvSpPr>
        <p:spPr>
          <a:xfrm>
            <a:off x="713232" y="6305550"/>
            <a:ext cx="3860800" cy="476250"/>
          </a:xfrm>
          <a:prstGeom prst="rect">
            <a:avLst/>
          </a:prstGeom>
        </p:spPr>
        <p:txBody>
          <a:bodyPr rtlCol="1"/>
          <a:lstStyle/>
          <a:p>
            <a:pPr rtl="1"/>
            <a:r>
              <a:rPr lang="ar-SA" noProof="0" dirty="0"/>
              <a:t>إضافة تذييل</a:t>
            </a:r>
          </a:p>
        </p:txBody>
      </p:sp>
      <p:sp>
        <p:nvSpPr>
          <p:cNvPr id="7" name="عنصر نائب لرقم الشريحة 6"/>
          <p:cNvSpPr>
            <a:spLocks noGrp="1"/>
          </p:cNvSpPr>
          <p:nvPr>
            <p:ph type="sldNum" sz="quarter" idx="12"/>
          </p:nvPr>
        </p:nvSpPr>
        <p:spPr>
          <a:xfrm>
            <a:off x="100584" y="6305550"/>
            <a:ext cx="609600" cy="476250"/>
          </a:xfrm>
          <a:prstGeom prst="rect">
            <a:avLst/>
          </a:prstGeom>
        </p:spPr>
        <p:txBody>
          <a:bodyPr rtlCol="1"/>
          <a:lstStyle/>
          <a:p>
            <a:pPr rtl="1"/>
            <a:fld id="{401CF334-2D5C-4859-84A6-CA7E6E43FAEB}" type="slidenum">
              <a:rPr lang="ar-SA" noProof="0" smtClean="0"/>
              <a:t>‹#›</a:t>
            </a:fld>
            <a:endParaRPr lang="ar-SA" noProof="0" dirty="0"/>
          </a:p>
        </p:txBody>
      </p:sp>
    </p:spTree>
    <p:extLst>
      <p:ext uri="{BB962C8B-B14F-4D97-AF65-F5344CB8AC3E}">
        <p14:creationId xmlns:p14="http://schemas.microsoft.com/office/powerpoint/2010/main" val="54254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ات تسمية توضيحية">
    <p:bg>
      <p:bgPr>
        <a:solidFill>
          <a:schemeClr val="bg2">
            <a:lumMod val="90000"/>
          </a:schemeClr>
        </a:solidFill>
        <a:effectLst/>
      </p:bgPr>
    </p:bg>
    <p:spTree>
      <p:nvGrpSpPr>
        <p:cNvPr id="1" name=""/>
        <p:cNvGrpSpPr/>
        <p:nvPr/>
      </p:nvGrpSpPr>
      <p:grpSpPr>
        <a:xfrm>
          <a:off x="0" y="0"/>
          <a:ext cx="0" cy="0"/>
          <a:chOff x="0" y="0"/>
          <a:chExt cx="0" cy="0"/>
        </a:xfrm>
      </p:grpSpPr>
      <p:sp>
        <p:nvSpPr>
          <p:cNvPr id="2" name="العنوان 1"/>
          <p:cNvSpPr>
            <a:spLocks noGrp="1"/>
          </p:cNvSpPr>
          <p:nvPr>
            <p:ph type="title"/>
          </p:nvPr>
        </p:nvSpPr>
        <p:spPr>
          <a:xfrm>
            <a:off x="685800" y="1066800"/>
            <a:ext cx="3657600" cy="1981200"/>
          </a:xfrm>
          <a:prstGeom prst="rect">
            <a:avLst/>
          </a:prstGeom>
        </p:spPr>
        <p:txBody>
          <a:bodyPr rtlCol="1" anchor="b">
            <a:noAutofit/>
          </a:bodyPr>
          <a:lstStyle>
            <a:lvl1pPr algn="r" rtl="1">
              <a:buNone/>
              <a:defRPr sz="2100" b="1">
                <a:effectLst/>
              </a:defRPr>
            </a:lvl1pPr>
            <a:extLst/>
          </a:lstStyle>
          <a:p>
            <a:pPr rtl="1"/>
            <a:r>
              <a:rPr lang="ar-SA" noProof="0"/>
              <a:t>انقر لتحرير نمط عنوان الشكل الرئيسي</a:t>
            </a:r>
            <a:endParaRPr lang="ar-SA" noProof="0" dirty="0"/>
          </a:p>
        </p:txBody>
      </p:sp>
      <p:sp>
        <p:nvSpPr>
          <p:cNvPr id="8" name="مستطيل 7"/>
          <p:cNvSpPr/>
          <p:nvPr/>
        </p:nvSpPr>
        <p:spPr>
          <a:xfrm>
            <a:off x="5239667"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1" anchor="t">
            <a:normAutofit/>
          </a:bodyPr>
          <a:lstStyle/>
          <a:p>
            <a:pPr marL="0" indent="-283464" algn="r" rtl="1" eaLnBrk="1" latinLnBrk="0" hangingPunct="1">
              <a:lnSpc>
                <a:spcPts val="3000"/>
              </a:lnSpc>
              <a:spcBef>
                <a:spcPts val="600"/>
              </a:spcBef>
              <a:buClr>
                <a:schemeClr val="accent1"/>
              </a:buClr>
              <a:buSzPct val="80000"/>
              <a:buFont typeface="Wingdings 2"/>
              <a:buNone/>
            </a:pPr>
            <a:endParaRPr kumimoji="0" lang="ar-SA" sz="3200" kern="1200" noProof="0" dirty="0">
              <a:solidFill>
                <a:schemeClr val="tx1"/>
              </a:solidFill>
              <a:latin typeface="+mn-lt"/>
              <a:ea typeface="+mn-ea"/>
              <a:cs typeface="+mn-cs"/>
            </a:endParaRPr>
          </a:p>
        </p:txBody>
      </p:sp>
      <p:sp>
        <p:nvSpPr>
          <p:cNvPr id="3" name="عنصر نائب للصورة 2" descr="عنصر نائب فارغ لإضافة صورة. انقر فوق العنصر النائب ثم حدد الصورة التي ترغب بإضافتها."/>
          <p:cNvSpPr>
            <a:spLocks noGrp="1"/>
          </p:cNvSpPr>
          <p:nvPr>
            <p:ph type="pic" idx="1"/>
          </p:nvPr>
        </p:nvSpPr>
        <p:spPr>
          <a:xfrm>
            <a:off x="5341267" y="1143004"/>
            <a:ext cx="5892800" cy="3514531"/>
          </a:xfrm>
          <a:prstGeom prst="roundRect">
            <a:avLst>
              <a:gd name="adj" fmla="val 783"/>
            </a:avLst>
          </a:prstGeom>
          <a:solidFill>
            <a:schemeClr val="bg2"/>
          </a:solidFill>
          <a:ln w="127000">
            <a:noFill/>
            <a:miter lim="800000"/>
          </a:ln>
          <a:effectLst/>
        </p:spPr>
        <p:txBody>
          <a:bodyPr lIns="91440" tIns="548640" rtlCol="1" anchor="t">
            <a:normAutofit/>
          </a:bodyPr>
          <a:lstStyle>
            <a:lvl1pPr marL="0" indent="0" algn="r" rtl="1" eaLnBrk="1" latinLnBrk="0" hangingPunct="1">
              <a:buNone/>
              <a:defRPr kumimoji="0" lang="ar-SA" sz="3200" kern="1200" noProof="0" dirty="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defRPr>
            </a:lvl1pPr>
            <a:extLst/>
          </a:lstStyle>
          <a:p>
            <a:pPr marL="0" lvl="0" indent="0" algn="r" rtl="1" eaLnBrk="1" latinLnBrk="0" hangingPunct="1">
              <a:lnSpc>
                <a:spcPts val="1600"/>
              </a:lnSpc>
              <a:spcBef>
                <a:spcPts val="0"/>
              </a:spcBef>
              <a:buClr>
                <a:schemeClr val="accent1">
                  <a:lumMod val="50000"/>
                </a:schemeClr>
              </a:buClr>
              <a:buSzPct val="80000"/>
              <a:buFont typeface="Wingdings 2"/>
              <a:buNone/>
            </a:pPr>
            <a:r>
              <a:rPr lang="ar-SA" noProof="0"/>
              <a:t>انقر فوق الأيقونة لإضافة صورة</a:t>
            </a:r>
            <a:endParaRPr kumimoji="0" lang="ar-SA" noProof="0" dirty="0"/>
          </a:p>
        </p:txBody>
      </p:sp>
      <p:sp>
        <p:nvSpPr>
          <p:cNvPr id="9" name="مستطيل 1"/>
          <p:cNvSpPr/>
          <p:nvPr/>
        </p:nvSpPr>
        <p:spPr>
          <a:xfrm rot="19468671">
            <a:off x="4752634"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rtlCol="1" anchor="ctr"/>
          <a:lstStyle/>
          <a:p>
            <a:pPr algn="ctr" rtl="1" eaLnBrk="1" latinLnBrk="0" hangingPunct="1"/>
            <a:endParaRPr kumimoji="0" lang="ar-SA" sz="1800" noProof="0" dirty="0"/>
          </a:p>
        </p:txBody>
      </p:sp>
      <p:sp>
        <p:nvSpPr>
          <p:cNvPr id="10" name="مستطيل 2"/>
          <p:cNvSpPr/>
          <p:nvPr/>
        </p:nvSpPr>
        <p:spPr>
          <a:xfrm rot="2103354" flipH="1">
            <a:off x="10895223"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rtlCol="1" anchor="ctr"/>
          <a:lstStyle/>
          <a:p>
            <a:pPr algn="ctr" rtl="1" eaLnBrk="1" latinLnBrk="0" hangingPunct="1"/>
            <a:endParaRPr kumimoji="0" lang="ar-SA" sz="1800" noProof="0" dirty="0"/>
          </a:p>
        </p:txBody>
      </p:sp>
      <p:sp>
        <p:nvSpPr>
          <p:cNvPr id="4" name="عنصر نائب للنص 3"/>
          <p:cNvSpPr>
            <a:spLocks noGrp="1"/>
          </p:cNvSpPr>
          <p:nvPr>
            <p:ph type="body" sz="half" idx="2"/>
          </p:nvPr>
        </p:nvSpPr>
        <p:spPr>
          <a:xfrm>
            <a:off x="5341267" y="4800600"/>
            <a:ext cx="5892800" cy="762000"/>
          </a:xfrm>
          <a:prstGeom prst="rect">
            <a:avLst/>
          </a:prstGeom>
        </p:spPr>
        <p:txBody>
          <a:bodyPr rtlCol="1" anchor="ctr"/>
          <a:lstStyle>
            <a:lvl1pPr marL="0" indent="0" algn="r" rtl="1">
              <a:lnSpc>
                <a:spcPts val="1600"/>
              </a:lnSpc>
              <a:spcBef>
                <a:spcPts val="0"/>
              </a:spcBef>
              <a:buNone/>
              <a:defRPr sz="1400">
                <a:solidFill>
                  <a:srgbClr val="777777"/>
                </a:solidFill>
              </a:defRPr>
            </a:lvl1pPr>
            <a:lvl2pPr algn="r" rtl="1">
              <a:defRPr sz="1200"/>
            </a:lvl2pPr>
            <a:lvl3pPr algn="r" rtl="1">
              <a:defRPr sz="1000"/>
            </a:lvl3pPr>
            <a:lvl4pPr algn="r" rtl="1">
              <a:defRPr sz="900"/>
            </a:lvl4pPr>
            <a:lvl5pPr algn="r" rtl="1">
              <a:defRPr sz="900"/>
            </a:lvl5pPr>
            <a:extLst/>
          </a:lstStyle>
          <a:p>
            <a:pPr lvl="0" rtl="1" eaLnBrk="1" latinLnBrk="0" hangingPunct="1"/>
            <a:r>
              <a:rPr lang="ar-SA" noProof="0"/>
              <a:t>انقر لتحرير أنماط نص الشكل الرئيسي</a:t>
            </a:r>
          </a:p>
        </p:txBody>
      </p:sp>
      <p:sp>
        <p:nvSpPr>
          <p:cNvPr id="5" name="عنصر نائب للتاريخ 4"/>
          <p:cNvSpPr>
            <a:spLocks noGrp="1"/>
          </p:cNvSpPr>
          <p:nvPr>
            <p:ph type="dt" sz="half" idx="10"/>
          </p:nvPr>
        </p:nvSpPr>
        <p:spPr>
          <a:xfrm>
            <a:off x="4572000" y="6305550"/>
            <a:ext cx="2844800" cy="476250"/>
          </a:xfrm>
          <a:prstGeom prst="rect">
            <a:avLst/>
          </a:prstGeom>
        </p:spPr>
        <p:txBody>
          <a:bodyPr rtlCol="1"/>
          <a:lstStyle/>
          <a:p>
            <a:pPr rtl="1"/>
            <a:fld id="{E3FAAFA9-E0D2-47A0-A5E4-144D48CF1CAC}" type="datetime1">
              <a:rPr lang="ar-SA" noProof="0" smtClean="0"/>
              <a:t>13/08/1444</a:t>
            </a:fld>
            <a:endParaRPr lang="ar-SA" noProof="0" dirty="0"/>
          </a:p>
        </p:txBody>
      </p:sp>
      <p:sp>
        <p:nvSpPr>
          <p:cNvPr id="6" name="عنصر نائب للتذييل 5"/>
          <p:cNvSpPr>
            <a:spLocks noGrp="1"/>
          </p:cNvSpPr>
          <p:nvPr>
            <p:ph type="ftr" sz="quarter" idx="11"/>
          </p:nvPr>
        </p:nvSpPr>
        <p:spPr>
          <a:xfrm>
            <a:off x="713232" y="6305550"/>
            <a:ext cx="3860800" cy="476250"/>
          </a:xfrm>
          <a:prstGeom prst="rect">
            <a:avLst/>
          </a:prstGeom>
        </p:spPr>
        <p:txBody>
          <a:bodyPr rtlCol="1"/>
          <a:lstStyle/>
          <a:p>
            <a:pPr rtl="1"/>
            <a:r>
              <a:rPr lang="ar-SA" noProof="0" dirty="0"/>
              <a:t>إضافة تذييل</a:t>
            </a:r>
          </a:p>
        </p:txBody>
      </p:sp>
      <p:sp>
        <p:nvSpPr>
          <p:cNvPr id="7" name="عنصر نائب لرقم الشريحة 6"/>
          <p:cNvSpPr>
            <a:spLocks noGrp="1"/>
          </p:cNvSpPr>
          <p:nvPr>
            <p:ph type="sldNum" sz="quarter" idx="12"/>
          </p:nvPr>
        </p:nvSpPr>
        <p:spPr>
          <a:xfrm>
            <a:off x="100584" y="6305550"/>
            <a:ext cx="609600" cy="476250"/>
          </a:xfrm>
          <a:prstGeom prst="rect">
            <a:avLst/>
          </a:prstGeom>
        </p:spPr>
        <p:txBody>
          <a:bodyPr rtlCol="1"/>
          <a:lstStyle/>
          <a:p>
            <a:pPr rtl="1"/>
            <a:fld id="{401CF334-2D5C-4859-84A6-CA7E6E43FAEB}" type="slidenum">
              <a:rPr lang="ar-SA" noProof="0" smtClean="0"/>
              <a:t>‹#›</a:t>
            </a:fld>
            <a:endParaRPr lang="ar-SA" noProof="0" dirty="0"/>
          </a:p>
        </p:txBody>
      </p:sp>
    </p:spTree>
    <p:extLst>
      <p:ext uri="{BB962C8B-B14F-4D97-AF65-F5344CB8AC3E}">
        <p14:creationId xmlns:p14="http://schemas.microsoft.com/office/powerpoint/2010/main" val="3636752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1">
        <a:schemeClr val="bg2"/>
      </p:bgRef>
    </p:bg>
    <p:spTree>
      <p:nvGrpSpPr>
        <p:cNvPr id="1" name=""/>
        <p:cNvGrpSpPr/>
        <p:nvPr/>
      </p:nvGrpSpPr>
      <p:grpSpPr>
        <a:xfrm>
          <a:off x="0" y="0"/>
          <a:ext cx="0" cy="0"/>
          <a:chOff x="0" y="0"/>
          <a:chExt cx="0" cy="0"/>
        </a:xfrm>
      </p:grpSpPr>
      <p:grpSp>
        <p:nvGrpSpPr>
          <p:cNvPr id="6" name="مجموعة 5"/>
          <p:cNvGrpSpPr/>
          <p:nvPr/>
        </p:nvGrpSpPr>
        <p:grpSpPr>
          <a:xfrm flipH="1">
            <a:off x="-4100" y="-54"/>
            <a:ext cx="12188952" cy="6858054"/>
            <a:chOff x="7148" y="-54"/>
            <a:chExt cx="12188952" cy="6858054"/>
          </a:xfrm>
        </p:grpSpPr>
        <p:sp>
          <p:nvSpPr>
            <p:cNvPr id="4" name="مستطيل 3"/>
            <p:cNvSpPr/>
            <p:nvPr/>
          </p:nvSpPr>
          <p:spPr>
            <a:xfrm>
              <a:off x="7148" y="0"/>
              <a:ext cx="12188952"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15" name="مستطيل 14"/>
            <p:cNvSpPr/>
            <p:nvPr/>
          </p:nvSpPr>
          <p:spPr bwMode="invGray">
            <a:xfrm>
              <a:off x="1473566" y="-54"/>
              <a:ext cx="96070" cy="6858054"/>
            </a:xfrm>
            <a:prstGeom prst="rect">
              <a:avLst/>
            </a:prstGeom>
            <a:solidFill>
              <a:schemeClr val="bg2">
                <a:lumMod val="10000"/>
              </a:schemeClr>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rtlCol="1" anchor="ctr"/>
            <a:lstStyle/>
            <a:p>
              <a:pPr algn="ctr" rtl="1" eaLnBrk="1" latinLnBrk="0" hangingPunct="1"/>
              <a:endParaRPr kumimoji="0" lang="ar-SA" sz="1800" noProof="0" dirty="0">
                <a:latin typeface="Tahoma" panose="020B0604030504040204" pitchFamily="34" charset="0"/>
                <a:ea typeface="Tahoma" panose="020B0604030504040204" pitchFamily="34" charset="0"/>
                <a:cs typeface="Tahoma" panose="020B0604030504040204" pitchFamily="34" charset="0"/>
              </a:endParaRPr>
            </a:p>
          </p:txBody>
        </p:sp>
        <p:pic>
          <p:nvPicPr>
            <p:cNvPr id="3" name="صورة 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148" y="0"/>
              <a:ext cx="1495425" cy="6858000"/>
            </a:xfrm>
            <a:prstGeom prst="rect">
              <a:avLst/>
            </a:prstGeom>
          </p:spPr>
        </p:pic>
      </p:grpSp>
      <p:sp>
        <p:nvSpPr>
          <p:cNvPr id="16" name="عنصر نائب للعنوان 4"/>
          <p:cNvSpPr>
            <a:spLocks noGrp="1"/>
          </p:cNvSpPr>
          <p:nvPr>
            <p:ph type="title"/>
          </p:nvPr>
        </p:nvSpPr>
        <p:spPr>
          <a:xfrm>
            <a:off x="280416" y="274638"/>
            <a:ext cx="9997440" cy="1143000"/>
          </a:xfrm>
          <a:prstGeom prst="rect">
            <a:avLst/>
          </a:prstGeom>
        </p:spPr>
        <p:txBody>
          <a:bodyPr rtlCol="1" anchor="ctr">
            <a:normAutofit/>
          </a:bodyPr>
          <a:lstStyle/>
          <a:p>
            <a:pPr rtl="1"/>
            <a:r>
              <a:rPr lang="ar-SA" noProof="0" dirty="0"/>
              <a:t>انقر لتحرير نمط العنوان الرئيسي</a:t>
            </a:r>
          </a:p>
        </p:txBody>
      </p:sp>
      <p:sp>
        <p:nvSpPr>
          <p:cNvPr id="17" name="عنصر نائب للنص 8"/>
          <p:cNvSpPr>
            <a:spLocks noGrp="1"/>
          </p:cNvSpPr>
          <p:nvPr>
            <p:ph type="body" idx="1"/>
          </p:nvPr>
        </p:nvSpPr>
        <p:spPr>
          <a:xfrm>
            <a:off x="280416" y="1447800"/>
            <a:ext cx="9997440" cy="4800600"/>
          </a:xfrm>
          <a:prstGeom prst="rect">
            <a:avLst/>
          </a:prstGeom>
        </p:spPr>
        <p:txBody>
          <a:bodyPr rtlCol="1">
            <a:normAutofit/>
          </a:bodyPr>
          <a:lstStyle/>
          <a:p>
            <a:pPr lvl="0" rtl="1" eaLnBrk="1" latinLnBrk="0" hangingPunct="1"/>
            <a:r>
              <a:rPr lang="ar-SA" noProof="0" dirty="0"/>
              <a:t>انقر لتحرير أنماط النص الرئيسي</a:t>
            </a:r>
          </a:p>
          <a:p>
            <a:pPr lvl="1" rtl="1" eaLnBrk="1" latinLnBrk="0" hangingPunct="1"/>
            <a:r>
              <a:rPr lang="ar-SA" noProof="0" dirty="0"/>
              <a:t>المستوى الثاني</a:t>
            </a:r>
          </a:p>
          <a:p>
            <a:pPr lvl="2" rtl="1" eaLnBrk="1" latinLnBrk="0" hangingPunct="1"/>
            <a:r>
              <a:rPr lang="ar-SA" noProof="0" dirty="0"/>
              <a:t>المستوى الثالث</a:t>
            </a:r>
          </a:p>
          <a:p>
            <a:pPr lvl="3" rtl="1" eaLnBrk="1" latinLnBrk="0" hangingPunct="1"/>
            <a:r>
              <a:rPr lang="ar-SA" noProof="0" dirty="0"/>
              <a:t>المستوى الرابع</a:t>
            </a:r>
          </a:p>
          <a:p>
            <a:pPr lvl="4" rtl="1" eaLnBrk="1" latinLnBrk="0" hangingPunct="1"/>
            <a:r>
              <a:rPr lang="ar-SA" noProof="0" dirty="0"/>
              <a:t>المستوى الخامس</a:t>
            </a:r>
          </a:p>
        </p:txBody>
      </p:sp>
      <p:sp>
        <p:nvSpPr>
          <p:cNvPr id="18" name="عنصر نائب للتاريخ 23"/>
          <p:cNvSpPr>
            <a:spLocks noGrp="1"/>
          </p:cNvSpPr>
          <p:nvPr>
            <p:ph type="dt" sz="half" idx="2"/>
          </p:nvPr>
        </p:nvSpPr>
        <p:spPr>
          <a:xfrm>
            <a:off x="4572000" y="6305550"/>
            <a:ext cx="2844800" cy="476250"/>
          </a:xfrm>
          <a:prstGeom prst="rect">
            <a:avLst/>
          </a:prstGeom>
        </p:spPr>
        <p:txBody>
          <a:bodyPr rtlCol="1" anchor="b"/>
          <a:lstStyle>
            <a:lvl1pPr algn="l" rtl="1" eaLnBrk="1" latinLnBrk="0" hangingPunct="1">
              <a:defRPr kumimoji="0" sz="1100">
                <a:solidFill>
                  <a:schemeClr val="tx2"/>
                </a:solidFill>
                <a:latin typeface="Tahoma" panose="020B0604030504040204" pitchFamily="34" charset="0"/>
                <a:ea typeface="Tahoma" panose="020B0604030504040204" pitchFamily="34" charset="0"/>
                <a:cs typeface="Tahoma" panose="020B0604030504040204" pitchFamily="34" charset="0"/>
              </a:defRPr>
            </a:lvl1pPr>
            <a:extLst/>
          </a:lstStyle>
          <a:p>
            <a:fld id="{F88B048D-57C5-4276-85DB-FDD6FFDB19D1}" type="datetime1">
              <a:rPr lang="ar-SA" smtClean="0"/>
              <a:t>13/08/1444</a:t>
            </a:fld>
            <a:endParaRPr lang="ar-SA" dirty="0"/>
          </a:p>
        </p:txBody>
      </p:sp>
      <p:sp>
        <p:nvSpPr>
          <p:cNvPr id="19" name="عنصر نائب للتذييل 9"/>
          <p:cNvSpPr>
            <a:spLocks noGrp="1"/>
          </p:cNvSpPr>
          <p:nvPr>
            <p:ph type="ftr" sz="quarter" idx="3"/>
          </p:nvPr>
        </p:nvSpPr>
        <p:spPr>
          <a:xfrm>
            <a:off x="711200" y="6305550"/>
            <a:ext cx="3860800" cy="476250"/>
          </a:xfrm>
          <a:prstGeom prst="rect">
            <a:avLst/>
          </a:prstGeom>
        </p:spPr>
        <p:txBody>
          <a:bodyPr rtlCol="1" anchor="b"/>
          <a:lstStyle>
            <a:lvl1pPr algn="r" rtl="1" eaLnBrk="1" latinLnBrk="0" hangingPunct="1">
              <a:defRPr kumimoji="0" sz="1100">
                <a:solidFill>
                  <a:schemeClr val="tx2"/>
                </a:solidFill>
                <a:effectLst/>
                <a:latin typeface="Tahoma" panose="020B0604030504040204" pitchFamily="34" charset="0"/>
                <a:ea typeface="Tahoma" panose="020B0604030504040204" pitchFamily="34" charset="0"/>
                <a:cs typeface="Tahoma" panose="020B0604030504040204" pitchFamily="34" charset="0"/>
              </a:defRPr>
            </a:lvl1pPr>
            <a:extLst/>
          </a:lstStyle>
          <a:p>
            <a:r>
              <a:rPr lang="ar-SA" noProof="0" dirty="0"/>
              <a:t>إضافة تذييل</a:t>
            </a:r>
          </a:p>
        </p:txBody>
      </p:sp>
      <p:sp>
        <p:nvSpPr>
          <p:cNvPr id="20" name="عنصر نائب لرقم الشريحة 21"/>
          <p:cNvSpPr>
            <a:spLocks noGrp="1"/>
          </p:cNvSpPr>
          <p:nvPr>
            <p:ph type="sldNum" sz="quarter" idx="4"/>
          </p:nvPr>
        </p:nvSpPr>
        <p:spPr>
          <a:xfrm>
            <a:off x="97536" y="6305550"/>
            <a:ext cx="609600" cy="476250"/>
          </a:xfrm>
          <a:prstGeom prst="rect">
            <a:avLst/>
          </a:prstGeom>
        </p:spPr>
        <p:txBody>
          <a:bodyPr rtlCol="1" anchor="b"/>
          <a:lstStyle>
            <a:lvl1pPr algn="ctr" rtl="1" eaLnBrk="1" latinLnBrk="0" hangingPunct="1">
              <a:defRPr kumimoji="0" sz="1100">
                <a:solidFill>
                  <a:schemeClr val="tx2"/>
                </a:solidFill>
                <a:effectLst/>
                <a:latin typeface="Tahoma" panose="020B0604030504040204" pitchFamily="34" charset="0"/>
                <a:ea typeface="Tahoma" panose="020B0604030504040204" pitchFamily="34" charset="0"/>
                <a:cs typeface="Tahoma" panose="020B0604030504040204" pitchFamily="34" charset="0"/>
              </a:defRPr>
            </a:lvl1pPr>
            <a:extLst/>
          </a:lstStyle>
          <a:p>
            <a:fld id="{401CF334-2D5C-4859-84A6-CA7E6E43FAEB}" type="slidenum">
              <a:rPr lang="ar-SA" noProof="0" smtClean="0"/>
              <a:pPr/>
              <a:t>‹#›</a:t>
            </a:fld>
            <a:endParaRPr lang="ar-SA" noProof="0" dirty="0"/>
          </a:p>
        </p:txBody>
      </p:sp>
    </p:spTree>
    <p:extLst>
      <p:ext uri="{BB962C8B-B14F-4D97-AF65-F5344CB8AC3E}">
        <p14:creationId xmlns:p14="http://schemas.microsoft.com/office/powerpoint/2010/main" val="126003806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r" rtl="1" eaLnBrk="1" latinLnBrk="0" hangingPunct="1">
        <a:spcBef>
          <a:spcPct val="0"/>
        </a:spcBef>
        <a:buNone/>
        <a:defRPr kumimoji="0" sz="4300" b="1" kern="1200">
          <a:solidFill>
            <a:schemeClr val="accent2">
              <a:lumMod val="50000"/>
            </a:schemeClr>
          </a:solidFill>
          <a:effectLst/>
          <a:latin typeface="Tahoma" panose="020B0604030504040204" pitchFamily="34" charset="0"/>
          <a:ea typeface="Tahoma" panose="020B0604030504040204" pitchFamily="34" charset="0"/>
          <a:cs typeface="Tahoma" panose="020B0604030504040204" pitchFamily="34" charset="0"/>
        </a:defRPr>
      </a:lvl1pPr>
      <a:extLst/>
    </p:titleStyle>
    <p:bodyStyle>
      <a:lvl1pPr marL="365760" indent="-283464" algn="r" rtl="1" eaLnBrk="1" latinLnBrk="0" hangingPunct="1">
        <a:lnSpc>
          <a:spcPct val="100000"/>
        </a:lnSpc>
        <a:spcBef>
          <a:spcPts val="600"/>
        </a:spcBef>
        <a:buClr>
          <a:schemeClr val="accent1">
            <a:lumMod val="50000"/>
          </a:schemeClr>
        </a:buClr>
        <a:buSzPct val="80000"/>
        <a:buFont typeface="Wingdings 2"/>
        <a:buChar char=""/>
        <a:defRPr kumimoji="0" sz="3200" kern="120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defRPr>
      </a:lvl1pPr>
      <a:lvl2pPr marL="640080" indent="-237744" algn="r" rtl="1" eaLnBrk="1" latinLnBrk="0" hangingPunct="1">
        <a:lnSpc>
          <a:spcPct val="100000"/>
        </a:lnSpc>
        <a:spcBef>
          <a:spcPts val="550"/>
        </a:spcBef>
        <a:buClr>
          <a:schemeClr val="accent1">
            <a:lumMod val="50000"/>
          </a:schemeClr>
        </a:buClr>
        <a:buFont typeface="Verdana"/>
        <a:buChar char="◦"/>
        <a:defRPr kumimoji="0" sz="2800" kern="120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defRPr>
      </a:lvl2pPr>
      <a:lvl3pPr marL="886968" indent="-228600" algn="r" rtl="1" eaLnBrk="1" latinLnBrk="0" hangingPunct="1">
        <a:lnSpc>
          <a:spcPct val="100000"/>
        </a:lnSpc>
        <a:spcBef>
          <a:spcPct val="20000"/>
        </a:spcBef>
        <a:buClr>
          <a:schemeClr val="accent2">
            <a:lumMod val="75000"/>
          </a:schemeClr>
        </a:buClr>
        <a:buFont typeface="Wingdings 2"/>
        <a:buChar char=""/>
        <a:defRPr kumimoji="0" sz="2400" kern="120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defRPr>
      </a:lvl3pPr>
      <a:lvl4pPr marL="1097280" indent="-173736" algn="r" rtl="1" eaLnBrk="1" latinLnBrk="0" hangingPunct="1">
        <a:lnSpc>
          <a:spcPct val="100000"/>
        </a:lnSpc>
        <a:spcBef>
          <a:spcPct val="20000"/>
        </a:spcBef>
        <a:buClr>
          <a:schemeClr val="accent3">
            <a:lumMod val="75000"/>
          </a:schemeClr>
        </a:buClr>
        <a:buFont typeface="Wingdings 2"/>
        <a:buChar char=""/>
        <a:defRPr kumimoji="0" sz="2000" kern="120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defRPr>
      </a:lvl4pPr>
      <a:lvl5pPr marL="1298448" indent="-182880" algn="r" rtl="1" eaLnBrk="1" latinLnBrk="0" hangingPunct="1">
        <a:lnSpc>
          <a:spcPct val="100000"/>
        </a:lnSpc>
        <a:spcBef>
          <a:spcPct val="20000"/>
        </a:spcBef>
        <a:buClr>
          <a:schemeClr val="accent4">
            <a:lumMod val="75000"/>
          </a:schemeClr>
        </a:buClr>
        <a:buFont typeface="Wingdings 2"/>
        <a:buChar char=""/>
        <a:defRPr kumimoji="0" sz="2000" kern="120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extLst>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pos="7512" userDrawn="1">
          <p15:clr>
            <a:srgbClr val="F26B43"/>
          </p15:clr>
        </p15:guide>
        <p15:guide id="3" pos="1176" userDrawn="1">
          <p15:clr>
            <a:srgbClr val="F26B43"/>
          </p15:clr>
        </p15:guide>
        <p15:guide id="4" orient="horz" pos="3936" userDrawn="1">
          <p15:clr>
            <a:srgbClr val="F26B43"/>
          </p15:clr>
        </p15:guide>
        <p15:guide id="5" orient="horz" pos="888" userDrawn="1">
          <p15:clr>
            <a:srgbClr val="F26B43"/>
          </p15:clr>
        </p15:guide>
        <p15:guide id="6" orient="horz" pos="1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LIMU University (@limulibya) / Twitter">
            <a:extLst>
              <a:ext uri="{FF2B5EF4-FFF2-40B4-BE49-F238E27FC236}">
                <a16:creationId xmlns:a16="http://schemas.microsoft.com/office/drawing/2014/main" id="{B478A68A-C7F5-4D5F-8BB2-793A0C9D9F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4124" y="-58904"/>
            <a:ext cx="2279373" cy="197743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 name="Picture 4" descr="The faculty of Business Administration at (LIMU) congratulates the  distinguished student - Libyan International Medical University">
            <a:extLst>
              <a:ext uri="{FF2B5EF4-FFF2-40B4-BE49-F238E27FC236}">
                <a16:creationId xmlns:a16="http://schemas.microsoft.com/office/drawing/2014/main" id="{8D177F67-0FC8-4A80-A6FB-806F23D023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1666" y="-183807"/>
            <a:ext cx="2558131" cy="197743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مربع نص 6">
            <a:extLst>
              <a:ext uri="{FF2B5EF4-FFF2-40B4-BE49-F238E27FC236}">
                <a16:creationId xmlns:a16="http://schemas.microsoft.com/office/drawing/2014/main" id="{BA3362ED-288B-4F28-86C5-DECFD53940CC}"/>
              </a:ext>
            </a:extLst>
          </p:cNvPr>
          <p:cNvSpPr txBox="1"/>
          <p:nvPr/>
        </p:nvSpPr>
        <p:spPr>
          <a:xfrm>
            <a:off x="4044935" y="206539"/>
            <a:ext cx="4315293" cy="1446550"/>
          </a:xfrm>
          <a:prstGeom prst="rect">
            <a:avLst/>
          </a:prstGeom>
          <a:noFill/>
        </p:spPr>
        <p:txBody>
          <a:bodyPr wrap="square">
            <a:spAutoFit/>
          </a:bodyPr>
          <a:lstStyle/>
          <a:p>
            <a:pPr algn="ctr"/>
            <a:r>
              <a:rPr lang="en-US" sz="2800" b="1" dirty="0">
                <a:solidFill>
                  <a:schemeClr val="bg2">
                    <a:lumMod val="50000"/>
                  </a:schemeClr>
                </a:solidFill>
                <a:latin typeface="Aldhabi" panose="01000000000000000000" pitchFamily="2" charset="-78"/>
                <a:cs typeface="Aldhabi" panose="01000000000000000000" pitchFamily="2" charset="-78"/>
              </a:rPr>
              <a:t>Libyan International Medical </a:t>
            </a:r>
            <a:r>
              <a:rPr lang="en-US" sz="2800" b="1" dirty="0" smtClean="0">
                <a:solidFill>
                  <a:schemeClr val="bg2">
                    <a:lumMod val="50000"/>
                  </a:schemeClr>
                </a:solidFill>
                <a:latin typeface="Aldhabi" panose="01000000000000000000" pitchFamily="2" charset="-78"/>
                <a:cs typeface="Aldhabi" panose="01000000000000000000" pitchFamily="2" charset="-78"/>
              </a:rPr>
              <a:t>University</a:t>
            </a:r>
          </a:p>
          <a:p>
            <a:pPr algn="ctr"/>
            <a:r>
              <a:rPr lang="en-US" sz="2800" b="1" dirty="0">
                <a:solidFill>
                  <a:schemeClr val="bg2">
                    <a:lumMod val="50000"/>
                  </a:schemeClr>
                </a:solidFill>
                <a:latin typeface="Aldhabi" panose="01000000000000000000" pitchFamily="2" charset="-78"/>
                <a:cs typeface="Aldhabi" panose="01000000000000000000" pitchFamily="2" charset="-78"/>
              </a:rPr>
              <a:t>Faculty</a:t>
            </a:r>
            <a:r>
              <a:rPr lang="en-US" sz="2400" b="1" dirty="0">
                <a:solidFill>
                  <a:schemeClr val="bg2">
                    <a:lumMod val="50000"/>
                  </a:schemeClr>
                </a:solidFill>
                <a:latin typeface="Aldhabi" panose="01000000000000000000" pitchFamily="2" charset="-78"/>
                <a:cs typeface="Aldhabi" panose="01000000000000000000" pitchFamily="2" charset="-78"/>
              </a:rPr>
              <a:t> </a:t>
            </a:r>
            <a:r>
              <a:rPr lang="en-US" sz="2800" b="1" dirty="0">
                <a:solidFill>
                  <a:schemeClr val="bg2">
                    <a:lumMod val="50000"/>
                  </a:schemeClr>
                </a:solidFill>
                <a:latin typeface="Aldhabi" panose="01000000000000000000" pitchFamily="2" charset="-78"/>
                <a:cs typeface="Aldhabi" panose="01000000000000000000" pitchFamily="2" charset="-78"/>
              </a:rPr>
              <a:t>of</a:t>
            </a:r>
            <a:r>
              <a:rPr lang="en-US" sz="2400" b="1" dirty="0">
                <a:solidFill>
                  <a:schemeClr val="bg2">
                    <a:lumMod val="50000"/>
                  </a:schemeClr>
                </a:solidFill>
                <a:latin typeface="Aldhabi" panose="01000000000000000000" pitchFamily="2" charset="-78"/>
                <a:cs typeface="Aldhabi" panose="01000000000000000000" pitchFamily="2" charset="-78"/>
              </a:rPr>
              <a:t> </a:t>
            </a:r>
            <a:r>
              <a:rPr lang="en-US" sz="2800" b="1" dirty="0">
                <a:solidFill>
                  <a:schemeClr val="bg2">
                    <a:lumMod val="50000"/>
                  </a:schemeClr>
                </a:solidFill>
                <a:latin typeface="Aldhabi" panose="01000000000000000000" pitchFamily="2" charset="-78"/>
                <a:cs typeface="Aldhabi" panose="01000000000000000000" pitchFamily="2" charset="-78"/>
              </a:rPr>
              <a:t>Business</a:t>
            </a:r>
            <a:r>
              <a:rPr lang="en-US" sz="2400" b="1" dirty="0">
                <a:solidFill>
                  <a:schemeClr val="bg2">
                    <a:lumMod val="50000"/>
                  </a:schemeClr>
                </a:solidFill>
                <a:latin typeface="Aldhabi" panose="01000000000000000000" pitchFamily="2" charset="-78"/>
                <a:cs typeface="Aldhabi" panose="01000000000000000000" pitchFamily="2" charset="-78"/>
              </a:rPr>
              <a:t> </a:t>
            </a:r>
            <a:r>
              <a:rPr lang="en-US" sz="2800" b="1" dirty="0">
                <a:solidFill>
                  <a:schemeClr val="bg2">
                    <a:lumMod val="50000"/>
                  </a:schemeClr>
                </a:solidFill>
                <a:latin typeface="Aldhabi" panose="01000000000000000000" pitchFamily="2" charset="-78"/>
                <a:cs typeface="Aldhabi" panose="01000000000000000000" pitchFamily="2" charset="-78"/>
              </a:rPr>
              <a:t>Administration </a:t>
            </a:r>
            <a:endParaRPr lang="ar-LY" sz="2400" b="1" dirty="0">
              <a:solidFill>
                <a:schemeClr val="bg2">
                  <a:lumMod val="50000"/>
                </a:schemeClr>
              </a:solidFill>
              <a:latin typeface="Aldhabi" panose="01000000000000000000" pitchFamily="2" charset="-78"/>
              <a:cs typeface="Aldhabi" panose="01000000000000000000" pitchFamily="2" charset="-78"/>
            </a:endParaRPr>
          </a:p>
          <a:p>
            <a:endParaRPr lang="ar-LY" sz="3200" b="1" dirty="0">
              <a:solidFill>
                <a:schemeClr val="bg2">
                  <a:lumMod val="50000"/>
                </a:schemeClr>
              </a:solidFill>
              <a:latin typeface="Bahnschrift Condensed" panose="020B0502040204020203" pitchFamily="34" charset="0"/>
            </a:endParaRPr>
          </a:p>
        </p:txBody>
      </p:sp>
      <p:sp>
        <p:nvSpPr>
          <p:cNvPr id="9" name="Google Shape;158;p33">
            <a:extLst>
              <a:ext uri="{FF2B5EF4-FFF2-40B4-BE49-F238E27FC236}">
                <a16:creationId xmlns:a16="http://schemas.microsoft.com/office/drawing/2014/main" id="{8EB8DEE4-EDEE-49A5-8F4A-03EBF87CB9DA}"/>
              </a:ext>
            </a:extLst>
          </p:cNvPr>
          <p:cNvSpPr txBox="1">
            <a:spLocks/>
          </p:cNvSpPr>
          <p:nvPr/>
        </p:nvSpPr>
        <p:spPr>
          <a:xfrm>
            <a:off x="5011740" y="5360232"/>
            <a:ext cx="4464721" cy="1497768"/>
          </a:xfrm>
          <a:prstGeom prst="rect">
            <a:avLst/>
          </a:prstGeom>
          <a:ln>
            <a:noFill/>
          </a:ln>
        </p:spPr>
        <p:txBody>
          <a:bodyPr spcFirstLastPara="1" wrap="square" lIns="91425" tIns="91425" rIns="91425" bIns="91425" rtlCol="1" anchor="t" anchorCtr="0">
            <a:noAutofit/>
          </a:bodyPr>
          <a:lstStyle>
            <a:lvl1pPr marL="365760" indent="-283464" algn="r" rtl="1" eaLnBrk="1" latinLnBrk="0" hangingPunct="1">
              <a:lnSpc>
                <a:spcPct val="100000"/>
              </a:lnSpc>
              <a:spcBef>
                <a:spcPts val="600"/>
              </a:spcBef>
              <a:buClr>
                <a:schemeClr val="accent1">
                  <a:lumMod val="50000"/>
                </a:schemeClr>
              </a:buClr>
              <a:buSzPct val="80000"/>
              <a:buFont typeface="Wingdings 2"/>
              <a:buChar char=""/>
              <a:defRPr kumimoji="0" sz="3200" kern="120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defRPr>
            </a:lvl1pPr>
            <a:lvl2pPr marL="640080" indent="-237744" algn="r" rtl="1" eaLnBrk="1" latinLnBrk="0" hangingPunct="1">
              <a:lnSpc>
                <a:spcPct val="100000"/>
              </a:lnSpc>
              <a:spcBef>
                <a:spcPts val="550"/>
              </a:spcBef>
              <a:buClr>
                <a:schemeClr val="accent1">
                  <a:lumMod val="50000"/>
                </a:schemeClr>
              </a:buClr>
              <a:buFont typeface="Verdana"/>
              <a:buChar char="◦"/>
              <a:defRPr kumimoji="0" sz="2800" kern="120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defRPr>
            </a:lvl2pPr>
            <a:lvl3pPr marL="886968" indent="-228600" algn="r" rtl="1" eaLnBrk="1" latinLnBrk="0" hangingPunct="1">
              <a:lnSpc>
                <a:spcPct val="100000"/>
              </a:lnSpc>
              <a:spcBef>
                <a:spcPct val="20000"/>
              </a:spcBef>
              <a:buClr>
                <a:schemeClr val="accent2">
                  <a:lumMod val="75000"/>
                </a:schemeClr>
              </a:buClr>
              <a:buFont typeface="Wingdings 2"/>
              <a:buChar char=""/>
              <a:defRPr kumimoji="0" sz="2400" kern="120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defRPr>
            </a:lvl3pPr>
            <a:lvl4pPr marL="1097280" indent="-173736" algn="r" rtl="1" eaLnBrk="1" latinLnBrk="0" hangingPunct="1">
              <a:lnSpc>
                <a:spcPct val="100000"/>
              </a:lnSpc>
              <a:spcBef>
                <a:spcPct val="20000"/>
              </a:spcBef>
              <a:buClr>
                <a:schemeClr val="accent3">
                  <a:lumMod val="75000"/>
                </a:schemeClr>
              </a:buClr>
              <a:buFont typeface="Wingdings 2"/>
              <a:buChar char=""/>
              <a:defRPr kumimoji="0" sz="2000" kern="120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defRPr>
            </a:lvl4pPr>
            <a:lvl5pPr marL="1298448" indent="-182880" algn="r" rtl="1" eaLnBrk="1" latinLnBrk="0" hangingPunct="1">
              <a:lnSpc>
                <a:spcPct val="100000"/>
              </a:lnSpc>
              <a:spcBef>
                <a:spcPct val="20000"/>
              </a:spcBef>
              <a:buClr>
                <a:schemeClr val="accent4">
                  <a:lumMod val="75000"/>
                </a:schemeClr>
              </a:buClr>
              <a:buFont typeface="Wingdings 2"/>
              <a:buChar char=""/>
              <a:defRPr kumimoji="0" sz="2000" kern="120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lgn="l" rtl="0">
              <a:spcBef>
                <a:spcPts val="0"/>
              </a:spcBef>
              <a:buFont typeface="Wingdings 2"/>
              <a:buNone/>
            </a:pPr>
            <a:r>
              <a:rPr lang="en-US" sz="1800" b="1" dirty="0">
                <a:solidFill>
                  <a:schemeClr val="bg2">
                    <a:lumMod val="50000"/>
                  </a:schemeClr>
                </a:solidFill>
              </a:rPr>
              <a:t>Name</a:t>
            </a:r>
            <a:r>
              <a:rPr lang="en-US" sz="1600" b="1" dirty="0">
                <a:solidFill>
                  <a:schemeClr val="bg2">
                    <a:lumMod val="50000"/>
                  </a:schemeClr>
                </a:solidFill>
              </a:rPr>
              <a:t>_ Abdelmalek agfila </a:t>
            </a:r>
          </a:p>
          <a:p>
            <a:pPr marL="0" indent="0" algn="l" rtl="0">
              <a:spcBef>
                <a:spcPts val="0"/>
              </a:spcBef>
              <a:buFont typeface="Wingdings 2"/>
              <a:buNone/>
            </a:pPr>
            <a:r>
              <a:rPr lang="en-US" sz="1600" b="1" dirty="0">
                <a:solidFill>
                  <a:schemeClr val="bg2">
                    <a:lumMod val="50000"/>
                  </a:schemeClr>
                </a:solidFill>
              </a:rPr>
              <a:t>Id_  2008</a:t>
            </a:r>
          </a:p>
          <a:p>
            <a:pPr marL="0" indent="0" algn="l" rtl="0">
              <a:spcBef>
                <a:spcPts val="0"/>
              </a:spcBef>
              <a:buFont typeface="Wingdings 2"/>
              <a:buNone/>
            </a:pPr>
            <a:r>
              <a:rPr lang="en-US" sz="1600" b="1" dirty="0">
                <a:solidFill>
                  <a:schemeClr val="bg2">
                    <a:lumMod val="50000"/>
                  </a:schemeClr>
                </a:solidFill>
              </a:rPr>
              <a:t>Email_ Abdelmalek_2008@limu.edu.ly</a:t>
            </a:r>
          </a:p>
        </p:txBody>
      </p:sp>
      <p:sp>
        <p:nvSpPr>
          <p:cNvPr id="4" name="مستطيل 3">
            <a:extLst>
              <a:ext uri="{FF2B5EF4-FFF2-40B4-BE49-F238E27FC236}">
                <a16:creationId xmlns:a16="http://schemas.microsoft.com/office/drawing/2014/main" id="{F85DD7A8-A9F9-443D-BA3A-5F6826BCB18E}"/>
              </a:ext>
            </a:extLst>
          </p:cNvPr>
          <p:cNvSpPr/>
          <p:nvPr/>
        </p:nvSpPr>
        <p:spPr>
          <a:xfrm>
            <a:off x="1513125" y="3121940"/>
            <a:ext cx="9663222" cy="769441"/>
          </a:xfrm>
          <a:prstGeom prst="rect">
            <a:avLst/>
          </a:prstGeom>
          <a:noFill/>
        </p:spPr>
        <p:txBody>
          <a:bodyPr wrap="none" lIns="91440" tIns="45720" rIns="91440" bIns="45720">
            <a:spAutoFit/>
          </a:bodyPr>
          <a:lstStyle/>
          <a:p>
            <a:pPr algn="ctr"/>
            <a:r>
              <a:rPr lang="en-US" sz="4400" b="1" cap="none" spc="0" dirty="0">
                <a:ln w="22225">
                  <a:solidFill>
                    <a:schemeClr val="accent2"/>
                  </a:solidFill>
                  <a:prstDash val="solid"/>
                </a:ln>
                <a:solidFill>
                  <a:schemeClr val="accent4">
                    <a:lumMod val="50000"/>
                  </a:schemeClr>
                </a:solidFill>
                <a:effectLst/>
                <a:latin typeface="Bahnschrift SemiCondensed" panose="020B0502040204020203" pitchFamily="34" charset="0"/>
              </a:rPr>
              <a:t> The Scope of Business Ethics Management</a:t>
            </a:r>
            <a:endParaRPr lang="ar-SA" sz="4400" b="1" cap="none" spc="0" dirty="0">
              <a:ln w="22225">
                <a:solidFill>
                  <a:schemeClr val="accent2"/>
                </a:solidFill>
                <a:prstDash val="solid"/>
              </a:ln>
              <a:solidFill>
                <a:schemeClr val="accent4">
                  <a:lumMod val="50000"/>
                </a:schemeClr>
              </a:solidFill>
              <a:effectLst/>
              <a:latin typeface="Bahnschrift SemiCondensed" panose="020B0502040204020203" pitchFamily="34" charset="0"/>
            </a:endParaRPr>
          </a:p>
        </p:txBody>
      </p:sp>
    </p:spTree>
    <p:extLst>
      <p:ext uri="{BB962C8B-B14F-4D97-AF65-F5344CB8AC3E}">
        <p14:creationId xmlns:p14="http://schemas.microsoft.com/office/powerpoint/2010/main" val="1092925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ربع نص 7">
            <a:extLst>
              <a:ext uri="{FF2B5EF4-FFF2-40B4-BE49-F238E27FC236}">
                <a16:creationId xmlns:a16="http://schemas.microsoft.com/office/drawing/2014/main" id="{4A2B98D1-868C-4D73-9D63-6B72286F43EF}"/>
              </a:ext>
            </a:extLst>
          </p:cNvPr>
          <p:cNvSpPr txBox="1"/>
          <p:nvPr/>
        </p:nvSpPr>
        <p:spPr>
          <a:xfrm>
            <a:off x="0" y="331010"/>
            <a:ext cx="8682893" cy="830997"/>
          </a:xfrm>
          <a:prstGeom prst="rect">
            <a:avLst/>
          </a:prstGeom>
          <a:noFill/>
        </p:spPr>
        <p:txBody>
          <a:bodyPr wrap="square">
            <a:spAutoFit/>
          </a:bodyPr>
          <a:lstStyle/>
          <a:p>
            <a:r>
              <a:rPr lang="en" sz="4800" b="1" dirty="0">
                <a:solidFill>
                  <a:schemeClr val="bg2">
                    <a:lumMod val="50000"/>
                  </a:schemeClr>
                </a:solidFill>
              </a:rPr>
              <a:t>TABLE</a:t>
            </a:r>
            <a:r>
              <a:rPr lang="en" sz="4800" dirty="0">
                <a:solidFill>
                  <a:schemeClr val="bg2">
                    <a:lumMod val="50000"/>
                  </a:schemeClr>
                </a:solidFill>
              </a:rPr>
              <a:t> </a:t>
            </a:r>
            <a:r>
              <a:rPr lang="en" sz="4800" b="1" dirty="0">
                <a:solidFill>
                  <a:schemeClr val="bg2">
                    <a:lumMod val="50000"/>
                  </a:schemeClr>
                </a:solidFill>
              </a:rPr>
              <a:t>OF</a:t>
            </a:r>
            <a:r>
              <a:rPr lang="en" sz="4800" dirty="0">
                <a:solidFill>
                  <a:schemeClr val="bg2">
                    <a:lumMod val="50000"/>
                  </a:schemeClr>
                </a:solidFill>
              </a:rPr>
              <a:t> </a:t>
            </a:r>
            <a:r>
              <a:rPr lang="en" sz="4800" b="1" dirty="0">
                <a:solidFill>
                  <a:schemeClr val="bg2">
                    <a:lumMod val="50000"/>
                  </a:schemeClr>
                </a:solidFill>
              </a:rPr>
              <a:t>CONTENTS</a:t>
            </a:r>
            <a:endParaRPr lang="ar-LY" sz="4800" dirty="0">
              <a:solidFill>
                <a:schemeClr val="bg2">
                  <a:lumMod val="50000"/>
                </a:schemeClr>
              </a:solidFill>
            </a:endParaRPr>
          </a:p>
        </p:txBody>
      </p:sp>
      <p:sp>
        <p:nvSpPr>
          <p:cNvPr id="9" name="Google Shape;826;p57">
            <a:extLst>
              <a:ext uri="{FF2B5EF4-FFF2-40B4-BE49-F238E27FC236}">
                <a16:creationId xmlns:a16="http://schemas.microsoft.com/office/drawing/2014/main" id="{B7FB218C-F44D-496B-8867-3F5EBAC13392}"/>
              </a:ext>
            </a:extLst>
          </p:cNvPr>
          <p:cNvSpPr txBox="1">
            <a:spLocks/>
          </p:cNvSpPr>
          <p:nvPr/>
        </p:nvSpPr>
        <p:spPr>
          <a:xfrm>
            <a:off x="999290" y="1874117"/>
            <a:ext cx="4368000" cy="703800"/>
          </a:xfrm>
          <a:prstGeom prst="rect">
            <a:avLst/>
          </a:prstGeom>
        </p:spPr>
        <p:txBody>
          <a:bodyPr spcFirstLastPara="1" vert="horz" wrap="square" lIns="91425" tIns="91425" rIns="91425" bIns="91425" rtlCol="1" anchor="ctr" anchorCtr="0">
            <a:noAutofit/>
          </a:bodyPr>
          <a:lstStyle>
            <a:lvl1pPr algn="r" defTabSz="914400" rtl="1" eaLnBrk="1" latinLnBrk="0" hangingPunct="1">
              <a:lnSpc>
                <a:spcPct val="90000"/>
              </a:lnSpc>
              <a:spcBef>
                <a:spcPct val="0"/>
              </a:spcBef>
              <a:buNone/>
              <a:defRPr lang="en-US" sz="4800" kern="1200" cap="none" spc="0" baseline="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stStyle>
          <a:p>
            <a:pPr algn="ctr" rtl="0">
              <a:spcBef>
                <a:spcPts val="0"/>
              </a:spcBef>
            </a:pPr>
            <a:r>
              <a:rPr lang="en-US" sz="3600" b="1" dirty="0">
                <a:solidFill>
                  <a:schemeClr val="bg1"/>
                </a:solidFill>
                <a:latin typeface="Century Gothic (العناوين)"/>
              </a:rPr>
              <a:t>Introduction</a:t>
            </a:r>
            <a:r>
              <a:rPr lang="en-US" sz="3200" b="1" dirty="0">
                <a:solidFill>
                  <a:schemeClr val="bg1"/>
                </a:solidFill>
              </a:rPr>
              <a:t> </a:t>
            </a:r>
          </a:p>
        </p:txBody>
      </p:sp>
      <p:sp>
        <p:nvSpPr>
          <p:cNvPr id="10" name="مربع نص 9">
            <a:extLst>
              <a:ext uri="{FF2B5EF4-FFF2-40B4-BE49-F238E27FC236}">
                <a16:creationId xmlns:a16="http://schemas.microsoft.com/office/drawing/2014/main" id="{667DB0D3-F159-485E-957D-88C3D6035AE7}"/>
              </a:ext>
            </a:extLst>
          </p:cNvPr>
          <p:cNvSpPr txBox="1"/>
          <p:nvPr/>
        </p:nvSpPr>
        <p:spPr>
          <a:xfrm>
            <a:off x="2387896" y="1931586"/>
            <a:ext cx="7416208" cy="646331"/>
          </a:xfrm>
          <a:prstGeom prst="rect">
            <a:avLst/>
          </a:prstGeom>
          <a:noFill/>
        </p:spPr>
        <p:txBody>
          <a:bodyPr wrap="square">
            <a:spAutoFit/>
          </a:bodyPr>
          <a:lstStyle/>
          <a:p>
            <a:r>
              <a:rPr lang="en-US" sz="3600" b="1" dirty="0">
                <a:solidFill>
                  <a:schemeClr val="bg1"/>
                </a:solidFill>
                <a:latin typeface="Century Gothic (العناوين)"/>
              </a:rPr>
              <a:t>Conclusion</a:t>
            </a:r>
            <a:endParaRPr lang="ar-LY" sz="3600" b="1" dirty="0">
              <a:solidFill>
                <a:schemeClr val="bg1"/>
              </a:solidFill>
              <a:latin typeface="Century Gothic (العناوين)"/>
            </a:endParaRPr>
          </a:p>
        </p:txBody>
      </p:sp>
      <p:sp>
        <p:nvSpPr>
          <p:cNvPr id="6" name="مستطيل 5">
            <a:extLst>
              <a:ext uri="{FF2B5EF4-FFF2-40B4-BE49-F238E27FC236}">
                <a16:creationId xmlns:a16="http://schemas.microsoft.com/office/drawing/2014/main" id="{05CAC2C7-8625-4744-A44D-DEAFE82BB67A}"/>
              </a:ext>
            </a:extLst>
          </p:cNvPr>
          <p:cNvSpPr/>
          <p:nvPr/>
        </p:nvSpPr>
        <p:spPr>
          <a:xfrm>
            <a:off x="999292" y="1656860"/>
            <a:ext cx="57259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1</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7" name="مستطيل 6">
            <a:extLst>
              <a:ext uri="{FF2B5EF4-FFF2-40B4-BE49-F238E27FC236}">
                <a16:creationId xmlns:a16="http://schemas.microsoft.com/office/drawing/2014/main" id="{5A11602A-6D94-487E-BBCC-1E4F4B83D004}"/>
              </a:ext>
            </a:extLst>
          </p:cNvPr>
          <p:cNvSpPr/>
          <p:nvPr/>
        </p:nvSpPr>
        <p:spPr>
          <a:xfrm>
            <a:off x="999291" y="3695671"/>
            <a:ext cx="57259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2</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11" name="مستطيل 10">
            <a:extLst>
              <a:ext uri="{FF2B5EF4-FFF2-40B4-BE49-F238E27FC236}">
                <a16:creationId xmlns:a16="http://schemas.microsoft.com/office/drawing/2014/main" id="{CC6EA102-E11A-4DFC-9DCB-52C9267BAB59}"/>
              </a:ext>
            </a:extLst>
          </p:cNvPr>
          <p:cNvSpPr/>
          <p:nvPr/>
        </p:nvSpPr>
        <p:spPr>
          <a:xfrm>
            <a:off x="999290" y="5405735"/>
            <a:ext cx="57259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3</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12" name="مستطيل 11">
            <a:extLst>
              <a:ext uri="{FF2B5EF4-FFF2-40B4-BE49-F238E27FC236}">
                <a16:creationId xmlns:a16="http://schemas.microsoft.com/office/drawing/2014/main" id="{C90B3FB8-AE2C-4BA1-A780-B67C38E2E23F}"/>
              </a:ext>
            </a:extLst>
          </p:cNvPr>
          <p:cNvSpPr/>
          <p:nvPr/>
        </p:nvSpPr>
        <p:spPr>
          <a:xfrm>
            <a:off x="6527749" y="1777334"/>
            <a:ext cx="57259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4</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15" name="مستطيل 14">
            <a:extLst>
              <a:ext uri="{FF2B5EF4-FFF2-40B4-BE49-F238E27FC236}">
                <a16:creationId xmlns:a16="http://schemas.microsoft.com/office/drawing/2014/main" id="{98528601-7C61-4B54-A679-6B90EB793E24}"/>
              </a:ext>
            </a:extLst>
          </p:cNvPr>
          <p:cNvSpPr/>
          <p:nvPr/>
        </p:nvSpPr>
        <p:spPr>
          <a:xfrm>
            <a:off x="6527748" y="3506265"/>
            <a:ext cx="57259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5</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16" name="مستطيل 15">
            <a:extLst>
              <a:ext uri="{FF2B5EF4-FFF2-40B4-BE49-F238E27FC236}">
                <a16:creationId xmlns:a16="http://schemas.microsoft.com/office/drawing/2014/main" id="{C02A2F34-7C71-4FC8-AB2F-3381BDD85C96}"/>
              </a:ext>
            </a:extLst>
          </p:cNvPr>
          <p:cNvSpPr/>
          <p:nvPr/>
        </p:nvSpPr>
        <p:spPr>
          <a:xfrm>
            <a:off x="7195930" y="3785211"/>
            <a:ext cx="2832910" cy="644384"/>
          </a:xfrm>
          <a:prstGeom prst="rect">
            <a:avLst/>
          </a:prstGeom>
          <a:noFill/>
        </p:spPr>
        <p:txBody>
          <a:bodyPr wrap="square" lIns="91440" tIns="45720" rIns="91440" bIns="45720">
            <a:spAutoFit/>
          </a:bodyPr>
          <a:lstStyle/>
          <a:p>
            <a:pPr algn="ctr"/>
            <a:r>
              <a:rPr lang="en-US" sz="3600" b="1" dirty="0">
                <a:ln w="0"/>
                <a:solidFill>
                  <a:schemeClr val="bg1"/>
                </a:solidFill>
                <a:effectLst>
                  <a:outerShdw blurRad="38100" dist="19050" dir="2700000" algn="tl" rotWithShape="0">
                    <a:schemeClr val="dk1">
                      <a:alpha val="40000"/>
                    </a:schemeClr>
                  </a:outerShdw>
                </a:effectLst>
                <a:latin typeface="+mj-lt"/>
              </a:rPr>
              <a:t>Reference</a:t>
            </a:r>
            <a:endParaRPr lang="ar-SA" sz="6000" b="1" cap="none" spc="0" dirty="0">
              <a:ln w="0"/>
              <a:solidFill>
                <a:schemeClr val="bg1"/>
              </a:solidFill>
              <a:effectLst>
                <a:outerShdw blurRad="38100" dist="19050" dir="2700000" algn="tl" rotWithShape="0">
                  <a:schemeClr val="dk1">
                    <a:alpha val="40000"/>
                  </a:schemeClr>
                </a:outerShdw>
              </a:effectLst>
              <a:latin typeface="+mj-lt"/>
            </a:endParaRPr>
          </a:p>
        </p:txBody>
      </p:sp>
      <p:sp>
        <p:nvSpPr>
          <p:cNvPr id="17" name="مربع نص 16">
            <a:extLst>
              <a:ext uri="{FF2B5EF4-FFF2-40B4-BE49-F238E27FC236}">
                <a16:creationId xmlns:a16="http://schemas.microsoft.com/office/drawing/2014/main" id="{8B65387B-E3A4-4252-B60B-87EE5FED5270}"/>
              </a:ext>
            </a:extLst>
          </p:cNvPr>
          <p:cNvSpPr txBox="1"/>
          <p:nvPr/>
        </p:nvSpPr>
        <p:spPr>
          <a:xfrm>
            <a:off x="-461309" y="3890119"/>
            <a:ext cx="4864394" cy="707886"/>
          </a:xfrm>
          <a:prstGeom prst="rect">
            <a:avLst/>
          </a:prstGeom>
          <a:noFill/>
        </p:spPr>
        <p:txBody>
          <a:bodyPr wrap="square">
            <a:spAutoFit/>
          </a:bodyPr>
          <a:lstStyle/>
          <a:p>
            <a:r>
              <a:rPr lang="en-US" sz="4000" b="1" dirty="0">
                <a:solidFill>
                  <a:schemeClr val="bg1"/>
                </a:solidFill>
                <a:latin typeface="Century Gothic (العناوين)"/>
              </a:rPr>
              <a:t>Definition</a:t>
            </a:r>
            <a:endParaRPr lang="ar-LY" sz="2000" b="1" dirty="0">
              <a:solidFill>
                <a:schemeClr val="bg1"/>
              </a:solidFill>
              <a:latin typeface="Century Gothic (العناوين)"/>
            </a:endParaRPr>
          </a:p>
        </p:txBody>
      </p:sp>
      <p:sp>
        <p:nvSpPr>
          <p:cNvPr id="2" name="مستطيل 1">
            <a:extLst>
              <a:ext uri="{FF2B5EF4-FFF2-40B4-BE49-F238E27FC236}">
                <a16:creationId xmlns:a16="http://schemas.microsoft.com/office/drawing/2014/main" id="{9F858DC8-5425-496B-AF59-AD6F36086A1E}"/>
              </a:ext>
            </a:extLst>
          </p:cNvPr>
          <p:cNvSpPr/>
          <p:nvPr/>
        </p:nvSpPr>
        <p:spPr>
          <a:xfrm>
            <a:off x="942595" y="5582812"/>
            <a:ext cx="6430004" cy="1077218"/>
          </a:xfrm>
          <a:prstGeom prst="rect">
            <a:avLst/>
          </a:prstGeom>
          <a:noFill/>
        </p:spPr>
        <p:txBody>
          <a:bodyPr wrap="square" lIns="91440" tIns="45720" rIns="91440" bIns="45720">
            <a:spAutoFit/>
          </a:bodyPr>
          <a:lstStyle/>
          <a:p>
            <a:pPr algn="ctr"/>
            <a:r>
              <a:rPr lang="en-US" sz="3200" b="1" cap="none" spc="0" dirty="0">
                <a:ln w="0"/>
                <a:solidFill>
                  <a:schemeClr val="bg1"/>
                </a:solidFill>
                <a:effectLst>
                  <a:outerShdw blurRad="38100" dist="19050" dir="2700000" algn="tl" rotWithShape="0">
                    <a:schemeClr val="dk1">
                      <a:alpha val="40000"/>
                    </a:schemeClr>
                  </a:outerShdw>
                </a:effectLst>
                <a:latin typeface="Century Gothic (العناوين)"/>
                <a:cs typeface="Vani" panose="020B0502040204020203" pitchFamily="18" charset="0"/>
              </a:rPr>
              <a:t>Scope of Business Ethics </a:t>
            </a:r>
            <a:r>
              <a:rPr lang="en-US" sz="3200" b="1" cap="none" spc="0" dirty="0">
                <a:ln w="0"/>
                <a:solidFill>
                  <a:schemeClr val="bg1"/>
                </a:solidFill>
                <a:effectLst>
                  <a:outerShdw blurRad="38100" dist="19050" dir="2700000" algn="tl" rotWithShape="0">
                    <a:schemeClr val="dk1">
                      <a:alpha val="40000"/>
                    </a:schemeClr>
                  </a:outerShdw>
                </a:effectLst>
                <a:latin typeface="+mj-lt"/>
                <a:cs typeface="Vani" panose="020B0502040204020203" pitchFamily="18" charset="0"/>
              </a:rPr>
              <a:t>management                    </a:t>
            </a:r>
            <a:r>
              <a:rPr lang="en-US" sz="3200" b="1" cap="none" spc="0" dirty="0">
                <a:ln w="22225">
                  <a:solidFill>
                    <a:schemeClr val="accent2"/>
                  </a:solidFill>
                  <a:prstDash val="solid"/>
                </a:ln>
                <a:solidFill>
                  <a:schemeClr val="accent4">
                    <a:lumMod val="50000"/>
                  </a:schemeClr>
                </a:solidFill>
                <a:effectLst/>
                <a:latin typeface="Bahnschrift SemiCondensed" panose="020B0502040204020203" pitchFamily="34" charset="0"/>
              </a:rPr>
              <a:t> </a:t>
            </a:r>
            <a:r>
              <a:rPr lang="ar-SA" sz="3200" b="1" cap="none" spc="0" dirty="0">
                <a:ln w="0"/>
                <a:solidFill>
                  <a:schemeClr val="bg1"/>
                </a:solidFill>
                <a:effectLst>
                  <a:outerShdw blurRad="38100" dist="19050" dir="2700000" algn="tl" rotWithShape="0">
                    <a:schemeClr val="dk1">
                      <a:alpha val="40000"/>
                    </a:schemeClr>
                  </a:outerShdw>
                </a:effectLst>
                <a:latin typeface="Century Gothic (العناوين)"/>
                <a:cs typeface="Vani" panose="020B0502040204020203" pitchFamily="18" charset="0"/>
              </a:rPr>
              <a:t>   </a:t>
            </a:r>
            <a:endParaRPr lang="ar-SA" sz="3200" b="1" cap="none" spc="0" dirty="0">
              <a:ln w="0"/>
              <a:solidFill>
                <a:schemeClr val="bg1"/>
              </a:solidFill>
              <a:effectLst>
                <a:outerShdw blurRad="38100" dist="19050" dir="2700000" algn="tl" rotWithShape="0">
                  <a:schemeClr val="dk1">
                    <a:alpha val="40000"/>
                  </a:schemeClr>
                </a:outerShdw>
              </a:effectLst>
              <a:latin typeface="Century Gothic (العناوين)"/>
            </a:endParaRPr>
          </a:p>
        </p:txBody>
      </p:sp>
      <p:sp>
        <p:nvSpPr>
          <p:cNvPr id="3" name="مستطيل 2">
            <a:extLst>
              <a:ext uri="{FF2B5EF4-FFF2-40B4-BE49-F238E27FC236}">
                <a16:creationId xmlns:a16="http://schemas.microsoft.com/office/drawing/2014/main" id="{5512A374-0469-4D8D-B8A1-AE3FC3D8D15F}"/>
              </a:ext>
            </a:extLst>
          </p:cNvPr>
          <p:cNvSpPr/>
          <p:nvPr/>
        </p:nvSpPr>
        <p:spPr>
          <a:xfrm>
            <a:off x="9188820" y="5934670"/>
            <a:ext cx="572593"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2</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4" name="مستطيل 3">
            <a:extLst>
              <a:ext uri="{FF2B5EF4-FFF2-40B4-BE49-F238E27FC236}">
                <a16:creationId xmlns:a16="http://schemas.microsoft.com/office/drawing/2014/main" id="{987BD2B9-D8C7-4F85-94CB-ED498174FBD6}"/>
              </a:ext>
            </a:extLst>
          </p:cNvPr>
          <p:cNvSpPr/>
          <p:nvPr/>
        </p:nvSpPr>
        <p:spPr>
          <a:xfrm>
            <a:off x="4449854" y="6134725"/>
            <a:ext cx="2553904" cy="523220"/>
          </a:xfrm>
          <a:prstGeom prst="rect">
            <a:avLst/>
          </a:prstGeom>
          <a:noFill/>
        </p:spPr>
        <p:txBody>
          <a:bodyPr wrap="none" lIns="91440" tIns="45720" rIns="91440" bIns="45720">
            <a:spAutoFit/>
          </a:bodyPr>
          <a:lstStyle/>
          <a:p>
            <a:pPr algn="ctr"/>
            <a:r>
              <a:rPr lang="en-US" sz="2800" b="1" cap="none" spc="0" dirty="0">
                <a:ln w="0"/>
                <a:solidFill>
                  <a:schemeClr val="bg1"/>
                </a:solidFill>
                <a:effectLst>
                  <a:outerShdw blurRad="38100" dist="19050" dir="2700000" algn="tl" rotWithShape="0">
                    <a:schemeClr val="dk1">
                      <a:alpha val="40000"/>
                    </a:schemeClr>
                  </a:outerShdw>
                </a:effectLst>
              </a:rPr>
              <a:t>Management</a:t>
            </a:r>
            <a:endParaRPr lang="ar-SA" sz="2800" b="1"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88600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ربع نص 7">
            <a:extLst>
              <a:ext uri="{FF2B5EF4-FFF2-40B4-BE49-F238E27FC236}">
                <a16:creationId xmlns:a16="http://schemas.microsoft.com/office/drawing/2014/main" id="{C1A65103-9495-49AC-8DD2-40D51EB5DE75}"/>
              </a:ext>
            </a:extLst>
          </p:cNvPr>
          <p:cNvSpPr txBox="1"/>
          <p:nvPr/>
        </p:nvSpPr>
        <p:spPr>
          <a:xfrm>
            <a:off x="251791" y="1905506"/>
            <a:ext cx="8878958" cy="3046988"/>
          </a:xfrm>
          <a:prstGeom prst="rect">
            <a:avLst/>
          </a:prstGeom>
          <a:noFill/>
        </p:spPr>
        <p:txBody>
          <a:bodyPr wrap="square">
            <a:spAutoFit/>
          </a:bodyPr>
          <a:lstStyle/>
          <a:p>
            <a:pPr algn="just"/>
            <a:r>
              <a:rPr lang="ar-LY" sz="3200" b="1" dirty="0"/>
              <a:t>By definition, business ethics refers to the standards for morally right and wrong conduct in business. Law partially defines the conduct, but "legal" and "ethical" aren't necessarily th</a:t>
            </a:r>
            <a:r>
              <a:rPr lang="en-US" sz="3200" b="1" dirty="0"/>
              <a:t>e S</a:t>
            </a:r>
            <a:r>
              <a:rPr lang="ar-LY" sz="3200" b="1" dirty="0"/>
              <a:t>ame</a:t>
            </a:r>
            <a:r>
              <a:rPr lang="en-US" sz="3200" b="1" dirty="0"/>
              <a:t>.                                      </a:t>
            </a:r>
            <a:endParaRPr lang="ar-LY" sz="3200" b="1" dirty="0"/>
          </a:p>
          <a:p>
            <a:pPr algn="just"/>
            <a:r>
              <a:rPr lang="ar-SA" sz="3200" b="1" dirty="0"/>
              <a:t> </a:t>
            </a:r>
            <a:r>
              <a:rPr lang="en-US" sz="3200" b="1" dirty="0"/>
              <a:t>                                                               </a:t>
            </a:r>
            <a:endParaRPr lang="ar-LY" sz="3200" b="1" dirty="0"/>
          </a:p>
        </p:txBody>
      </p:sp>
      <p:sp>
        <p:nvSpPr>
          <p:cNvPr id="9" name="Google Shape;826;p57">
            <a:extLst>
              <a:ext uri="{FF2B5EF4-FFF2-40B4-BE49-F238E27FC236}">
                <a16:creationId xmlns:a16="http://schemas.microsoft.com/office/drawing/2014/main" id="{D4FAD633-5C71-4926-ABB4-59B0B8653C10}"/>
              </a:ext>
            </a:extLst>
          </p:cNvPr>
          <p:cNvSpPr txBox="1">
            <a:spLocks/>
          </p:cNvSpPr>
          <p:nvPr/>
        </p:nvSpPr>
        <p:spPr>
          <a:xfrm>
            <a:off x="251791" y="588656"/>
            <a:ext cx="5136626" cy="703800"/>
          </a:xfrm>
          <a:prstGeom prst="rect">
            <a:avLst/>
          </a:prstGeom>
        </p:spPr>
        <p:txBody>
          <a:bodyPr spcFirstLastPara="1" vert="horz" wrap="square" lIns="91425" tIns="91425" rIns="91425" bIns="91425" rtlCol="1" anchor="ctr" anchorCtr="0">
            <a:noAutofit/>
          </a:bodyPr>
          <a:lstStyle>
            <a:lvl1pPr algn="r" defTabSz="914400" rtl="1" eaLnBrk="1" latinLnBrk="0" hangingPunct="1">
              <a:lnSpc>
                <a:spcPct val="90000"/>
              </a:lnSpc>
              <a:spcBef>
                <a:spcPct val="0"/>
              </a:spcBef>
              <a:buNone/>
              <a:defRPr lang="en-US" sz="4800" kern="1200" cap="none" spc="0" baseline="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stStyle>
          <a:p>
            <a:pPr algn="ctr" rtl="0">
              <a:spcBef>
                <a:spcPts val="0"/>
              </a:spcBef>
            </a:pPr>
            <a:r>
              <a:rPr lang="en-US" sz="5400" b="1" dirty="0">
                <a:solidFill>
                  <a:schemeClr val="bg2">
                    <a:lumMod val="50000"/>
                  </a:schemeClr>
                </a:solidFill>
                <a:latin typeface="Algerian" panose="04020705040A02060702" pitchFamily="82" charset="0"/>
              </a:rPr>
              <a:t>Introduction</a:t>
            </a:r>
            <a:r>
              <a:rPr lang="en-US" b="1" dirty="0">
                <a:solidFill>
                  <a:schemeClr val="bg2">
                    <a:lumMod val="50000"/>
                  </a:schemeClr>
                </a:solidFill>
              </a:rPr>
              <a:t> </a:t>
            </a:r>
          </a:p>
        </p:txBody>
      </p:sp>
      <p:sp>
        <p:nvSpPr>
          <p:cNvPr id="2" name="مستطيل 1">
            <a:extLst>
              <a:ext uri="{FF2B5EF4-FFF2-40B4-BE49-F238E27FC236}">
                <a16:creationId xmlns:a16="http://schemas.microsoft.com/office/drawing/2014/main" id="{27EDA1A3-ECDB-47C3-A755-3EFB7BC8A6F7}"/>
              </a:ext>
            </a:extLst>
          </p:cNvPr>
          <p:cNvSpPr/>
          <p:nvPr/>
        </p:nvSpPr>
        <p:spPr>
          <a:xfrm>
            <a:off x="11023147" y="5934670"/>
            <a:ext cx="572593"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3</a:t>
            </a:r>
            <a:endParaRPr lang="ar-SA"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467657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a:extLst>
              <a:ext uri="{FF2B5EF4-FFF2-40B4-BE49-F238E27FC236}">
                <a16:creationId xmlns:a16="http://schemas.microsoft.com/office/drawing/2014/main" id="{A92975C5-8AE2-4CB8-99B0-1A18C331CEFB}"/>
              </a:ext>
            </a:extLst>
          </p:cNvPr>
          <p:cNvSpPr txBox="1"/>
          <p:nvPr/>
        </p:nvSpPr>
        <p:spPr>
          <a:xfrm>
            <a:off x="212034" y="2520074"/>
            <a:ext cx="11317357" cy="2308324"/>
          </a:xfrm>
          <a:prstGeom prst="rect">
            <a:avLst/>
          </a:prstGeom>
          <a:noFill/>
        </p:spPr>
        <p:txBody>
          <a:bodyPr wrap="square">
            <a:spAutoFit/>
          </a:bodyPr>
          <a:lstStyle/>
          <a:p>
            <a:pPr algn="just"/>
            <a:r>
              <a:rPr lang="en-US" sz="3600" b="1" dirty="0">
                <a:solidFill>
                  <a:srgbClr val="202124"/>
                </a:solidFill>
                <a:latin typeface="Helvetica Neue"/>
              </a:rPr>
              <a:t>Is</a:t>
            </a:r>
            <a:r>
              <a:rPr lang="en-US" sz="3600" dirty="0">
                <a:solidFill>
                  <a:srgbClr val="202124"/>
                </a:solidFill>
                <a:latin typeface="Helvetica Neue"/>
              </a:rPr>
              <a:t> </a:t>
            </a:r>
            <a:r>
              <a:rPr lang="en-US" sz="3600" b="1" i="0" dirty="0">
                <a:solidFill>
                  <a:srgbClr val="202124"/>
                </a:solidFill>
                <a:effectLst/>
                <a:latin typeface="Helvetica Neue"/>
              </a:rPr>
              <a:t>a form of applied ethics or professional ethics </a:t>
            </a:r>
            <a:r>
              <a:rPr lang="ar-LY" sz="3600" b="1" i="0" dirty="0">
                <a:solidFill>
                  <a:srgbClr val="202124"/>
                </a:solidFill>
                <a:effectLst/>
                <a:latin typeface="Helvetica Neue"/>
              </a:rPr>
              <a:t>  </a:t>
            </a:r>
            <a:r>
              <a:rPr lang="en-US" sz="3600" b="1" i="0" dirty="0">
                <a:solidFill>
                  <a:srgbClr val="202124"/>
                </a:solidFill>
                <a:effectLst/>
                <a:latin typeface="Helvetica Neue"/>
              </a:rPr>
              <a:t>that examines ethical principles and moral or            ethical problems that arise in a business    environment .                                                                </a:t>
            </a:r>
            <a:r>
              <a:rPr lang="ar-LY" sz="3600" b="1" i="0" dirty="0">
                <a:solidFill>
                  <a:srgbClr val="202124"/>
                </a:solidFill>
                <a:effectLst/>
                <a:latin typeface="Helvetica Neue"/>
              </a:rPr>
              <a:t> </a:t>
            </a:r>
            <a:endParaRPr lang="ar-LY" sz="3600" dirty="0"/>
          </a:p>
        </p:txBody>
      </p:sp>
      <p:sp>
        <p:nvSpPr>
          <p:cNvPr id="7" name="مربع نص 6">
            <a:extLst>
              <a:ext uri="{FF2B5EF4-FFF2-40B4-BE49-F238E27FC236}">
                <a16:creationId xmlns:a16="http://schemas.microsoft.com/office/drawing/2014/main" id="{D26BDCDF-27E2-40B4-8132-2A7BF6951A69}"/>
              </a:ext>
            </a:extLst>
          </p:cNvPr>
          <p:cNvSpPr txBox="1"/>
          <p:nvPr/>
        </p:nvSpPr>
        <p:spPr>
          <a:xfrm>
            <a:off x="0" y="643336"/>
            <a:ext cx="4864394" cy="1107996"/>
          </a:xfrm>
          <a:prstGeom prst="rect">
            <a:avLst/>
          </a:prstGeom>
          <a:noFill/>
        </p:spPr>
        <p:txBody>
          <a:bodyPr wrap="square">
            <a:spAutoFit/>
          </a:bodyPr>
          <a:lstStyle/>
          <a:p>
            <a:r>
              <a:rPr lang="en-US" sz="6600" b="1" dirty="0">
                <a:solidFill>
                  <a:schemeClr val="bg2">
                    <a:lumMod val="50000"/>
                  </a:schemeClr>
                </a:solidFill>
                <a:latin typeface="Algerian" panose="04020705040A02060702" pitchFamily="82" charset="0"/>
              </a:rPr>
              <a:t>Definition</a:t>
            </a:r>
            <a:endParaRPr lang="ar-LY" sz="4000" dirty="0">
              <a:solidFill>
                <a:schemeClr val="bg2">
                  <a:lumMod val="50000"/>
                </a:schemeClr>
              </a:solidFill>
              <a:latin typeface="Algerian" panose="04020705040A02060702" pitchFamily="82" charset="0"/>
            </a:endParaRPr>
          </a:p>
        </p:txBody>
      </p:sp>
      <p:sp>
        <p:nvSpPr>
          <p:cNvPr id="2" name="مستطيل 1">
            <a:extLst>
              <a:ext uri="{FF2B5EF4-FFF2-40B4-BE49-F238E27FC236}">
                <a16:creationId xmlns:a16="http://schemas.microsoft.com/office/drawing/2014/main" id="{D7B9A6AD-61CA-4A80-9BB2-D2FB09AAB611}"/>
              </a:ext>
            </a:extLst>
          </p:cNvPr>
          <p:cNvSpPr/>
          <p:nvPr/>
        </p:nvSpPr>
        <p:spPr>
          <a:xfrm>
            <a:off x="10859374" y="5778774"/>
            <a:ext cx="572594" cy="923330"/>
          </a:xfrm>
          <a:prstGeom prst="rect">
            <a:avLst/>
          </a:prstGeom>
          <a:noFill/>
        </p:spPr>
        <p:txBody>
          <a:bodyPr wrap="none" lIns="91440" tIns="45720" rIns="91440" bIns="45720">
            <a:spAutoFit/>
          </a:bodyPr>
          <a:lstStyle/>
          <a:p>
            <a:pPr algn="ctr"/>
            <a:r>
              <a:rPr lang="en-US" sz="5400" b="1" dirty="0" smtClean="0">
                <a:ln w="22225">
                  <a:solidFill>
                    <a:schemeClr val="accent2"/>
                  </a:solidFill>
                  <a:prstDash val="solid"/>
                </a:ln>
                <a:solidFill>
                  <a:schemeClr val="accent2">
                    <a:lumMod val="40000"/>
                    <a:lumOff val="60000"/>
                  </a:schemeClr>
                </a:solidFill>
              </a:rPr>
              <a:t>4</a:t>
            </a:r>
            <a:endParaRPr lang="ar-SA"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1361291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a:extLst>
              <a:ext uri="{FF2B5EF4-FFF2-40B4-BE49-F238E27FC236}">
                <a16:creationId xmlns:a16="http://schemas.microsoft.com/office/drawing/2014/main" id="{4905DFD8-7B0A-4413-AD0D-B0FA546885FB}"/>
              </a:ext>
            </a:extLst>
          </p:cNvPr>
          <p:cNvSpPr/>
          <p:nvPr/>
        </p:nvSpPr>
        <p:spPr>
          <a:xfrm>
            <a:off x="413446" y="1999781"/>
            <a:ext cx="57259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1</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4" name="مستطيل 3">
            <a:extLst>
              <a:ext uri="{FF2B5EF4-FFF2-40B4-BE49-F238E27FC236}">
                <a16:creationId xmlns:a16="http://schemas.microsoft.com/office/drawing/2014/main" id="{BA9572FB-C3A3-457B-8D0B-C53DED47520E}"/>
              </a:ext>
            </a:extLst>
          </p:cNvPr>
          <p:cNvSpPr/>
          <p:nvPr/>
        </p:nvSpPr>
        <p:spPr>
          <a:xfrm>
            <a:off x="413446" y="3219126"/>
            <a:ext cx="57259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2</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5" name="مستطيل 4">
            <a:extLst>
              <a:ext uri="{FF2B5EF4-FFF2-40B4-BE49-F238E27FC236}">
                <a16:creationId xmlns:a16="http://schemas.microsoft.com/office/drawing/2014/main" id="{75B187CB-CD61-4E1F-A0EB-30D5020184CB}"/>
              </a:ext>
            </a:extLst>
          </p:cNvPr>
          <p:cNvSpPr/>
          <p:nvPr/>
        </p:nvSpPr>
        <p:spPr>
          <a:xfrm>
            <a:off x="439950" y="4544343"/>
            <a:ext cx="57259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3</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6" name="مستطيل 5">
            <a:extLst>
              <a:ext uri="{FF2B5EF4-FFF2-40B4-BE49-F238E27FC236}">
                <a16:creationId xmlns:a16="http://schemas.microsoft.com/office/drawing/2014/main" id="{C2DDCB6E-75BD-4326-9B70-CF62AA6F75C0}"/>
              </a:ext>
            </a:extLst>
          </p:cNvPr>
          <p:cNvSpPr/>
          <p:nvPr/>
        </p:nvSpPr>
        <p:spPr>
          <a:xfrm>
            <a:off x="954835" y="2338336"/>
            <a:ext cx="4480715" cy="584775"/>
          </a:xfrm>
          <a:prstGeom prst="rect">
            <a:avLst/>
          </a:prstGeom>
          <a:noFill/>
        </p:spPr>
        <p:txBody>
          <a:bodyPr wrap="none" lIns="91440" tIns="45720" rIns="91440" bIns="45720">
            <a:spAutoFit/>
          </a:bodyPr>
          <a:lstStyle/>
          <a:p>
            <a:pPr algn="ctr"/>
            <a:r>
              <a:rPr lang="en-US" sz="3200" b="1" dirty="0">
                <a:ln w="0"/>
                <a:effectLst>
                  <a:outerShdw blurRad="38100" dist="19050" dir="2700000" algn="tl" rotWithShape="0">
                    <a:schemeClr val="dk1">
                      <a:alpha val="40000"/>
                    </a:schemeClr>
                  </a:outerShdw>
                </a:effectLst>
              </a:rPr>
              <a:t>Ethics in Compliance.</a:t>
            </a:r>
            <a:endParaRPr lang="ar-SA" sz="3200" b="1" cap="none" spc="0" dirty="0">
              <a:ln w="0"/>
              <a:solidFill>
                <a:schemeClr val="tx1"/>
              </a:solidFill>
              <a:effectLst>
                <a:outerShdw blurRad="38100" dist="19050" dir="2700000" algn="tl" rotWithShape="0">
                  <a:schemeClr val="dk1">
                    <a:alpha val="40000"/>
                  </a:schemeClr>
                </a:outerShdw>
              </a:effectLst>
            </a:endParaRPr>
          </a:p>
        </p:txBody>
      </p:sp>
      <p:sp>
        <p:nvSpPr>
          <p:cNvPr id="7" name="مستطيل 6">
            <a:extLst>
              <a:ext uri="{FF2B5EF4-FFF2-40B4-BE49-F238E27FC236}">
                <a16:creationId xmlns:a16="http://schemas.microsoft.com/office/drawing/2014/main" id="{031FB7FD-95BC-468C-AAF3-75C35DA46926}"/>
              </a:ext>
            </a:extLst>
          </p:cNvPr>
          <p:cNvSpPr/>
          <p:nvPr/>
        </p:nvSpPr>
        <p:spPr>
          <a:xfrm>
            <a:off x="1046848" y="3525557"/>
            <a:ext cx="3586238" cy="584775"/>
          </a:xfrm>
          <a:prstGeom prst="rect">
            <a:avLst/>
          </a:prstGeom>
          <a:noFill/>
        </p:spPr>
        <p:txBody>
          <a:bodyPr wrap="none" lIns="91440" tIns="45720" rIns="91440" bIns="45720">
            <a:spAutoFit/>
          </a:bodyPr>
          <a:lstStyle/>
          <a:p>
            <a:pPr algn="ctr"/>
            <a:r>
              <a:rPr lang="en-US" sz="3200" b="1" cap="none" spc="0" dirty="0">
                <a:ln w="0"/>
                <a:solidFill>
                  <a:schemeClr val="tx1"/>
                </a:solidFill>
                <a:effectLst>
                  <a:outerShdw blurRad="38100" dist="19050" dir="2700000" algn="tl" rotWithShape="0">
                    <a:schemeClr val="dk1">
                      <a:alpha val="40000"/>
                    </a:schemeClr>
                  </a:outerShdw>
                </a:effectLst>
              </a:rPr>
              <a:t>Ethics in Finance.</a:t>
            </a:r>
            <a:endParaRPr lang="ar-SA" sz="3200" b="1" cap="none" spc="0" dirty="0">
              <a:ln w="0"/>
              <a:solidFill>
                <a:schemeClr val="tx1"/>
              </a:solidFill>
              <a:effectLst>
                <a:outerShdw blurRad="38100" dist="19050" dir="2700000" algn="tl" rotWithShape="0">
                  <a:schemeClr val="dk1">
                    <a:alpha val="40000"/>
                  </a:schemeClr>
                </a:outerShdw>
              </a:effectLst>
            </a:endParaRPr>
          </a:p>
        </p:txBody>
      </p:sp>
      <p:sp>
        <p:nvSpPr>
          <p:cNvPr id="8" name="مستطيل 7">
            <a:extLst>
              <a:ext uri="{FF2B5EF4-FFF2-40B4-BE49-F238E27FC236}">
                <a16:creationId xmlns:a16="http://schemas.microsoft.com/office/drawing/2014/main" id="{9B26C120-23BD-4B05-AD7E-81913AD1D34A}"/>
              </a:ext>
            </a:extLst>
          </p:cNvPr>
          <p:cNvSpPr/>
          <p:nvPr/>
        </p:nvSpPr>
        <p:spPr>
          <a:xfrm>
            <a:off x="1044609" y="4713620"/>
            <a:ext cx="4012638" cy="584775"/>
          </a:xfrm>
          <a:prstGeom prst="rect">
            <a:avLst/>
          </a:prstGeom>
          <a:noFill/>
        </p:spPr>
        <p:txBody>
          <a:bodyPr wrap="none" lIns="91440" tIns="45720" rIns="91440" bIns="45720">
            <a:spAutoFit/>
          </a:bodyPr>
          <a:lstStyle/>
          <a:p>
            <a:pPr algn="ctr"/>
            <a:r>
              <a:rPr lang="en-US" sz="3200" b="1" dirty="0">
                <a:ln w="0"/>
                <a:effectLst>
                  <a:outerShdw blurRad="38100" dist="19050" dir="2700000" algn="tl" rotWithShape="0">
                    <a:schemeClr val="dk1">
                      <a:alpha val="40000"/>
                    </a:schemeClr>
                  </a:outerShdw>
                </a:effectLst>
              </a:rPr>
              <a:t>Ethics in Marketing.</a:t>
            </a:r>
            <a:endParaRPr lang="ar-SA" sz="3200" b="1" cap="none" spc="0" dirty="0">
              <a:ln w="0"/>
              <a:solidFill>
                <a:schemeClr val="tx1"/>
              </a:solidFill>
              <a:effectLst>
                <a:outerShdw blurRad="38100" dist="19050" dir="2700000" algn="tl" rotWithShape="0">
                  <a:schemeClr val="dk1">
                    <a:alpha val="40000"/>
                  </a:schemeClr>
                </a:outerShdw>
              </a:effectLst>
            </a:endParaRPr>
          </a:p>
        </p:txBody>
      </p:sp>
      <p:sp>
        <p:nvSpPr>
          <p:cNvPr id="9" name="مستطيل 8">
            <a:extLst>
              <a:ext uri="{FF2B5EF4-FFF2-40B4-BE49-F238E27FC236}">
                <a16:creationId xmlns:a16="http://schemas.microsoft.com/office/drawing/2014/main" id="{BDE08AA6-F627-4369-9A8E-E3A7F1F35D0E}"/>
              </a:ext>
            </a:extLst>
          </p:cNvPr>
          <p:cNvSpPr/>
          <p:nvPr/>
        </p:nvSpPr>
        <p:spPr>
          <a:xfrm>
            <a:off x="6024492" y="1999781"/>
            <a:ext cx="514336" cy="923330"/>
          </a:xfrm>
          <a:prstGeom prst="rect">
            <a:avLst/>
          </a:prstGeom>
          <a:noFill/>
        </p:spPr>
        <p:txBody>
          <a:bodyPr wrap="squar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4</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10" name="مستطيل 9">
            <a:extLst>
              <a:ext uri="{FF2B5EF4-FFF2-40B4-BE49-F238E27FC236}">
                <a16:creationId xmlns:a16="http://schemas.microsoft.com/office/drawing/2014/main" id="{6239D9B2-DA5F-46A3-ABA9-F92B886B30BF}"/>
              </a:ext>
            </a:extLst>
          </p:cNvPr>
          <p:cNvSpPr/>
          <p:nvPr/>
        </p:nvSpPr>
        <p:spPr>
          <a:xfrm>
            <a:off x="6481120" y="2199836"/>
            <a:ext cx="5577168" cy="584775"/>
          </a:xfrm>
          <a:prstGeom prst="rect">
            <a:avLst/>
          </a:prstGeom>
          <a:noFill/>
        </p:spPr>
        <p:txBody>
          <a:bodyPr wrap="none" lIns="91440" tIns="45720" rIns="91440" bIns="45720">
            <a:spAutoFit/>
          </a:bodyPr>
          <a:lstStyle/>
          <a:p>
            <a:pPr algn="ctr"/>
            <a:r>
              <a:rPr lang="en-US" sz="3200" b="1" cap="none" spc="0" dirty="0">
                <a:ln w="0"/>
                <a:solidFill>
                  <a:schemeClr val="tx1"/>
                </a:solidFill>
                <a:effectLst>
                  <a:outerShdw blurRad="38100" dist="19050" dir="2700000" algn="tl" rotWithShape="0">
                    <a:schemeClr val="dk1">
                      <a:alpha val="40000"/>
                    </a:schemeClr>
                  </a:outerShdw>
                </a:effectLst>
              </a:rPr>
              <a:t>Ethics in Human Resources.</a:t>
            </a:r>
            <a:endParaRPr lang="ar-SA" sz="3200" b="1" cap="none" spc="0" dirty="0">
              <a:ln w="0"/>
              <a:solidFill>
                <a:schemeClr val="tx1"/>
              </a:solidFill>
              <a:effectLst>
                <a:outerShdw blurRad="38100" dist="19050" dir="2700000" algn="tl" rotWithShape="0">
                  <a:schemeClr val="dk1">
                    <a:alpha val="40000"/>
                  </a:schemeClr>
                </a:outerShdw>
              </a:effectLst>
            </a:endParaRPr>
          </a:p>
        </p:txBody>
      </p:sp>
      <p:sp>
        <p:nvSpPr>
          <p:cNvPr id="11" name="مستطيل 10">
            <a:extLst>
              <a:ext uri="{FF2B5EF4-FFF2-40B4-BE49-F238E27FC236}">
                <a16:creationId xmlns:a16="http://schemas.microsoft.com/office/drawing/2014/main" id="{57939B6B-B1F9-4F4B-9EEC-A877406FEF74}"/>
              </a:ext>
            </a:extLst>
          </p:cNvPr>
          <p:cNvSpPr/>
          <p:nvPr/>
        </p:nvSpPr>
        <p:spPr>
          <a:xfrm>
            <a:off x="6024492" y="3187002"/>
            <a:ext cx="57259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5</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12" name="مستطيل 11">
            <a:extLst>
              <a:ext uri="{FF2B5EF4-FFF2-40B4-BE49-F238E27FC236}">
                <a16:creationId xmlns:a16="http://schemas.microsoft.com/office/drawing/2014/main" id="{8BC05125-0314-47C5-AA17-4B9CD1A0D4B7}"/>
              </a:ext>
            </a:extLst>
          </p:cNvPr>
          <p:cNvSpPr/>
          <p:nvPr/>
        </p:nvSpPr>
        <p:spPr>
          <a:xfrm>
            <a:off x="6539377" y="3356279"/>
            <a:ext cx="4136069" cy="584775"/>
          </a:xfrm>
          <a:prstGeom prst="rect">
            <a:avLst/>
          </a:prstGeom>
          <a:noFill/>
        </p:spPr>
        <p:txBody>
          <a:bodyPr wrap="none" lIns="91440" tIns="45720" rIns="91440" bIns="45720">
            <a:spAutoFit/>
          </a:bodyPr>
          <a:lstStyle/>
          <a:p>
            <a:pPr algn="ctr"/>
            <a:r>
              <a:rPr lang="en-US" sz="3200" b="1" cap="none" spc="0" dirty="0">
                <a:ln w="0"/>
                <a:solidFill>
                  <a:schemeClr val="tx1"/>
                </a:solidFill>
                <a:effectLst>
                  <a:outerShdw blurRad="38100" dist="19050" dir="2700000" algn="tl" rotWithShape="0">
                    <a:schemeClr val="dk1">
                      <a:alpha val="40000"/>
                    </a:schemeClr>
                  </a:outerShdw>
                </a:effectLst>
              </a:rPr>
              <a:t>Ethics in Production.</a:t>
            </a:r>
            <a:endParaRPr lang="ar-SA" sz="3200" b="1" cap="none" spc="0" dirty="0">
              <a:ln w="0"/>
              <a:solidFill>
                <a:schemeClr val="tx1"/>
              </a:solidFill>
              <a:effectLst>
                <a:outerShdw blurRad="38100" dist="19050" dir="2700000" algn="tl" rotWithShape="0">
                  <a:schemeClr val="dk1">
                    <a:alpha val="40000"/>
                  </a:schemeClr>
                </a:outerShdw>
              </a:effectLst>
            </a:endParaRPr>
          </a:p>
        </p:txBody>
      </p:sp>
      <p:sp>
        <p:nvSpPr>
          <p:cNvPr id="13" name="مستطيل 12">
            <a:extLst>
              <a:ext uri="{FF2B5EF4-FFF2-40B4-BE49-F238E27FC236}">
                <a16:creationId xmlns:a16="http://schemas.microsoft.com/office/drawing/2014/main" id="{9399E092-2E73-42EE-884B-188E3113D0FA}"/>
              </a:ext>
            </a:extLst>
          </p:cNvPr>
          <p:cNvSpPr/>
          <p:nvPr/>
        </p:nvSpPr>
        <p:spPr>
          <a:xfrm>
            <a:off x="10045144" y="5923512"/>
            <a:ext cx="572593"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5</a:t>
            </a:r>
            <a:endParaRPr lang="ar-SA" sz="5400" b="1" cap="none" spc="0" dirty="0">
              <a:ln w="22225">
                <a:solidFill>
                  <a:schemeClr val="accent2"/>
                </a:solidFill>
                <a:prstDash val="solid"/>
              </a:ln>
              <a:solidFill>
                <a:schemeClr val="accent2">
                  <a:lumMod val="40000"/>
                  <a:lumOff val="60000"/>
                </a:schemeClr>
              </a:solidFill>
              <a:effectLst/>
            </a:endParaRPr>
          </a:p>
        </p:txBody>
      </p:sp>
      <p:sp>
        <p:nvSpPr>
          <p:cNvPr id="14" name="مستطيل 13">
            <a:extLst>
              <a:ext uri="{FF2B5EF4-FFF2-40B4-BE49-F238E27FC236}">
                <a16:creationId xmlns:a16="http://schemas.microsoft.com/office/drawing/2014/main" id="{2BF4ECDD-BB21-4351-99B5-06F62DCBFC8F}"/>
              </a:ext>
            </a:extLst>
          </p:cNvPr>
          <p:cNvSpPr/>
          <p:nvPr/>
        </p:nvSpPr>
        <p:spPr>
          <a:xfrm>
            <a:off x="-411963" y="393938"/>
            <a:ext cx="12872909" cy="646331"/>
          </a:xfrm>
          <a:prstGeom prst="rect">
            <a:avLst/>
          </a:prstGeom>
          <a:noFill/>
        </p:spPr>
        <p:txBody>
          <a:bodyPr wrap="square" lIns="91440" tIns="45720" rIns="91440" bIns="45720">
            <a:spAutoFit/>
          </a:bodyPr>
          <a:lstStyle/>
          <a:p>
            <a:pPr algn="ctr"/>
            <a:r>
              <a:rPr lang="en-US" sz="3600" b="1" cap="none" spc="0" dirty="0">
                <a:ln w="0"/>
                <a:solidFill>
                  <a:schemeClr val="bg2">
                    <a:lumMod val="50000"/>
                  </a:schemeClr>
                </a:solidFill>
                <a:effectLst>
                  <a:outerShdw blurRad="38100" dist="19050" dir="2700000" algn="tl" rotWithShape="0">
                    <a:schemeClr val="dk1">
                      <a:alpha val="40000"/>
                    </a:schemeClr>
                  </a:outerShdw>
                </a:effectLst>
                <a:latin typeface="Algerian" panose="04020705040A02060702" pitchFamily="82" charset="0"/>
                <a:cs typeface="Vani" panose="020B0502040204020203" pitchFamily="18" charset="0"/>
              </a:rPr>
              <a:t>Scope of Business Ethics management                    </a:t>
            </a:r>
            <a:r>
              <a:rPr lang="en-US" sz="3600" b="1" cap="none" spc="0" dirty="0">
                <a:ln w="22225">
                  <a:solidFill>
                    <a:schemeClr val="accent2"/>
                  </a:solidFill>
                  <a:prstDash val="solid"/>
                </a:ln>
                <a:solidFill>
                  <a:schemeClr val="bg2">
                    <a:lumMod val="50000"/>
                  </a:schemeClr>
                </a:solidFill>
                <a:effectLst/>
                <a:latin typeface="Algerian" panose="04020705040A02060702" pitchFamily="82" charset="0"/>
              </a:rPr>
              <a:t> </a:t>
            </a:r>
            <a:r>
              <a:rPr lang="ar-SA" sz="3600" b="1" cap="none" spc="0" dirty="0">
                <a:ln w="0"/>
                <a:solidFill>
                  <a:schemeClr val="bg2">
                    <a:lumMod val="50000"/>
                  </a:schemeClr>
                </a:solidFill>
                <a:effectLst>
                  <a:outerShdw blurRad="38100" dist="19050" dir="2700000" algn="tl" rotWithShape="0">
                    <a:schemeClr val="dk1">
                      <a:alpha val="40000"/>
                    </a:schemeClr>
                  </a:outerShdw>
                </a:effectLst>
                <a:latin typeface="Algerian" panose="04020705040A02060702" pitchFamily="82" charset="0"/>
                <a:cs typeface="Vani" panose="020B0502040204020203" pitchFamily="18" charset="0"/>
              </a:rPr>
              <a:t>   </a:t>
            </a:r>
            <a:endParaRPr lang="ar-SA" sz="3600" b="1" cap="none" spc="0" dirty="0">
              <a:ln w="0"/>
              <a:solidFill>
                <a:schemeClr val="bg2">
                  <a:lumMod val="50000"/>
                </a:schemeClr>
              </a:solidFill>
              <a:effectLst>
                <a:outerShdw blurRad="38100" dist="19050" dir="2700000" algn="tl" rotWithShape="0">
                  <a:schemeClr val="dk1">
                    <a:alpha val="40000"/>
                  </a:schemeClr>
                </a:outerShdw>
              </a:effectLst>
              <a:latin typeface="Algerian" panose="04020705040A02060702" pitchFamily="82" charset="0"/>
            </a:endParaRPr>
          </a:p>
        </p:txBody>
      </p:sp>
    </p:spTree>
    <p:extLst>
      <p:ext uri="{BB962C8B-B14F-4D97-AF65-F5344CB8AC3E}">
        <p14:creationId xmlns:p14="http://schemas.microsoft.com/office/powerpoint/2010/main" val="179040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a:extLst>
              <a:ext uri="{FF2B5EF4-FFF2-40B4-BE49-F238E27FC236}">
                <a16:creationId xmlns:a16="http://schemas.microsoft.com/office/drawing/2014/main" id="{064F39F1-2D76-467C-BDC5-B0AD931AE718}"/>
              </a:ext>
            </a:extLst>
          </p:cNvPr>
          <p:cNvSpPr/>
          <p:nvPr/>
        </p:nvSpPr>
        <p:spPr>
          <a:xfrm>
            <a:off x="541328" y="409665"/>
            <a:ext cx="4801315" cy="923330"/>
          </a:xfrm>
          <a:prstGeom prst="rect">
            <a:avLst/>
          </a:prstGeom>
          <a:noFill/>
        </p:spPr>
        <p:txBody>
          <a:bodyPr wrap="none" lIns="91440" tIns="45720" rIns="91440" bIns="45720">
            <a:spAutoFit/>
          </a:bodyPr>
          <a:lstStyle/>
          <a:p>
            <a:pPr algn="ctr"/>
            <a:r>
              <a:rPr lang="en-US" sz="5400" b="1" cap="none" spc="0" dirty="0">
                <a:ln w="0"/>
                <a:solidFill>
                  <a:schemeClr val="bg2">
                    <a:lumMod val="50000"/>
                  </a:schemeClr>
                </a:solidFill>
                <a:effectLst>
                  <a:outerShdw blurRad="38100" dist="19050" dir="2700000" algn="tl" rotWithShape="0">
                    <a:schemeClr val="dk1">
                      <a:alpha val="40000"/>
                    </a:schemeClr>
                  </a:outerShdw>
                </a:effectLst>
                <a:latin typeface="Algerian" panose="04020705040A02060702" pitchFamily="82" charset="0"/>
              </a:rPr>
              <a:t>For</a:t>
            </a:r>
            <a:r>
              <a:rPr lang="en-US" sz="5400" b="1" cap="none" spc="0" dirty="0">
                <a:ln w="0"/>
                <a:solidFill>
                  <a:schemeClr val="bg2">
                    <a:lumMod val="50000"/>
                  </a:schemeClr>
                </a:solidFill>
                <a:effectLst>
                  <a:outerShdw blurRad="38100" dist="19050" dir="2700000" algn="tl" rotWithShape="0">
                    <a:schemeClr val="dk1">
                      <a:alpha val="40000"/>
                    </a:schemeClr>
                  </a:outerShdw>
                </a:effectLst>
              </a:rPr>
              <a:t> </a:t>
            </a:r>
            <a:r>
              <a:rPr lang="en-US" sz="5400" b="1" cap="none" spc="0" dirty="0">
                <a:ln w="0"/>
                <a:solidFill>
                  <a:schemeClr val="bg2">
                    <a:lumMod val="50000"/>
                  </a:schemeClr>
                </a:solidFill>
                <a:effectLst>
                  <a:outerShdw blurRad="38100" dist="19050" dir="2700000" algn="tl" rotWithShape="0">
                    <a:schemeClr val="dk1">
                      <a:alpha val="40000"/>
                    </a:schemeClr>
                  </a:outerShdw>
                </a:effectLst>
                <a:latin typeface="Algerian" panose="04020705040A02060702" pitchFamily="82" charset="0"/>
              </a:rPr>
              <a:t>Example</a:t>
            </a:r>
            <a:endParaRPr lang="ar-SA" sz="5400" b="1" cap="none" spc="0" dirty="0">
              <a:ln w="0"/>
              <a:solidFill>
                <a:schemeClr val="bg2">
                  <a:lumMod val="50000"/>
                </a:schemeClr>
              </a:solidFill>
              <a:effectLst>
                <a:outerShdw blurRad="38100" dist="19050" dir="2700000" algn="tl" rotWithShape="0">
                  <a:schemeClr val="dk1">
                    <a:alpha val="40000"/>
                  </a:schemeClr>
                </a:outerShdw>
              </a:effectLst>
              <a:latin typeface="Algerian" panose="04020705040A02060702" pitchFamily="82" charset="0"/>
            </a:endParaRPr>
          </a:p>
        </p:txBody>
      </p:sp>
      <p:sp>
        <p:nvSpPr>
          <p:cNvPr id="3" name="مستطيل 2">
            <a:extLst>
              <a:ext uri="{FF2B5EF4-FFF2-40B4-BE49-F238E27FC236}">
                <a16:creationId xmlns:a16="http://schemas.microsoft.com/office/drawing/2014/main" id="{E636E9B2-94D5-4344-BFA4-817D34B1C392}"/>
              </a:ext>
            </a:extLst>
          </p:cNvPr>
          <p:cNvSpPr/>
          <p:nvPr/>
        </p:nvSpPr>
        <p:spPr>
          <a:xfrm>
            <a:off x="197483" y="2094347"/>
            <a:ext cx="5489003" cy="923330"/>
          </a:xfrm>
          <a:prstGeom prst="rect">
            <a:avLst/>
          </a:prstGeom>
          <a:noFill/>
        </p:spPr>
        <p:txBody>
          <a:bodyPr wrap="none" lIns="91440" tIns="45720" rIns="91440" bIns="45720">
            <a:spAutoFit/>
          </a:bodyPr>
          <a:lstStyle/>
          <a:p>
            <a:pPr algn="ctr"/>
            <a:r>
              <a:rPr lang="en-US" sz="5400" b="1" cap="none" spc="0" dirty="0">
                <a:ln w="0"/>
                <a:solidFill>
                  <a:schemeClr val="tx1"/>
                </a:solidFill>
                <a:effectLst>
                  <a:outerShdw blurRad="38100" dist="19050" dir="2700000" algn="tl" rotWithShape="0">
                    <a:schemeClr val="dk1">
                      <a:alpha val="40000"/>
                    </a:schemeClr>
                  </a:outerShdw>
                </a:effectLst>
              </a:rPr>
              <a:t>Insider</a:t>
            </a:r>
            <a:r>
              <a:rPr lang="en-US" sz="5400" b="0" cap="none" spc="0" dirty="0">
                <a:ln w="0"/>
                <a:solidFill>
                  <a:schemeClr val="tx1"/>
                </a:solidFill>
                <a:effectLst>
                  <a:outerShdw blurRad="38100" dist="19050" dir="2700000" algn="tl" rotWithShape="0">
                    <a:schemeClr val="dk1">
                      <a:alpha val="40000"/>
                    </a:schemeClr>
                  </a:outerShdw>
                </a:effectLst>
              </a:rPr>
              <a:t> </a:t>
            </a:r>
            <a:r>
              <a:rPr lang="en-US" sz="5400" b="1" cap="none" spc="0" dirty="0">
                <a:ln w="0"/>
                <a:solidFill>
                  <a:schemeClr val="tx1"/>
                </a:solidFill>
                <a:effectLst>
                  <a:outerShdw blurRad="38100" dist="19050" dir="2700000" algn="tl" rotWithShape="0">
                    <a:schemeClr val="dk1">
                      <a:alpha val="40000"/>
                    </a:schemeClr>
                  </a:outerShdw>
                </a:effectLst>
              </a:rPr>
              <a:t>trading</a:t>
            </a:r>
            <a:r>
              <a:rPr lang="en-US" sz="5400" b="0" cap="none" spc="0" dirty="0">
                <a:ln w="0"/>
                <a:solidFill>
                  <a:schemeClr val="tx1"/>
                </a:solidFill>
                <a:effectLst>
                  <a:outerShdw blurRad="38100" dist="19050" dir="2700000" algn="tl" rotWithShape="0">
                    <a:schemeClr val="dk1">
                      <a:alpha val="40000"/>
                    </a:schemeClr>
                  </a:outerShdw>
                </a:effectLst>
              </a:rPr>
              <a:t>  ,</a:t>
            </a:r>
            <a:endParaRPr lang="ar-SA" sz="5400" b="0" cap="none" spc="0" dirty="0">
              <a:ln w="0"/>
              <a:solidFill>
                <a:schemeClr val="tx1"/>
              </a:solidFill>
              <a:effectLst>
                <a:outerShdw blurRad="38100" dist="19050" dir="2700000" algn="tl" rotWithShape="0">
                  <a:schemeClr val="dk1">
                    <a:alpha val="40000"/>
                  </a:schemeClr>
                </a:outerShdw>
              </a:effectLst>
            </a:endParaRPr>
          </a:p>
        </p:txBody>
      </p:sp>
      <p:sp>
        <p:nvSpPr>
          <p:cNvPr id="4" name="مستطيل 3">
            <a:extLst>
              <a:ext uri="{FF2B5EF4-FFF2-40B4-BE49-F238E27FC236}">
                <a16:creationId xmlns:a16="http://schemas.microsoft.com/office/drawing/2014/main" id="{73796C46-151B-4D79-89F1-BF0DFBE0F3DC}"/>
              </a:ext>
            </a:extLst>
          </p:cNvPr>
          <p:cNvSpPr/>
          <p:nvPr/>
        </p:nvSpPr>
        <p:spPr>
          <a:xfrm>
            <a:off x="5875640" y="2193235"/>
            <a:ext cx="3076483" cy="923330"/>
          </a:xfrm>
          <a:prstGeom prst="rect">
            <a:avLst/>
          </a:prstGeom>
          <a:noFill/>
        </p:spPr>
        <p:txBody>
          <a:bodyPr wrap="none" lIns="91440" tIns="45720" rIns="91440" bIns="45720">
            <a:spAutoFit/>
          </a:bodyPr>
          <a:lstStyle/>
          <a:p>
            <a:pPr algn="ctr"/>
            <a:r>
              <a:rPr lang="en-US" sz="5400" b="1" cap="none" spc="0" dirty="0">
                <a:ln w="0"/>
                <a:solidFill>
                  <a:schemeClr val="tx1"/>
                </a:solidFill>
                <a:effectLst>
                  <a:outerShdw blurRad="38100" dist="19050" dir="2700000" algn="tl" rotWithShape="0">
                    <a:schemeClr val="dk1">
                      <a:alpha val="40000"/>
                    </a:schemeClr>
                  </a:outerShdw>
                </a:effectLst>
              </a:rPr>
              <a:t>Bribery</a:t>
            </a:r>
            <a:r>
              <a:rPr lang="en-US" sz="5400" b="0" cap="none" spc="0" dirty="0">
                <a:ln w="0"/>
                <a:solidFill>
                  <a:schemeClr val="tx1"/>
                </a:solidFill>
                <a:effectLst>
                  <a:outerShdw blurRad="38100" dist="19050" dir="2700000" algn="tl" rotWithShape="0">
                    <a:schemeClr val="dk1">
                      <a:alpha val="40000"/>
                    </a:schemeClr>
                  </a:outerShdw>
                </a:effectLst>
              </a:rPr>
              <a:t>  ,</a:t>
            </a:r>
            <a:endParaRPr lang="ar-SA" sz="5400" b="0" cap="none" spc="0" dirty="0">
              <a:ln w="0"/>
              <a:solidFill>
                <a:schemeClr val="tx1"/>
              </a:solidFill>
              <a:effectLst>
                <a:outerShdw blurRad="38100" dist="19050" dir="2700000" algn="tl" rotWithShape="0">
                  <a:schemeClr val="dk1">
                    <a:alpha val="40000"/>
                  </a:schemeClr>
                </a:outerShdw>
              </a:effectLst>
            </a:endParaRPr>
          </a:p>
        </p:txBody>
      </p:sp>
      <p:sp>
        <p:nvSpPr>
          <p:cNvPr id="5" name="مستطيل 4">
            <a:extLst>
              <a:ext uri="{FF2B5EF4-FFF2-40B4-BE49-F238E27FC236}">
                <a16:creationId xmlns:a16="http://schemas.microsoft.com/office/drawing/2014/main" id="{86F3CA64-103F-453E-A257-E60B95BC4AB3}"/>
              </a:ext>
            </a:extLst>
          </p:cNvPr>
          <p:cNvSpPr/>
          <p:nvPr/>
        </p:nvSpPr>
        <p:spPr>
          <a:xfrm>
            <a:off x="9118836" y="2193235"/>
            <a:ext cx="2223686" cy="923330"/>
          </a:xfrm>
          <a:prstGeom prst="rect">
            <a:avLst/>
          </a:prstGeom>
          <a:noFill/>
        </p:spPr>
        <p:txBody>
          <a:bodyPr wrap="none" lIns="91440" tIns="45720" rIns="91440" bIns="45720">
            <a:spAutoFit/>
          </a:bodyPr>
          <a:lstStyle/>
          <a:p>
            <a:pPr algn="ctr"/>
            <a:r>
              <a:rPr lang="en-US" sz="5400" b="1" cap="none" spc="0" dirty="0">
                <a:ln w="0"/>
                <a:solidFill>
                  <a:schemeClr val="tx1"/>
                </a:solidFill>
                <a:effectLst>
                  <a:outerShdw blurRad="38100" dist="19050" dir="2700000" algn="tl" rotWithShape="0">
                    <a:schemeClr val="dk1">
                      <a:alpha val="40000"/>
                    </a:schemeClr>
                  </a:outerShdw>
                </a:effectLst>
              </a:rPr>
              <a:t>Social</a:t>
            </a:r>
            <a:endParaRPr lang="ar-SA" sz="5400" b="1" cap="none" spc="0" dirty="0">
              <a:ln w="0"/>
              <a:solidFill>
                <a:schemeClr val="tx1"/>
              </a:solidFill>
              <a:effectLst>
                <a:outerShdw blurRad="38100" dist="19050" dir="2700000" algn="tl" rotWithShape="0">
                  <a:schemeClr val="dk1">
                    <a:alpha val="40000"/>
                  </a:schemeClr>
                </a:outerShdw>
              </a:effectLst>
            </a:endParaRPr>
          </a:p>
        </p:txBody>
      </p:sp>
      <p:sp>
        <p:nvSpPr>
          <p:cNvPr id="6" name="مستطيل 5">
            <a:extLst>
              <a:ext uri="{FF2B5EF4-FFF2-40B4-BE49-F238E27FC236}">
                <a16:creationId xmlns:a16="http://schemas.microsoft.com/office/drawing/2014/main" id="{CA102A10-5968-4123-BFCC-88B250679D89}"/>
              </a:ext>
            </a:extLst>
          </p:cNvPr>
          <p:cNvSpPr/>
          <p:nvPr/>
        </p:nvSpPr>
        <p:spPr>
          <a:xfrm>
            <a:off x="277633" y="3556047"/>
            <a:ext cx="5665333" cy="923330"/>
          </a:xfrm>
          <a:prstGeom prst="rect">
            <a:avLst/>
          </a:prstGeom>
          <a:noFill/>
        </p:spPr>
        <p:txBody>
          <a:bodyPr wrap="none" lIns="91440" tIns="45720" rIns="91440" bIns="45720">
            <a:spAutoFit/>
          </a:bodyPr>
          <a:lstStyle/>
          <a:p>
            <a:pPr algn="ctr"/>
            <a:r>
              <a:rPr lang="en-US" sz="5400" b="1" cap="none" spc="0" dirty="0">
                <a:ln w="0"/>
                <a:solidFill>
                  <a:schemeClr val="tx1"/>
                </a:solidFill>
                <a:effectLst>
                  <a:outerShdw blurRad="38100" dist="19050" dir="2700000" algn="tl" rotWithShape="0">
                    <a:schemeClr val="dk1">
                      <a:alpha val="40000"/>
                    </a:schemeClr>
                  </a:outerShdw>
                </a:effectLst>
              </a:rPr>
              <a:t>Discrimination</a:t>
            </a:r>
            <a:r>
              <a:rPr lang="en-US" sz="5400" b="0" cap="none" spc="0" dirty="0">
                <a:ln w="0"/>
                <a:solidFill>
                  <a:schemeClr val="tx1"/>
                </a:solidFill>
                <a:effectLst>
                  <a:outerShdw blurRad="38100" dist="19050" dir="2700000" algn="tl" rotWithShape="0">
                    <a:schemeClr val="dk1">
                      <a:alpha val="40000"/>
                    </a:schemeClr>
                  </a:outerShdw>
                </a:effectLst>
              </a:rPr>
              <a:t>   ,</a:t>
            </a:r>
            <a:endParaRPr lang="ar-SA" sz="5400" b="0" cap="none" spc="0" dirty="0">
              <a:ln w="0"/>
              <a:solidFill>
                <a:schemeClr val="tx1"/>
              </a:solidFill>
              <a:effectLst>
                <a:outerShdw blurRad="38100" dist="19050" dir="2700000" algn="tl" rotWithShape="0">
                  <a:schemeClr val="dk1">
                    <a:alpha val="40000"/>
                  </a:schemeClr>
                </a:outerShdw>
              </a:effectLst>
            </a:endParaRPr>
          </a:p>
        </p:txBody>
      </p:sp>
      <p:sp>
        <p:nvSpPr>
          <p:cNvPr id="7" name="مستطيل 6">
            <a:extLst>
              <a:ext uri="{FF2B5EF4-FFF2-40B4-BE49-F238E27FC236}">
                <a16:creationId xmlns:a16="http://schemas.microsoft.com/office/drawing/2014/main" id="{9C300DD4-19E1-466E-9A1B-45CB3A66A26C}"/>
              </a:ext>
            </a:extLst>
          </p:cNvPr>
          <p:cNvSpPr/>
          <p:nvPr/>
        </p:nvSpPr>
        <p:spPr>
          <a:xfrm>
            <a:off x="6149791" y="3431161"/>
            <a:ext cx="4690708" cy="923330"/>
          </a:xfrm>
          <a:prstGeom prst="rect">
            <a:avLst/>
          </a:prstGeom>
          <a:noFill/>
        </p:spPr>
        <p:txBody>
          <a:bodyPr wrap="none" lIns="91440" tIns="45720" rIns="91440" bIns="45720">
            <a:spAutoFit/>
          </a:bodyPr>
          <a:lstStyle/>
          <a:p>
            <a:pPr algn="ctr"/>
            <a:r>
              <a:rPr lang="en-US" sz="5400" b="1" cap="none" spc="0" dirty="0">
                <a:ln w="0"/>
                <a:solidFill>
                  <a:schemeClr val="tx1"/>
                </a:solidFill>
                <a:effectLst>
                  <a:outerShdw blurRad="38100" dist="19050" dir="2700000" algn="tl" rotWithShape="0">
                    <a:schemeClr val="dk1">
                      <a:alpha val="40000"/>
                    </a:schemeClr>
                  </a:outerShdw>
                </a:effectLst>
              </a:rPr>
              <a:t>Responsibility</a:t>
            </a:r>
            <a:endParaRPr lang="ar-SA" sz="5400" b="1" cap="none" spc="0" dirty="0">
              <a:ln w="0"/>
              <a:solidFill>
                <a:schemeClr val="tx1"/>
              </a:solidFill>
              <a:effectLst>
                <a:outerShdw blurRad="38100" dist="19050" dir="2700000" algn="tl" rotWithShape="0">
                  <a:schemeClr val="dk1">
                    <a:alpha val="40000"/>
                  </a:schemeClr>
                </a:outerShdw>
              </a:effectLst>
            </a:endParaRPr>
          </a:p>
        </p:txBody>
      </p:sp>
      <p:sp>
        <p:nvSpPr>
          <p:cNvPr id="8" name="مستطيل 7">
            <a:extLst>
              <a:ext uri="{FF2B5EF4-FFF2-40B4-BE49-F238E27FC236}">
                <a16:creationId xmlns:a16="http://schemas.microsoft.com/office/drawing/2014/main" id="{947A4F8B-A9C2-4A44-956F-2A66B57A6BD9}"/>
              </a:ext>
            </a:extLst>
          </p:cNvPr>
          <p:cNvSpPr/>
          <p:nvPr/>
        </p:nvSpPr>
        <p:spPr>
          <a:xfrm>
            <a:off x="1973809" y="4793973"/>
            <a:ext cx="8470589" cy="923330"/>
          </a:xfrm>
          <a:prstGeom prst="rect">
            <a:avLst/>
          </a:prstGeom>
          <a:noFill/>
        </p:spPr>
        <p:txBody>
          <a:bodyPr wrap="none" lIns="91440" tIns="45720" rIns="91440" bIns="45720">
            <a:spAutoFit/>
          </a:bodyPr>
          <a:lstStyle/>
          <a:p>
            <a:pPr algn="ctr"/>
            <a:r>
              <a:rPr lang="en-US" sz="5400" b="1" cap="none" spc="0" dirty="0">
                <a:ln w="0"/>
                <a:solidFill>
                  <a:schemeClr val="tx1"/>
                </a:solidFill>
                <a:effectLst>
                  <a:outerShdw blurRad="38100" dist="19050" dir="2700000" algn="tl" rotWithShape="0">
                    <a:schemeClr val="dk1">
                      <a:alpha val="40000"/>
                    </a:schemeClr>
                  </a:outerShdw>
                </a:effectLst>
              </a:rPr>
              <a:t>Fiduciary</a:t>
            </a:r>
            <a:r>
              <a:rPr lang="en-US" sz="5400" b="0" cap="none" spc="0" dirty="0">
                <a:ln w="0"/>
                <a:solidFill>
                  <a:schemeClr val="tx1"/>
                </a:solidFill>
                <a:effectLst>
                  <a:outerShdw blurRad="38100" dist="19050" dir="2700000" algn="tl" rotWithShape="0">
                    <a:schemeClr val="dk1">
                      <a:alpha val="40000"/>
                    </a:schemeClr>
                  </a:outerShdw>
                </a:effectLst>
              </a:rPr>
              <a:t> </a:t>
            </a:r>
            <a:r>
              <a:rPr lang="en-US" sz="5400" b="1" cap="none" spc="0" dirty="0">
                <a:ln w="0"/>
                <a:solidFill>
                  <a:schemeClr val="tx1"/>
                </a:solidFill>
                <a:effectLst>
                  <a:outerShdw blurRad="38100" dist="19050" dir="2700000" algn="tl" rotWithShape="0">
                    <a:schemeClr val="dk1">
                      <a:alpha val="40000"/>
                    </a:schemeClr>
                  </a:outerShdw>
                </a:effectLst>
              </a:rPr>
              <a:t>responsibilities</a:t>
            </a:r>
            <a:r>
              <a:rPr lang="en-US" sz="5400" b="1" dirty="0">
                <a:ln w="0"/>
                <a:effectLst>
                  <a:outerShdw blurRad="38100" dist="19050" dir="2700000" algn="tl" rotWithShape="0">
                    <a:schemeClr val="dk1">
                      <a:alpha val="40000"/>
                    </a:schemeClr>
                  </a:outerShdw>
                </a:effectLst>
              </a:rPr>
              <a:t>.</a:t>
            </a:r>
            <a:endParaRPr lang="ar-SA" sz="5400" b="1" cap="none" spc="0" dirty="0">
              <a:ln w="0"/>
              <a:solidFill>
                <a:schemeClr val="tx1"/>
              </a:solidFill>
              <a:effectLst>
                <a:outerShdw blurRad="38100" dist="19050" dir="2700000" algn="tl" rotWithShape="0">
                  <a:schemeClr val="dk1">
                    <a:alpha val="40000"/>
                  </a:schemeClr>
                </a:outerShdw>
              </a:effectLst>
            </a:endParaRPr>
          </a:p>
        </p:txBody>
      </p:sp>
      <p:sp>
        <p:nvSpPr>
          <p:cNvPr id="9" name="مستطيل 8">
            <a:extLst>
              <a:ext uri="{FF2B5EF4-FFF2-40B4-BE49-F238E27FC236}">
                <a16:creationId xmlns:a16="http://schemas.microsoft.com/office/drawing/2014/main" id="{A4B7A808-4236-4297-916A-C45C3F329A8F}"/>
              </a:ext>
            </a:extLst>
          </p:cNvPr>
          <p:cNvSpPr/>
          <p:nvPr/>
        </p:nvSpPr>
        <p:spPr>
          <a:xfrm>
            <a:off x="10840498" y="5934670"/>
            <a:ext cx="572594" cy="923330"/>
          </a:xfrm>
          <a:prstGeom prst="rect">
            <a:avLst/>
          </a:prstGeom>
          <a:noFill/>
        </p:spPr>
        <p:txBody>
          <a:bodyPr wrap="none" lIns="91440" tIns="45720" rIns="91440" bIns="45720">
            <a:spAutoFit/>
          </a:bodyPr>
          <a:lstStyle/>
          <a:p>
            <a:pPr algn="ctr"/>
            <a:r>
              <a:rPr lang="en-US" sz="5400" b="1" dirty="0" smtClean="0">
                <a:ln w="22225">
                  <a:solidFill>
                    <a:schemeClr val="accent2"/>
                  </a:solidFill>
                  <a:prstDash val="solid"/>
                </a:ln>
                <a:solidFill>
                  <a:schemeClr val="accent2">
                    <a:lumMod val="40000"/>
                    <a:lumOff val="60000"/>
                  </a:schemeClr>
                </a:solidFill>
              </a:rPr>
              <a:t>6</a:t>
            </a:r>
            <a:endParaRPr lang="ar-SA"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3100152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a:extLst>
              <a:ext uri="{FF2B5EF4-FFF2-40B4-BE49-F238E27FC236}">
                <a16:creationId xmlns:a16="http://schemas.microsoft.com/office/drawing/2014/main" id="{4187738A-35B0-4465-BDA0-3BF6C669A097}"/>
              </a:ext>
            </a:extLst>
          </p:cNvPr>
          <p:cNvSpPr txBox="1"/>
          <p:nvPr/>
        </p:nvSpPr>
        <p:spPr>
          <a:xfrm>
            <a:off x="-3032243" y="564901"/>
            <a:ext cx="7416208" cy="923330"/>
          </a:xfrm>
          <a:prstGeom prst="rect">
            <a:avLst/>
          </a:prstGeom>
          <a:noFill/>
        </p:spPr>
        <p:txBody>
          <a:bodyPr wrap="square">
            <a:spAutoFit/>
          </a:bodyPr>
          <a:lstStyle/>
          <a:p>
            <a:r>
              <a:rPr lang="en-US" sz="5400" b="1" dirty="0">
                <a:solidFill>
                  <a:schemeClr val="bg2">
                    <a:lumMod val="50000"/>
                  </a:schemeClr>
                </a:solidFill>
                <a:latin typeface="Algerian" panose="04020705040A02060702" pitchFamily="82" charset="0"/>
              </a:rPr>
              <a:t>Conclusion</a:t>
            </a:r>
            <a:endParaRPr lang="ar-LY" sz="5400" b="1" dirty="0">
              <a:solidFill>
                <a:schemeClr val="bg2">
                  <a:lumMod val="50000"/>
                </a:schemeClr>
              </a:solidFill>
              <a:latin typeface="Algerian" panose="04020705040A02060702" pitchFamily="82" charset="0"/>
            </a:endParaRPr>
          </a:p>
        </p:txBody>
      </p:sp>
      <p:sp>
        <p:nvSpPr>
          <p:cNvPr id="7" name="مربع نص 6">
            <a:extLst>
              <a:ext uri="{FF2B5EF4-FFF2-40B4-BE49-F238E27FC236}">
                <a16:creationId xmlns:a16="http://schemas.microsoft.com/office/drawing/2014/main" id="{EA44E4C6-DB73-4AA8-9A9B-63058816BA22}"/>
              </a:ext>
            </a:extLst>
          </p:cNvPr>
          <p:cNvSpPr txBox="1"/>
          <p:nvPr/>
        </p:nvSpPr>
        <p:spPr>
          <a:xfrm>
            <a:off x="392373" y="2132800"/>
            <a:ext cx="11167280" cy="3416320"/>
          </a:xfrm>
          <a:prstGeom prst="rect">
            <a:avLst/>
          </a:prstGeom>
          <a:noFill/>
        </p:spPr>
        <p:txBody>
          <a:bodyPr wrap="square">
            <a:spAutoFit/>
          </a:bodyPr>
          <a:lstStyle/>
          <a:p>
            <a:pPr algn="just"/>
            <a:r>
              <a:rPr lang="en-US" sz="3600" b="1" dirty="0"/>
              <a:t>Ethics is certainly one of the most important requirements of humanity. Furthermore, without ethics, the world would have been an evil and chaotic place. Also, the advancement of humanity is not possible without ethics.                                                                          </a:t>
            </a:r>
            <a:r>
              <a:rPr lang="ar-LY" sz="3600" b="1" dirty="0"/>
              <a:t>  </a:t>
            </a:r>
          </a:p>
        </p:txBody>
      </p:sp>
      <p:sp>
        <p:nvSpPr>
          <p:cNvPr id="8" name="مستطيل 7">
            <a:extLst>
              <a:ext uri="{FF2B5EF4-FFF2-40B4-BE49-F238E27FC236}">
                <a16:creationId xmlns:a16="http://schemas.microsoft.com/office/drawing/2014/main" id="{71B5917D-3DC2-4C88-8CF1-86CCDD2F34CF}"/>
              </a:ext>
            </a:extLst>
          </p:cNvPr>
          <p:cNvSpPr/>
          <p:nvPr/>
        </p:nvSpPr>
        <p:spPr>
          <a:xfrm>
            <a:off x="10987060" y="6051729"/>
            <a:ext cx="572593"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7</a:t>
            </a:r>
            <a:endParaRPr lang="ar-SA"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894945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ربع نص 9">
            <a:extLst>
              <a:ext uri="{FF2B5EF4-FFF2-40B4-BE49-F238E27FC236}">
                <a16:creationId xmlns:a16="http://schemas.microsoft.com/office/drawing/2014/main" id="{A30DFFDA-5D74-4CC3-B2A6-8B1DFC1C2206}"/>
              </a:ext>
            </a:extLst>
          </p:cNvPr>
          <p:cNvSpPr txBox="1"/>
          <p:nvPr/>
        </p:nvSpPr>
        <p:spPr>
          <a:xfrm>
            <a:off x="-1762540" y="2386255"/>
            <a:ext cx="11834192" cy="1754326"/>
          </a:xfrm>
          <a:prstGeom prst="rect">
            <a:avLst/>
          </a:prstGeom>
          <a:noFill/>
        </p:spPr>
        <p:txBody>
          <a:bodyPr wrap="square">
            <a:spAutoFit/>
          </a:bodyPr>
          <a:lstStyle/>
          <a:p>
            <a:pPr algn="just"/>
            <a:r>
              <a:rPr lang="en-US" sz="5400" b="1" i="1" dirty="0">
                <a:effectLst/>
              </a:rPr>
              <a:t>researchgate</a:t>
            </a:r>
            <a:r>
              <a:rPr lang="en-US" sz="5400" b="1" dirty="0">
                <a:effectLst/>
              </a:rPr>
              <a:t>.(n.d.)Retrieved  November 14, 2022 .               </a:t>
            </a:r>
            <a:endParaRPr lang="ar-LY" sz="5400" b="1" dirty="0"/>
          </a:p>
        </p:txBody>
      </p:sp>
      <p:sp>
        <p:nvSpPr>
          <p:cNvPr id="11" name="مستطيل 10">
            <a:extLst>
              <a:ext uri="{FF2B5EF4-FFF2-40B4-BE49-F238E27FC236}">
                <a16:creationId xmlns:a16="http://schemas.microsoft.com/office/drawing/2014/main" id="{9EA5C0E5-C377-4221-B49D-8134EB2E7C8C}"/>
              </a:ext>
            </a:extLst>
          </p:cNvPr>
          <p:cNvSpPr/>
          <p:nvPr/>
        </p:nvSpPr>
        <p:spPr>
          <a:xfrm>
            <a:off x="-148597" y="501897"/>
            <a:ext cx="4919380" cy="923330"/>
          </a:xfrm>
          <a:prstGeom prst="rect">
            <a:avLst/>
          </a:prstGeom>
          <a:noFill/>
        </p:spPr>
        <p:txBody>
          <a:bodyPr wrap="square" lIns="91440" tIns="45720" rIns="91440" bIns="45720">
            <a:spAutoFit/>
          </a:bodyPr>
          <a:lstStyle/>
          <a:p>
            <a:pPr algn="ctr"/>
            <a:r>
              <a:rPr lang="en-US" sz="5400" b="1" dirty="0">
                <a:ln w="0"/>
                <a:solidFill>
                  <a:schemeClr val="bg2">
                    <a:lumMod val="50000"/>
                  </a:schemeClr>
                </a:solidFill>
                <a:effectLst>
                  <a:outerShdw blurRad="38100" dist="19050" dir="2700000" algn="tl" rotWithShape="0">
                    <a:schemeClr val="dk1">
                      <a:alpha val="40000"/>
                    </a:schemeClr>
                  </a:outerShdw>
                </a:effectLst>
                <a:latin typeface="Algerian" panose="04020705040A02060702" pitchFamily="82" charset="0"/>
              </a:rPr>
              <a:t>Reference</a:t>
            </a:r>
            <a:endParaRPr lang="ar-SA" sz="8800" b="1" cap="none" spc="0" dirty="0">
              <a:ln w="0"/>
              <a:solidFill>
                <a:schemeClr val="bg2">
                  <a:lumMod val="50000"/>
                </a:schemeClr>
              </a:solidFill>
              <a:effectLst>
                <a:outerShdw blurRad="38100" dist="19050" dir="2700000" algn="tl" rotWithShape="0">
                  <a:schemeClr val="dk1">
                    <a:alpha val="40000"/>
                  </a:schemeClr>
                </a:outerShdw>
              </a:effectLst>
              <a:latin typeface="Algerian" panose="04020705040A02060702" pitchFamily="82" charset="0"/>
            </a:endParaRPr>
          </a:p>
        </p:txBody>
      </p:sp>
      <p:sp>
        <p:nvSpPr>
          <p:cNvPr id="2" name="مستطيل 1">
            <a:extLst>
              <a:ext uri="{FF2B5EF4-FFF2-40B4-BE49-F238E27FC236}">
                <a16:creationId xmlns:a16="http://schemas.microsoft.com/office/drawing/2014/main" id="{8932B25B-51D6-4588-82B5-669F76C3E8BA}"/>
              </a:ext>
            </a:extLst>
          </p:cNvPr>
          <p:cNvSpPr/>
          <p:nvPr/>
        </p:nvSpPr>
        <p:spPr>
          <a:xfrm>
            <a:off x="11241511" y="5934670"/>
            <a:ext cx="572594" cy="923330"/>
          </a:xfrm>
          <a:prstGeom prst="rect">
            <a:avLst/>
          </a:prstGeom>
          <a:noFill/>
        </p:spPr>
        <p:txBody>
          <a:bodyPr wrap="none" lIns="91440" tIns="45720" rIns="91440" bIns="45720">
            <a:spAutoFit/>
          </a:bodyPr>
          <a:lstStyle/>
          <a:p>
            <a:pPr algn="ctr"/>
            <a:r>
              <a:rPr lang="en-US" sz="5400" b="1" dirty="0" smtClean="0">
                <a:ln w="22225">
                  <a:solidFill>
                    <a:schemeClr val="accent2"/>
                  </a:solidFill>
                  <a:prstDash val="solid"/>
                </a:ln>
                <a:solidFill>
                  <a:schemeClr val="accent2">
                    <a:lumMod val="40000"/>
                    <a:lumOff val="60000"/>
                  </a:schemeClr>
                </a:solidFill>
              </a:rPr>
              <a:t>8</a:t>
            </a:r>
            <a:endParaRPr lang="ar-SA"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4062349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7E17AB21-3D39-4577-B3AA-2F7A9402AF20}"/>
              </a:ext>
            </a:extLst>
          </p:cNvPr>
          <p:cNvSpPr/>
          <p:nvPr/>
        </p:nvSpPr>
        <p:spPr>
          <a:xfrm>
            <a:off x="2033735" y="2497976"/>
            <a:ext cx="8416086" cy="1862048"/>
          </a:xfrm>
          <a:prstGeom prst="rect">
            <a:avLst/>
          </a:prstGeom>
          <a:noFill/>
        </p:spPr>
        <p:txBody>
          <a:bodyPr wrap="none" lIns="91440" tIns="45720" rIns="91440" bIns="45720">
            <a:spAutoFit/>
          </a:bodyPr>
          <a:lstStyle/>
          <a:p>
            <a:pPr algn="ctr"/>
            <a:r>
              <a:rPr lang="en-US" sz="11500" b="1" cap="none" spc="0" dirty="0">
                <a:ln w="22225">
                  <a:solidFill>
                    <a:schemeClr val="accent2"/>
                  </a:solidFill>
                  <a:prstDash val="solid"/>
                </a:ln>
                <a:solidFill>
                  <a:schemeClr val="accent2">
                    <a:lumMod val="40000"/>
                    <a:lumOff val="60000"/>
                  </a:schemeClr>
                </a:solidFill>
                <a:effectLst/>
              </a:rPr>
              <a:t>THANK YOU</a:t>
            </a:r>
            <a:endParaRPr lang="ar-SA" sz="115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3313082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قالب تصميم الأوراق المضغوطة">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Office_13565429_TF03460542" id="{128BF56E-0382-4CA0-ADE2-2A6474836C5F}" vid="{F888A31B-3B88-41D9-A4AE-468C98885571}"/>
    </a:ext>
  </a:extLst>
</a:theme>
</file>

<file path=ppt/theme/theme2.xml><?xml version="1.0" encoding="utf-8"?>
<a:theme xmlns:a="http://schemas.openxmlformats.org/drawingml/2006/main" name="نسق Offic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نسق Offic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FED04C-AD43-4E06-AD63-36D8B5E83787}">
  <ds:schemaRefs>
    <ds:schemaRef ds:uri="http://schemas.microsoft.com/office/2006/metadata/properties"/>
    <ds:schemaRef ds:uri="http://www.w3.org/2000/xmlns/"/>
    <ds:schemaRef ds:uri="40262f94-9f35-4ac3-9a90-690165a166b7"/>
    <ds:schemaRef ds:uri="http://www.w3.org/2001/XMLSchema-instance"/>
    <ds:schemaRef ds:uri="http://schemas.microsoft.com/office/infopath/2007/PartnerControls"/>
  </ds:schemaRefs>
</ds:datastoreItem>
</file>

<file path=customXml/itemProps2.xml><?xml version="1.0" encoding="utf-8"?>
<ds:datastoreItem xmlns:ds="http://schemas.openxmlformats.org/officeDocument/2006/customXml" ds:itemID="{4DEB5BEE-6806-4BF1-A9A7-4B4A72C0C6EB}">
  <ds:schemaRefs>
    <ds:schemaRef ds:uri="http://schemas.microsoft.com/sharepoint/v3/contenttype/forms"/>
  </ds:schemaRefs>
</ds:datastoreItem>
</file>

<file path=customXml/itemProps3.xml><?xml version="1.0" encoding="utf-8"?>
<ds:datastoreItem xmlns:ds="http://schemas.openxmlformats.org/officeDocument/2006/customXml" ds:itemID="{B0710C29-A897-44AD-9F83-BE5F874C2AEE}">
  <ds:schemaRefs>
    <ds:schemaRef ds:uri="http://schemas.microsoft.com/office/2006/metadata/contentType"/>
    <ds:schemaRef ds:uri="http://schemas.microsoft.com/office/2006/metadata/properties/metaAttributes"/>
    <ds:schemaRef ds:uri="http://www.w3.org/2000/xmlns/"/>
    <ds:schemaRef ds:uri="http://www.w3.org/2001/XMLSchema"/>
    <ds:schemaRef ds:uri="a4f35948-e619-41b3-aa29-22878b09cfd2"/>
    <ds:schemaRef ds:uri="40262f94-9f35-4ac3-9a90-690165a166b7"/>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شرائح تصميم أوراق الشجر المضغوطة</Template>
  <TotalTime>544</TotalTime>
  <Words>217</Words>
  <Application>Microsoft Office PowerPoint</Application>
  <PresentationFormat>Widescreen</PresentationFormat>
  <Paragraphs>54</Paragraphs>
  <Slides>9</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9</vt:i4>
      </vt:variant>
    </vt:vector>
  </HeadingPairs>
  <TitlesOfParts>
    <vt:vector size="21" baseType="lpstr">
      <vt:lpstr>Aldhabi</vt:lpstr>
      <vt:lpstr>Algerian</vt:lpstr>
      <vt:lpstr>Bahnschrift Condensed</vt:lpstr>
      <vt:lpstr>Bahnschrift SemiCondensed</vt:lpstr>
      <vt:lpstr>Century Gothic</vt:lpstr>
      <vt:lpstr>Century Gothic (العناوين)</vt:lpstr>
      <vt:lpstr>Helvetica Neue</vt:lpstr>
      <vt:lpstr>Tahoma</vt:lpstr>
      <vt:lpstr>Vani</vt:lpstr>
      <vt:lpstr>Verdana</vt:lpstr>
      <vt:lpstr>Wingdings 2</vt:lpstr>
      <vt:lpstr>قالب تصميم الأوراق المضغوطة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lenovo</dc:creator>
  <cp:lastModifiedBy>Maher Fattouh</cp:lastModifiedBy>
  <cp:revision>8</cp:revision>
  <dcterms:created xsi:type="dcterms:W3CDTF">2022-11-21T21:29:06Z</dcterms:created>
  <dcterms:modified xsi:type="dcterms:W3CDTF">2023-03-05T10:44:07Z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74065700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