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81" r:id="rId5"/>
    <p:sldId id="259" r:id="rId6"/>
    <p:sldId id="261" r:id="rId7"/>
    <p:sldId id="279" r:id="rId8"/>
    <p:sldId id="260" r:id="rId9"/>
    <p:sldId id="270" r:id="rId10"/>
    <p:sldId id="265" r:id="rId11"/>
    <p:sldId id="286" r:id="rId12"/>
  </p:sldIdLst>
  <p:sldSz cx="12192000" cy="6858000"/>
  <p:notesSz cx="6858000" cy="9144000"/>
  <p:embeddedFontLst>
    <p:embeddedFont>
      <p:font typeface="Constantia" panose="02030602050306030303" pitchFamily="18" charset="0"/>
      <p:regular r:id="rId13"/>
      <p:bold r:id="rId14"/>
      <p:italic r:id="rId15"/>
      <p:boldItalic r:id="rId16"/>
    </p:embeddedFont>
    <p:embeddedFont>
      <p:font typeface="Calibri" panose="020F0502020204030204" pitchFamily="34" charset="0"/>
      <p:regular r:id="rId17"/>
      <p:bold r:id="rId18"/>
      <p:italic r:id="rId19"/>
      <p:boldItalic r:id="rId20"/>
    </p:embeddedFont>
    <p:embeddedFont>
      <p:font typeface="Calibri Light" panose="020F0302020204030204" pitchFamily="34"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5C63"/>
    <a:srgbClr val="247B7B"/>
    <a:srgbClr val="FFFFFA"/>
    <a:srgbClr val="44A1A0"/>
    <a:srgbClr val="78CD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69" d="100"/>
          <a:sy n="69" d="100"/>
        </p:scale>
        <p:origin x="564" y="44"/>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5.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1B162-61F6-44BF-930F-973E914A7A1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PH"/>
          </a:p>
        </p:txBody>
      </p:sp>
      <p:sp>
        <p:nvSpPr>
          <p:cNvPr id="3" name="Subtitle 2">
            <a:extLst>
              <a:ext uri="{FF2B5EF4-FFF2-40B4-BE49-F238E27FC236}">
                <a16:creationId xmlns:a16="http://schemas.microsoft.com/office/drawing/2014/main" id="{70A83C51-B6A4-45BE-8D31-3A9DC96539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PH"/>
          </a:p>
        </p:txBody>
      </p:sp>
      <p:sp>
        <p:nvSpPr>
          <p:cNvPr id="4" name="Date Placeholder 3">
            <a:extLst>
              <a:ext uri="{FF2B5EF4-FFF2-40B4-BE49-F238E27FC236}">
                <a16:creationId xmlns:a16="http://schemas.microsoft.com/office/drawing/2014/main" id="{8C7CAC8C-FC7C-43DF-ABF9-902FFBC810C9}"/>
              </a:ext>
            </a:extLst>
          </p:cNvPr>
          <p:cNvSpPr>
            <a:spLocks noGrp="1"/>
          </p:cNvSpPr>
          <p:nvPr>
            <p:ph type="dt" sz="half" idx="10"/>
          </p:nvPr>
        </p:nvSpPr>
        <p:spPr/>
        <p:txBody>
          <a:bodyPr/>
          <a:lstStyle/>
          <a:p>
            <a:fld id="{61E551EF-87B1-4429-AC21-63BD090FF2E2}" type="datetimeFigureOut">
              <a:rPr lang="en-PH" smtClean="0"/>
              <a:t>02/04/2022</a:t>
            </a:fld>
            <a:endParaRPr lang="en-PH" dirty="0"/>
          </a:p>
        </p:txBody>
      </p:sp>
      <p:sp>
        <p:nvSpPr>
          <p:cNvPr id="5" name="Footer Placeholder 4">
            <a:extLst>
              <a:ext uri="{FF2B5EF4-FFF2-40B4-BE49-F238E27FC236}">
                <a16:creationId xmlns:a16="http://schemas.microsoft.com/office/drawing/2014/main" id="{C734EB2E-75FF-4EB5-9AD0-3689755E341C}"/>
              </a:ext>
            </a:extLst>
          </p:cNvPr>
          <p:cNvSpPr>
            <a:spLocks noGrp="1"/>
          </p:cNvSpPr>
          <p:nvPr>
            <p:ph type="ftr" sz="quarter" idx="11"/>
          </p:nvPr>
        </p:nvSpPr>
        <p:spPr/>
        <p:txBody>
          <a:bodyPr/>
          <a:lstStyle/>
          <a:p>
            <a:endParaRPr lang="en-PH" dirty="0"/>
          </a:p>
        </p:txBody>
      </p:sp>
      <p:sp>
        <p:nvSpPr>
          <p:cNvPr id="6" name="Slide Number Placeholder 5">
            <a:extLst>
              <a:ext uri="{FF2B5EF4-FFF2-40B4-BE49-F238E27FC236}">
                <a16:creationId xmlns:a16="http://schemas.microsoft.com/office/drawing/2014/main" id="{660935DC-5390-4045-95FD-3CD97ACC00DE}"/>
              </a:ext>
            </a:extLst>
          </p:cNvPr>
          <p:cNvSpPr>
            <a:spLocks noGrp="1"/>
          </p:cNvSpPr>
          <p:nvPr>
            <p:ph type="sldNum" sz="quarter" idx="12"/>
          </p:nvPr>
        </p:nvSpPr>
        <p:spPr/>
        <p:txBody>
          <a:bodyPr/>
          <a:lstStyle/>
          <a:p>
            <a:fld id="{5692EA00-AD7B-441B-84D1-65D39CD6D080}" type="slidenum">
              <a:rPr lang="en-PH" smtClean="0"/>
              <a:t>‹#›</a:t>
            </a:fld>
            <a:endParaRPr lang="en-PH" dirty="0"/>
          </a:p>
        </p:txBody>
      </p:sp>
    </p:spTree>
    <p:extLst>
      <p:ext uri="{BB962C8B-B14F-4D97-AF65-F5344CB8AC3E}">
        <p14:creationId xmlns:p14="http://schemas.microsoft.com/office/powerpoint/2010/main" val="136246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18C66-3174-4885-9269-E9C5484D430F}"/>
              </a:ext>
            </a:extLst>
          </p:cNvPr>
          <p:cNvSpPr>
            <a:spLocks noGrp="1"/>
          </p:cNvSpPr>
          <p:nvPr>
            <p:ph type="title"/>
          </p:nvPr>
        </p:nvSpPr>
        <p:spPr/>
        <p:txBody>
          <a:bodyPr/>
          <a:lstStyle/>
          <a:p>
            <a:r>
              <a:rPr lang="en-US"/>
              <a:t>Click to edit Master title style</a:t>
            </a:r>
            <a:endParaRPr lang="en-PH"/>
          </a:p>
        </p:txBody>
      </p:sp>
      <p:sp>
        <p:nvSpPr>
          <p:cNvPr id="3" name="Vertical Text Placeholder 2">
            <a:extLst>
              <a:ext uri="{FF2B5EF4-FFF2-40B4-BE49-F238E27FC236}">
                <a16:creationId xmlns:a16="http://schemas.microsoft.com/office/drawing/2014/main" id="{B05F14ED-39D5-4EFF-802D-105F0B2F59A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Date Placeholder 3">
            <a:extLst>
              <a:ext uri="{FF2B5EF4-FFF2-40B4-BE49-F238E27FC236}">
                <a16:creationId xmlns:a16="http://schemas.microsoft.com/office/drawing/2014/main" id="{C45EF49D-562F-4D17-A6B6-6FDC745E3955}"/>
              </a:ext>
            </a:extLst>
          </p:cNvPr>
          <p:cNvSpPr>
            <a:spLocks noGrp="1"/>
          </p:cNvSpPr>
          <p:nvPr>
            <p:ph type="dt" sz="half" idx="10"/>
          </p:nvPr>
        </p:nvSpPr>
        <p:spPr/>
        <p:txBody>
          <a:bodyPr/>
          <a:lstStyle/>
          <a:p>
            <a:fld id="{61E551EF-87B1-4429-AC21-63BD090FF2E2}" type="datetimeFigureOut">
              <a:rPr lang="en-PH" smtClean="0"/>
              <a:t>02/04/2022</a:t>
            </a:fld>
            <a:endParaRPr lang="en-PH" dirty="0"/>
          </a:p>
        </p:txBody>
      </p:sp>
      <p:sp>
        <p:nvSpPr>
          <p:cNvPr id="5" name="Footer Placeholder 4">
            <a:extLst>
              <a:ext uri="{FF2B5EF4-FFF2-40B4-BE49-F238E27FC236}">
                <a16:creationId xmlns:a16="http://schemas.microsoft.com/office/drawing/2014/main" id="{EADB1089-841F-4D62-B39A-A4BA5D294106}"/>
              </a:ext>
            </a:extLst>
          </p:cNvPr>
          <p:cNvSpPr>
            <a:spLocks noGrp="1"/>
          </p:cNvSpPr>
          <p:nvPr>
            <p:ph type="ftr" sz="quarter" idx="11"/>
          </p:nvPr>
        </p:nvSpPr>
        <p:spPr/>
        <p:txBody>
          <a:bodyPr/>
          <a:lstStyle/>
          <a:p>
            <a:endParaRPr lang="en-PH" dirty="0"/>
          </a:p>
        </p:txBody>
      </p:sp>
      <p:sp>
        <p:nvSpPr>
          <p:cNvPr id="6" name="Slide Number Placeholder 5">
            <a:extLst>
              <a:ext uri="{FF2B5EF4-FFF2-40B4-BE49-F238E27FC236}">
                <a16:creationId xmlns:a16="http://schemas.microsoft.com/office/drawing/2014/main" id="{38BB3950-F9DA-4111-BEFB-BE1EC9DE8156}"/>
              </a:ext>
            </a:extLst>
          </p:cNvPr>
          <p:cNvSpPr>
            <a:spLocks noGrp="1"/>
          </p:cNvSpPr>
          <p:nvPr>
            <p:ph type="sldNum" sz="quarter" idx="12"/>
          </p:nvPr>
        </p:nvSpPr>
        <p:spPr/>
        <p:txBody>
          <a:bodyPr/>
          <a:lstStyle/>
          <a:p>
            <a:fld id="{5692EA00-AD7B-441B-84D1-65D39CD6D080}" type="slidenum">
              <a:rPr lang="en-PH" smtClean="0"/>
              <a:t>‹#›</a:t>
            </a:fld>
            <a:endParaRPr lang="en-PH" dirty="0"/>
          </a:p>
        </p:txBody>
      </p:sp>
    </p:spTree>
    <p:extLst>
      <p:ext uri="{BB962C8B-B14F-4D97-AF65-F5344CB8AC3E}">
        <p14:creationId xmlns:p14="http://schemas.microsoft.com/office/powerpoint/2010/main" val="4019001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D93D85-F3FD-4695-A968-1C3FD333DFE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PH"/>
          </a:p>
        </p:txBody>
      </p:sp>
      <p:sp>
        <p:nvSpPr>
          <p:cNvPr id="3" name="Vertical Text Placeholder 2">
            <a:extLst>
              <a:ext uri="{FF2B5EF4-FFF2-40B4-BE49-F238E27FC236}">
                <a16:creationId xmlns:a16="http://schemas.microsoft.com/office/drawing/2014/main" id="{743398C5-5E79-4D53-A62F-36C08CFBE0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Date Placeholder 3">
            <a:extLst>
              <a:ext uri="{FF2B5EF4-FFF2-40B4-BE49-F238E27FC236}">
                <a16:creationId xmlns:a16="http://schemas.microsoft.com/office/drawing/2014/main" id="{880FA50D-3618-458A-8827-44F9531CCC88}"/>
              </a:ext>
            </a:extLst>
          </p:cNvPr>
          <p:cNvSpPr>
            <a:spLocks noGrp="1"/>
          </p:cNvSpPr>
          <p:nvPr>
            <p:ph type="dt" sz="half" idx="10"/>
          </p:nvPr>
        </p:nvSpPr>
        <p:spPr/>
        <p:txBody>
          <a:bodyPr/>
          <a:lstStyle/>
          <a:p>
            <a:fld id="{61E551EF-87B1-4429-AC21-63BD090FF2E2}" type="datetimeFigureOut">
              <a:rPr lang="en-PH" smtClean="0"/>
              <a:t>02/04/2022</a:t>
            </a:fld>
            <a:endParaRPr lang="en-PH" dirty="0"/>
          </a:p>
        </p:txBody>
      </p:sp>
      <p:sp>
        <p:nvSpPr>
          <p:cNvPr id="5" name="Footer Placeholder 4">
            <a:extLst>
              <a:ext uri="{FF2B5EF4-FFF2-40B4-BE49-F238E27FC236}">
                <a16:creationId xmlns:a16="http://schemas.microsoft.com/office/drawing/2014/main" id="{CF7C8979-9E2B-4A1E-8360-E40E87E4CDCC}"/>
              </a:ext>
            </a:extLst>
          </p:cNvPr>
          <p:cNvSpPr>
            <a:spLocks noGrp="1"/>
          </p:cNvSpPr>
          <p:nvPr>
            <p:ph type="ftr" sz="quarter" idx="11"/>
          </p:nvPr>
        </p:nvSpPr>
        <p:spPr/>
        <p:txBody>
          <a:bodyPr/>
          <a:lstStyle/>
          <a:p>
            <a:endParaRPr lang="en-PH" dirty="0"/>
          </a:p>
        </p:txBody>
      </p:sp>
      <p:sp>
        <p:nvSpPr>
          <p:cNvPr id="6" name="Slide Number Placeholder 5">
            <a:extLst>
              <a:ext uri="{FF2B5EF4-FFF2-40B4-BE49-F238E27FC236}">
                <a16:creationId xmlns:a16="http://schemas.microsoft.com/office/drawing/2014/main" id="{B7102C3C-1F13-4B1E-9EC2-DD2809BC0FE3}"/>
              </a:ext>
            </a:extLst>
          </p:cNvPr>
          <p:cNvSpPr>
            <a:spLocks noGrp="1"/>
          </p:cNvSpPr>
          <p:nvPr>
            <p:ph type="sldNum" sz="quarter" idx="12"/>
          </p:nvPr>
        </p:nvSpPr>
        <p:spPr/>
        <p:txBody>
          <a:bodyPr/>
          <a:lstStyle/>
          <a:p>
            <a:fld id="{5692EA00-AD7B-441B-84D1-65D39CD6D080}" type="slidenum">
              <a:rPr lang="en-PH" smtClean="0"/>
              <a:t>‹#›</a:t>
            </a:fld>
            <a:endParaRPr lang="en-PH" dirty="0"/>
          </a:p>
        </p:txBody>
      </p:sp>
    </p:spTree>
    <p:extLst>
      <p:ext uri="{BB962C8B-B14F-4D97-AF65-F5344CB8AC3E}">
        <p14:creationId xmlns:p14="http://schemas.microsoft.com/office/powerpoint/2010/main" val="2426905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74B27-A702-4923-A909-A0E180322E3D}"/>
              </a:ext>
            </a:extLst>
          </p:cNvPr>
          <p:cNvSpPr>
            <a:spLocks noGrp="1"/>
          </p:cNvSpPr>
          <p:nvPr>
            <p:ph type="title"/>
          </p:nvPr>
        </p:nvSpPr>
        <p:spPr/>
        <p:txBody>
          <a:bodyPr/>
          <a:lstStyle/>
          <a:p>
            <a:r>
              <a:rPr lang="en-US"/>
              <a:t>Click to edit Master title style</a:t>
            </a:r>
            <a:endParaRPr lang="en-PH"/>
          </a:p>
        </p:txBody>
      </p:sp>
      <p:sp>
        <p:nvSpPr>
          <p:cNvPr id="3" name="Content Placeholder 2">
            <a:extLst>
              <a:ext uri="{FF2B5EF4-FFF2-40B4-BE49-F238E27FC236}">
                <a16:creationId xmlns:a16="http://schemas.microsoft.com/office/drawing/2014/main" id="{EB7EDCF9-8DC8-4666-908D-FBC9485A5F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Date Placeholder 3">
            <a:extLst>
              <a:ext uri="{FF2B5EF4-FFF2-40B4-BE49-F238E27FC236}">
                <a16:creationId xmlns:a16="http://schemas.microsoft.com/office/drawing/2014/main" id="{25BD1D50-D84C-49FA-AD72-98B7F147B195}"/>
              </a:ext>
            </a:extLst>
          </p:cNvPr>
          <p:cNvSpPr>
            <a:spLocks noGrp="1"/>
          </p:cNvSpPr>
          <p:nvPr>
            <p:ph type="dt" sz="half" idx="10"/>
          </p:nvPr>
        </p:nvSpPr>
        <p:spPr/>
        <p:txBody>
          <a:bodyPr/>
          <a:lstStyle/>
          <a:p>
            <a:fld id="{61E551EF-87B1-4429-AC21-63BD090FF2E2}" type="datetimeFigureOut">
              <a:rPr lang="en-PH" smtClean="0"/>
              <a:t>02/04/2022</a:t>
            </a:fld>
            <a:endParaRPr lang="en-PH" dirty="0"/>
          </a:p>
        </p:txBody>
      </p:sp>
      <p:sp>
        <p:nvSpPr>
          <p:cNvPr id="5" name="Footer Placeholder 4">
            <a:extLst>
              <a:ext uri="{FF2B5EF4-FFF2-40B4-BE49-F238E27FC236}">
                <a16:creationId xmlns:a16="http://schemas.microsoft.com/office/drawing/2014/main" id="{A6E016E2-3D4F-4BFC-BCCC-AAEED3232639}"/>
              </a:ext>
            </a:extLst>
          </p:cNvPr>
          <p:cNvSpPr>
            <a:spLocks noGrp="1"/>
          </p:cNvSpPr>
          <p:nvPr>
            <p:ph type="ftr" sz="quarter" idx="11"/>
          </p:nvPr>
        </p:nvSpPr>
        <p:spPr/>
        <p:txBody>
          <a:bodyPr/>
          <a:lstStyle/>
          <a:p>
            <a:endParaRPr lang="en-PH" dirty="0"/>
          </a:p>
        </p:txBody>
      </p:sp>
      <p:sp>
        <p:nvSpPr>
          <p:cNvPr id="6" name="Slide Number Placeholder 5">
            <a:extLst>
              <a:ext uri="{FF2B5EF4-FFF2-40B4-BE49-F238E27FC236}">
                <a16:creationId xmlns:a16="http://schemas.microsoft.com/office/drawing/2014/main" id="{B87FF1EC-815C-4016-8C98-D969F3525D6F}"/>
              </a:ext>
            </a:extLst>
          </p:cNvPr>
          <p:cNvSpPr>
            <a:spLocks noGrp="1"/>
          </p:cNvSpPr>
          <p:nvPr>
            <p:ph type="sldNum" sz="quarter" idx="12"/>
          </p:nvPr>
        </p:nvSpPr>
        <p:spPr/>
        <p:txBody>
          <a:bodyPr/>
          <a:lstStyle/>
          <a:p>
            <a:fld id="{5692EA00-AD7B-441B-84D1-65D39CD6D080}" type="slidenum">
              <a:rPr lang="en-PH" smtClean="0"/>
              <a:t>‹#›</a:t>
            </a:fld>
            <a:endParaRPr lang="en-PH" dirty="0"/>
          </a:p>
        </p:txBody>
      </p:sp>
    </p:spTree>
    <p:extLst>
      <p:ext uri="{BB962C8B-B14F-4D97-AF65-F5344CB8AC3E}">
        <p14:creationId xmlns:p14="http://schemas.microsoft.com/office/powerpoint/2010/main" val="1187201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090C8-1709-4661-8710-E1F66C1827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PH"/>
          </a:p>
        </p:txBody>
      </p:sp>
      <p:sp>
        <p:nvSpPr>
          <p:cNvPr id="3" name="Text Placeholder 2">
            <a:extLst>
              <a:ext uri="{FF2B5EF4-FFF2-40B4-BE49-F238E27FC236}">
                <a16:creationId xmlns:a16="http://schemas.microsoft.com/office/drawing/2014/main" id="{7916EAED-A48C-4866-B604-66887445F3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D9F14C-68CA-420C-ACE8-662886ECE93F}"/>
              </a:ext>
            </a:extLst>
          </p:cNvPr>
          <p:cNvSpPr>
            <a:spLocks noGrp="1"/>
          </p:cNvSpPr>
          <p:nvPr>
            <p:ph type="dt" sz="half" idx="10"/>
          </p:nvPr>
        </p:nvSpPr>
        <p:spPr/>
        <p:txBody>
          <a:bodyPr/>
          <a:lstStyle/>
          <a:p>
            <a:fld id="{61E551EF-87B1-4429-AC21-63BD090FF2E2}" type="datetimeFigureOut">
              <a:rPr lang="en-PH" smtClean="0"/>
              <a:t>02/04/2022</a:t>
            </a:fld>
            <a:endParaRPr lang="en-PH" dirty="0"/>
          </a:p>
        </p:txBody>
      </p:sp>
      <p:sp>
        <p:nvSpPr>
          <p:cNvPr id="5" name="Footer Placeholder 4">
            <a:extLst>
              <a:ext uri="{FF2B5EF4-FFF2-40B4-BE49-F238E27FC236}">
                <a16:creationId xmlns:a16="http://schemas.microsoft.com/office/drawing/2014/main" id="{670B50CB-720E-45FC-BAF3-CB504027D3B0}"/>
              </a:ext>
            </a:extLst>
          </p:cNvPr>
          <p:cNvSpPr>
            <a:spLocks noGrp="1"/>
          </p:cNvSpPr>
          <p:nvPr>
            <p:ph type="ftr" sz="quarter" idx="11"/>
          </p:nvPr>
        </p:nvSpPr>
        <p:spPr/>
        <p:txBody>
          <a:bodyPr/>
          <a:lstStyle/>
          <a:p>
            <a:endParaRPr lang="en-PH" dirty="0"/>
          </a:p>
        </p:txBody>
      </p:sp>
      <p:sp>
        <p:nvSpPr>
          <p:cNvPr id="6" name="Slide Number Placeholder 5">
            <a:extLst>
              <a:ext uri="{FF2B5EF4-FFF2-40B4-BE49-F238E27FC236}">
                <a16:creationId xmlns:a16="http://schemas.microsoft.com/office/drawing/2014/main" id="{A05EEEDF-5281-434B-8F23-5F9057104EF5}"/>
              </a:ext>
            </a:extLst>
          </p:cNvPr>
          <p:cNvSpPr>
            <a:spLocks noGrp="1"/>
          </p:cNvSpPr>
          <p:nvPr>
            <p:ph type="sldNum" sz="quarter" idx="12"/>
          </p:nvPr>
        </p:nvSpPr>
        <p:spPr/>
        <p:txBody>
          <a:bodyPr/>
          <a:lstStyle/>
          <a:p>
            <a:fld id="{5692EA00-AD7B-441B-84D1-65D39CD6D080}" type="slidenum">
              <a:rPr lang="en-PH" smtClean="0"/>
              <a:t>‹#›</a:t>
            </a:fld>
            <a:endParaRPr lang="en-PH" dirty="0"/>
          </a:p>
        </p:txBody>
      </p:sp>
    </p:spTree>
    <p:extLst>
      <p:ext uri="{BB962C8B-B14F-4D97-AF65-F5344CB8AC3E}">
        <p14:creationId xmlns:p14="http://schemas.microsoft.com/office/powerpoint/2010/main" val="2921649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5E7FD-FA3B-4AA3-B896-6BA300C33BC1}"/>
              </a:ext>
            </a:extLst>
          </p:cNvPr>
          <p:cNvSpPr>
            <a:spLocks noGrp="1"/>
          </p:cNvSpPr>
          <p:nvPr>
            <p:ph type="title"/>
          </p:nvPr>
        </p:nvSpPr>
        <p:spPr/>
        <p:txBody>
          <a:bodyPr/>
          <a:lstStyle/>
          <a:p>
            <a:r>
              <a:rPr lang="en-US"/>
              <a:t>Click to edit Master title style</a:t>
            </a:r>
            <a:endParaRPr lang="en-PH"/>
          </a:p>
        </p:txBody>
      </p:sp>
      <p:sp>
        <p:nvSpPr>
          <p:cNvPr id="3" name="Content Placeholder 2">
            <a:extLst>
              <a:ext uri="{FF2B5EF4-FFF2-40B4-BE49-F238E27FC236}">
                <a16:creationId xmlns:a16="http://schemas.microsoft.com/office/drawing/2014/main" id="{90B4310A-883C-4692-AE53-9015B4DB3E2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Content Placeholder 3">
            <a:extLst>
              <a:ext uri="{FF2B5EF4-FFF2-40B4-BE49-F238E27FC236}">
                <a16:creationId xmlns:a16="http://schemas.microsoft.com/office/drawing/2014/main" id="{FDEDCCE4-A355-4EF1-8503-B74B65AFFAB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5" name="Date Placeholder 4">
            <a:extLst>
              <a:ext uri="{FF2B5EF4-FFF2-40B4-BE49-F238E27FC236}">
                <a16:creationId xmlns:a16="http://schemas.microsoft.com/office/drawing/2014/main" id="{B7F981D8-8CEF-4E83-A05D-97CC3C0E68D8}"/>
              </a:ext>
            </a:extLst>
          </p:cNvPr>
          <p:cNvSpPr>
            <a:spLocks noGrp="1"/>
          </p:cNvSpPr>
          <p:nvPr>
            <p:ph type="dt" sz="half" idx="10"/>
          </p:nvPr>
        </p:nvSpPr>
        <p:spPr/>
        <p:txBody>
          <a:bodyPr/>
          <a:lstStyle/>
          <a:p>
            <a:fld id="{61E551EF-87B1-4429-AC21-63BD090FF2E2}" type="datetimeFigureOut">
              <a:rPr lang="en-PH" smtClean="0"/>
              <a:t>02/04/2022</a:t>
            </a:fld>
            <a:endParaRPr lang="en-PH" dirty="0"/>
          </a:p>
        </p:txBody>
      </p:sp>
      <p:sp>
        <p:nvSpPr>
          <p:cNvPr id="6" name="Footer Placeholder 5">
            <a:extLst>
              <a:ext uri="{FF2B5EF4-FFF2-40B4-BE49-F238E27FC236}">
                <a16:creationId xmlns:a16="http://schemas.microsoft.com/office/drawing/2014/main" id="{D12982E0-6775-48A0-8C67-CFF839BABA9F}"/>
              </a:ext>
            </a:extLst>
          </p:cNvPr>
          <p:cNvSpPr>
            <a:spLocks noGrp="1"/>
          </p:cNvSpPr>
          <p:nvPr>
            <p:ph type="ftr" sz="quarter" idx="11"/>
          </p:nvPr>
        </p:nvSpPr>
        <p:spPr/>
        <p:txBody>
          <a:bodyPr/>
          <a:lstStyle/>
          <a:p>
            <a:endParaRPr lang="en-PH" dirty="0"/>
          </a:p>
        </p:txBody>
      </p:sp>
      <p:sp>
        <p:nvSpPr>
          <p:cNvPr id="7" name="Slide Number Placeholder 6">
            <a:extLst>
              <a:ext uri="{FF2B5EF4-FFF2-40B4-BE49-F238E27FC236}">
                <a16:creationId xmlns:a16="http://schemas.microsoft.com/office/drawing/2014/main" id="{2268413D-20AC-4199-9A15-403E46EEC36D}"/>
              </a:ext>
            </a:extLst>
          </p:cNvPr>
          <p:cNvSpPr>
            <a:spLocks noGrp="1"/>
          </p:cNvSpPr>
          <p:nvPr>
            <p:ph type="sldNum" sz="quarter" idx="12"/>
          </p:nvPr>
        </p:nvSpPr>
        <p:spPr/>
        <p:txBody>
          <a:bodyPr/>
          <a:lstStyle/>
          <a:p>
            <a:fld id="{5692EA00-AD7B-441B-84D1-65D39CD6D080}" type="slidenum">
              <a:rPr lang="en-PH" smtClean="0"/>
              <a:t>‹#›</a:t>
            </a:fld>
            <a:endParaRPr lang="en-PH" dirty="0"/>
          </a:p>
        </p:txBody>
      </p:sp>
    </p:spTree>
    <p:extLst>
      <p:ext uri="{BB962C8B-B14F-4D97-AF65-F5344CB8AC3E}">
        <p14:creationId xmlns:p14="http://schemas.microsoft.com/office/powerpoint/2010/main" val="3038592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463D-F236-44FA-917F-76EC41765265}"/>
              </a:ext>
            </a:extLst>
          </p:cNvPr>
          <p:cNvSpPr>
            <a:spLocks noGrp="1"/>
          </p:cNvSpPr>
          <p:nvPr>
            <p:ph type="title"/>
          </p:nvPr>
        </p:nvSpPr>
        <p:spPr>
          <a:xfrm>
            <a:off x="839788" y="365125"/>
            <a:ext cx="10515600" cy="1325563"/>
          </a:xfrm>
        </p:spPr>
        <p:txBody>
          <a:bodyPr/>
          <a:lstStyle/>
          <a:p>
            <a:r>
              <a:rPr lang="en-US"/>
              <a:t>Click to edit Master title style</a:t>
            </a:r>
            <a:endParaRPr lang="en-PH"/>
          </a:p>
        </p:txBody>
      </p:sp>
      <p:sp>
        <p:nvSpPr>
          <p:cNvPr id="3" name="Text Placeholder 2">
            <a:extLst>
              <a:ext uri="{FF2B5EF4-FFF2-40B4-BE49-F238E27FC236}">
                <a16:creationId xmlns:a16="http://schemas.microsoft.com/office/drawing/2014/main" id="{48080D4B-5008-46A1-9B56-2C1B5E100B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528582-7423-448D-B2AC-D908E2FF86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5" name="Text Placeholder 4">
            <a:extLst>
              <a:ext uri="{FF2B5EF4-FFF2-40B4-BE49-F238E27FC236}">
                <a16:creationId xmlns:a16="http://schemas.microsoft.com/office/drawing/2014/main" id="{CF7E6F4C-0F23-4762-A240-0765E741803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D3F6E5-7AFC-47E5-97F3-B7BE47D2A73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7" name="Date Placeholder 6">
            <a:extLst>
              <a:ext uri="{FF2B5EF4-FFF2-40B4-BE49-F238E27FC236}">
                <a16:creationId xmlns:a16="http://schemas.microsoft.com/office/drawing/2014/main" id="{115F9DB7-CEC0-4DC6-84C6-3324FE9A0C9D}"/>
              </a:ext>
            </a:extLst>
          </p:cNvPr>
          <p:cNvSpPr>
            <a:spLocks noGrp="1"/>
          </p:cNvSpPr>
          <p:nvPr>
            <p:ph type="dt" sz="half" idx="10"/>
          </p:nvPr>
        </p:nvSpPr>
        <p:spPr/>
        <p:txBody>
          <a:bodyPr/>
          <a:lstStyle/>
          <a:p>
            <a:fld id="{61E551EF-87B1-4429-AC21-63BD090FF2E2}" type="datetimeFigureOut">
              <a:rPr lang="en-PH" smtClean="0"/>
              <a:t>02/04/2022</a:t>
            </a:fld>
            <a:endParaRPr lang="en-PH" dirty="0"/>
          </a:p>
        </p:txBody>
      </p:sp>
      <p:sp>
        <p:nvSpPr>
          <p:cNvPr id="8" name="Footer Placeholder 7">
            <a:extLst>
              <a:ext uri="{FF2B5EF4-FFF2-40B4-BE49-F238E27FC236}">
                <a16:creationId xmlns:a16="http://schemas.microsoft.com/office/drawing/2014/main" id="{F159ED14-058E-401F-BAA3-2D345A6E9B61}"/>
              </a:ext>
            </a:extLst>
          </p:cNvPr>
          <p:cNvSpPr>
            <a:spLocks noGrp="1"/>
          </p:cNvSpPr>
          <p:nvPr>
            <p:ph type="ftr" sz="quarter" idx="11"/>
          </p:nvPr>
        </p:nvSpPr>
        <p:spPr/>
        <p:txBody>
          <a:bodyPr/>
          <a:lstStyle/>
          <a:p>
            <a:endParaRPr lang="en-PH" dirty="0"/>
          </a:p>
        </p:txBody>
      </p:sp>
      <p:sp>
        <p:nvSpPr>
          <p:cNvPr id="9" name="Slide Number Placeholder 8">
            <a:extLst>
              <a:ext uri="{FF2B5EF4-FFF2-40B4-BE49-F238E27FC236}">
                <a16:creationId xmlns:a16="http://schemas.microsoft.com/office/drawing/2014/main" id="{587AD0CF-AA7E-4D72-BCA3-B422DE4B3A66}"/>
              </a:ext>
            </a:extLst>
          </p:cNvPr>
          <p:cNvSpPr>
            <a:spLocks noGrp="1"/>
          </p:cNvSpPr>
          <p:nvPr>
            <p:ph type="sldNum" sz="quarter" idx="12"/>
          </p:nvPr>
        </p:nvSpPr>
        <p:spPr/>
        <p:txBody>
          <a:bodyPr/>
          <a:lstStyle/>
          <a:p>
            <a:fld id="{5692EA00-AD7B-441B-84D1-65D39CD6D080}" type="slidenum">
              <a:rPr lang="en-PH" smtClean="0"/>
              <a:t>‹#›</a:t>
            </a:fld>
            <a:endParaRPr lang="en-PH" dirty="0"/>
          </a:p>
        </p:txBody>
      </p:sp>
    </p:spTree>
    <p:extLst>
      <p:ext uri="{BB962C8B-B14F-4D97-AF65-F5344CB8AC3E}">
        <p14:creationId xmlns:p14="http://schemas.microsoft.com/office/powerpoint/2010/main" val="2173187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367E3-82ED-47EB-B047-269C957B3949}"/>
              </a:ext>
            </a:extLst>
          </p:cNvPr>
          <p:cNvSpPr>
            <a:spLocks noGrp="1"/>
          </p:cNvSpPr>
          <p:nvPr>
            <p:ph type="title"/>
          </p:nvPr>
        </p:nvSpPr>
        <p:spPr/>
        <p:txBody>
          <a:bodyPr/>
          <a:lstStyle/>
          <a:p>
            <a:r>
              <a:rPr lang="en-US"/>
              <a:t>Click to edit Master title style</a:t>
            </a:r>
            <a:endParaRPr lang="en-PH"/>
          </a:p>
        </p:txBody>
      </p:sp>
      <p:sp>
        <p:nvSpPr>
          <p:cNvPr id="3" name="Date Placeholder 2">
            <a:extLst>
              <a:ext uri="{FF2B5EF4-FFF2-40B4-BE49-F238E27FC236}">
                <a16:creationId xmlns:a16="http://schemas.microsoft.com/office/drawing/2014/main" id="{76CA6E73-C73E-4252-97A7-13F2DFE1D132}"/>
              </a:ext>
            </a:extLst>
          </p:cNvPr>
          <p:cNvSpPr>
            <a:spLocks noGrp="1"/>
          </p:cNvSpPr>
          <p:nvPr>
            <p:ph type="dt" sz="half" idx="10"/>
          </p:nvPr>
        </p:nvSpPr>
        <p:spPr/>
        <p:txBody>
          <a:bodyPr/>
          <a:lstStyle/>
          <a:p>
            <a:fld id="{61E551EF-87B1-4429-AC21-63BD090FF2E2}" type="datetimeFigureOut">
              <a:rPr lang="en-PH" smtClean="0"/>
              <a:t>02/04/2022</a:t>
            </a:fld>
            <a:endParaRPr lang="en-PH" dirty="0"/>
          </a:p>
        </p:txBody>
      </p:sp>
      <p:sp>
        <p:nvSpPr>
          <p:cNvPr id="4" name="Footer Placeholder 3">
            <a:extLst>
              <a:ext uri="{FF2B5EF4-FFF2-40B4-BE49-F238E27FC236}">
                <a16:creationId xmlns:a16="http://schemas.microsoft.com/office/drawing/2014/main" id="{3CA57203-C678-4B7A-91EE-E2B8B10A3873}"/>
              </a:ext>
            </a:extLst>
          </p:cNvPr>
          <p:cNvSpPr>
            <a:spLocks noGrp="1"/>
          </p:cNvSpPr>
          <p:nvPr>
            <p:ph type="ftr" sz="quarter" idx="11"/>
          </p:nvPr>
        </p:nvSpPr>
        <p:spPr/>
        <p:txBody>
          <a:bodyPr/>
          <a:lstStyle/>
          <a:p>
            <a:endParaRPr lang="en-PH" dirty="0"/>
          </a:p>
        </p:txBody>
      </p:sp>
      <p:sp>
        <p:nvSpPr>
          <p:cNvPr id="5" name="Slide Number Placeholder 4">
            <a:extLst>
              <a:ext uri="{FF2B5EF4-FFF2-40B4-BE49-F238E27FC236}">
                <a16:creationId xmlns:a16="http://schemas.microsoft.com/office/drawing/2014/main" id="{FDBE9112-6E85-4560-BB63-F3DB15B936D7}"/>
              </a:ext>
            </a:extLst>
          </p:cNvPr>
          <p:cNvSpPr>
            <a:spLocks noGrp="1"/>
          </p:cNvSpPr>
          <p:nvPr>
            <p:ph type="sldNum" sz="quarter" idx="12"/>
          </p:nvPr>
        </p:nvSpPr>
        <p:spPr/>
        <p:txBody>
          <a:bodyPr/>
          <a:lstStyle/>
          <a:p>
            <a:fld id="{5692EA00-AD7B-441B-84D1-65D39CD6D080}" type="slidenum">
              <a:rPr lang="en-PH" smtClean="0"/>
              <a:t>‹#›</a:t>
            </a:fld>
            <a:endParaRPr lang="en-PH" dirty="0"/>
          </a:p>
        </p:txBody>
      </p:sp>
    </p:spTree>
    <p:extLst>
      <p:ext uri="{BB962C8B-B14F-4D97-AF65-F5344CB8AC3E}">
        <p14:creationId xmlns:p14="http://schemas.microsoft.com/office/powerpoint/2010/main" val="2625464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1E230E-A8EA-4588-B760-C73A60FB875C}"/>
              </a:ext>
            </a:extLst>
          </p:cNvPr>
          <p:cNvSpPr>
            <a:spLocks noGrp="1"/>
          </p:cNvSpPr>
          <p:nvPr>
            <p:ph type="dt" sz="half" idx="10"/>
          </p:nvPr>
        </p:nvSpPr>
        <p:spPr/>
        <p:txBody>
          <a:bodyPr/>
          <a:lstStyle/>
          <a:p>
            <a:fld id="{61E551EF-87B1-4429-AC21-63BD090FF2E2}" type="datetimeFigureOut">
              <a:rPr lang="en-PH" smtClean="0"/>
              <a:t>02/04/2022</a:t>
            </a:fld>
            <a:endParaRPr lang="en-PH" dirty="0"/>
          </a:p>
        </p:txBody>
      </p:sp>
      <p:sp>
        <p:nvSpPr>
          <p:cNvPr id="3" name="Footer Placeholder 2">
            <a:extLst>
              <a:ext uri="{FF2B5EF4-FFF2-40B4-BE49-F238E27FC236}">
                <a16:creationId xmlns:a16="http://schemas.microsoft.com/office/drawing/2014/main" id="{D0A47C22-819D-4C38-849D-27FDA4FA113A}"/>
              </a:ext>
            </a:extLst>
          </p:cNvPr>
          <p:cNvSpPr>
            <a:spLocks noGrp="1"/>
          </p:cNvSpPr>
          <p:nvPr>
            <p:ph type="ftr" sz="quarter" idx="11"/>
          </p:nvPr>
        </p:nvSpPr>
        <p:spPr/>
        <p:txBody>
          <a:bodyPr/>
          <a:lstStyle/>
          <a:p>
            <a:endParaRPr lang="en-PH" dirty="0"/>
          </a:p>
        </p:txBody>
      </p:sp>
      <p:sp>
        <p:nvSpPr>
          <p:cNvPr id="4" name="Slide Number Placeholder 3">
            <a:extLst>
              <a:ext uri="{FF2B5EF4-FFF2-40B4-BE49-F238E27FC236}">
                <a16:creationId xmlns:a16="http://schemas.microsoft.com/office/drawing/2014/main" id="{8D7D4A27-C2D8-4F6E-8DC1-3D25DE5587B7}"/>
              </a:ext>
            </a:extLst>
          </p:cNvPr>
          <p:cNvSpPr>
            <a:spLocks noGrp="1"/>
          </p:cNvSpPr>
          <p:nvPr>
            <p:ph type="sldNum" sz="quarter" idx="12"/>
          </p:nvPr>
        </p:nvSpPr>
        <p:spPr/>
        <p:txBody>
          <a:bodyPr/>
          <a:lstStyle/>
          <a:p>
            <a:fld id="{5692EA00-AD7B-441B-84D1-65D39CD6D080}" type="slidenum">
              <a:rPr lang="en-PH" smtClean="0"/>
              <a:t>‹#›</a:t>
            </a:fld>
            <a:endParaRPr lang="en-PH" dirty="0"/>
          </a:p>
        </p:txBody>
      </p:sp>
    </p:spTree>
    <p:extLst>
      <p:ext uri="{BB962C8B-B14F-4D97-AF65-F5344CB8AC3E}">
        <p14:creationId xmlns:p14="http://schemas.microsoft.com/office/powerpoint/2010/main" val="1968483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55E07-A304-4976-A64F-E182FC58F7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PH"/>
          </a:p>
        </p:txBody>
      </p:sp>
      <p:sp>
        <p:nvSpPr>
          <p:cNvPr id="3" name="Content Placeholder 2">
            <a:extLst>
              <a:ext uri="{FF2B5EF4-FFF2-40B4-BE49-F238E27FC236}">
                <a16:creationId xmlns:a16="http://schemas.microsoft.com/office/drawing/2014/main" id="{C0C7FD71-93EB-4512-9695-763AEF0C14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Text Placeholder 3">
            <a:extLst>
              <a:ext uri="{FF2B5EF4-FFF2-40B4-BE49-F238E27FC236}">
                <a16:creationId xmlns:a16="http://schemas.microsoft.com/office/drawing/2014/main" id="{6B45D6F3-34D6-413D-8400-94E1770DF5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EA50F8-189D-4B10-96BF-07F99D674E99}"/>
              </a:ext>
            </a:extLst>
          </p:cNvPr>
          <p:cNvSpPr>
            <a:spLocks noGrp="1"/>
          </p:cNvSpPr>
          <p:nvPr>
            <p:ph type="dt" sz="half" idx="10"/>
          </p:nvPr>
        </p:nvSpPr>
        <p:spPr/>
        <p:txBody>
          <a:bodyPr/>
          <a:lstStyle/>
          <a:p>
            <a:fld id="{61E551EF-87B1-4429-AC21-63BD090FF2E2}" type="datetimeFigureOut">
              <a:rPr lang="en-PH" smtClean="0"/>
              <a:t>02/04/2022</a:t>
            </a:fld>
            <a:endParaRPr lang="en-PH" dirty="0"/>
          </a:p>
        </p:txBody>
      </p:sp>
      <p:sp>
        <p:nvSpPr>
          <p:cNvPr id="6" name="Footer Placeholder 5">
            <a:extLst>
              <a:ext uri="{FF2B5EF4-FFF2-40B4-BE49-F238E27FC236}">
                <a16:creationId xmlns:a16="http://schemas.microsoft.com/office/drawing/2014/main" id="{7056A2DA-8071-4422-B369-C8F6E7260F84}"/>
              </a:ext>
            </a:extLst>
          </p:cNvPr>
          <p:cNvSpPr>
            <a:spLocks noGrp="1"/>
          </p:cNvSpPr>
          <p:nvPr>
            <p:ph type="ftr" sz="quarter" idx="11"/>
          </p:nvPr>
        </p:nvSpPr>
        <p:spPr/>
        <p:txBody>
          <a:bodyPr/>
          <a:lstStyle/>
          <a:p>
            <a:endParaRPr lang="en-PH" dirty="0"/>
          </a:p>
        </p:txBody>
      </p:sp>
      <p:sp>
        <p:nvSpPr>
          <p:cNvPr id="7" name="Slide Number Placeholder 6">
            <a:extLst>
              <a:ext uri="{FF2B5EF4-FFF2-40B4-BE49-F238E27FC236}">
                <a16:creationId xmlns:a16="http://schemas.microsoft.com/office/drawing/2014/main" id="{C8DEC58F-1101-4974-A2FF-8C204899A07D}"/>
              </a:ext>
            </a:extLst>
          </p:cNvPr>
          <p:cNvSpPr>
            <a:spLocks noGrp="1"/>
          </p:cNvSpPr>
          <p:nvPr>
            <p:ph type="sldNum" sz="quarter" idx="12"/>
          </p:nvPr>
        </p:nvSpPr>
        <p:spPr/>
        <p:txBody>
          <a:bodyPr/>
          <a:lstStyle/>
          <a:p>
            <a:fld id="{5692EA00-AD7B-441B-84D1-65D39CD6D080}" type="slidenum">
              <a:rPr lang="en-PH" smtClean="0"/>
              <a:t>‹#›</a:t>
            </a:fld>
            <a:endParaRPr lang="en-PH" dirty="0"/>
          </a:p>
        </p:txBody>
      </p:sp>
    </p:spTree>
    <p:extLst>
      <p:ext uri="{BB962C8B-B14F-4D97-AF65-F5344CB8AC3E}">
        <p14:creationId xmlns:p14="http://schemas.microsoft.com/office/powerpoint/2010/main" val="2383626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B7724-F75A-47A4-BAE6-4DDE974B7D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PH"/>
          </a:p>
        </p:txBody>
      </p:sp>
      <p:sp>
        <p:nvSpPr>
          <p:cNvPr id="3" name="Picture Placeholder 2">
            <a:extLst>
              <a:ext uri="{FF2B5EF4-FFF2-40B4-BE49-F238E27FC236}">
                <a16:creationId xmlns:a16="http://schemas.microsoft.com/office/drawing/2014/main" id="{78499421-973B-427C-AF25-1DBF36E22F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PH" dirty="0"/>
          </a:p>
        </p:txBody>
      </p:sp>
      <p:sp>
        <p:nvSpPr>
          <p:cNvPr id="4" name="Text Placeholder 3">
            <a:extLst>
              <a:ext uri="{FF2B5EF4-FFF2-40B4-BE49-F238E27FC236}">
                <a16:creationId xmlns:a16="http://schemas.microsoft.com/office/drawing/2014/main" id="{9A61909D-585B-469A-9CC4-27E0D2D2C5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BFD398-7E05-4D90-9085-E6CB58494B2D}"/>
              </a:ext>
            </a:extLst>
          </p:cNvPr>
          <p:cNvSpPr>
            <a:spLocks noGrp="1"/>
          </p:cNvSpPr>
          <p:nvPr>
            <p:ph type="dt" sz="half" idx="10"/>
          </p:nvPr>
        </p:nvSpPr>
        <p:spPr/>
        <p:txBody>
          <a:bodyPr/>
          <a:lstStyle/>
          <a:p>
            <a:fld id="{61E551EF-87B1-4429-AC21-63BD090FF2E2}" type="datetimeFigureOut">
              <a:rPr lang="en-PH" smtClean="0"/>
              <a:t>02/04/2022</a:t>
            </a:fld>
            <a:endParaRPr lang="en-PH" dirty="0"/>
          </a:p>
        </p:txBody>
      </p:sp>
      <p:sp>
        <p:nvSpPr>
          <p:cNvPr id="6" name="Footer Placeholder 5">
            <a:extLst>
              <a:ext uri="{FF2B5EF4-FFF2-40B4-BE49-F238E27FC236}">
                <a16:creationId xmlns:a16="http://schemas.microsoft.com/office/drawing/2014/main" id="{7983E6DA-53C1-4BA4-80D7-3CFFC2A70504}"/>
              </a:ext>
            </a:extLst>
          </p:cNvPr>
          <p:cNvSpPr>
            <a:spLocks noGrp="1"/>
          </p:cNvSpPr>
          <p:nvPr>
            <p:ph type="ftr" sz="quarter" idx="11"/>
          </p:nvPr>
        </p:nvSpPr>
        <p:spPr/>
        <p:txBody>
          <a:bodyPr/>
          <a:lstStyle/>
          <a:p>
            <a:endParaRPr lang="en-PH" dirty="0"/>
          </a:p>
        </p:txBody>
      </p:sp>
      <p:sp>
        <p:nvSpPr>
          <p:cNvPr id="7" name="Slide Number Placeholder 6">
            <a:extLst>
              <a:ext uri="{FF2B5EF4-FFF2-40B4-BE49-F238E27FC236}">
                <a16:creationId xmlns:a16="http://schemas.microsoft.com/office/drawing/2014/main" id="{49E12886-D0A4-472C-BEEF-7F9CF3E46402}"/>
              </a:ext>
            </a:extLst>
          </p:cNvPr>
          <p:cNvSpPr>
            <a:spLocks noGrp="1"/>
          </p:cNvSpPr>
          <p:nvPr>
            <p:ph type="sldNum" sz="quarter" idx="12"/>
          </p:nvPr>
        </p:nvSpPr>
        <p:spPr/>
        <p:txBody>
          <a:bodyPr/>
          <a:lstStyle/>
          <a:p>
            <a:fld id="{5692EA00-AD7B-441B-84D1-65D39CD6D080}" type="slidenum">
              <a:rPr lang="en-PH" smtClean="0"/>
              <a:t>‹#›</a:t>
            </a:fld>
            <a:endParaRPr lang="en-PH" dirty="0"/>
          </a:p>
        </p:txBody>
      </p:sp>
    </p:spTree>
    <p:extLst>
      <p:ext uri="{BB962C8B-B14F-4D97-AF65-F5344CB8AC3E}">
        <p14:creationId xmlns:p14="http://schemas.microsoft.com/office/powerpoint/2010/main" val="1706394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D8A8F6-A791-46C4-9D7C-2F21619D67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PH"/>
          </a:p>
        </p:txBody>
      </p:sp>
      <p:sp>
        <p:nvSpPr>
          <p:cNvPr id="3" name="Text Placeholder 2">
            <a:extLst>
              <a:ext uri="{FF2B5EF4-FFF2-40B4-BE49-F238E27FC236}">
                <a16:creationId xmlns:a16="http://schemas.microsoft.com/office/drawing/2014/main" id="{0CFFEAD2-CB93-4081-8C8C-243A4A6D946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Date Placeholder 3">
            <a:extLst>
              <a:ext uri="{FF2B5EF4-FFF2-40B4-BE49-F238E27FC236}">
                <a16:creationId xmlns:a16="http://schemas.microsoft.com/office/drawing/2014/main" id="{B7A911E9-A75C-40FF-A95F-D2C9363E0C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E551EF-87B1-4429-AC21-63BD090FF2E2}" type="datetimeFigureOut">
              <a:rPr lang="en-PH" smtClean="0"/>
              <a:t>02/04/2022</a:t>
            </a:fld>
            <a:endParaRPr lang="en-PH" dirty="0"/>
          </a:p>
        </p:txBody>
      </p:sp>
      <p:sp>
        <p:nvSpPr>
          <p:cNvPr id="5" name="Footer Placeholder 4">
            <a:extLst>
              <a:ext uri="{FF2B5EF4-FFF2-40B4-BE49-F238E27FC236}">
                <a16:creationId xmlns:a16="http://schemas.microsoft.com/office/drawing/2014/main" id="{CAF91D5F-3CDA-4385-B3A7-C02E76E0FD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PH" dirty="0"/>
          </a:p>
        </p:txBody>
      </p:sp>
      <p:sp>
        <p:nvSpPr>
          <p:cNvPr id="6" name="Slide Number Placeholder 5">
            <a:extLst>
              <a:ext uri="{FF2B5EF4-FFF2-40B4-BE49-F238E27FC236}">
                <a16:creationId xmlns:a16="http://schemas.microsoft.com/office/drawing/2014/main" id="{DCCCAAA4-D452-4E0B-915A-3088778E22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92EA00-AD7B-441B-84D1-65D39CD6D080}" type="slidenum">
              <a:rPr lang="en-PH" smtClean="0"/>
              <a:t>‹#›</a:t>
            </a:fld>
            <a:endParaRPr lang="en-PH" dirty="0"/>
          </a:p>
        </p:txBody>
      </p:sp>
    </p:spTree>
    <p:extLst>
      <p:ext uri="{BB962C8B-B14F-4D97-AF65-F5344CB8AC3E}">
        <p14:creationId xmlns:p14="http://schemas.microsoft.com/office/powerpoint/2010/main" val="2594144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Rudena_2886@limu.edu.ly" TargetMode="Externa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12"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3.svg"/><Relationship Id="rId5" Type="http://schemas.openxmlformats.org/officeDocument/2006/relationships/image" Target="../media/image7.svg"/><Relationship Id="rId10" Type="http://schemas.openxmlformats.org/officeDocument/2006/relationships/image" Target="../media/image7.png"/><Relationship Id="rId4" Type="http://schemas.openxmlformats.org/officeDocument/2006/relationships/image" Target="../media/image5.png"/><Relationship Id="rId9" Type="http://schemas.openxmlformats.org/officeDocument/2006/relationships/image" Target="../media/image11.sv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5.svg"/><Relationship Id="rId7" Type="http://schemas.openxmlformats.org/officeDocument/2006/relationships/image" Target="../media/image9.svg"/><Relationship Id="rId12"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3.svg"/><Relationship Id="rId5" Type="http://schemas.openxmlformats.org/officeDocument/2006/relationships/image" Target="../media/image7.sv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5.svg"/><Relationship Id="rId7" Type="http://schemas.openxmlformats.org/officeDocument/2006/relationships/image" Target="../media/image9.svg"/><Relationship Id="rId12"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3.svg"/><Relationship Id="rId5" Type="http://schemas.openxmlformats.org/officeDocument/2006/relationships/image" Target="../media/image7.sv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CD7901D-AB07-4522-9CB2-797C560A2DD1}"/>
              </a:ext>
            </a:extLst>
          </p:cNvPr>
          <p:cNvSpPr txBox="1"/>
          <p:nvPr/>
        </p:nvSpPr>
        <p:spPr>
          <a:xfrm>
            <a:off x="1935053" y="2293143"/>
            <a:ext cx="8321894" cy="830997"/>
          </a:xfrm>
          <a:prstGeom prst="rect">
            <a:avLst/>
          </a:prstGeom>
          <a:noFill/>
        </p:spPr>
        <p:txBody>
          <a:bodyPr wrap="none" rtlCol="0">
            <a:spAutoFit/>
          </a:bodyPr>
          <a:lstStyle/>
          <a:p>
            <a:pPr algn="ctr"/>
            <a:r>
              <a:rPr lang="en-US" sz="4800" dirty="0" smtClean="0"/>
              <a:t>Main Functions of Management </a:t>
            </a:r>
            <a:endParaRPr lang="en-PH" sz="4800" dirty="0"/>
          </a:p>
        </p:txBody>
      </p:sp>
      <p:sp>
        <p:nvSpPr>
          <p:cNvPr id="8" name="Rectangle 7">
            <a:extLst>
              <a:ext uri="{FF2B5EF4-FFF2-40B4-BE49-F238E27FC236}">
                <a16:creationId xmlns:a16="http://schemas.microsoft.com/office/drawing/2014/main" id="{955EEC72-E420-478A-9363-363A575C4694}"/>
              </a:ext>
            </a:extLst>
          </p:cNvPr>
          <p:cNvSpPr/>
          <p:nvPr/>
        </p:nvSpPr>
        <p:spPr>
          <a:xfrm>
            <a:off x="1122217" y="3332019"/>
            <a:ext cx="9254836" cy="304800"/>
          </a:xfrm>
          <a:prstGeom prst="rect">
            <a:avLst/>
          </a:prstGeom>
          <a:solidFill>
            <a:srgbClr val="247B7B"/>
          </a:solidFill>
          <a:ln>
            <a:solidFill>
              <a:srgbClr val="247B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sp>
        <p:nvSpPr>
          <p:cNvPr id="9" name="TextBox 8">
            <a:extLst>
              <a:ext uri="{FF2B5EF4-FFF2-40B4-BE49-F238E27FC236}">
                <a16:creationId xmlns:a16="http://schemas.microsoft.com/office/drawing/2014/main" id="{440A7703-1102-4685-B348-BB3A3DD7F6F3}"/>
              </a:ext>
            </a:extLst>
          </p:cNvPr>
          <p:cNvSpPr txBox="1"/>
          <p:nvPr/>
        </p:nvSpPr>
        <p:spPr>
          <a:xfrm>
            <a:off x="1040024" y="4589950"/>
            <a:ext cx="8979256" cy="1323439"/>
          </a:xfrm>
          <a:prstGeom prst="rect">
            <a:avLst/>
          </a:prstGeom>
          <a:noFill/>
        </p:spPr>
        <p:txBody>
          <a:bodyPr wrap="square" rtlCol="0">
            <a:spAutoFit/>
          </a:bodyPr>
          <a:lstStyle/>
          <a:p>
            <a:endParaRPr lang="en-US" sz="2000" dirty="0"/>
          </a:p>
          <a:p>
            <a:r>
              <a:rPr lang="en-US" sz="2000" dirty="0" smtClean="0"/>
              <a:t>By : </a:t>
            </a:r>
            <a:r>
              <a:rPr lang="en-US" sz="2000" dirty="0" err="1" smtClean="0"/>
              <a:t>Rudena</a:t>
            </a:r>
            <a:r>
              <a:rPr lang="en-US" sz="2000" dirty="0" smtClean="0"/>
              <a:t> </a:t>
            </a:r>
            <a:r>
              <a:rPr lang="en-US" sz="2000" dirty="0" err="1" smtClean="0"/>
              <a:t>Bettamer</a:t>
            </a:r>
            <a:endParaRPr lang="en-US" sz="2000" dirty="0" smtClean="0"/>
          </a:p>
          <a:p>
            <a:r>
              <a:rPr lang="en-US" sz="2000" dirty="0" smtClean="0"/>
              <a:t>ID: 2886</a:t>
            </a:r>
          </a:p>
          <a:p>
            <a:r>
              <a:rPr lang="en-US" sz="2000" dirty="0" smtClean="0">
                <a:hlinkClick r:id="rId2"/>
              </a:rPr>
              <a:t>Student </a:t>
            </a:r>
            <a:r>
              <a:rPr lang="en-US" sz="2000" dirty="0" smtClean="0">
                <a:hlinkClick r:id="rId2"/>
              </a:rPr>
              <a:t>Email</a:t>
            </a:r>
            <a:r>
              <a:rPr lang="en-US" sz="2000" dirty="0" smtClean="0">
                <a:hlinkClick r:id="rId2"/>
              </a:rPr>
              <a:t>: Rudena_2886@limu.edu.ly</a:t>
            </a:r>
            <a:r>
              <a:rPr lang="en-US" sz="2000" dirty="0" smtClean="0"/>
              <a:t> </a:t>
            </a:r>
            <a:endParaRPr lang="en-US" sz="2000" dirty="0"/>
          </a:p>
        </p:txBody>
      </p:sp>
      <p:sp>
        <p:nvSpPr>
          <p:cNvPr id="13" name="TextBox 1">
            <a:extLst>
              <a:ext uri="{FF2B5EF4-FFF2-40B4-BE49-F238E27FC236}">
                <a16:creationId xmlns:a16="http://schemas.microsoft.com/office/drawing/2014/main" id="{1D4C8E38-5D9F-4015-9A73-07B146121393}"/>
              </a:ext>
            </a:extLst>
          </p:cNvPr>
          <p:cNvSpPr txBox="1"/>
          <p:nvPr/>
        </p:nvSpPr>
        <p:spPr>
          <a:xfrm>
            <a:off x="4057805" y="766696"/>
            <a:ext cx="4076390" cy="646331"/>
          </a:xfrm>
          <a:prstGeom prst="rect">
            <a:avLst/>
          </a:prstGeom>
          <a:noFill/>
        </p:spPr>
        <p:txBody>
          <a:bodyPr wrap="square" rtlCol="0">
            <a:spAutoFit/>
          </a:bodyPr>
          <a:lstStyle/>
          <a:p>
            <a:pPr algn="ctr"/>
            <a:r>
              <a:rPr lang="en-US" b="1" dirty="0"/>
              <a:t>Libyan International Medical University</a:t>
            </a:r>
          </a:p>
          <a:p>
            <a:pPr algn="ctr"/>
            <a:r>
              <a:rPr lang="en-US" b="1" dirty="0"/>
              <a:t>Faculty of Business Administration</a:t>
            </a:r>
          </a:p>
        </p:txBody>
      </p:sp>
      <p:pic>
        <p:nvPicPr>
          <p:cNvPr id="14" name="صورة 4">
            <a:extLst>
              <a:ext uri="{FF2B5EF4-FFF2-40B4-BE49-F238E27FC236}">
                <a16:creationId xmlns:a16="http://schemas.microsoft.com/office/drawing/2014/main" id="{6EDC70CF-9D1D-41F1-B84F-C1161BC39FA2}"/>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663508" y="244076"/>
            <a:ext cx="1532116" cy="1294984"/>
          </a:xfrm>
          <a:prstGeom prst="rect">
            <a:avLst/>
          </a:prstGeom>
        </p:spPr>
      </p:pic>
      <p:pic>
        <p:nvPicPr>
          <p:cNvPr id="15" name="صورة 3">
            <a:extLst>
              <a:ext uri="{FF2B5EF4-FFF2-40B4-BE49-F238E27FC236}">
                <a16:creationId xmlns:a16="http://schemas.microsoft.com/office/drawing/2014/main" id="{CE55CDB2-D906-49D1-8AED-86793F54DF92}"/>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10588487" y="244075"/>
            <a:ext cx="1404577" cy="1316791"/>
          </a:xfrm>
          <a:prstGeom prst="rect">
            <a:avLst/>
          </a:prstGeom>
        </p:spPr>
      </p:pic>
    </p:spTree>
    <p:extLst>
      <p:ext uri="{BB962C8B-B14F-4D97-AF65-F5344CB8AC3E}">
        <p14:creationId xmlns:p14="http://schemas.microsoft.com/office/powerpoint/2010/main" val="31020859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558126D5-BC85-4FE0-9253-46BEF3240FA8}"/>
              </a:ext>
            </a:extLst>
          </p:cNvPr>
          <p:cNvSpPr/>
          <p:nvPr/>
        </p:nvSpPr>
        <p:spPr>
          <a:xfrm>
            <a:off x="-2240929" y="-291310"/>
            <a:ext cx="7440620" cy="7440620"/>
          </a:xfrm>
          <a:prstGeom prst="ellipse">
            <a:avLst/>
          </a:prstGeom>
          <a:solidFill>
            <a:srgbClr val="78CD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sp>
        <p:nvSpPr>
          <p:cNvPr id="2" name="Oval 1">
            <a:extLst>
              <a:ext uri="{FF2B5EF4-FFF2-40B4-BE49-F238E27FC236}">
                <a16:creationId xmlns:a16="http://schemas.microsoft.com/office/drawing/2014/main" id="{306C35C1-E553-43E5-BAFB-DB2E4F465CFC}"/>
              </a:ext>
            </a:extLst>
          </p:cNvPr>
          <p:cNvSpPr/>
          <p:nvPr/>
        </p:nvSpPr>
        <p:spPr>
          <a:xfrm>
            <a:off x="-1771817" y="141856"/>
            <a:ext cx="6502396" cy="6502396"/>
          </a:xfrm>
          <a:prstGeom prst="ellipse">
            <a:avLst/>
          </a:prstGeom>
          <a:solidFill>
            <a:srgbClr val="247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sp>
        <p:nvSpPr>
          <p:cNvPr id="8" name="مربع نص 7"/>
          <p:cNvSpPr txBox="1"/>
          <p:nvPr/>
        </p:nvSpPr>
        <p:spPr>
          <a:xfrm>
            <a:off x="11781183" y="6361043"/>
            <a:ext cx="569844" cy="369332"/>
          </a:xfrm>
          <a:prstGeom prst="rect">
            <a:avLst/>
          </a:prstGeom>
          <a:noFill/>
        </p:spPr>
        <p:txBody>
          <a:bodyPr wrap="square" rtlCol="1">
            <a:spAutoFit/>
          </a:bodyPr>
          <a:lstStyle/>
          <a:p>
            <a:r>
              <a:rPr lang="en-US" dirty="0" smtClean="0"/>
              <a:t>10</a:t>
            </a:r>
            <a:endParaRPr lang="ar-LY" dirty="0"/>
          </a:p>
        </p:txBody>
      </p:sp>
      <p:sp>
        <p:nvSpPr>
          <p:cNvPr id="3" name="مربع نص 2"/>
          <p:cNvSpPr txBox="1"/>
          <p:nvPr/>
        </p:nvSpPr>
        <p:spPr>
          <a:xfrm>
            <a:off x="285078" y="2634516"/>
            <a:ext cx="3751348" cy="830997"/>
          </a:xfrm>
          <a:prstGeom prst="rect">
            <a:avLst/>
          </a:prstGeom>
          <a:noFill/>
        </p:spPr>
        <p:txBody>
          <a:bodyPr wrap="none" rtlCol="0">
            <a:spAutoFit/>
          </a:bodyPr>
          <a:lstStyle/>
          <a:p>
            <a:r>
              <a:rPr lang="en-US" sz="4800" b="1" dirty="0" smtClean="0">
                <a:latin typeface="Constantia" pitchFamily="18" charset="0"/>
              </a:rPr>
              <a:t>REFERENCE</a:t>
            </a:r>
            <a:endParaRPr lang="en-US" sz="4800" b="1" dirty="0">
              <a:latin typeface="Constantia" pitchFamily="18" charset="0"/>
            </a:endParaRPr>
          </a:p>
        </p:txBody>
      </p:sp>
      <p:sp>
        <p:nvSpPr>
          <p:cNvPr id="4" name="مستطيل 3"/>
          <p:cNvSpPr/>
          <p:nvPr/>
        </p:nvSpPr>
        <p:spPr>
          <a:xfrm>
            <a:off x="5498950" y="1499863"/>
            <a:ext cx="6096000" cy="3416320"/>
          </a:xfrm>
          <a:prstGeom prst="rect">
            <a:avLst/>
          </a:prstGeom>
        </p:spPr>
        <p:txBody>
          <a:bodyPr>
            <a:spAutoFit/>
          </a:bodyPr>
          <a:lstStyle/>
          <a:p>
            <a:r>
              <a:rPr lang="en-US" sz="2400" dirty="0"/>
              <a:t>American InterContinental University. (2020, October 22). The four functions of management: What managers need to know. American Intercontinental University - A member of the American InterContinental University System. Retrieved March 22, 2022, from https://www.aiuniv.edu/degrees/business/articles/functions-of-management</a:t>
            </a:r>
          </a:p>
        </p:txBody>
      </p:sp>
    </p:spTree>
    <p:extLst>
      <p:ext uri="{BB962C8B-B14F-4D97-AF65-F5344CB8AC3E}">
        <p14:creationId xmlns:p14="http://schemas.microsoft.com/office/powerpoint/2010/main" val="1087585312"/>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8FC0F2A-8F2E-4127-9300-A787973B6343}"/>
              </a:ext>
            </a:extLst>
          </p:cNvPr>
          <p:cNvSpPr/>
          <p:nvPr/>
        </p:nvSpPr>
        <p:spPr>
          <a:xfrm>
            <a:off x="2677560" y="3769151"/>
            <a:ext cx="7440620" cy="255697"/>
          </a:xfrm>
          <a:prstGeom prst="rect">
            <a:avLst/>
          </a:prstGeom>
          <a:solidFill>
            <a:srgbClr val="247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sp>
        <p:nvSpPr>
          <p:cNvPr id="3" name="مربع نص 2"/>
          <p:cNvSpPr txBox="1"/>
          <p:nvPr/>
        </p:nvSpPr>
        <p:spPr>
          <a:xfrm>
            <a:off x="3629731" y="2528578"/>
            <a:ext cx="5536277" cy="1200329"/>
          </a:xfrm>
          <a:prstGeom prst="rect">
            <a:avLst/>
          </a:prstGeom>
          <a:noFill/>
        </p:spPr>
        <p:txBody>
          <a:bodyPr wrap="square" rtlCol="0">
            <a:spAutoFit/>
          </a:bodyPr>
          <a:lstStyle/>
          <a:p>
            <a:r>
              <a:rPr lang="en-US" sz="7200" b="1" dirty="0" smtClean="0">
                <a:ln w="12700">
                  <a:solidFill>
                    <a:schemeClr val="tx2">
                      <a:satMod val="155000"/>
                    </a:schemeClr>
                  </a:solidFill>
                  <a:prstDash val="solid"/>
                </a:ln>
                <a:solidFill>
                  <a:schemeClr val="accent5">
                    <a:lumMod val="60000"/>
                    <a:lumOff val="40000"/>
                  </a:schemeClr>
                </a:solidFill>
                <a:effectLst>
                  <a:outerShdw blurRad="41275" dist="20320" dir="1800000" algn="tl" rotWithShape="0">
                    <a:srgbClr val="000000">
                      <a:alpha val="40000"/>
                    </a:srgbClr>
                  </a:outerShdw>
                </a:effectLst>
              </a:rPr>
              <a:t>THANK YOU </a:t>
            </a:r>
            <a:endParaRPr lang="en-US" sz="7200" b="1" dirty="0">
              <a:ln w="12700">
                <a:solidFill>
                  <a:schemeClr val="tx2">
                    <a:satMod val="155000"/>
                  </a:schemeClr>
                </a:solidFill>
                <a:prstDash val="solid"/>
              </a:ln>
              <a:solidFill>
                <a:schemeClr val="accent5">
                  <a:lumMod val="60000"/>
                  <a:lumOff val="40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969314405"/>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row: Pentagon 3">
            <a:extLst>
              <a:ext uri="{FF2B5EF4-FFF2-40B4-BE49-F238E27FC236}">
                <a16:creationId xmlns:a16="http://schemas.microsoft.com/office/drawing/2014/main" id="{913AB394-AA8B-41FD-B99D-E85ACBD4A516}"/>
              </a:ext>
            </a:extLst>
          </p:cNvPr>
          <p:cNvSpPr/>
          <p:nvPr/>
        </p:nvSpPr>
        <p:spPr>
          <a:xfrm rot="10800000">
            <a:off x="2540000" y="369324"/>
            <a:ext cx="3555998" cy="894883"/>
          </a:xfrm>
          <a:prstGeom prst="homePlate">
            <a:avLst>
              <a:gd name="adj" fmla="val 45547"/>
            </a:avLst>
          </a:prstGeom>
          <a:solidFill>
            <a:srgbClr val="247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sp>
        <p:nvSpPr>
          <p:cNvPr id="5" name="TextBox 4">
            <a:extLst>
              <a:ext uri="{FF2B5EF4-FFF2-40B4-BE49-F238E27FC236}">
                <a16:creationId xmlns:a16="http://schemas.microsoft.com/office/drawing/2014/main" id="{AB12E275-C8D9-489F-BD27-DC380D715C18}"/>
              </a:ext>
            </a:extLst>
          </p:cNvPr>
          <p:cNvSpPr txBox="1"/>
          <p:nvPr/>
        </p:nvSpPr>
        <p:spPr>
          <a:xfrm>
            <a:off x="1993324" y="1525244"/>
            <a:ext cx="3893127" cy="523220"/>
          </a:xfrm>
          <a:prstGeom prst="rect">
            <a:avLst/>
          </a:prstGeom>
          <a:noFill/>
        </p:spPr>
        <p:txBody>
          <a:bodyPr wrap="square" rtlCol="0">
            <a:spAutoFit/>
          </a:bodyPr>
          <a:lstStyle/>
          <a:p>
            <a:r>
              <a:rPr lang="en-US" sz="2800" b="1" dirty="0">
                <a:latin typeface="Constantia" panose="02030602050306030303" pitchFamily="18" charset="0"/>
              </a:rPr>
              <a:t>INTRODUCTION</a:t>
            </a:r>
            <a:endParaRPr lang="en-PH" sz="2800" b="1" dirty="0">
              <a:latin typeface="Constantia" panose="02030602050306030303" pitchFamily="18" charset="0"/>
            </a:endParaRPr>
          </a:p>
        </p:txBody>
      </p:sp>
      <p:sp>
        <p:nvSpPr>
          <p:cNvPr id="10" name="Rectangle 9">
            <a:extLst>
              <a:ext uri="{FF2B5EF4-FFF2-40B4-BE49-F238E27FC236}">
                <a16:creationId xmlns:a16="http://schemas.microsoft.com/office/drawing/2014/main" id="{88FC0F2A-8F2E-4127-9300-A787973B6343}"/>
              </a:ext>
            </a:extLst>
          </p:cNvPr>
          <p:cNvSpPr/>
          <p:nvPr/>
        </p:nvSpPr>
        <p:spPr>
          <a:xfrm>
            <a:off x="5950527" y="369330"/>
            <a:ext cx="290946" cy="6488670"/>
          </a:xfrm>
          <a:prstGeom prst="rect">
            <a:avLst/>
          </a:prstGeom>
          <a:solidFill>
            <a:srgbClr val="247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sp>
        <p:nvSpPr>
          <p:cNvPr id="8" name="TextBox 4">
            <a:extLst>
              <a:ext uri="{FF2B5EF4-FFF2-40B4-BE49-F238E27FC236}">
                <a16:creationId xmlns:a16="http://schemas.microsoft.com/office/drawing/2014/main" id="{AB12E275-C8D9-489F-BD27-DC380D715C18}"/>
              </a:ext>
            </a:extLst>
          </p:cNvPr>
          <p:cNvSpPr txBox="1"/>
          <p:nvPr/>
        </p:nvSpPr>
        <p:spPr>
          <a:xfrm>
            <a:off x="1984661" y="2601138"/>
            <a:ext cx="3893127" cy="523220"/>
          </a:xfrm>
          <a:prstGeom prst="rect">
            <a:avLst/>
          </a:prstGeom>
          <a:noFill/>
        </p:spPr>
        <p:txBody>
          <a:bodyPr wrap="square" rtlCol="0">
            <a:spAutoFit/>
          </a:bodyPr>
          <a:lstStyle/>
          <a:p>
            <a:r>
              <a:rPr lang="en-US" sz="2800" b="1" dirty="0" smtClean="0">
                <a:latin typeface="Constantia" panose="02030602050306030303" pitchFamily="18" charset="0"/>
              </a:rPr>
              <a:t>1. </a:t>
            </a:r>
            <a:r>
              <a:rPr lang="en-US" sz="2800" b="1" dirty="0" smtClean="0">
                <a:latin typeface="Constantia" panose="02030602050306030303" pitchFamily="18" charset="0"/>
              </a:rPr>
              <a:t>Planning  </a:t>
            </a:r>
            <a:endParaRPr lang="en-PH" sz="2800" dirty="0">
              <a:latin typeface="Biotif Black" panose="00000500000000000000" pitchFamily="2" charset="0"/>
            </a:endParaRPr>
          </a:p>
        </p:txBody>
      </p:sp>
      <p:sp>
        <p:nvSpPr>
          <p:cNvPr id="9" name="TextBox 10">
            <a:extLst>
              <a:ext uri="{FF2B5EF4-FFF2-40B4-BE49-F238E27FC236}">
                <a16:creationId xmlns:a16="http://schemas.microsoft.com/office/drawing/2014/main" id="{1256DE6B-BDD9-4F0A-BCEA-C8E5E63A14A9}"/>
              </a:ext>
            </a:extLst>
          </p:cNvPr>
          <p:cNvSpPr txBox="1"/>
          <p:nvPr/>
        </p:nvSpPr>
        <p:spPr>
          <a:xfrm>
            <a:off x="6241473" y="3185687"/>
            <a:ext cx="4745182" cy="523220"/>
          </a:xfrm>
          <a:prstGeom prst="rect">
            <a:avLst/>
          </a:prstGeom>
          <a:noFill/>
        </p:spPr>
        <p:txBody>
          <a:bodyPr wrap="square" rtlCol="0">
            <a:spAutoFit/>
          </a:bodyPr>
          <a:lstStyle/>
          <a:p>
            <a:r>
              <a:rPr lang="en-US" sz="2800" b="1" dirty="0" smtClean="0">
                <a:latin typeface="Constantia" panose="02030602050306030303" pitchFamily="18" charset="0"/>
              </a:rPr>
              <a:t>2. </a:t>
            </a:r>
            <a:r>
              <a:rPr lang="en-US" sz="2800" b="1" dirty="0" smtClean="0">
                <a:latin typeface="Constantia" panose="02030602050306030303" pitchFamily="18" charset="0"/>
              </a:rPr>
              <a:t>Organizing </a:t>
            </a:r>
            <a:endParaRPr lang="en-PH" sz="2800" b="1" dirty="0">
              <a:latin typeface="Constantia" panose="02030602050306030303" pitchFamily="18" charset="0"/>
            </a:endParaRPr>
          </a:p>
        </p:txBody>
      </p:sp>
      <p:sp>
        <p:nvSpPr>
          <p:cNvPr id="12" name="TextBox 4">
            <a:extLst>
              <a:ext uri="{FF2B5EF4-FFF2-40B4-BE49-F238E27FC236}">
                <a16:creationId xmlns:a16="http://schemas.microsoft.com/office/drawing/2014/main" id="{AB12E275-C8D9-489F-BD27-DC380D715C18}"/>
              </a:ext>
            </a:extLst>
          </p:cNvPr>
          <p:cNvSpPr txBox="1"/>
          <p:nvPr/>
        </p:nvSpPr>
        <p:spPr>
          <a:xfrm>
            <a:off x="1911927" y="3865757"/>
            <a:ext cx="3893127" cy="523220"/>
          </a:xfrm>
          <a:prstGeom prst="rect">
            <a:avLst/>
          </a:prstGeom>
          <a:noFill/>
        </p:spPr>
        <p:txBody>
          <a:bodyPr wrap="square" rtlCol="0">
            <a:spAutoFit/>
          </a:bodyPr>
          <a:lstStyle/>
          <a:p>
            <a:r>
              <a:rPr lang="en-US" sz="2800" b="1" dirty="0" smtClean="0">
                <a:solidFill>
                  <a:schemeClr val="tx1">
                    <a:lumMod val="95000"/>
                    <a:lumOff val="5000"/>
                  </a:schemeClr>
                </a:solidFill>
                <a:latin typeface="Constantia" panose="02030602050306030303" pitchFamily="18" charset="0"/>
              </a:rPr>
              <a:t>3. </a:t>
            </a:r>
            <a:r>
              <a:rPr lang="en-US" sz="2800" b="1" dirty="0" smtClean="0">
                <a:solidFill>
                  <a:schemeClr val="tx1">
                    <a:lumMod val="95000"/>
                    <a:lumOff val="5000"/>
                  </a:schemeClr>
                </a:solidFill>
                <a:latin typeface="Constantia" panose="02030602050306030303" pitchFamily="18" charset="0"/>
              </a:rPr>
              <a:t>Leading </a:t>
            </a:r>
            <a:endParaRPr lang="en-PH" sz="2800" dirty="0">
              <a:solidFill>
                <a:schemeClr val="tx1">
                  <a:lumMod val="95000"/>
                  <a:lumOff val="5000"/>
                </a:schemeClr>
              </a:solidFill>
              <a:latin typeface="Constantia" panose="02030602050306030303" pitchFamily="18" charset="0"/>
            </a:endParaRPr>
          </a:p>
        </p:txBody>
      </p:sp>
      <p:sp>
        <p:nvSpPr>
          <p:cNvPr id="14" name="TextBox 10">
            <a:extLst>
              <a:ext uri="{FF2B5EF4-FFF2-40B4-BE49-F238E27FC236}">
                <a16:creationId xmlns:a16="http://schemas.microsoft.com/office/drawing/2014/main" id="{1256DE6B-BDD9-4F0A-BCEA-C8E5E63A14A9}"/>
              </a:ext>
            </a:extLst>
          </p:cNvPr>
          <p:cNvSpPr txBox="1"/>
          <p:nvPr/>
        </p:nvSpPr>
        <p:spPr>
          <a:xfrm>
            <a:off x="6241473" y="4422157"/>
            <a:ext cx="4745182" cy="523220"/>
          </a:xfrm>
          <a:prstGeom prst="rect">
            <a:avLst/>
          </a:prstGeom>
          <a:noFill/>
        </p:spPr>
        <p:txBody>
          <a:bodyPr wrap="square" rtlCol="0">
            <a:spAutoFit/>
          </a:bodyPr>
          <a:lstStyle/>
          <a:p>
            <a:r>
              <a:rPr lang="en-US" sz="2800" b="1" dirty="0" smtClean="0">
                <a:latin typeface="Constantia" panose="02030602050306030303" pitchFamily="18" charset="0"/>
              </a:rPr>
              <a:t>4. </a:t>
            </a:r>
            <a:r>
              <a:rPr lang="en-US" sz="2800" b="1" dirty="0" smtClean="0">
                <a:latin typeface="Constantia" panose="02030602050306030303" pitchFamily="18" charset="0"/>
              </a:rPr>
              <a:t>Controlling </a:t>
            </a:r>
            <a:endParaRPr lang="en-PH" sz="2800" b="1" dirty="0">
              <a:latin typeface="Constantia" panose="02030602050306030303" pitchFamily="18" charset="0"/>
            </a:endParaRPr>
          </a:p>
        </p:txBody>
      </p:sp>
      <p:sp>
        <p:nvSpPr>
          <p:cNvPr id="15" name="TextBox 4">
            <a:extLst>
              <a:ext uri="{FF2B5EF4-FFF2-40B4-BE49-F238E27FC236}">
                <a16:creationId xmlns:a16="http://schemas.microsoft.com/office/drawing/2014/main" id="{AB12E275-C8D9-489F-BD27-DC380D715C18}"/>
              </a:ext>
            </a:extLst>
          </p:cNvPr>
          <p:cNvSpPr txBox="1"/>
          <p:nvPr/>
        </p:nvSpPr>
        <p:spPr>
          <a:xfrm>
            <a:off x="1984661" y="5247665"/>
            <a:ext cx="3893127" cy="584775"/>
          </a:xfrm>
          <a:prstGeom prst="rect">
            <a:avLst/>
          </a:prstGeom>
          <a:noFill/>
        </p:spPr>
        <p:txBody>
          <a:bodyPr wrap="square" rtlCol="0">
            <a:spAutoFit/>
          </a:bodyPr>
          <a:lstStyle/>
          <a:p>
            <a:r>
              <a:rPr lang="en-US" sz="3200" b="1" dirty="0" smtClean="0">
                <a:latin typeface="Constantia" panose="02030602050306030303" pitchFamily="18" charset="0"/>
              </a:rPr>
              <a:t>5. Conclusion</a:t>
            </a:r>
            <a:endParaRPr lang="en-PH" sz="3200" b="1" dirty="0">
              <a:latin typeface="Constantia" panose="02030602050306030303" pitchFamily="18" charset="0"/>
            </a:endParaRPr>
          </a:p>
        </p:txBody>
      </p:sp>
      <p:sp>
        <p:nvSpPr>
          <p:cNvPr id="16" name="TextBox 10">
            <a:extLst>
              <a:ext uri="{FF2B5EF4-FFF2-40B4-BE49-F238E27FC236}">
                <a16:creationId xmlns:a16="http://schemas.microsoft.com/office/drawing/2014/main" id="{1256DE6B-BDD9-4F0A-BCEA-C8E5E63A14A9}"/>
              </a:ext>
            </a:extLst>
          </p:cNvPr>
          <p:cNvSpPr txBox="1"/>
          <p:nvPr/>
        </p:nvSpPr>
        <p:spPr>
          <a:xfrm>
            <a:off x="6305549" y="5540477"/>
            <a:ext cx="4745182" cy="584775"/>
          </a:xfrm>
          <a:prstGeom prst="rect">
            <a:avLst/>
          </a:prstGeom>
          <a:noFill/>
        </p:spPr>
        <p:txBody>
          <a:bodyPr wrap="square" rtlCol="0">
            <a:spAutoFit/>
          </a:bodyPr>
          <a:lstStyle/>
          <a:p>
            <a:r>
              <a:rPr lang="en-US" sz="3200" b="1" dirty="0" smtClean="0">
                <a:latin typeface="Constantia" panose="02030602050306030303" pitchFamily="18" charset="0"/>
              </a:rPr>
              <a:t>6. Reference</a:t>
            </a:r>
            <a:endParaRPr lang="en-PH" sz="3200" b="1" dirty="0">
              <a:latin typeface="Constantia" panose="02030602050306030303" pitchFamily="18" charset="0"/>
            </a:endParaRPr>
          </a:p>
        </p:txBody>
      </p:sp>
      <p:sp>
        <p:nvSpPr>
          <p:cNvPr id="2" name="مربع نص 1"/>
          <p:cNvSpPr txBox="1"/>
          <p:nvPr/>
        </p:nvSpPr>
        <p:spPr>
          <a:xfrm>
            <a:off x="3057235" y="397797"/>
            <a:ext cx="2521527" cy="769441"/>
          </a:xfrm>
          <a:prstGeom prst="rect">
            <a:avLst/>
          </a:prstGeom>
          <a:noFill/>
        </p:spPr>
        <p:txBody>
          <a:bodyPr wrap="square" rtlCol="1">
            <a:spAutoFit/>
          </a:bodyPr>
          <a:lstStyle/>
          <a:p>
            <a:r>
              <a:rPr lang="en-US" sz="4400" b="1" dirty="0">
                <a:solidFill>
                  <a:srgbClr val="FFFFFA"/>
                </a:solidFill>
                <a:latin typeface="Constantia" panose="02030602050306030303" pitchFamily="18" charset="0"/>
              </a:rPr>
              <a:t>Content</a:t>
            </a:r>
            <a:endParaRPr lang="x-none" sz="4400" b="1" dirty="0">
              <a:solidFill>
                <a:srgbClr val="FFFFFA"/>
              </a:solidFill>
              <a:latin typeface="Constantia" panose="02030602050306030303" pitchFamily="18" charset="0"/>
            </a:endParaRPr>
          </a:p>
        </p:txBody>
      </p:sp>
      <p:sp>
        <p:nvSpPr>
          <p:cNvPr id="17" name="مربع نص 16"/>
          <p:cNvSpPr txBox="1"/>
          <p:nvPr/>
        </p:nvSpPr>
        <p:spPr>
          <a:xfrm>
            <a:off x="11781183" y="6361043"/>
            <a:ext cx="569844" cy="369332"/>
          </a:xfrm>
          <a:prstGeom prst="rect">
            <a:avLst/>
          </a:prstGeom>
          <a:noFill/>
        </p:spPr>
        <p:txBody>
          <a:bodyPr wrap="square" rtlCol="1">
            <a:spAutoFit/>
          </a:bodyPr>
          <a:lstStyle/>
          <a:p>
            <a:r>
              <a:rPr lang="en-US" dirty="0"/>
              <a:t>2</a:t>
            </a:r>
            <a:endParaRPr lang="ar-LY" dirty="0"/>
          </a:p>
        </p:txBody>
      </p:sp>
      <p:sp>
        <p:nvSpPr>
          <p:cNvPr id="3" name="مربع نص 2"/>
          <p:cNvSpPr txBox="1"/>
          <p:nvPr/>
        </p:nvSpPr>
        <p:spPr>
          <a:xfrm>
            <a:off x="6305550" y="1902005"/>
            <a:ext cx="6045478" cy="954107"/>
          </a:xfrm>
          <a:prstGeom prst="rect">
            <a:avLst/>
          </a:prstGeom>
          <a:noFill/>
        </p:spPr>
        <p:txBody>
          <a:bodyPr wrap="square" rtlCol="0">
            <a:spAutoFit/>
          </a:bodyPr>
          <a:lstStyle/>
          <a:p>
            <a:r>
              <a:rPr lang="en-US" sz="2800" b="1" dirty="0" smtClean="0">
                <a:latin typeface="Constantia" pitchFamily="18" charset="0"/>
              </a:rPr>
              <a:t>MAIN FUNCTIONS OF MANAGEMENT</a:t>
            </a:r>
            <a:endParaRPr lang="en-US" sz="2800" b="1" dirty="0">
              <a:latin typeface="Constantia" pitchFamily="18" charset="0"/>
            </a:endParaRPr>
          </a:p>
        </p:txBody>
      </p:sp>
    </p:spTree>
    <p:extLst>
      <p:ext uri="{BB962C8B-B14F-4D97-AF65-F5344CB8AC3E}">
        <p14:creationId xmlns:p14="http://schemas.microsoft.com/office/powerpoint/2010/main" val="190003006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right)">
                                      <p:cBhvr>
                                        <p:cTn id="7" dur="500"/>
                                        <p:tgtEl>
                                          <p:spTgt spid="5">
                                            <p:txEl>
                                              <p:pRg st="0" end="0"/>
                                            </p:txEl>
                                          </p:spTgt>
                                        </p:tgtEl>
                                      </p:cBhvr>
                                    </p:animEffect>
                                  </p:childTnLst>
                                </p:cTn>
                              </p:par>
                              <p:par>
                                <p:cTn id="8" presetID="22" presetClass="entr" presetSubtype="2" fill="hold"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right)">
                                      <p:cBhvr>
                                        <p:cTn id="10" dur="500"/>
                                        <p:tgtEl>
                                          <p:spTgt spid="8">
                                            <p:txEl>
                                              <p:pRg st="0" end="0"/>
                                            </p:txEl>
                                          </p:spTgt>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wipe(left)">
                                      <p:cBhvr>
                                        <p:cTn id="14" dur="500"/>
                                        <p:tgtEl>
                                          <p:spTgt spid="9">
                                            <p:txEl>
                                              <p:pRg st="0" end="0"/>
                                            </p:txEl>
                                          </p:spTgt>
                                        </p:tgtEl>
                                      </p:cBhvr>
                                    </p:animEffect>
                                  </p:childTnLst>
                                </p:cTn>
                              </p:par>
                              <p:par>
                                <p:cTn id="15" presetID="22" presetClass="entr" presetSubtype="2" fill="hold" nodeType="with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Effect transition="in" filter="wipe(right)">
                                      <p:cBhvr>
                                        <p:cTn id="17" dur="500"/>
                                        <p:tgtEl>
                                          <p:spTgt spid="12">
                                            <p:txEl>
                                              <p:pRg st="0" end="0"/>
                                            </p:txEl>
                                          </p:spTgt>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animEffect transition="in" filter="wipe(left)">
                                      <p:cBhvr>
                                        <p:cTn id="21" dur="500"/>
                                        <p:tgtEl>
                                          <p:spTgt spid="14">
                                            <p:txEl>
                                              <p:pRg st="0" end="0"/>
                                            </p:txEl>
                                          </p:spTgt>
                                        </p:tgtEl>
                                      </p:cBhvr>
                                    </p:animEffect>
                                  </p:childTnLst>
                                </p:cTn>
                              </p:par>
                              <p:par>
                                <p:cTn id="22" presetID="22" presetClass="entr" presetSubtype="2" fill="hold" nodeType="withEffect">
                                  <p:stCondLst>
                                    <p:cond delay="0"/>
                                  </p:stCondLst>
                                  <p:childTnLst>
                                    <p:set>
                                      <p:cBhvr>
                                        <p:cTn id="23" dur="1" fill="hold">
                                          <p:stCondLst>
                                            <p:cond delay="0"/>
                                          </p:stCondLst>
                                        </p:cTn>
                                        <p:tgtEl>
                                          <p:spTgt spid="15">
                                            <p:txEl>
                                              <p:pRg st="0" end="0"/>
                                            </p:txEl>
                                          </p:spTgt>
                                        </p:tgtEl>
                                        <p:attrNameLst>
                                          <p:attrName>style.visibility</p:attrName>
                                        </p:attrNameLst>
                                      </p:cBhvr>
                                      <p:to>
                                        <p:strVal val="visible"/>
                                      </p:to>
                                    </p:set>
                                    <p:animEffect transition="in" filter="wipe(right)">
                                      <p:cBhvr>
                                        <p:cTn id="24" dur="500"/>
                                        <p:tgtEl>
                                          <p:spTgt spid="15">
                                            <p:txEl>
                                              <p:pRg st="0" end="0"/>
                                            </p:txEl>
                                          </p:spTgt>
                                        </p:tgtEl>
                                      </p:cBhvr>
                                    </p:animEffect>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16">
                                            <p:txEl>
                                              <p:pRg st="0" end="0"/>
                                            </p:txEl>
                                          </p:spTgt>
                                        </p:tgtEl>
                                        <p:attrNameLst>
                                          <p:attrName>style.visibility</p:attrName>
                                        </p:attrNameLst>
                                      </p:cBhvr>
                                      <p:to>
                                        <p:strVal val="visible"/>
                                      </p:to>
                                    </p:set>
                                    <p:animEffect transition="in" filter="wipe(left)">
                                      <p:cBhvr>
                                        <p:cTn id="28"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B12E275-C8D9-489F-BD27-DC380D715C18}"/>
              </a:ext>
            </a:extLst>
          </p:cNvPr>
          <p:cNvSpPr txBox="1"/>
          <p:nvPr/>
        </p:nvSpPr>
        <p:spPr>
          <a:xfrm>
            <a:off x="3193597" y="1041275"/>
            <a:ext cx="5499100" cy="830997"/>
          </a:xfrm>
          <a:prstGeom prst="rect">
            <a:avLst/>
          </a:prstGeom>
          <a:noFill/>
        </p:spPr>
        <p:txBody>
          <a:bodyPr wrap="square" rtlCol="0">
            <a:spAutoFit/>
          </a:bodyPr>
          <a:lstStyle/>
          <a:p>
            <a:r>
              <a:rPr lang="en-US" sz="4800" dirty="0" smtClean="0">
                <a:latin typeface="Constantia" panose="02030602050306030303" pitchFamily="18" charset="0"/>
              </a:rPr>
              <a:t>Introduction</a:t>
            </a:r>
            <a:endParaRPr lang="en-PH" sz="3600" dirty="0">
              <a:latin typeface="Constantia" panose="02030602050306030303" pitchFamily="18" charset="0"/>
            </a:endParaRPr>
          </a:p>
        </p:txBody>
      </p:sp>
      <p:sp>
        <p:nvSpPr>
          <p:cNvPr id="10" name="Rectangle 9">
            <a:extLst>
              <a:ext uri="{FF2B5EF4-FFF2-40B4-BE49-F238E27FC236}">
                <a16:creationId xmlns:a16="http://schemas.microsoft.com/office/drawing/2014/main" id="{88FC0F2A-8F2E-4127-9300-A787973B6343}"/>
              </a:ext>
            </a:extLst>
          </p:cNvPr>
          <p:cNvSpPr/>
          <p:nvPr/>
        </p:nvSpPr>
        <p:spPr>
          <a:xfrm>
            <a:off x="2337931" y="1227492"/>
            <a:ext cx="349792" cy="4430432"/>
          </a:xfrm>
          <a:prstGeom prst="rect">
            <a:avLst/>
          </a:prstGeom>
          <a:solidFill>
            <a:srgbClr val="247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sp>
        <p:nvSpPr>
          <p:cNvPr id="3" name="TextBox 2">
            <a:extLst>
              <a:ext uri="{FF2B5EF4-FFF2-40B4-BE49-F238E27FC236}">
                <a16:creationId xmlns:a16="http://schemas.microsoft.com/office/drawing/2014/main" id="{0AF7E2F1-E138-4508-BB68-2B1CE396565E}"/>
              </a:ext>
            </a:extLst>
          </p:cNvPr>
          <p:cNvSpPr txBox="1"/>
          <p:nvPr/>
        </p:nvSpPr>
        <p:spPr>
          <a:xfrm>
            <a:off x="3193596" y="1872272"/>
            <a:ext cx="8030717" cy="2246769"/>
          </a:xfrm>
          <a:prstGeom prst="rect">
            <a:avLst/>
          </a:prstGeom>
          <a:noFill/>
        </p:spPr>
        <p:txBody>
          <a:bodyPr wrap="square" rtlCol="0">
            <a:spAutoFit/>
          </a:bodyPr>
          <a:lstStyle/>
          <a:p>
            <a:pPr algn="just"/>
            <a:r>
              <a:rPr lang="en-US" sz="2800" dirty="0" smtClean="0"/>
              <a:t>Most </a:t>
            </a:r>
            <a:r>
              <a:rPr lang="en-US" sz="2800" dirty="0"/>
              <a:t>positions and departments within a business are tasked with specific duties based on particular knowledge, expertise, or company needs, managers can have a broader and more complex set of responsibilities.</a:t>
            </a:r>
            <a:endParaRPr lang="ar-LY" sz="2800" dirty="0"/>
          </a:p>
        </p:txBody>
      </p:sp>
      <p:sp>
        <p:nvSpPr>
          <p:cNvPr id="6" name="مربع نص 5"/>
          <p:cNvSpPr txBox="1"/>
          <p:nvPr/>
        </p:nvSpPr>
        <p:spPr>
          <a:xfrm>
            <a:off x="11781183" y="6361043"/>
            <a:ext cx="569844" cy="369332"/>
          </a:xfrm>
          <a:prstGeom prst="rect">
            <a:avLst/>
          </a:prstGeom>
          <a:noFill/>
        </p:spPr>
        <p:txBody>
          <a:bodyPr wrap="square" rtlCol="1">
            <a:spAutoFit/>
          </a:bodyPr>
          <a:lstStyle/>
          <a:p>
            <a:r>
              <a:rPr lang="en-US" dirty="0"/>
              <a:t>3</a:t>
            </a:r>
            <a:endParaRPr lang="ar-LY" dirty="0"/>
          </a:p>
        </p:txBody>
      </p:sp>
    </p:spTree>
    <p:extLst>
      <p:ext uri="{BB962C8B-B14F-4D97-AF65-F5344CB8AC3E}">
        <p14:creationId xmlns:p14="http://schemas.microsoft.com/office/powerpoint/2010/main" val="803665157"/>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10">
            <a:extLst>
              <a:ext uri="{FF2B5EF4-FFF2-40B4-BE49-F238E27FC236}">
                <a16:creationId xmlns:a16="http://schemas.microsoft.com/office/drawing/2014/main" id="{1256DE6B-BDD9-4F0A-BCEA-C8E5E63A14A9}"/>
              </a:ext>
            </a:extLst>
          </p:cNvPr>
          <p:cNvSpPr txBox="1"/>
          <p:nvPr/>
        </p:nvSpPr>
        <p:spPr>
          <a:xfrm>
            <a:off x="522100" y="354736"/>
            <a:ext cx="10047118" cy="584775"/>
          </a:xfrm>
          <a:prstGeom prst="rect">
            <a:avLst/>
          </a:prstGeom>
          <a:noFill/>
        </p:spPr>
        <p:txBody>
          <a:bodyPr wrap="square" rtlCol="0">
            <a:spAutoFit/>
          </a:bodyPr>
          <a:lstStyle/>
          <a:p>
            <a:r>
              <a:rPr lang="en-US" sz="3200" b="1" dirty="0" smtClean="0">
                <a:latin typeface="Constantia" panose="02030602050306030303" pitchFamily="18" charset="0"/>
                <a:cs typeface="+mj-cs"/>
              </a:rPr>
              <a:t>4 Main </a:t>
            </a:r>
            <a:r>
              <a:rPr lang="en-US" sz="3200" b="1" dirty="0" smtClean="0">
                <a:latin typeface="Constantia" panose="02030602050306030303" pitchFamily="18" charset="0"/>
                <a:cs typeface="+mj-cs"/>
              </a:rPr>
              <a:t>Functions of Management </a:t>
            </a:r>
            <a:r>
              <a:rPr lang="en-US" sz="3200" b="1" dirty="0" smtClean="0">
                <a:latin typeface="Constantia" panose="02030602050306030303" pitchFamily="18" charset="0"/>
              </a:rPr>
              <a:t> </a:t>
            </a:r>
            <a:endParaRPr lang="en-PH" sz="3200" b="1" dirty="0">
              <a:latin typeface="Constantia" panose="02030602050306030303" pitchFamily="18" charset="0"/>
              <a:cs typeface="+mj-cs"/>
            </a:endParaRPr>
          </a:p>
        </p:txBody>
      </p:sp>
      <p:sp>
        <p:nvSpPr>
          <p:cNvPr id="60" name="مربع نص 59"/>
          <p:cNvSpPr txBox="1"/>
          <p:nvPr/>
        </p:nvSpPr>
        <p:spPr>
          <a:xfrm>
            <a:off x="11781183" y="6361043"/>
            <a:ext cx="569844" cy="369332"/>
          </a:xfrm>
          <a:prstGeom prst="rect">
            <a:avLst/>
          </a:prstGeom>
          <a:noFill/>
        </p:spPr>
        <p:txBody>
          <a:bodyPr wrap="square" rtlCol="1">
            <a:spAutoFit/>
          </a:bodyPr>
          <a:lstStyle/>
          <a:p>
            <a:r>
              <a:rPr lang="en-US" dirty="0"/>
              <a:t>4</a:t>
            </a:r>
            <a:endParaRPr lang="ar-LY"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187532"/>
            <a:ext cx="11781183" cy="5670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9499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8FC0F2A-8F2E-4127-9300-A787973B6343}"/>
              </a:ext>
            </a:extLst>
          </p:cNvPr>
          <p:cNvSpPr/>
          <p:nvPr/>
        </p:nvSpPr>
        <p:spPr>
          <a:xfrm>
            <a:off x="8835517" y="1905172"/>
            <a:ext cx="349792" cy="3191557"/>
          </a:xfrm>
          <a:prstGeom prst="rect">
            <a:avLst/>
          </a:prstGeom>
          <a:solidFill>
            <a:srgbClr val="247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sp>
        <p:nvSpPr>
          <p:cNvPr id="11" name="TextBox 10">
            <a:extLst>
              <a:ext uri="{FF2B5EF4-FFF2-40B4-BE49-F238E27FC236}">
                <a16:creationId xmlns:a16="http://schemas.microsoft.com/office/drawing/2014/main" id="{1256DE6B-BDD9-4F0A-BCEA-C8E5E63A14A9}"/>
              </a:ext>
            </a:extLst>
          </p:cNvPr>
          <p:cNvSpPr txBox="1"/>
          <p:nvPr/>
        </p:nvSpPr>
        <p:spPr>
          <a:xfrm>
            <a:off x="2158485" y="1905172"/>
            <a:ext cx="4745182" cy="584775"/>
          </a:xfrm>
          <a:prstGeom prst="rect">
            <a:avLst/>
          </a:prstGeom>
          <a:noFill/>
        </p:spPr>
        <p:txBody>
          <a:bodyPr wrap="square" rtlCol="0">
            <a:spAutoFit/>
          </a:bodyPr>
          <a:lstStyle/>
          <a:p>
            <a:r>
              <a:rPr lang="en-US" sz="3200" b="1" dirty="0" smtClean="0">
                <a:latin typeface="Constantia" panose="02030602050306030303" pitchFamily="18" charset="0"/>
                <a:cs typeface="+mj-cs"/>
              </a:rPr>
              <a:t>1. PLANNING </a:t>
            </a:r>
            <a:endParaRPr lang="en-PH" sz="3200" b="1" dirty="0">
              <a:latin typeface="Constantia" panose="02030602050306030303" pitchFamily="18" charset="0"/>
              <a:cs typeface="+mj-cs"/>
            </a:endParaRPr>
          </a:p>
        </p:txBody>
      </p:sp>
      <p:pic>
        <p:nvPicPr>
          <p:cNvPr id="9" name="Graphic 8" descr="Badge with solid fill">
            <a:extLst>
              <a:ext uri="{FF2B5EF4-FFF2-40B4-BE49-F238E27FC236}">
                <a16:creationId xmlns:a16="http://schemas.microsoft.com/office/drawing/2014/main" id="{8B483084-51C7-4C5D-A5AF-531A180C491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244085" y="8792286"/>
            <a:ext cx="914400" cy="914400"/>
          </a:xfrm>
          <a:prstGeom prst="rect">
            <a:avLst/>
          </a:prstGeom>
        </p:spPr>
      </p:pic>
      <p:pic>
        <p:nvPicPr>
          <p:cNvPr id="12" name="Graphic 11" descr="Badge 3 with solid fill">
            <a:extLst>
              <a:ext uri="{FF2B5EF4-FFF2-40B4-BE49-F238E27FC236}">
                <a16:creationId xmlns:a16="http://schemas.microsoft.com/office/drawing/2014/main" id="{35FC7DF9-33E4-4A7A-8F28-A4279D2486A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244085" y="10726572"/>
            <a:ext cx="914400" cy="914400"/>
          </a:xfrm>
          <a:prstGeom prst="rect">
            <a:avLst/>
          </a:prstGeom>
        </p:spPr>
      </p:pic>
      <p:pic>
        <p:nvPicPr>
          <p:cNvPr id="14" name="Graphic 13" descr="Badge 5 with solid fill">
            <a:extLst>
              <a:ext uri="{FF2B5EF4-FFF2-40B4-BE49-F238E27FC236}">
                <a16:creationId xmlns:a16="http://schemas.microsoft.com/office/drawing/2014/main" id="{70A49F26-99AE-4940-A680-FF171EA9D4A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tretch>
            <a:fillRect/>
          </a:stretch>
        </p:blipFill>
        <p:spPr>
          <a:xfrm>
            <a:off x="1244085" y="14595143"/>
            <a:ext cx="914400" cy="914400"/>
          </a:xfrm>
          <a:prstGeom prst="rect">
            <a:avLst/>
          </a:prstGeom>
        </p:spPr>
      </p:pic>
      <p:pic>
        <p:nvPicPr>
          <p:cNvPr id="15" name="Graphic 14" descr="Badge 4 with solid fill">
            <a:extLst>
              <a:ext uri="{FF2B5EF4-FFF2-40B4-BE49-F238E27FC236}">
                <a16:creationId xmlns:a16="http://schemas.microsoft.com/office/drawing/2014/main" id="{2BC4CDE9-1990-4471-831C-C75A2F95214A}"/>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 xmlns:asvg="http://schemas.microsoft.com/office/drawing/2016/SVG/main" r:embed="rId11"/>
              </a:ext>
            </a:extLst>
          </a:blip>
          <a:stretch>
            <a:fillRect/>
          </a:stretch>
        </p:blipFill>
        <p:spPr>
          <a:xfrm>
            <a:off x="1244085" y="12660858"/>
            <a:ext cx="914400" cy="914400"/>
          </a:xfrm>
          <a:prstGeom prst="rect">
            <a:avLst/>
          </a:prstGeom>
        </p:spPr>
      </p:pic>
      <p:sp>
        <p:nvSpPr>
          <p:cNvPr id="16" name="مربع نص 15"/>
          <p:cNvSpPr txBox="1"/>
          <p:nvPr/>
        </p:nvSpPr>
        <p:spPr>
          <a:xfrm>
            <a:off x="11907078" y="6444569"/>
            <a:ext cx="569844" cy="369332"/>
          </a:xfrm>
          <a:prstGeom prst="rect">
            <a:avLst/>
          </a:prstGeom>
          <a:noFill/>
        </p:spPr>
        <p:txBody>
          <a:bodyPr wrap="square" rtlCol="1">
            <a:spAutoFit/>
          </a:bodyPr>
          <a:lstStyle/>
          <a:p>
            <a:r>
              <a:rPr lang="en-US" dirty="0"/>
              <a:t>5</a:t>
            </a:r>
            <a:endParaRPr lang="ar-LY" dirty="0"/>
          </a:p>
        </p:txBody>
      </p:sp>
      <p:pic>
        <p:nvPicPr>
          <p:cNvPr id="2050"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310396" y="4027441"/>
            <a:ext cx="2881604" cy="2138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1479667" y="2922507"/>
            <a:ext cx="6118166" cy="2246769"/>
          </a:xfrm>
          <a:prstGeom prst="rect">
            <a:avLst/>
          </a:prstGeom>
          <a:noFill/>
        </p:spPr>
        <p:txBody>
          <a:bodyPr wrap="square" rtlCol="0">
            <a:spAutoFit/>
          </a:bodyPr>
          <a:lstStyle/>
          <a:p>
            <a:pPr algn="just"/>
            <a:r>
              <a:rPr lang="en-US" sz="2800" dirty="0" smtClean="0"/>
              <a:t>Planning is the preliminary function of management  which involves deciding in advance what is to be done in future, when is the right time to do it, how we can do it and who will do it.</a:t>
            </a:r>
            <a:endParaRPr lang="en-US" sz="2800" dirty="0"/>
          </a:p>
        </p:txBody>
      </p:sp>
    </p:spTree>
    <p:extLst>
      <p:ext uri="{BB962C8B-B14F-4D97-AF65-F5344CB8AC3E}">
        <p14:creationId xmlns:p14="http://schemas.microsoft.com/office/powerpoint/2010/main" val="1967086427"/>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8FC0F2A-8F2E-4127-9300-A787973B6343}"/>
              </a:ext>
            </a:extLst>
          </p:cNvPr>
          <p:cNvSpPr/>
          <p:nvPr/>
        </p:nvSpPr>
        <p:spPr>
          <a:xfrm>
            <a:off x="1213942" y="1712824"/>
            <a:ext cx="8656793" cy="306476"/>
          </a:xfrm>
          <a:prstGeom prst="rect">
            <a:avLst/>
          </a:prstGeom>
          <a:solidFill>
            <a:srgbClr val="247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pic>
        <p:nvPicPr>
          <p:cNvPr id="13" name="Graphic 12" descr="Badge with solid fill">
            <a:extLst>
              <a:ext uri="{FF2B5EF4-FFF2-40B4-BE49-F238E27FC236}">
                <a16:creationId xmlns:a16="http://schemas.microsoft.com/office/drawing/2014/main" id="{A54B763A-799C-49FB-BD35-BD1674F06F2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057138" y="-7985205"/>
            <a:ext cx="914400" cy="914400"/>
          </a:xfrm>
          <a:prstGeom prst="rect">
            <a:avLst/>
          </a:prstGeom>
        </p:spPr>
      </p:pic>
      <p:pic>
        <p:nvPicPr>
          <p:cNvPr id="15" name="Graphic 14" descr="Badge 3 with solid fill">
            <a:extLst>
              <a:ext uri="{FF2B5EF4-FFF2-40B4-BE49-F238E27FC236}">
                <a16:creationId xmlns:a16="http://schemas.microsoft.com/office/drawing/2014/main" id="{86573C94-083C-4110-8E1E-771ED76DEA4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057138" y="-6087014"/>
            <a:ext cx="914400" cy="914400"/>
          </a:xfrm>
          <a:prstGeom prst="rect">
            <a:avLst/>
          </a:prstGeom>
        </p:spPr>
      </p:pic>
      <p:pic>
        <p:nvPicPr>
          <p:cNvPr id="17" name="Graphic 16" descr="Badge 1 with solid fill">
            <a:extLst>
              <a:ext uri="{FF2B5EF4-FFF2-40B4-BE49-F238E27FC236}">
                <a16:creationId xmlns:a16="http://schemas.microsoft.com/office/drawing/2014/main" id="{8131B825-E9D6-4315-B1DA-7689B657BA6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1057138" y="-9883396"/>
            <a:ext cx="914400" cy="914400"/>
          </a:xfrm>
          <a:prstGeom prst="rect">
            <a:avLst/>
          </a:prstGeom>
        </p:spPr>
      </p:pic>
      <p:pic>
        <p:nvPicPr>
          <p:cNvPr id="21" name="Graphic 20" descr="Badge 4 with solid fill">
            <a:extLst>
              <a:ext uri="{FF2B5EF4-FFF2-40B4-BE49-F238E27FC236}">
                <a16:creationId xmlns:a16="http://schemas.microsoft.com/office/drawing/2014/main" id="{973B91FC-B4DA-4409-8C39-08CF57120AB3}"/>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11"/>
              </a:ext>
            </a:extLst>
          </a:blip>
          <a:stretch>
            <a:fillRect/>
          </a:stretch>
        </p:blipFill>
        <p:spPr>
          <a:xfrm>
            <a:off x="1057138" y="-4188823"/>
            <a:ext cx="914400" cy="914400"/>
          </a:xfrm>
          <a:prstGeom prst="rect">
            <a:avLst/>
          </a:prstGeom>
        </p:spPr>
      </p:pic>
      <p:sp>
        <p:nvSpPr>
          <p:cNvPr id="3" name="TextBox 2">
            <a:extLst>
              <a:ext uri="{FF2B5EF4-FFF2-40B4-BE49-F238E27FC236}">
                <a16:creationId xmlns:a16="http://schemas.microsoft.com/office/drawing/2014/main" id="{0F39170F-06FB-4453-9CB6-8EC8DDA90B26}"/>
              </a:ext>
            </a:extLst>
          </p:cNvPr>
          <p:cNvSpPr txBox="1"/>
          <p:nvPr/>
        </p:nvSpPr>
        <p:spPr>
          <a:xfrm>
            <a:off x="1213942" y="2329170"/>
            <a:ext cx="8234858" cy="1015663"/>
          </a:xfrm>
          <a:prstGeom prst="rect">
            <a:avLst/>
          </a:prstGeom>
          <a:noFill/>
        </p:spPr>
        <p:txBody>
          <a:bodyPr wrap="square" rtlCol="0">
            <a:spAutoFit/>
          </a:bodyPr>
          <a:lstStyle/>
          <a:p>
            <a:pPr algn="just"/>
            <a:endParaRPr lang="en-AU" sz="2000" dirty="0">
              <a:latin typeface="Constantia" panose="02030602050306030303" pitchFamily="18" charset="0"/>
              <a:ea typeface="Lora"/>
              <a:cs typeface="Lora"/>
              <a:sym typeface="Lora"/>
            </a:endParaRPr>
          </a:p>
          <a:p>
            <a:pPr lvl="0" algn="just"/>
            <a:endParaRPr lang="en-AU" sz="2000" dirty="0">
              <a:latin typeface="Constantia" panose="02030602050306030303" pitchFamily="18" charset="0"/>
              <a:ea typeface="Lora"/>
              <a:cs typeface="Lora"/>
              <a:sym typeface="Lora"/>
            </a:endParaRPr>
          </a:p>
          <a:p>
            <a:pPr algn="just"/>
            <a:endParaRPr lang="en-US" sz="2000" dirty="0">
              <a:latin typeface="Constantia" panose="02030602050306030303" pitchFamily="18" charset="0"/>
            </a:endParaRPr>
          </a:p>
        </p:txBody>
      </p:sp>
      <p:sp>
        <p:nvSpPr>
          <p:cNvPr id="2" name="مستطيل 1"/>
          <p:cNvSpPr/>
          <p:nvPr/>
        </p:nvSpPr>
        <p:spPr>
          <a:xfrm>
            <a:off x="1213942" y="1049676"/>
            <a:ext cx="3479863" cy="584775"/>
          </a:xfrm>
          <a:prstGeom prst="rect">
            <a:avLst/>
          </a:prstGeom>
        </p:spPr>
        <p:txBody>
          <a:bodyPr wrap="none">
            <a:spAutoFit/>
          </a:bodyPr>
          <a:lstStyle/>
          <a:p>
            <a:r>
              <a:rPr lang="en-US" sz="3200" b="1" dirty="0" smtClean="0">
                <a:latin typeface="Constantia" panose="02030602050306030303" pitchFamily="18" charset="0"/>
              </a:rPr>
              <a:t>2. ORGANIZING  </a:t>
            </a:r>
            <a:endParaRPr lang="en-PH" sz="3200" b="1" dirty="0">
              <a:latin typeface="Constantia" panose="02030602050306030303" pitchFamily="18" charset="0"/>
            </a:endParaRPr>
          </a:p>
        </p:txBody>
      </p:sp>
      <p:sp>
        <p:nvSpPr>
          <p:cNvPr id="14" name="مربع نص 13"/>
          <p:cNvSpPr txBox="1"/>
          <p:nvPr/>
        </p:nvSpPr>
        <p:spPr>
          <a:xfrm>
            <a:off x="11781183" y="6361043"/>
            <a:ext cx="569844" cy="369332"/>
          </a:xfrm>
          <a:prstGeom prst="rect">
            <a:avLst/>
          </a:prstGeom>
          <a:noFill/>
        </p:spPr>
        <p:txBody>
          <a:bodyPr wrap="square" rtlCol="1">
            <a:spAutoFit/>
          </a:bodyPr>
          <a:lstStyle/>
          <a:p>
            <a:r>
              <a:rPr lang="en-US" dirty="0"/>
              <a:t>6</a:t>
            </a:r>
            <a:endParaRPr lang="ar-LY" dirty="0"/>
          </a:p>
        </p:txBody>
      </p:sp>
      <p:pic>
        <p:nvPicPr>
          <p:cNvPr id="3074"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914208" y="4056086"/>
            <a:ext cx="3069183" cy="2691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057138" y="2717258"/>
            <a:ext cx="6096000" cy="2677656"/>
          </a:xfrm>
          <a:prstGeom prst="rect">
            <a:avLst/>
          </a:prstGeom>
        </p:spPr>
        <p:txBody>
          <a:bodyPr>
            <a:spAutoFit/>
          </a:bodyPr>
          <a:lstStyle/>
          <a:p>
            <a:pPr algn="just"/>
            <a:r>
              <a:rPr lang="en-US" sz="2800" dirty="0"/>
              <a:t>Every existing institution has goals that it wants to achieve through the efforts of the workers present in this organization and until it is completed and we can fully invest these efforts and these actions, so they must be organized correctly.</a:t>
            </a:r>
          </a:p>
        </p:txBody>
      </p:sp>
    </p:spTree>
    <p:extLst>
      <p:ext uri="{BB962C8B-B14F-4D97-AF65-F5344CB8AC3E}">
        <p14:creationId xmlns:p14="http://schemas.microsoft.com/office/powerpoint/2010/main" val="1089122536"/>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8FC0F2A-8F2E-4127-9300-A787973B6343}"/>
              </a:ext>
            </a:extLst>
          </p:cNvPr>
          <p:cNvSpPr/>
          <p:nvPr/>
        </p:nvSpPr>
        <p:spPr>
          <a:xfrm>
            <a:off x="1213942" y="1252241"/>
            <a:ext cx="7440620" cy="255697"/>
          </a:xfrm>
          <a:prstGeom prst="rect">
            <a:avLst/>
          </a:prstGeom>
          <a:solidFill>
            <a:srgbClr val="247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pic>
        <p:nvPicPr>
          <p:cNvPr id="13" name="Graphic 12" descr="Badge with solid fill">
            <a:extLst>
              <a:ext uri="{FF2B5EF4-FFF2-40B4-BE49-F238E27FC236}">
                <a16:creationId xmlns:a16="http://schemas.microsoft.com/office/drawing/2014/main" id="{A54B763A-799C-49FB-BD35-BD1674F06F2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057138" y="-7985205"/>
            <a:ext cx="914400" cy="914400"/>
          </a:xfrm>
          <a:prstGeom prst="rect">
            <a:avLst/>
          </a:prstGeom>
        </p:spPr>
      </p:pic>
      <p:pic>
        <p:nvPicPr>
          <p:cNvPr id="15" name="Graphic 14" descr="Badge 3 with solid fill">
            <a:extLst>
              <a:ext uri="{FF2B5EF4-FFF2-40B4-BE49-F238E27FC236}">
                <a16:creationId xmlns:a16="http://schemas.microsoft.com/office/drawing/2014/main" id="{86573C94-083C-4110-8E1E-771ED76DEA4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057138" y="-6087014"/>
            <a:ext cx="914400" cy="914400"/>
          </a:xfrm>
          <a:prstGeom prst="rect">
            <a:avLst/>
          </a:prstGeom>
        </p:spPr>
      </p:pic>
      <p:pic>
        <p:nvPicPr>
          <p:cNvPr id="17" name="Graphic 16" descr="Badge 1 with solid fill">
            <a:extLst>
              <a:ext uri="{FF2B5EF4-FFF2-40B4-BE49-F238E27FC236}">
                <a16:creationId xmlns:a16="http://schemas.microsoft.com/office/drawing/2014/main" id="{8131B825-E9D6-4315-B1DA-7689B657BA6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1057138" y="-9883396"/>
            <a:ext cx="914400" cy="914400"/>
          </a:xfrm>
          <a:prstGeom prst="rect">
            <a:avLst/>
          </a:prstGeom>
        </p:spPr>
      </p:pic>
      <p:pic>
        <p:nvPicPr>
          <p:cNvPr id="21" name="Graphic 20" descr="Badge 4 with solid fill">
            <a:extLst>
              <a:ext uri="{FF2B5EF4-FFF2-40B4-BE49-F238E27FC236}">
                <a16:creationId xmlns:a16="http://schemas.microsoft.com/office/drawing/2014/main" id="{973B91FC-B4DA-4409-8C39-08CF57120AB3}"/>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11"/>
              </a:ext>
            </a:extLst>
          </a:blip>
          <a:stretch>
            <a:fillRect/>
          </a:stretch>
        </p:blipFill>
        <p:spPr>
          <a:xfrm>
            <a:off x="1057138" y="-4188823"/>
            <a:ext cx="914400" cy="914400"/>
          </a:xfrm>
          <a:prstGeom prst="rect">
            <a:avLst/>
          </a:prstGeom>
        </p:spPr>
      </p:pic>
      <p:sp>
        <p:nvSpPr>
          <p:cNvPr id="11" name="مربع نص 10"/>
          <p:cNvSpPr txBox="1"/>
          <p:nvPr/>
        </p:nvSpPr>
        <p:spPr>
          <a:xfrm>
            <a:off x="11781183" y="6361043"/>
            <a:ext cx="569844" cy="369332"/>
          </a:xfrm>
          <a:prstGeom prst="rect">
            <a:avLst/>
          </a:prstGeom>
          <a:noFill/>
        </p:spPr>
        <p:txBody>
          <a:bodyPr wrap="square" rtlCol="1">
            <a:spAutoFit/>
          </a:bodyPr>
          <a:lstStyle/>
          <a:p>
            <a:r>
              <a:rPr lang="en-US" dirty="0"/>
              <a:t>7</a:t>
            </a:r>
            <a:endParaRPr lang="ar-LY" dirty="0"/>
          </a:p>
        </p:txBody>
      </p:sp>
      <p:sp>
        <p:nvSpPr>
          <p:cNvPr id="2" name="مربع نص 1"/>
          <p:cNvSpPr txBox="1"/>
          <p:nvPr/>
        </p:nvSpPr>
        <p:spPr>
          <a:xfrm>
            <a:off x="1507950" y="627371"/>
            <a:ext cx="2542684" cy="584775"/>
          </a:xfrm>
          <a:prstGeom prst="rect">
            <a:avLst/>
          </a:prstGeom>
          <a:noFill/>
        </p:spPr>
        <p:txBody>
          <a:bodyPr wrap="none" rtlCol="0">
            <a:spAutoFit/>
          </a:bodyPr>
          <a:lstStyle/>
          <a:p>
            <a:r>
              <a:rPr lang="en-US" sz="3200" b="1" dirty="0" smtClean="0">
                <a:latin typeface="Constantia" pitchFamily="18" charset="0"/>
              </a:rPr>
              <a:t>3. </a:t>
            </a:r>
            <a:r>
              <a:rPr lang="en-US" sz="3200" b="1" dirty="0">
                <a:latin typeface="Constantia" pitchFamily="18" charset="0"/>
              </a:rPr>
              <a:t>LEADING </a:t>
            </a:r>
          </a:p>
        </p:txBody>
      </p:sp>
      <p:sp>
        <p:nvSpPr>
          <p:cNvPr id="4" name="مستطيل 3"/>
          <p:cNvSpPr/>
          <p:nvPr/>
        </p:nvSpPr>
        <p:spPr>
          <a:xfrm>
            <a:off x="1213941" y="1803553"/>
            <a:ext cx="7830305" cy="1384995"/>
          </a:xfrm>
          <a:prstGeom prst="rect">
            <a:avLst/>
          </a:prstGeom>
        </p:spPr>
        <p:txBody>
          <a:bodyPr wrap="square">
            <a:spAutoFit/>
          </a:bodyPr>
          <a:lstStyle/>
          <a:p>
            <a:pPr algn="just"/>
            <a:r>
              <a:rPr lang="en-US" sz="2800" dirty="0"/>
              <a:t>The manager's ability to influence subordinates to work with enthusiasm and confidence to accomplish the tasks assigned to </a:t>
            </a:r>
            <a:r>
              <a:rPr lang="en-US" sz="2800" dirty="0" smtClean="0"/>
              <a:t>them.</a:t>
            </a:r>
            <a:endParaRPr lang="en-US" sz="2800" dirty="0"/>
          </a:p>
        </p:txBody>
      </p:sp>
      <p:sp>
        <p:nvSpPr>
          <p:cNvPr id="5" name="مستطيل 4"/>
          <p:cNvSpPr/>
          <p:nvPr/>
        </p:nvSpPr>
        <p:spPr>
          <a:xfrm>
            <a:off x="1291384" y="3429000"/>
            <a:ext cx="4075218" cy="523220"/>
          </a:xfrm>
          <a:prstGeom prst="rect">
            <a:avLst/>
          </a:prstGeom>
        </p:spPr>
        <p:txBody>
          <a:bodyPr wrap="none">
            <a:spAutoFit/>
          </a:bodyPr>
          <a:lstStyle/>
          <a:p>
            <a:r>
              <a:rPr lang="en-US" sz="2800" dirty="0"/>
              <a:t>Leadership power sources:</a:t>
            </a:r>
          </a:p>
        </p:txBody>
      </p:sp>
      <p:sp>
        <p:nvSpPr>
          <p:cNvPr id="7" name="مربع نص 6"/>
          <p:cNvSpPr txBox="1"/>
          <p:nvPr/>
        </p:nvSpPr>
        <p:spPr>
          <a:xfrm>
            <a:off x="2424867" y="4289369"/>
            <a:ext cx="1808252" cy="523220"/>
          </a:xfrm>
          <a:prstGeom prst="rect">
            <a:avLst/>
          </a:prstGeom>
          <a:noFill/>
        </p:spPr>
        <p:txBody>
          <a:bodyPr wrap="none" rtlCol="0">
            <a:spAutoFit/>
          </a:bodyPr>
          <a:lstStyle/>
          <a:p>
            <a:r>
              <a:rPr lang="en-US" sz="2800" dirty="0" smtClean="0"/>
              <a:t>Legal force</a:t>
            </a:r>
            <a:r>
              <a:rPr lang="en-US" dirty="0" smtClean="0"/>
              <a:t>.</a:t>
            </a:r>
            <a:endParaRPr lang="en-US" dirty="0"/>
          </a:p>
        </p:txBody>
      </p:sp>
      <p:sp>
        <p:nvSpPr>
          <p:cNvPr id="9" name="مربع نص 8"/>
          <p:cNvSpPr txBox="1"/>
          <p:nvPr/>
        </p:nvSpPr>
        <p:spPr>
          <a:xfrm>
            <a:off x="2318740" y="5085066"/>
            <a:ext cx="5620706" cy="523220"/>
          </a:xfrm>
          <a:prstGeom prst="rect">
            <a:avLst/>
          </a:prstGeom>
          <a:noFill/>
        </p:spPr>
        <p:txBody>
          <a:bodyPr wrap="none" rtlCol="0">
            <a:spAutoFit/>
          </a:bodyPr>
          <a:lstStyle/>
          <a:p>
            <a:r>
              <a:rPr lang="en-US" sz="2800" dirty="0"/>
              <a:t>The power of reward and </a:t>
            </a:r>
            <a:r>
              <a:rPr lang="en-US" sz="2800" dirty="0" smtClean="0"/>
              <a:t>motivation.</a:t>
            </a:r>
            <a:endParaRPr lang="en-US" sz="2800" dirty="0"/>
          </a:p>
        </p:txBody>
      </p:sp>
      <p:pic>
        <p:nvPicPr>
          <p:cNvPr id="4098"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04340" y="4023971"/>
            <a:ext cx="914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04340" y="4889476"/>
            <a:ext cx="914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1361710"/>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258956" y="854471"/>
            <a:ext cx="6096000" cy="584775"/>
          </a:xfrm>
          <a:prstGeom prst="rect">
            <a:avLst/>
          </a:prstGeom>
        </p:spPr>
        <p:txBody>
          <a:bodyPr>
            <a:spAutoFit/>
          </a:bodyPr>
          <a:lstStyle/>
          <a:p>
            <a:r>
              <a:rPr lang="en-US" sz="3200" b="1" dirty="0" smtClean="0">
                <a:latin typeface="Constantia" pitchFamily="18" charset="0"/>
              </a:rPr>
              <a:t>4. CONTROLLING  </a:t>
            </a:r>
            <a:endParaRPr lang="ar-LY" sz="3200" b="1" dirty="0">
              <a:latin typeface="Constantia" pitchFamily="18" charset="0"/>
            </a:endParaRPr>
          </a:p>
        </p:txBody>
      </p:sp>
      <p:sp>
        <p:nvSpPr>
          <p:cNvPr id="6" name="مربع نص 5"/>
          <p:cNvSpPr txBox="1"/>
          <p:nvPr/>
        </p:nvSpPr>
        <p:spPr>
          <a:xfrm>
            <a:off x="1258955" y="2059631"/>
            <a:ext cx="8699691" cy="1815882"/>
          </a:xfrm>
          <a:prstGeom prst="rect">
            <a:avLst/>
          </a:prstGeom>
          <a:noFill/>
        </p:spPr>
        <p:txBody>
          <a:bodyPr wrap="square" rtlCol="1">
            <a:spAutoFit/>
          </a:bodyPr>
          <a:lstStyle/>
          <a:p>
            <a:pPr algn="just"/>
            <a:r>
              <a:rPr lang="en-US" sz="2800" dirty="0">
                <a:latin typeface="Constantia" panose="02030602050306030303" pitchFamily="18" charset="0"/>
              </a:rPr>
              <a:t>To ensure all of the above functions are working toward the success of a company, managers should consistently monitor employee performance, quality of work, and the efficiency and reliability of completed projects.</a:t>
            </a:r>
            <a:endParaRPr lang="ar-LY" sz="2800" dirty="0">
              <a:latin typeface="Constantia" panose="02030602050306030303" pitchFamily="18" charset="0"/>
            </a:endParaRPr>
          </a:p>
        </p:txBody>
      </p:sp>
      <p:sp>
        <p:nvSpPr>
          <p:cNvPr id="20" name="Rectangle 9">
            <a:extLst>
              <a:ext uri="{FF2B5EF4-FFF2-40B4-BE49-F238E27FC236}">
                <a16:creationId xmlns:a16="http://schemas.microsoft.com/office/drawing/2014/main" id="{88FC0F2A-8F2E-4127-9300-A787973B6343}"/>
              </a:ext>
            </a:extLst>
          </p:cNvPr>
          <p:cNvSpPr/>
          <p:nvPr/>
        </p:nvSpPr>
        <p:spPr>
          <a:xfrm>
            <a:off x="1258956" y="1656970"/>
            <a:ext cx="7440620" cy="127849"/>
          </a:xfrm>
          <a:prstGeom prst="rect">
            <a:avLst/>
          </a:prstGeom>
          <a:solidFill>
            <a:srgbClr val="247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sp>
        <p:nvSpPr>
          <p:cNvPr id="22" name="مربع نص 21"/>
          <p:cNvSpPr txBox="1"/>
          <p:nvPr/>
        </p:nvSpPr>
        <p:spPr>
          <a:xfrm>
            <a:off x="11781183" y="6361043"/>
            <a:ext cx="569844" cy="369332"/>
          </a:xfrm>
          <a:prstGeom prst="rect">
            <a:avLst/>
          </a:prstGeom>
          <a:noFill/>
        </p:spPr>
        <p:txBody>
          <a:bodyPr wrap="square" rtlCol="1">
            <a:spAutoFit/>
          </a:bodyPr>
          <a:lstStyle/>
          <a:p>
            <a:r>
              <a:rPr lang="en-US" dirty="0"/>
              <a:t>8</a:t>
            </a:r>
            <a:endParaRPr lang="ar-LY"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35524" y="4352935"/>
            <a:ext cx="2123122" cy="237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4722086"/>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C9E51382-D9E6-48F9-B8C7-D5BC526B6E9F}"/>
              </a:ext>
            </a:extLst>
          </p:cNvPr>
          <p:cNvSpPr/>
          <p:nvPr/>
        </p:nvSpPr>
        <p:spPr>
          <a:xfrm>
            <a:off x="1170340" y="1016001"/>
            <a:ext cx="10107259" cy="5050188"/>
          </a:xfrm>
          <a:prstGeom prst="roundRect">
            <a:avLst>
              <a:gd name="adj" fmla="val 5176"/>
            </a:avLst>
          </a:prstGeom>
          <a:solidFill>
            <a:srgbClr val="44A1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sp>
        <p:nvSpPr>
          <p:cNvPr id="7" name="مربع نص 6"/>
          <p:cNvSpPr txBox="1"/>
          <p:nvPr/>
        </p:nvSpPr>
        <p:spPr>
          <a:xfrm>
            <a:off x="11781183" y="6361043"/>
            <a:ext cx="569844" cy="369332"/>
          </a:xfrm>
          <a:prstGeom prst="rect">
            <a:avLst/>
          </a:prstGeom>
          <a:noFill/>
        </p:spPr>
        <p:txBody>
          <a:bodyPr wrap="square" rtlCol="1">
            <a:spAutoFit/>
          </a:bodyPr>
          <a:lstStyle/>
          <a:p>
            <a:r>
              <a:rPr lang="en-US" dirty="0"/>
              <a:t>9</a:t>
            </a:r>
            <a:endParaRPr lang="ar-LY" dirty="0"/>
          </a:p>
        </p:txBody>
      </p:sp>
      <p:sp>
        <p:nvSpPr>
          <p:cNvPr id="4" name="مربع نص 3"/>
          <p:cNvSpPr txBox="1"/>
          <p:nvPr/>
        </p:nvSpPr>
        <p:spPr>
          <a:xfrm>
            <a:off x="1778923" y="185004"/>
            <a:ext cx="3194016" cy="830997"/>
          </a:xfrm>
          <a:prstGeom prst="rect">
            <a:avLst/>
          </a:prstGeom>
          <a:noFill/>
        </p:spPr>
        <p:txBody>
          <a:bodyPr wrap="none" rtlCol="0">
            <a:spAutoFit/>
          </a:bodyPr>
          <a:lstStyle/>
          <a:p>
            <a:r>
              <a:rPr lang="en-US" sz="4800" dirty="0">
                <a:latin typeface="Constantia" pitchFamily="18" charset="0"/>
              </a:rPr>
              <a:t>Conclusion</a:t>
            </a:r>
          </a:p>
        </p:txBody>
      </p:sp>
      <p:sp>
        <p:nvSpPr>
          <p:cNvPr id="2" name="مستطيل 1"/>
          <p:cNvSpPr/>
          <p:nvPr/>
        </p:nvSpPr>
        <p:spPr>
          <a:xfrm>
            <a:off x="2349730" y="1537545"/>
            <a:ext cx="6810895" cy="3046988"/>
          </a:xfrm>
          <a:prstGeom prst="rect">
            <a:avLst/>
          </a:prstGeom>
        </p:spPr>
        <p:txBody>
          <a:bodyPr wrap="square">
            <a:spAutoFit/>
          </a:bodyPr>
          <a:lstStyle/>
          <a:p>
            <a:pPr algn="ctr"/>
            <a:r>
              <a:rPr lang="en-US" sz="3200" dirty="0"/>
              <a:t>These four functions are among the most important functions of the organization in order for the work to be successful and the goals of the organization to be achieved more </a:t>
            </a:r>
            <a:r>
              <a:rPr lang="en-US" sz="3200" dirty="0" smtClean="0"/>
              <a:t>broadly.</a:t>
            </a:r>
            <a:endParaRPr lang="en-US" sz="32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4494" y="3823855"/>
            <a:ext cx="2322022" cy="2242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7095056"/>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1033</TotalTime>
  <Words>343</Words>
  <Application>Microsoft Office PowerPoint</Application>
  <PresentationFormat>Widescreen</PresentationFormat>
  <Paragraphs>45</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Constantia</vt:lpstr>
      <vt:lpstr>Biotif Black</vt:lpstr>
      <vt:lpstr>Arial</vt:lpstr>
      <vt:lpstr>Calibri</vt:lpstr>
      <vt:lpstr>Calibri Light</vt:lpstr>
      <vt:lpstr>Lora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Noah Arceo</dc:creator>
  <cp:lastModifiedBy>Maher Fattouh</cp:lastModifiedBy>
  <cp:revision>63</cp:revision>
  <dcterms:created xsi:type="dcterms:W3CDTF">2021-12-08T01:10:49Z</dcterms:created>
  <dcterms:modified xsi:type="dcterms:W3CDTF">2022-04-02T09:08:09Z</dcterms:modified>
</cp:coreProperties>
</file>