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8288000" cy="10287000"/>
  <p:notesSz cx="18288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754" y="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028A1-13D4-47D0-9089-3BC1CCD25679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5F09A-E5E5-4E86-82BE-51DE7884A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148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C9338-5D1B-4BA3-8798-5057FD1AE178}" type="datetime1">
              <a:rPr lang="en-US" smtClean="0"/>
              <a:t>6/3/2022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470EF-F0F4-460F-A973-2CBBC037C5A6}" type="datetime1">
              <a:rPr lang="en-US" smtClean="0"/>
              <a:t>6/3/2022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466FA-5A92-4EE3-A798-733388F01104}" type="datetime1">
              <a:rPr lang="en-US" smtClean="0"/>
              <a:t>6/3/2022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F3596-0C4B-4E9A-A924-83E843DC576D}" type="datetime1">
              <a:rPr lang="en-US" smtClean="0"/>
              <a:t>6/3/2022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71BD1-DD58-473B-A547-434BA9EEC647}" type="datetime1">
              <a:rPr lang="en-US" smtClean="0"/>
              <a:t>6/3/2022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1D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5428" y="360426"/>
            <a:ext cx="9808845" cy="1946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296901" y="2441104"/>
            <a:ext cx="11384915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95029-501D-4C29-85A6-52AAE84E6D3D}" type="datetime1">
              <a:rPr lang="en-US" smtClean="0"/>
              <a:t>6/3/2022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7092" y="395989"/>
            <a:ext cx="18305092" cy="10136294"/>
            <a:chOff x="0" y="395990"/>
            <a:chExt cx="18305092" cy="10136294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9007" y="395990"/>
              <a:ext cx="15192374" cy="989100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4647221"/>
              <a:ext cx="9853543" cy="563977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981796" y="4401936"/>
              <a:ext cx="4323296" cy="613034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5142669" y="1957285"/>
              <a:ext cx="1207135" cy="1225550"/>
            </a:xfrm>
            <a:custGeom>
              <a:avLst/>
              <a:gdLst/>
              <a:ahLst/>
              <a:cxnLst/>
              <a:rect l="l" t="t" r="r" b="b"/>
              <a:pathLst>
                <a:path w="1207134" h="1225550">
                  <a:moveTo>
                    <a:pt x="0" y="810142"/>
                  </a:moveTo>
                  <a:lnTo>
                    <a:pt x="18147" y="709654"/>
                  </a:lnTo>
                  <a:lnTo>
                    <a:pt x="99287" y="591607"/>
                  </a:lnTo>
                  <a:lnTo>
                    <a:pt x="188353" y="493373"/>
                  </a:lnTo>
                  <a:lnTo>
                    <a:pt x="230279" y="452323"/>
                  </a:lnTo>
                  <a:lnTo>
                    <a:pt x="213521" y="395496"/>
                  </a:lnTo>
                  <a:lnTo>
                    <a:pt x="182735" y="265391"/>
                  </a:lnTo>
                  <a:lnTo>
                    <a:pt x="167149" y="122575"/>
                  </a:lnTo>
                  <a:lnTo>
                    <a:pt x="195993" y="27611"/>
                  </a:lnTo>
                  <a:lnTo>
                    <a:pt x="292149" y="18359"/>
                  </a:lnTo>
                  <a:lnTo>
                    <a:pt x="419812" y="68144"/>
                  </a:lnTo>
                  <a:lnTo>
                    <a:pt x="531345" y="131418"/>
                  </a:lnTo>
                  <a:lnTo>
                    <a:pt x="579109" y="162631"/>
                  </a:lnTo>
                  <a:lnTo>
                    <a:pt x="625421" y="128459"/>
                  </a:lnTo>
                  <a:lnTo>
                    <a:pt x="733603" y="58146"/>
                  </a:lnTo>
                  <a:lnTo>
                    <a:pt x="857525" y="0"/>
                  </a:lnTo>
                  <a:lnTo>
                    <a:pt x="951058" y="2325"/>
                  </a:lnTo>
                  <a:lnTo>
                    <a:pt x="979593" y="93708"/>
                  </a:lnTo>
                  <a:lnTo>
                    <a:pt x="963283" y="233619"/>
                  </a:lnTo>
                  <a:lnTo>
                    <a:pt x="931763" y="361775"/>
                  </a:lnTo>
                  <a:lnTo>
                    <a:pt x="914671" y="417890"/>
                  </a:lnTo>
                  <a:lnTo>
                    <a:pt x="963921" y="448587"/>
                  </a:lnTo>
                  <a:lnTo>
                    <a:pt x="1070329" y="524670"/>
                  </a:lnTo>
                  <a:lnTo>
                    <a:pt x="1171880" y="622123"/>
                  </a:lnTo>
                  <a:lnTo>
                    <a:pt x="1206559" y="716935"/>
                  </a:lnTo>
                  <a:lnTo>
                    <a:pt x="1133903" y="788962"/>
                  </a:lnTo>
                  <a:lnTo>
                    <a:pt x="1001040" y="828738"/>
                  </a:lnTo>
                  <a:lnTo>
                    <a:pt x="873366" y="845690"/>
                  </a:lnTo>
                  <a:lnTo>
                    <a:pt x="816276" y="849246"/>
                  </a:lnTo>
                  <a:lnTo>
                    <a:pt x="798699" y="907112"/>
                  </a:lnTo>
                  <a:lnTo>
                    <a:pt x="752537" y="1034904"/>
                  </a:lnTo>
                  <a:lnTo>
                    <a:pt x="687642" y="1163917"/>
                  </a:lnTo>
                  <a:lnTo>
                    <a:pt x="613865" y="1225443"/>
                  </a:lnTo>
                  <a:lnTo>
                    <a:pt x="538417" y="1177155"/>
                  </a:lnTo>
                  <a:lnTo>
                    <a:pt x="470290" y="1064548"/>
                  </a:lnTo>
                  <a:lnTo>
                    <a:pt x="420982" y="950717"/>
                  </a:lnTo>
                  <a:lnTo>
                    <a:pt x="401992" y="898752"/>
                  </a:lnTo>
                  <a:lnTo>
                    <a:pt x="345197" y="899948"/>
                  </a:lnTo>
                  <a:lnTo>
                    <a:pt x="217041" y="894557"/>
                  </a:lnTo>
                  <a:lnTo>
                    <a:pt x="80862" y="869111"/>
                  </a:lnTo>
                  <a:lnTo>
                    <a:pt x="0" y="810142"/>
                  </a:lnTo>
                  <a:close/>
                </a:path>
              </a:pathLst>
            </a:custGeom>
            <a:solidFill>
              <a:srgbClr val="C29A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102588" y="1912243"/>
              <a:ext cx="1283970" cy="1306195"/>
            </a:xfrm>
            <a:custGeom>
              <a:avLst/>
              <a:gdLst/>
              <a:ahLst/>
              <a:cxnLst/>
              <a:rect l="l" t="t" r="r" b="b"/>
              <a:pathLst>
                <a:path w="1283969" h="1306195">
                  <a:moveTo>
                    <a:pt x="996417" y="530956"/>
                  </a:moveTo>
                  <a:lnTo>
                    <a:pt x="997149" y="446985"/>
                  </a:lnTo>
                  <a:lnTo>
                    <a:pt x="1028662" y="466869"/>
                  </a:lnTo>
                  <a:lnTo>
                    <a:pt x="1066589" y="492296"/>
                  </a:lnTo>
                  <a:lnTo>
                    <a:pt x="1108215" y="522358"/>
                  </a:lnTo>
                  <a:lnTo>
                    <a:pt x="1150830" y="556145"/>
                  </a:lnTo>
                  <a:lnTo>
                    <a:pt x="1191719" y="592749"/>
                  </a:lnTo>
                  <a:lnTo>
                    <a:pt x="1228170" y="631262"/>
                  </a:lnTo>
                  <a:lnTo>
                    <a:pt x="1257470" y="670775"/>
                  </a:lnTo>
                  <a:lnTo>
                    <a:pt x="1276907" y="710380"/>
                  </a:lnTo>
                  <a:lnTo>
                    <a:pt x="1283766" y="749159"/>
                  </a:lnTo>
                  <a:lnTo>
                    <a:pt x="1283704" y="756206"/>
                  </a:lnTo>
                  <a:lnTo>
                    <a:pt x="1268717" y="801251"/>
                  </a:lnTo>
                  <a:lnTo>
                    <a:pt x="1212219" y="853964"/>
                  </a:lnTo>
                  <a:lnTo>
                    <a:pt x="1211586" y="854271"/>
                  </a:lnTo>
                  <a:lnTo>
                    <a:pt x="1212507" y="748551"/>
                  </a:lnTo>
                  <a:lnTo>
                    <a:pt x="1205530" y="721719"/>
                  </a:lnTo>
                  <a:lnTo>
                    <a:pt x="1155782" y="656986"/>
                  </a:lnTo>
                  <a:lnTo>
                    <a:pt x="1117901" y="621781"/>
                  </a:lnTo>
                  <a:lnTo>
                    <a:pt x="1074610" y="586480"/>
                  </a:lnTo>
                  <a:lnTo>
                    <a:pt x="1028356" y="552431"/>
                  </a:lnTo>
                  <a:lnTo>
                    <a:pt x="996417" y="530956"/>
                  </a:lnTo>
                  <a:close/>
                </a:path>
                <a:path w="1283969" h="1306195">
                  <a:moveTo>
                    <a:pt x="70382" y="930255"/>
                  </a:moveTo>
                  <a:lnTo>
                    <a:pt x="71215" y="834661"/>
                  </a:lnTo>
                  <a:lnTo>
                    <a:pt x="71869" y="838802"/>
                  </a:lnTo>
                  <a:lnTo>
                    <a:pt x="73189" y="842111"/>
                  </a:lnTo>
                  <a:lnTo>
                    <a:pt x="116665" y="875352"/>
                  </a:lnTo>
                  <a:lnTo>
                    <a:pt x="156066" y="887888"/>
                  </a:lnTo>
                  <a:lnTo>
                    <a:pt x="204261" y="897659"/>
                  </a:lnTo>
                  <a:lnTo>
                    <a:pt x="259012" y="904632"/>
                  </a:lnTo>
                  <a:lnTo>
                    <a:pt x="318084" y="908774"/>
                  </a:lnTo>
                  <a:lnTo>
                    <a:pt x="379238" y="910054"/>
                  </a:lnTo>
                  <a:lnTo>
                    <a:pt x="440240" y="908439"/>
                  </a:lnTo>
                  <a:lnTo>
                    <a:pt x="451848" y="909749"/>
                  </a:lnTo>
                  <a:lnTo>
                    <a:pt x="462164" y="914560"/>
                  </a:lnTo>
                  <a:lnTo>
                    <a:pt x="470429" y="922358"/>
                  </a:lnTo>
                  <a:lnTo>
                    <a:pt x="475883" y="932625"/>
                  </a:lnTo>
                  <a:lnTo>
                    <a:pt x="480952" y="947112"/>
                  </a:lnTo>
                  <a:lnTo>
                    <a:pt x="494762" y="984149"/>
                  </a:lnTo>
                  <a:lnTo>
                    <a:pt x="515832" y="1035932"/>
                  </a:lnTo>
                  <a:lnTo>
                    <a:pt x="542679" y="1094655"/>
                  </a:lnTo>
                  <a:lnTo>
                    <a:pt x="588752" y="1176277"/>
                  </a:lnTo>
                  <a:lnTo>
                    <a:pt x="622573" y="1217972"/>
                  </a:lnTo>
                  <a:lnTo>
                    <a:pt x="651610" y="1235160"/>
                  </a:lnTo>
                  <a:lnTo>
                    <a:pt x="659748" y="1231849"/>
                  </a:lnTo>
                  <a:lnTo>
                    <a:pt x="714673" y="1162145"/>
                  </a:lnTo>
                  <a:lnTo>
                    <a:pt x="759605" y="1066624"/>
                  </a:lnTo>
                  <a:lnTo>
                    <a:pt x="784885" y="1000272"/>
                  </a:lnTo>
                  <a:lnTo>
                    <a:pt x="804545" y="942242"/>
                  </a:lnTo>
                  <a:lnTo>
                    <a:pt x="817333" y="900969"/>
                  </a:lnTo>
                  <a:lnTo>
                    <a:pt x="822000" y="884886"/>
                  </a:lnTo>
                  <a:lnTo>
                    <a:pt x="826756" y="874572"/>
                  </a:lnTo>
                  <a:lnTo>
                    <a:pt x="834342" y="866451"/>
                  </a:lnTo>
                  <a:lnTo>
                    <a:pt x="844082" y="861053"/>
                  </a:lnTo>
                  <a:lnTo>
                    <a:pt x="855296" y="858906"/>
                  </a:lnTo>
                  <a:lnTo>
                    <a:pt x="908809" y="855907"/>
                  </a:lnTo>
                  <a:lnTo>
                    <a:pt x="966001" y="849936"/>
                  </a:lnTo>
                  <a:lnTo>
                    <a:pt x="1023624" y="841057"/>
                  </a:lnTo>
                  <a:lnTo>
                    <a:pt x="1078746" y="829288"/>
                  </a:lnTo>
                  <a:lnTo>
                    <a:pt x="1128223" y="814675"/>
                  </a:lnTo>
                  <a:lnTo>
                    <a:pt x="1168965" y="797258"/>
                  </a:lnTo>
                  <a:lnTo>
                    <a:pt x="1211881" y="754178"/>
                  </a:lnTo>
                  <a:lnTo>
                    <a:pt x="1212490" y="750535"/>
                  </a:lnTo>
                  <a:lnTo>
                    <a:pt x="1211586" y="854271"/>
                  </a:lnTo>
                  <a:lnTo>
                    <a:pt x="1168159" y="875353"/>
                  </a:lnTo>
                  <a:lnTo>
                    <a:pt x="1113395" y="893527"/>
                  </a:lnTo>
                  <a:lnTo>
                    <a:pt x="1047807" y="908557"/>
                  </a:lnTo>
                  <a:lnTo>
                    <a:pt x="999053" y="916668"/>
                  </a:lnTo>
                  <a:lnTo>
                    <a:pt x="953727" y="922422"/>
                  </a:lnTo>
                  <a:lnTo>
                    <a:pt x="914363" y="926209"/>
                  </a:lnTo>
                  <a:lnTo>
                    <a:pt x="883491" y="928420"/>
                  </a:lnTo>
                  <a:lnTo>
                    <a:pt x="873899" y="959315"/>
                  </a:lnTo>
                  <a:lnTo>
                    <a:pt x="860810" y="998926"/>
                  </a:lnTo>
                  <a:lnTo>
                    <a:pt x="844595" y="1044498"/>
                  </a:lnTo>
                  <a:lnTo>
                    <a:pt x="825629" y="1093275"/>
                  </a:lnTo>
                  <a:lnTo>
                    <a:pt x="797053" y="1157799"/>
                  </a:lnTo>
                  <a:lnTo>
                    <a:pt x="768910" y="1210315"/>
                  </a:lnTo>
                  <a:lnTo>
                    <a:pt x="740982" y="1251099"/>
                  </a:lnTo>
                  <a:lnTo>
                    <a:pt x="713048" y="1280427"/>
                  </a:lnTo>
                  <a:lnTo>
                    <a:pt x="656286" y="1305817"/>
                  </a:lnTo>
                  <a:lnTo>
                    <a:pt x="626911" y="1302595"/>
                  </a:lnTo>
                  <a:lnTo>
                    <a:pt x="568515" y="1264576"/>
                  </a:lnTo>
                  <a:lnTo>
                    <a:pt x="539032" y="1229309"/>
                  </a:lnTo>
                  <a:lnTo>
                    <a:pt x="509051" y="1182892"/>
                  </a:lnTo>
                  <a:lnTo>
                    <a:pt x="478342" y="1125088"/>
                  </a:lnTo>
                  <a:lnTo>
                    <a:pt x="458616" y="1082831"/>
                  </a:lnTo>
                  <a:lnTo>
                    <a:pt x="441567" y="1043016"/>
                  </a:lnTo>
                  <a:lnTo>
                    <a:pt x="417116" y="980050"/>
                  </a:lnTo>
                  <a:lnTo>
                    <a:pt x="386418" y="980416"/>
                  </a:lnTo>
                  <a:lnTo>
                    <a:pt x="347389" y="980023"/>
                  </a:lnTo>
                  <a:lnTo>
                    <a:pt x="302136" y="978325"/>
                  </a:lnTo>
                  <a:lnTo>
                    <a:pt x="253832" y="974851"/>
                  </a:lnTo>
                  <a:lnTo>
                    <a:pt x="187629" y="966448"/>
                  </a:lnTo>
                  <a:lnTo>
                    <a:pt x="131620" y="954374"/>
                  </a:lnTo>
                  <a:lnTo>
                    <a:pt x="85678" y="938574"/>
                  </a:lnTo>
                  <a:lnTo>
                    <a:pt x="70382" y="930255"/>
                  </a:lnTo>
                  <a:close/>
                </a:path>
                <a:path w="1283969" h="1306195">
                  <a:moveTo>
                    <a:pt x="171586" y="169149"/>
                  </a:moveTo>
                  <a:lnTo>
                    <a:pt x="174441" y="127656"/>
                  </a:lnTo>
                  <a:lnTo>
                    <a:pt x="195141" y="66083"/>
                  </a:lnTo>
                  <a:lnTo>
                    <a:pt x="240447" y="29721"/>
                  </a:lnTo>
                  <a:lnTo>
                    <a:pt x="274177" y="22592"/>
                  </a:lnTo>
                  <a:lnTo>
                    <a:pt x="314458" y="24197"/>
                  </a:lnTo>
                  <a:lnTo>
                    <a:pt x="361428" y="34553"/>
                  </a:lnTo>
                  <a:lnTo>
                    <a:pt x="415222" y="53680"/>
                  </a:lnTo>
                  <a:lnTo>
                    <a:pt x="475976" y="81597"/>
                  </a:lnTo>
                  <a:lnTo>
                    <a:pt x="519241" y="104471"/>
                  </a:lnTo>
                  <a:lnTo>
                    <a:pt x="558536" y="127028"/>
                  </a:lnTo>
                  <a:lnTo>
                    <a:pt x="592045" y="147500"/>
                  </a:lnTo>
                  <a:lnTo>
                    <a:pt x="617952" y="164118"/>
                  </a:lnTo>
                  <a:lnTo>
                    <a:pt x="643023" y="145922"/>
                  </a:lnTo>
                  <a:lnTo>
                    <a:pt x="675503" y="123361"/>
                  </a:lnTo>
                  <a:lnTo>
                    <a:pt x="713626" y="98316"/>
                  </a:lnTo>
                  <a:lnTo>
                    <a:pt x="755625" y="72668"/>
                  </a:lnTo>
                  <a:lnTo>
                    <a:pt x="815323" y="40388"/>
                  </a:lnTo>
                  <a:lnTo>
                    <a:pt x="867855" y="17563"/>
                  </a:lnTo>
                  <a:lnTo>
                    <a:pt x="913556" y="4123"/>
                  </a:lnTo>
                  <a:lnTo>
                    <a:pt x="952759" y="0"/>
                  </a:lnTo>
                  <a:lnTo>
                    <a:pt x="985799" y="5123"/>
                  </a:lnTo>
                  <a:lnTo>
                    <a:pt x="1031932" y="39812"/>
                  </a:lnTo>
                  <a:lnTo>
                    <a:pt x="1053008" y="102705"/>
                  </a:lnTo>
                  <a:lnTo>
                    <a:pt x="1055309" y="145655"/>
                  </a:lnTo>
                  <a:lnTo>
                    <a:pt x="1051931" y="199540"/>
                  </a:lnTo>
                  <a:lnTo>
                    <a:pt x="1043803" y="256383"/>
                  </a:lnTo>
                  <a:lnTo>
                    <a:pt x="1032593" y="312867"/>
                  </a:lnTo>
                  <a:lnTo>
                    <a:pt x="1019969" y="365673"/>
                  </a:lnTo>
                  <a:lnTo>
                    <a:pt x="1007598" y="411485"/>
                  </a:lnTo>
                  <a:lnTo>
                    <a:pt x="997149" y="446985"/>
                  </a:lnTo>
                  <a:lnTo>
                    <a:pt x="996417" y="530956"/>
                  </a:lnTo>
                  <a:lnTo>
                    <a:pt x="981582" y="520981"/>
                  </a:lnTo>
                  <a:lnTo>
                    <a:pt x="980775" y="520486"/>
                  </a:lnTo>
                  <a:lnTo>
                    <a:pt x="984046" y="145039"/>
                  </a:lnTo>
                  <a:lnTo>
                    <a:pt x="977790" y="90252"/>
                  </a:lnTo>
                  <a:lnTo>
                    <a:pt x="952295" y="71053"/>
                  </a:lnTo>
                  <a:lnTo>
                    <a:pt x="918523" y="76000"/>
                  </a:lnTo>
                  <a:lnTo>
                    <a:pt x="865741" y="95206"/>
                  </a:lnTo>
                  <a:lnTo>
                    <a:pt x="791746" y="133720"/>
                  </a:lnTo>
                  <a:lnTo>
                    <a:pt x="734787" y="169136"/>
                  </a:lnTo>
                  <a:lnTo>
                    <a:pt x="686937" y="201819"/>
                  </a:lnTo>
                  <a:lnTo>
                    <a:pt x="653861" y="225900"/>
                  </a:lnTo>
                  <a:lnTo>
                    <a:pt x="641226" y="235505"/>
                  </a:lnTo>
                  <a:lnTo>
                    <a:pt x="631190" y="241020"/>
                  </a:lnTo>
                  <a:lnTo>
                    <a:pt x="620183" y="243069"/>
                  </a:lnTo>
                  <a:lnTo>
                    <a:pt x="609076" y="241628"/>
                  </a:lnTo>
                  <a:lnTo>
                    <a:pt x="598743" y="236674"/>
                  </a:lnTo>
                  <a:lnTo>
                    <a:pt x="547643" y="202941"/>
                  </a:lnTo>
                  <a:lnTo>
                    <a:pt x="495147" y="171746"/>
                  </a:lnTo>
                  <a:lnTo>
                    <a:pt x="443188" y="144195"/>
                  </a:lnTo>
                  <a:lnTo>
                    <a:pt x="393695" y="121393"/>
                  </a:lnTo>
                  <a:lnTo>
                    <a:pt x="348601" y="104443"/>
                  </a:lnTo>
                  <a:lnTo>
                    <a:pt x="310101" y="94518"/>
                  </a:lnTo>
                  <a:lnTo>
                    <a:pt x="279330" y="92518"/>
                  </a:lnTo>
                  <a:lnTo>
                    <a:pt x="259015" y="99753"/>
                  </a:lnTo>
                  <a:lnTo>
                    <a:pt x="245043" y="136990"/>
                  </a:lnTo>
                  <a:lnTo>
                    <a:pt x="239281" y="578157"/>
                  </a:lnTo>
                  <a:lnTo>
                    <a:pt x="228942" y="588869"/>
                  </a:lnTo>
                  <a:lnTo>
                    <a:pt x="229830" y="486828"/>
                  </a:lnTo>
                  <a:lnTo>
                    <a:pt x="219627" y="451476"/>
                  </a:lnTo>
                  <a:lnTo>
                    <a:pt x="207065" y="403906"/>
                  </a:lnTo>
                  <a:lnTo>
                    <a:pt x="194062" y="348004"/>
                  </a:lnTo>
                  <a:lnTo>
                    <a:pt x="182537" y="287654"/>
                  </a:lnTo>
                  <a:lnTo>
                    <a:pt x="174405" y="226741"/>
                  </a:lnTo>
                  <a:lnTo>
                    <a:pt x="171586" y="169149"/>
                  </a:lnTo>
                  <a:close/>
                </a:path>
                <a:path w="1283969" h="1306195">
                  <a:moveTo>
                    <a:pt x="919123" y="463827"/>
                  </a:moveTo>
                  <a:lnTo>
                    <a:pt x="920918" y="451814"/>
                  </a:lnTo>
                  <a:lnTo>
                    <a:pt x="925738" y="436694"/>
                  </a:lnTo>
                  <a:lnTo>
                    <a:pt x="937331" y="397855"/>
                  </a:lnTo>
                  <a:lnTo>
                    <a:pt x="952327" y="342285"/>
                  </a:lnTo>
                  <a:lnTo>
                    <a:pt x="967358" y="276968"/>
                  </a:lnTo>
                  <a:lnTo>
                    <a:pt x="979053" y="208891"/>
                  </a:lnTo>
                  <a:lnTo>
                    <a:pt x="984046" y="145039"/>
                  </a:lnTo>
                  <a:lnTo>
                    <a:pt x="980775" y="520486"/>
                  </a:lnTo>
                  <a:lnTo>
                    <a:pt x="936736" y="493478"/>
                  </a:lnTo>
                  <a:lnTo>
                    <a:pt x="927404" y="485638"/>
                  </a:lnTo>
                  <a:lnTo>
                    <a:pt x="921409" y="475428"/>
                  </a:lnTo>
                  <a:lnTo>
                    <a:pt x="919123" y="463827"/>
                  </a:lnTo>
                  <a:close/>
                </a:path>
                <a:path w="1283969" h="1306195">
                  <a:moveTo>
                    <a:pt x="239281" y="578157"/>
                  </a:moveTo>
                  <a:lnTo>
                    <a:pt x="242839" y="169773"/>
                  </a:lnTo>
                  <a:lnTo>
                    <a:pt x="246975" y="235381"/>
                  </a:lnTo>
                  <a:lnTo>
                    <a:pt x="258154" y="305587"/>
                  </a:lnTo>
                  <a:lnTo>
                    <a:pt x="272924" y="373099"/>
                  </a:lnTo>
                  <a:lnTo>
                    <a:pt x="287835" y="430625"/>
                  </a:lnTo>
                  <a:lnTo>
                    <a:pt x="299438" y="470875"/>
                  </a:lnTo>
                  <a:lnTo>
                    <a:pt x="305460" y="490201"/>
                  </a:lnTo>
                  <a:lnTo>
                    <a:pt x="306020" y="493954"/>
                  </a:lnTo>
                  <a:lnTo>
                    <a:pt x="260372" y="556308"/>
                  </a:lnTo>
                  <a:lnTo>
                    <a:pt x="239281" y="578157"/>
                  </a:lnTo>
                  <a:close/>
                </a:path>
                <a:path w="1283969" h="1306195">
                  <a:moveTo>
                    <a:pt x="0" y="829183"/>
                  </a:moveTo>
                  <a:lnTo>
                    <a:pt x="6246" y="789646"/>
                  </a:lnTo>
                  <a:lnTo>
                    <a:pt x="22774" y="747005"/>
                  </a:lnTo>
                  <a:lnTo>
                    <a:pt x="47244" y="702752"/>
                  </a:lnTo>
                  <a:lnTo>
                    <a:pt x="77316" y="658377"/>
                  </a:lnTo>
                  <a:lnTo>
                    <a:pt x="110650" y="615369"/>
                  </a:lnTo>
                  <a:lnTo>
                    <a:pt x="144909" y="575220"/>
                  </a:lnTo>
                  <a:lnTo>
                    <a:pt x="177751" y="539420"/>
                  </a:lnTo>
                  <a:lnTo>
                    <a:pt x="206838" y="509459"/>
                  </a:lnTo>
                  <a:lnTo>
                    <a:pt x="229830" y="486828"/>
                  </a:lnTo>
                  <a:lnTo>
                    <a:pt x="228942" y="588869"/>
                  </a:lnTo>
                  <a:lnTo>
                    <a:pt x="223536" y="594470"/>
                  </a:lnTo>
                  <a:lnTo>
                    <a:pt x="186325" y="635949"/>
                  </a:lnTo>
                  <a:lnTo>
                    <a:pt x="150929" y="678939"/>
                  </a:lnTo>
                  <a:lnTo>
                    <a:pt x="119535" y="721628"/>
                  </a:lnTo>
                  <a:lnTo>
                    <a:pt x="94333" y="762208"/>
                  </a:lnTo>
                  <a:lnTo>
                    <a:pt x="77510" y="798870"/>
                  </a:lnTo>
                  <a:lnTo>
                    <a:pt x="70382" y="930255"/>
                  </a:lnTo>
                  <a:lnTo>
                    <a:pt x="49674" y="918992"/>
                  </a:lnTo>
                  <a:lnTo>
                    <a:pt x="6971" y="868262"/>
                  </a:lnTo>
                  <a:lnTo>
                    <a:pt x="370" y="839553"/>
                  </a:lnTo>
                  <a:lnTo>
                    <a:pt x="0" y="829183"/>
                  </a:lnTo>
                  <a:close/>
                </a:path>
              </a:pathLst>
            </a:custGeom>
            <a:solidFill>
              <a:srgbClr val="A681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724354" y="2609107"/>
              <a:ext cx="488315" cy="410845"/>
            </a:xfrm>
            <a:custGeom>
              <a:avLst/>
              <a:gdLst/>
              <a:ahLst/>
              <a:cxnLst/>
              <a:rect l="l" t="t" r="r" b="b"/>
              <a:pathLst>
                <a:path w="488315" h="410844">
                  <a:moveTo>
                    <a:pt x="121373" y="44883"/>
                  </a:moveTo>
                  <a:lnTo>
                    <a:pt x="129294" y="20161"/>
                  </a:lnTo>
                  <a:lnTo>
                    <a:pt x="149473" y="3863"/>
                  </a:lnTo>
                  <a:lnTo>
                    <a:pt x="164048" y="0"/>
                  </a:lnTo>
                  <a:lnTo>
                    <a:pt x="179018" y="1336"/>
                  </a:lnTo>
                  <a:lnTo>
                    <a:pt x="194093" y="5266"/>
                  </a:lnTo>
                  <a:lnTo>
                    <a:pt x="208981" y="9182"/>
                  </a:lnTo>
                  <a:lnTo>
                    <a:pt x="241220" y="12846"/>
                  </a:lnTo>
                  <a:lnTo>
                    <a:pt x="273559" y="15181"/>
                  </a:lnTo>
                  <a:lnTo>
                    <a:pt x="305960" y="16314"/>
                  </a:lnTo>
                  <a:lnTo>
                    <a:pt x="338383" y="16370"/>
                  </a:lnTo>
                  <a:lnTo>
                    <a:pt x="371348" y="14714"/>
                  </a:lnTo>
                  <a:lnTo>
                    <a:pt x="396465" y="12273"/>
                  </a:lnTo>
                  <a:lnTo>
                    <a:pt x="421284" y="8248"/>
                  </a:lnTo>
                  <a:lnTo>
                    <a:pt x="453352" y="1836"/>
                  </a:lnTo>
                  <a:lnTo>
                    <a:pt x="472646" y="3777"/>
                  </a:lnTo>
                  <a:lnTo>
                    <a:pt x="485198" y="17704"/>
                  </a:lnTo>
                  <a:lnTo>
                    <a:pt x="487770" y="36681"/>
                  </a:lnTo>
                  <a:lnTo>
                    <a:pt x="477122" y="53770"/>
                  </a:lnTo>
                  <a:lnTo>
                    <a:pt x="472076" y="58854"/>
                  </a:lnTo>
                  <a:lnTo>
                    <a:pt x="464787" y="59539"/>
                  </a:lnTo>
                  <a:lnTo>
                    <a:pt x="458376" y="61650"/>
                  </a:lnTo>
                  <a:lnTo>
                    <a:pt x="417092" y="72367"/>
                  </a:lnTo>
                  <a:lnTo>
                    <a:pt x="376050" y="80155"/>
                  </a:lnTo>
                  <a:lnTo>
                    <a:pt x="334651" y="84817"/>
                  </a:lnTo>
                  <a:lnTo>
                    <a:pt x="293077" y="87887"/>
                  </a:lnTo>
                  <a:lnTo>
                    <a:pt x="251512" y="90899"/>
                  </a:lnTo>
                  <a:lnTo>
                    <a:pt x="237552" y="92021"/>
                  </a:lnTo>
                  <a:lnTo>
                    <a:pt x="223566" y="92669"/>
                  </a:lnTo>
                  <a:lnTo>
                    <a:pt x="209583" y="93275"/>
                  </a:lnTo>
                  <a:lnTo>
                    <a:pt x="195634" y="94273"/>
                  </a:lnTo>
                  <a:lnTo>
                    <a:pt x="174177" y="96719"/>
                  </a:lnTo>
                  <a:lnTo>
                    <a:pt x="170945" y="96989"/>
                  </a:lnTo>
                  <a:lnTo>
                    <a:pt x="163753" y="97407"/>
                  </a:lnTo>
                  <a:lnTo>
                    <a:pt x="156616" y="96314"/>
                  </a:lnTo>
                  <a:lnTo>
                    <a:pt x="149716" y="93963"/>
                  </a:lnTo>
                  <a:lnTo>
                    <a:pt x="143236" y="90608"/>
                  </a:lnTo>
                  <a:lnTo>
                    <a:pt x="125942" y="70781"/>
                  </a:lnTo>
                  <a:lnTo>
                    <a:pt x="121373" y="44883"/>
                  </a:lnTo>
                  <a:close/>
                </a:path>
                <a:path w="488315" h="410844">
                  <a:moveTo>
                    <a:pt x="99602" y="254658"/>
                  </a:moveTo>
                  <a:lnTo>
                    <a:pt x="100216" y="260039"/>
                  </a:lnTo>
                  <a:lnTo>
                    <a:pt x="100432" y="261598"/>
                  </a:lnTo>
                  <a:lnTo>
                    <a:pt x="100602" y="263228"/>
                  </a:lnTo>
                  <a:lnTo>
                    <a:pt x="102226" y="285805"/>
                  </a:lnTo>
                  <a:lnTo>
                    <a:pt x="101286" y="308383"/>
                  </a:lnTo>
                  <a:lnTo>
                    <a:pt x="99162" y="323909"/>
                  </a:lnTo>
                  <a:lnTo>
                    <a:pt x="99752" y="256180"/>
                  </a:lnTo>
                  <a:lnTo>
                    <a:pt x="99602" y="254658"/>
                  </a:lnTo>
                  <a:close/>
                </a:path>
                <a:path w="488315" h="410844">
                  <a:moveTo>
                    <a:pt x="98225" y="330758"/>
                  </a:moveTo>
                  <a:lnTo>
                    <a:pt x="98934" y="249412"/>
                  </a:lnTo>
                  <a:lnTo>
                    <a:pt x="99256" y="251679"/>
                  </a:lnTo>
                  <a:lnTo>
                    <a:pt x="99487" y="253940"/>
                  </a:lnTo>
                  <a:lnTo>
                    <a:pt x="99752" y="256180"/>
                  </a:lnTo>
                  <a:lnTo>
                    <a:pt x="99162" y="323909"/>
                  </a:lnTo>
                  <a:lnTo>
                    <a:pt x="98225" y="330758"/>
                  </a:lnTo>
                  <a:close/>
                </a:path>
                <a:path w="488315" h="410844">
                  <a:moveTo>
                    <a:pt x="19036" y="221339"/>
                  </a:moveTo>
                  <a:lnTo>
                    <a:pt x="19959" y="198099"/>
                  </a:lnTo>
                  <a:lnTo>
                    <a:pt x="32691" y="180374"/>
                  </a:lnTo>
                  <a:lnTo>
                    <a:pt x="52189" y="172210"/>
                  </a:lnTo>
                  <a:lnTo>
                    <a:pt x="73406" y="177654"/>
                  </a:lnTo>
                  <a:lnTo>
                    <a:pt x="93502" y="215345"/>
                  </a:lnTo>
                  <a:lnTo>
                    <a:pt x="99151" y="250785"/>
                  </a:lnTo>
                  <a:lnTo>
                    <a:pt x="99069" y="250185"/>
                  </a:lnTo>
                  <a:lnTo>
                    <a:pt x="98934" y="249412"/>
                  </a:lnTo>
                  <a:lnTo>
                    <a:pt x="98220" y="330795"/>
                  </a:lnTo>
                  <a:lnTo>
                    <a:pt x="84599" y="382260"/>
                  </a:lnTo>
                  <a:lnTo>
                    <a:pt x="49444" y="410802"/>
                  </a:lnTo>
                  <a:lnTo>
                    <a:pt x="32214" y="409379"/>
                  </a:lnTo>
                  <a:lnTo>
                    <a:pt x="20282" y="403233"/>
                  </a:lnTo>
                  <a:lnTo>
                    <a:pt x="21671" y="243867"/>
                  </a:lnTo>
                  <a:lnTo>
                    <a:pt x="19036" y="221339"/>
                  </a:lnTo>
                  <a:close/>
                </a:path>
                <a:path w="488315" h="410844">
                  <a:moveTo>
                    <a:pt x="0" y="358791"/>
                  </a:moveTo>
                  <a:lnTo>
                    <a:pt x="3061" y="344143"/>
                  </a:lnTo>
                  <a:lnTo>
                    <a:pt x="7786" y="329965"/>
                  </a:lnTo>
                  <a:lnTo>
                    <a:pt x="17214" y="294414"/>
                  </a:lnTo>
                  <a:lnTo>
                    <a:pt x="21453" y="266970"/>
                  </a:lnTo>
                  <a:lnTo>
                    <a:pt x="21671" y="243867"/>
                  </a:lnTo>
                  <a:lnTo>
                    <a:pt x="20282" y="403233"/>
                  </a:lnTo>
                  <a:lnTo>
                    <a:pt x="16679" y="401377"/>
                  </a:lnTo>
                  <a:lnTo>
                    <a:pt x="5283" y="387476"/>
                  </a:lnTo>
                  <a:lnTo>
                    <a:pt x="205" y="373404"/>
                  </a:lnTo>
                  <a:lnTo>
                    <a:pt x="0" y="358791"/>
                  </a:lnTo>
                  <a:close/>
                </a:path>
              </a:pathLst>
            </a:custGeom>
            <a:solidFill>
              <a:srgbClr val="E1D5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599058" y="7093892"/>
              <a:ext cx="1177925" cy="1187450"/>
            </a:xfrm>
            <a:custGeom>
              <a:avLst/>
              <a:gdLst/>
              <a:ahLst/>
              <a:cxnLst/>
              <a:rect l="l" t="t" r="r" b="b"/>
              <a:pathLst>
                <a:path w="1177925" h="1187450">
                  <a:moveTo>
                    <a:pt x="333690" y="1186954"/>
                  </a:moveTo>
                  <a:lnTo>
                    <a:pt x="285598" y="1100214"/>
                  </a:lnTo>
                  <a:lnTo>
                    <a:pt x="273766" y="961937"/>
                  </a:lnTo>
                  <a:lnTo>
                    <a:pt x="280006" y="833767"/>
                  </a:lnTo>
                  <a:lnTo>
                    <a:pt x="286128" y="777345"/>
                  </a:lnTo>
                  <a:lnTo>
                    <a:pt x="238757" y="744725"/>
                  </a:lnTo>
                  <a:lnTo>
                    <a:pt x="135961" y="665433"/>
                  </a:lnTo>
                  <a:lnTo>
                    <a:pt x="36717" y="567319"/>
                  </a:lnTo>
                  <a:lnTo>
                    <a:pt x="0" y="478236"/>
                  </a:lnTo>
                  <a:lnTo>
                    <a:pt x="66117" y="412790"/>
                  </a:lnTo>
                  <a:lnTo>
                    <a:pt x="191974" y="372658"/>
                  </a:lnTo>
                  <a:lnTo>
                    <a:pt x="314062" y="352498"/>
                  </a:lnTo>
                  <a:lnTo>
                    <a:pt x="368871" y="346965"/>
                  </a:lnTo>
                  <a:lnTo>
                    <a:pt x="382487" y="293057"/>
                  </a:lnTo>
                  <a:lnTo>
                    <a:pt x="420128" y="174296"/>
                  </a:lnTo>
                  <a:lnTo>
                    <a:pt x="476983" y="55128"/>
                  </a:lnTo>
                  <a:lnTo>
                    <a:pt x="548244" y="0"/>
                  </a:lnTo>
                  <a:lnTo>
                    <a:pt x="625606" y="51489"/>
                  </a:lnTo>
                  <a:lnTo>
                    <a:pt x="699254" y="166812"/>
                  </a:lnTo>
                  <a:lnTo>
                    <a:pt x="754335" y="282527"/>
                  </a:lnTo>
                  <a:lnTo>
                    <a:pt x="775995" y="335197"/>
                  </a:lnTo>
                  <a:lnTo>
                    <a:pt x="831598" y="328371"/>
                  </a:lnTo>
                  <a:lnTo>
                    <a:pt x="957717" y="320977"/>
                  </a:lnTo>
                  <a:lnTo>
                    <a:pt x="1093319" y="332637"/>
                  </a:lnTo>
                  <a:lnTo>
                    <a:pt x="1177371" y="382975"/>
                  </a:lnTo>
                  <a:lnTo>
                    <a:pt x="1167307" y="481422"/>
                  </a:lnTo>
                  <a:lnTo>
                    <a:pt x="1092507" y="592187"/>
                  </a:lnTo>
                  <a:lnTo>
                    <a:pt x="1007581" y="682602"/>
                  </a:lnTo>
                  <a:lnTo>
                    <a:pt x="967136" y="720000"/>
                  </a:lnTo>
                  <a:lnTo>
                    <a:pt x="989509" y="774282"/>
                  </a:lnTo>
                  <a:lnTo>
                    <a:pt x="1033435" y="898629"/>
                  </a:lnTo>
                  <a:lnTo>
                    <a:pt x="1064122" y="1035287"/>
                  </a:lnTo>
                  <a:lnTo>
                    <a:pt x="1046779" y="1126505"/>
                  </a:lnTo>
                  <a:lnTo>
                    <a:pt x="960826" y="1136010"/>
                  </a:lnTo>
                  <a:lnTo>
                    <a:pt x="840884" y="1092608"/>
                  </a:lnTo>
                  <a:lnTo>
                    <a:pt x="734242" y="1036838"/>
                  </a:lnTo>
                  <a:lnTo>
                    <a:pt x="688187" y="1009240"/>
                  </a:lnTo>
                  <a:lnTo>
                    <a:pt x="646516" y="1044680"/>
                  </a:lnTo>
                  <a:lnTo>
                    <a:pt x="547523" y="1118556"/>
                  </a:lnTo>
                  <a:lnTo>
                    <a:pt x="430238" y="1182202"/>
                  </a:lnTo>
                  <a:lnTo>
                    <a:pt x="333690" y="1186954"/>
                  </a:lnTo>
                  <a:close/>
                </a:path>
              </a:pathLst>
            </a:custGeom>
            <a:solidFill>
              <a:srgbClr val="FF8F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564465" y="7059541"/>
              <a:ext cx="1252855" cy="1263650"/>
            </a:xfrm>
            <a:custGeom>
              <a:avLst/>
              <a:gdLst/>
              <a:ahLst/>
              <a:cxnLst/>
              <a:rect l="l" t="t" r="r" b="b"/>
              <a:pathLst>
                <a:path w="1252854" h="1263650">
                  <a:moveTo>
                    <a:pt x="883425" y="395455"/>
                  </a:moveTo>
                  <a:lnTo>
                    <a:pt x="832460" y="331750"/>
                  </a:lnTo>
                  <a:lnTo>
                    <a:pt x="868187" y="327565"/>
                  </a:lnTo>
                  <a:lnTo>
                    <a:pt x="912102" y="323656"/>
                  </a:lnTo>
                  <a:lnTo>
                    <a:pt x="961622" y="320988"/>
                  </a:lnTo>
                  <a:lnTo>
                    <a:pt x="1014165" y="320526"/>
                  </a:lnTo>
                  <a:lnTo>
                    <a:pt x="1067148" y="323236"/>
                  </a:lnTo>
                  <a:lnTo>
                    <a:pt x="1117989" y="330083"/>
                  </a:lnTo>
                  <a:lnTo>
                    <a:pt x="1164104" y="342031"/>
                  </a:lnTo>
                  <a:lnTo>
                    <a:pt x="1202911" y="360048"/>
                  </a:lnTo>
                  <a:lnTo>
                    <a:pt x="1231827" y="385097"/>
                  </a:lnTo>
                  <a:lnTo>
                    <a:pt x="1252538" y="433487"/>
                  </a:lnTo>
                  <a:lnTo>
                    <a:pt x="1252550" y="468607"/>
                  </a:lnTo>
                  <a:lnTo>
                    <a:pt x="1242691" y="507557"/>
                  </a:lnTo>
                  <a:lnTo>
                    <a:pt x="1242407" y="508173"/>
                  </a:lnTo>
                  <a:lnTo>
                    <a:pt x="1178243" y="427968"/>
                  </a:lnTo>
                  <a:lnTo>
                    <a:pt x="1156574" y="411997"/>
                  </a:lnTo>
                  <a:lnTo>
                    <a:pt x="1122850" y="400660"/>
                  </a:lnTo>
                  <a:lnTo>
                    <a:pt x="1079722" y="393484"/>
                  </a:lnTo>
                  <a:lnTo>
                    <a:pt x="1029843" y="389999"/>
                  </a:lnTo>
                  <a:lnTo>
                    <a:pt x="975866" y="389732"/>
                  </a:lnTo>
                  <a:lnTo>
                    <a:pt x="920444" y="392210"/>
                  </a:lnTo>
                  <a:lnTo>
                    <a:pt x="883425" y="395455"/>
                  </a:lnTo>
                  <a:close/>
                </a:path>
                <a:path w="1252854" h="1263650">
                  <a:moveTo>
                    <a:pt x="436958" y="1259432"/>
                  </a:moveTo>
                  <a:lnTo>
                    <a:pt x="378939" y="1186909"/>
                  </a:lnTo>
                  <a:lnTo>
                    <a:pt x="381968" y="1189631"/>
                  </a:lnTo>
                  <a:lnTo>
                    <a:pt x="384983" y="1191321"/>
                  </a:lnTo>
                  <a:lnTo>
                    <a:pt x="437835" y="1189924"/>
                  </a:lnTo>
                  <a:lnTo>
                    <a:pt x="474943" y="1175406"/>
                  </a:lnTo>
                  <a:lnTo>
                    <a:pt x="516921" y="1153458"/>
                  </a:lnTo>
                  <a:lnTo>
                    <a:pt x="562077" y="1125414"/>
                  </a:lnTo>
                  <a:lnTo>
                    <a:pt x="608723" y="1092611"/>
                  </a:lnTo>
                  <a:lnTo>
                    <a:pt x="655168" y="1056385"/>
                  </a:lnTo>
                  <a:lnTo>
                    <a:pt x="699723" y="1018071"/>
                  </a:lnTo>
                  <a:lnTo>
                    <a:pt x="709193" y="1011998"/>
                  </a:lnTo>
                  <a:lnTo>
                    <a:pt x="719847" y="1009348"/>
                  </a:lnTo>
                  <a:lnTo>
                    <a:pt x="730801" y="1010196"/>
                  </a:lnTo>
                  <a:lnTo>
                    <a:pt x="741171" y="1014614"/>
                  </a:lnTo>
                  <a:lnTo>
                    <a:pt x="753843" y="1022446"/>
                  </a:lnTo>
                  <a:lnTo>
                    <a:pt x="786874" y="1041949"/>
                  </a:lnTo>
                  <a:lnTo>
                    <a:pt x="834370" y="1068147"/>
                  </a:lnTo>
                  <a:lnTo>
                    <a:pt x="890438" y="1096060"/>
                  </a:lnTo>
                  <a:lnTo>
                    <a:pt x="974906" y="1129531"/>
                  </a:lnTo>
                  <a:lnTo>
                    <a:pt x="1025735" y="1140374"/>
                  </a:lnTo>
                  <a:lnTo>
                    <a:pt x="1050795" y="1138961"/>
                  </a:lnTo>
                  <a:lnTo>
                    <a:pt x="1057958" y="1135664"/>
                  </a:lnTo>
                  <a:lnTo>
                    <a:pt x="1062003" y="1128221"/>
                  </a:lnTo>
                  <a:lnTo>
                    <a:pt x="1065978" y="1100571"/>
                  </a:lnTo>
                  <a:lnTo>
                    <a:pt x="1060254" y="1042307"/>
                  </a:lnTo>
                  <a:lnTo>
                    <a:pt x="1035207" y="943020"/>
                  </a:lnTo>
                  <a:lnTo>
                    <a:pt x="1013379" y="877659"/>
                  </a:lnTo>
                  <a:lnTo>
                    <a:pt x="992461" y="821987"/>
                  </a:lnTo>
                  <a:lnTo>
                    <a:pt x="976691" y="783116"/>
                  </a:lnTo>
                  <a:lnTo>
                    <a:pt x="970309" y="768161"/>
                  </a:lnTo>
                  <a:lnTo>
                    <a:pt x="967533" y="757499"/>
                  </a:lnTo>
                  <a:lnTo>
                    <a:pt x="968216" y="746768"/>
                  </a:lnTo>
                  <a:lnTo>
                    <a:pt x="972177" y="736778"/>
                  </a:lnTo>
                  <a:lnTo>
                    <a:pt x="979232" y="728341"/>
                  </a:lnTo>
                  <a:lnTo>
                    <a:pt x="1017347" y="693538"/>
                  </a:lnTo>
                  <a:lnTo>
                    <a:pt x="1056386" y="654258"/>
                  </a:lnTo>
                  <a:lnTo>
                    <a:pt x="1093963" y="612526"/>
                  </a:lnTo>
                  <a:lnTo>
                    <a:pt x="1127899" y="570138"/>
                  </a:lnTo>
                  <a:lnTo>
                    <a:pt x="1155876" y="529040"/>
                  </a:lnTo>
                  <a:lnTo>
                    <a:pt x="1175612" y="491142"/>
                  </a:lnTo>
                  <a:lnTo>
                    <a:pt x="1184823" y="458355"/>
                  </a:lnTo>
                  <a:lnTo>
                    <a:pt x="1181228" y="432588"/>
                  </a:lnTo>
                  <a:lnTo>
                    <a:pt x="1180454" y="431032"/>
                  </a:lnTo>
                  <a:lnTo>
                    <a:pt x="1179447" y="429473"/>
                  </a:lnTo>
                  <a:lnTo>
                    <a:pt x="1242407" y="508173"/>
                  </a:lnTo>
                  <a:lnTo>
                    <a:pt x="1222915" y="550465"/>
                  </a:lnTo>
                  <a:lnTo>
                    <a:pt x="1193175" y="597461"/>
                  </a:lnTo>
                  <a:lnTo>
                    <a:pt x="1153425" y="648671"/>
                  </a:lnTo>
                  <a:lnTo>
                    <a:pt x="1121999" y="684432"/>
                  </a:lnTo>
                  <a:lnTo>
                    <a:pt x="1091687" y="716330"/>
                  </a:lnTo>
                  <a:lnTo>
                    <a:pt x="1042925" y="763563"/>
                  </a:lnTo>
                  <a:lnTo>
                    <a:pt x="1054716" y="792671"/>
                  </a:lnTo>
                  <a:lnTo>
                    <a:pt x="1069241" y="830473"/>
                  </a:lnTo>
                  <a:lnTo>
                    <a:pt x="1085090" y="874665"/>
                  </a:lnTo>
                  <a:lnTo>
                    <a:pt x="1100851" y="922946"/>
                  </a:lnTo>
                  <a:lnTo>
                    <a:pt x="1119096" y="988934"/>
                  </a:lnTo>
                  <a:lnTo>
                    <a:pt x="1130298" y="1045612"/>
                  </a:lnTo>
                  <a:lnTo>
                    <a:pt x="1134464" y="1093322"/>
                  </a:lnTo>
                  <a:lnTo>
                    <a:pt x="1131598" y="1132403"/>
                  </a:lnTo>
                  <a:lnTo>
                    <a:pt x="1121705" y="1163199"/>
                  </a:lnTo>
                  <a:lnTo>
                    <a:pt x="1104793" y="1186050"/>
                  </a:lnTo>
                  <a:lnTo>
                    <a:pt x="1075361" y="1203618"/>
                  </a:lnTo>
                  <a:lnTo>
                    <a:pt x="1036819" y="1209670"/>
                  </a:lnTo>
                  <a:lnTo>
                    <a:pt x="988621" y="1204145"/>
                  </a:lnTo>
                  <a:lnTo>
                    <a:pt x="930220" y="1186981"/>
                  </a:lnTo>
                  <a:lnTo>
                    <a:pt x="861070" y="1158113"/>
                  </a:lnTo>
                  <a:lnTo>
                    <a:pt x="820420" y="1138274"/>
                  </a:lnTo>
                  <a:lnTo>
                    <a:pt x="783267" y="1118648"/>
                  </a:lnTo>
                  <a:lnTo>
                    <a:pt x="726386" y="1086082"/>
                  </a:lnTo>
                  <a:lnTo>
                    <a:pt x="703690" y="1105026"/>
                  </a:lnTo>
                  <a:lnTo>
                    <a:pt x="639480" y="1154706"/>
                  </a:lnTo>
                  <a:lnTo>
                    <a:pt x="601284" y="1181465"/>
                  </a:lnTo>
                  <a:lnTo>
                    <a:pt x="546700" y="1215396"/>
                  </a:lnTo>
                  <a:lnTo>
                    <a:pt x="497475" y="1240361"/>
                  </a:lnTo>
                  <a:lnTo>
                    <a:pt x="453481" y="1256397"/>
                  </a:lnTo>
                  <a:lnTo>
                    <a:pt x="436958" y="1259432"/>
                  </a:lnTo>
                  <a:close/>
                </a:path>
                <a:path w="1252854" h="1263650">
                  <a:moveTo>
                    <a:pt x="45637" y="624501"/>
                  </a:moveTo>
                  <a:lnTo>
                    <a:pt x="22315" y="591505"/>
                  </a:lnTo>
                  <a:lnTo>
                    <a:pt x="7130" y="560920"/>
                  </a:lnTo>
                  <a:lnTo>
                    <a:pt x="0" y="532531"/>
                  </a:lnTo>
                  <a:lnTo>
                    <a:pt x="844" y="506130"/>
                  </a:lnTo>
                  <a:lnTo>
                    <a:pt x="32332" y="451701"/>
                  </a:lnTo>
                  <a:lnTo>
                    <a:pt x="63392" y="428413"/>
                  </a:lnTo>
                  <a:lnTo>
                    <a:pt x="104814" y="407651"/>
                  </a:lnTo>
                  <a:lnTo>
                    <a:pt x="156711" y="389346"/>
                  </a:lnTo>
                  <a:lnTo>
                    <a:pt x="219197" y="373430"/>
                  </a:lnTo>
                  <a:lnTo>
                    <a:pt x="265532" y="364351"/>
                  </a:lnTo>
                  <a:lnTo>
                    <a:pt x="308708" y="357448"/>
                  </a:lnTo>
                  <a:lnTo>
                    <a:pt x="375822" y="349256"/>
                  </a:lnTo>
                  <a:lnTo>
                    <a:pt x="383379" y="320301"/>
                  </a:lnTo>
                  <a:lnTo>
                    <a:pt x="393790" y="283552"/>
                  </a:lnTo>
                  <a:lnTo>
                    <a:pt x="406890" y="241500"/>
                  </a:lnTo>
                  <a:lnTo>
                    <a:pt x="422515" y="196637"/>
                  </a:lnTo>
                  <a:lnTo>
                    <a:pt x="447286" y="136014"/>
                  </a:lnTo>
                  <a:lnTo>
                    <a:pt x="472507" y="86871"/>
                  </a:lnTo>
                  <a:lnTo>
                    <a:pt x="498384" y="48953"/>
                  </a:lnTo>
                  <a:lnTo>
                    <a:pt x="552936" y="5773"/>
                  </a:lnTo>
                  <a:lnTo>
                    <a:pt x="582024" y="0"/>
                  </a:lnTo>
                  <a:lnTo>
                    <a:pt x="608660" y="3850"/>
                  </a:lnTo>
                  <a:lnTo>
                    <a:pt x="662976" y="38413"/>
                  </a:lnTo>
                  <a:lnTo>
                    <a:pt x="691041" y="69371"/>
                  </a:lnTo>
                  <a:lnTo>
                    <a:pt x="721574" y="112020"/>
                  </a:lnTo>
                  <a:lnTo>
                    <a:pt x="750374" y="159787"/>
                  </a:lnTo>
                  <a:lnTo>
                    <a:pt x="776653" y="209156"/>
                  </a:lnTo>
                  <a:lnTo>
                    <a:pt x="799620" y="256615"/>
                  </a:lnTo>
                  <a:lnTo>
                    <a:pt x="818485" y="298651"/>
                  </a:lnTo>
                  <a:lnTo>
                    <a:pt x="832460" y="331750"/>
                  </a:lnTo>
                  <a:lnTo>
                    <a:pt x="883425" y="395455"/>
                  </a:lnTo>
                  <a:lnTo>
                    <a:pt x="866229" y="396962"/>
                  </a:lnTo>
                  <a:lnTo>
                    <a:pt x="865324" y="397080"/>
                  </a:lnTo>
                  <a:lnTo>
                    <a:pt x="637456" y="112246"/>
                  </a:lnTo>
                  <a:lnTo>
                    <a:pt x="615375" y="87795"/>
                  </a:lnTo>
                  <a:lnTo>
                    <a:pt x="599176" y="74776"/>
                  </a:lnTo>
                  <a:lnTo>
                    <a:pt x="588665" y="69607"/>
                  </a:lnTo>
                  <a:lnTo>
                    <a:pt x="583647" y="68712"/>
                  </a:lnTo>
                  <a:lnTo>
                    <a:pt x="568365" y="75817"/>
                  </a:lnTo>
                  <a:lnTo>
                    <a:pt x="518556" y="146650"/>
                  </a:lnTo>
                  <a:lnTo>
                    <a:pt x="486935" y="220664"/>
                  </a:lnTo>
                  <a:lnTo>
                    <a:pt x="466133" y="281984"/>
                  </a:lnTo>
                  <a:lnTo>
                    <a:pt x="450455" y="335706"/>
                  </a:lnTo>
                  <a:lnTo>
                    <a:pt x="440531" y="373962"/>
                  </a:lnTo>
                  <a:lnTo>
                    <a:pt x="436990" y="388882"/>
                  </a:lnTo>
                  <a:lnTo>
                    <a:pt x="432880" y="399140"/>
                  </a:lnTo>
                  <a:lnTo>
                    <a:pt x="425918" y="407378"/>
                  </a:lnTo>
                  <a:lnTo>
                    <a:pt x="416741" y="413047"/>
                  </a:lnTo>
                  <a:lnTo>
                    <a:pt x="405987" y="415599"/>
                  </a:lnTo>
                  <a:lnTo>
                    <a:pt x="347141" y="421262"/>
                  </a:lnTo>
                  <a:lnTo>
                    <a:pt x="288811" y="429686"/>
                  </a:lnTo>
                  <a:lnTo>
                    <a:pt x="233116" y="440529"/>
                  </a:lnTo>
                  <a:lnTo>
                    <a:pt x="182175" y="453449"/>
                  </a:lnTo>
                  <a:lnTo>
                    <a:pt x="138109" y="468104"/>
                  </a:lnTo>
                  <a:lnTo>
                    <a:pt x="103276" y="484040"/>
                  </a:lnTo>
                  <a:lnTo>
                    <a:pt x="68344" y="519051"/>
                  </a:lnTo>
                  <a:lnTo>
                    <a:pt x="68299" y="525120"/>
                  </a:lnTo>
                  <a:lnTo>
                    <a:pt x="71442" y="537032"/>
                  </a:lnTo>
                  <a:lnTo>
                    <a:pt x="80754" y="555601"/>
                  </a:lnTo>
                  <a:lnTo>
                    <a:pt x="99218" y="581639"/>
                  </a:lnTo>
                  <a:lnTo>
                    <a:pt x="347077" y="891462"/>
                  </a:lnTo>
                  <a:lnTo>
                    <a:pt x="345928" y="905819"/>
                  </a:lnTo>
                  <a:lnTo>
                    <a:pt x="283996" y="828405"/>
                  </a:lnTo>
                  <a:lnTo>
                    <a:pt x="254692" y="807978"/>
                  </a:lnTo>
                  <a:lnTo>
                    <a:pt x="216132" y="779781"/>
                  </a:lnTo>
                  <a:lnTo>
                    <a:pt x="172132" y="745574"/>
                  </a:lnTo>
                  <a:lnTo>
                    <a:pt x="126506" y="707118"/>
                  </a:lnTo>
                  <a:lnTo>
                    <a:pt x="83070" y="666173"/>
                  </a:lnTo>
                  <a:lnTo>
                    <a:pt x="45637" y="624501"/>
                  </a:lnTo>
                  <a:close/>
                </a:path>
                <a:path w="1252854" h="1263650">
                  <a:moveTo>
                    <a:pt x="784535" y="391889"/>
                  </a:moveTo>
                  <a:lnTo>
                    <a:pt x="778507" y="381748"/>
                  </a:lnTo>
                  <a:lnTo>
                    <a:pt x="772830" y="367425"/>
                  </a:lnTo>
                  <a:lnTo>
                    <a:pt x="757661" y="331116"/>
                  </a:lnTo>
                  <a:lnTo>
                    <a:pt x="734769" y="280131"/>
                  </a:lnTo>
                  <a:lnTo>
                    <a:pt x="705924" y="221784"/>
                  </a:lnTo>
                  <a:lnTo>
                    <a:pt x="672897" y="163385"/>
                  </a:lnTo>
                  <a:lnTo>
                    <a:pt x="637456" y="112246"/>
                  </a:lnTo>
                  <a:lnTo>
                    <a:pt x="865324" y="397080"/>
                  </a:lnTo>
                  <a:lnTo>
                    <a:pt x="815874" y="403516"/>
                  </a:lnTo>
                  <a:lnTo>
                    <a:pt x="804098" y="403284"/>
                  </a:lnTo>
                  <a:lnTo>
                    <a:pt x="793359" y="399238"/>
                  </a:lnTo>
                  <a:lnTo>
                    <a:pt x="784535" y="391889"/>
                  </a:lnTo>
                  <a:close/>
                </a:path>
                <a:path w="1252854" h="1263650">
                  <a:moveTo>
                    <a:pt x="347077" y="891462"/>
                  </a:moveTo>
                  <a:lnTo>
                    <a:pt x="99218" y="581639"/>
                  </a:lnTo>
                  <a:lnTo>
                    <a:pt x="142553" y="628550"/>
                  </a:lnTo>
                  <a:lnTo>
                    <a:pt x="193966" y="674642"/>
                  </a:lnTo>
                  <a:lnTo>
                    <a:pt x="246407" y="716520"/>
                  </a:lnTo>
                  <a:lnTo>
                    <a:pt x="292829" y="750789"/>
                  </a:lnTo>
                  <a:lnTo>
                    <a:pt x="326182" y="774056"/>
                  </a:lnTo>
                  <a:lnTo>
                    <a:pt x="342533" y="784953"/>
                  </a:lnTo>
                  <a:lnTo>
                    <a:pt x="345253" y="787439"/>
                  </a:lnTo>
                  <a:lnTo>
                    <a:pt x="347507" y="790257"/>
                  </a:lnTo>
                  <a:lnTo>
                    <a:pt x="351270" y="796074"/>
                  </a:lnTo>
                  <a:lnTo>
                    <a:pt x="353791" y="802511"/>
                  </a:lnTo>
                  <a:lnTo>
                    <a:pt x="354981" y="809368"/>
                  </a:lnTo>
                  <a:lnTo>
                    <a:pt x="354746" y="816447"/>
                  </a:lnTo>
                  <a:lnTo>
                    <a:pt x="349421" y="862176"/>
                  </a:lnTo>
                  <a:lnTo>
                    <a:pt x="347077" y="891462"/>
                  </a:lnTo>
                  <a:close/>
                </a:path>
                <a:path w="1252854" h="1263650">
                  <a:moveTo>
                    <a:pt x="322407" y="1226091"/>
                  </a:moveTo>
                  <a:lnTo>
                    <a:pt x="300792" y="1187652"/>
                  </a:lnTo>
                  <a:lnTo>
                    <a:pt x="286352" y="1138744"/>
                  </a:lnTo>
                  <a:lnTo>
                    <a:pt x="277900" y="1082991"/>
                  </a:lnTo>
                  <a:lnTo>
                    <a:pt x="274253" y="1024018"/>
                  </a:lnTo>
                  <a:lnTo>
                    <a:pt x="274224" y="965448"/>
                  </a:lnTo>
                  <a:lnTo>
                    <a:pt x="276628" y="910907"/>
                  </a:lnTo>
                  <a:lnTo>
                    <a:pt x="280281" y="864018"/>
                  </a:lnTo>
                  <a:lnTo>
                    <a:pt x="283996" y="828405"/>
                  </a:lnTo>
                  <a:lnTo>
                    <a:pt x="345928" y="905819"/>
                  </a:lnTo>
                  <a:lnTo>
                    <a:pt x="345327" y="913326"/>
                  </a:lnTo>
                  <a:lnTo>
                    <a:pt x="342989" y="967205"/>
                  </a:lnTo>
                  <a:lnTo>
                    <a:pt x="342932" y="1021117"/>
                  </a:lnTo>
                  <a:lnTo>
                    <a:pt x="345679" y="1072370"/>
                  </a:lnTo>
                  <a:lnTo>
                    <a:pt x="351755" y="1118267"/>
                  </a:lnTo>
                  <a:lnTo>
                    <a:pt x="361684" y="1156117"/>
                  </a:lnTo>
                  <a:lnTo>
                    <a:pt x="436958" y="1259432"/>
                  </a:lnTo>
                  <a:lnTo>
                    <a:pt x="414588" y="1263541"/>
                  </a:lnTo>
                  <a:lnTo>
                    <a:pt x="351584" y="1251292"/>
                  </a:lnTo>
                  <a:lnTo>
                    <a:pt x="329045" y="1233679"/>
                  </a:lnTo>
                  <a:lnTo>
                    <a:pt x="322407" y="1226091"/>
                  </a:lnTo>
                  <a:close/>
                </a:path>
              </a:pathLst>
            </a:custGeom>
            <a:solidFill>
              <a:srgbClr val="A681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378839" y="7523234"/>
              <a:ext cx="280670" cy="577215"/>
            </a:xfrm>
            <a:custGeom>
              <a:avLst/>
              <a:gdLst/>
              <a:ahLst/>
              <a:cxnLst/>
              <a:rect l="l" t="t" r="r" b="b"/>
              <a:pathLst>
                <a:path w="280670" h="577215">
                  <a:moveTo>
                    <a:pt x="9250" y="244592"/>
                  </a:moveTo>
                  <a:lnTo>
                    <a:pt x="0" y="221150"/>
                  </a:lnTo>
                  <a:lnTo>
                    <a:pt x="5068" y="196600"/>
                  </a:lnTo>
                  <a:lnTo>
                    <a:pt x="13581" y="184826"/>
                  </a:lnTo>
                  <a:lnTo>
                    <a:pt x="25578" y="176729"/>
                  </a:lnTo>
                  <a:lnTo>
                    <a:pt x="39243" y="170522"/>
                  </a:lnTo>
                  <a:lnTo>
                    <a:pt x="52762" y="164417"/>
                  </a:lnTo>
                  <a:lnTo>
                    <a:pt x="79080" y="147572"/>
                  </a:lnTo>
                  <a:lnTo>
                    <a:pt x="129545" y="110813"/>
                  </a:lnTo>
                  <a:lnTo>
                    <a:pt x="177383" y="69843"/>
                  </a:lnTo>
                  <a:lnTo>
                    <a:pt x="210701" y="34603"/>
                  </a:lnTo>
                  <a:lnTo>
                    <a:pt x="230711" y="10270"/>
                  </a:lnTo>
                  <a:lnTo>
                    <a:pt x="246307" y="0"/>
                  </a:lnTo>
                  <a:lnTo>
                    <a:pt x="264222" y="2858"/>
                  </a:lnTo>
                  <a:lnTo>
                    <a:pt x="277783" y="15590"/>
                  </a:lnTo>
                  <a:lnTo>
                    <a:pt x="280316" y="34940"/>
                  </a:lnTo>
                  <a:lnTo>
                    <a:pt x="279667" y="41839"/>
                  </a:lnTo>
                  <a:lnTo>
                    <a:pt x="274645" y="46788"/>
                  </a:lnTo>
                  <a:lnTo>
                    <a:pt x="271153" y="52277"/>
                  </a:lnTo>
                  <a:lnTo>
                    <a:pt x="246903" y="85457"/>
                  </a:lnTo>
                  <a:lnTo>
                    <a:pt x="221037" y="116284"/>
                  </a:lnTo>
                  <a:lnTo>
                    <a:pt x="192987" y="144973"/>
                  </a:lnTo>
                  <a:lnTo>
                    <a:pt x="163831" y="172568"/>
                  </a:lnTo>
                  <a:lnTo>
                    <a:pt x="134644" y="200115"/>
                  </a:lnTo>
                  <a:lnTo>
                    <a:pt x="124910" y="209450"/>
                  </a:lnTo>
                  <a:lnTo>
                    <a:pt x="114864" y="218443"/>
                  </a:lnTo>
                  <a:lnTo>
                    <a:pt x="104796" y="227403"/>
                  </a:lnTo>
                  <a:lnTo>
                    <a:pt x="94993" y="236639"/>
                  </a:lnTo>
                  <a:lnTo>
                    <a:pt x="60519" y="264329"/>
                  </a:lnTo>
                  <a:lnTo>
                    <a:pt x="53623" y="265743"/>
                  </a:lnTo>
                  <a:lnTo>
                    <a:pt x="28549" y="261323"/>
                  </a:lnTo>
                  <a:lnTo>
                    <a:pt x="9250" y="244592"/>
                  </a:lnTo>
                  <a:close/>
                </a:path>
                <a:path w="280670" h="577215">
                  <a:moveTo>
                    <a:pt x="121677" y="415867"/>
                  </a:moveTo>
                  <a:lnTo>
                    <a:pt x="125437" y="419547"/>
                  </a:lnTo>
                  <a:lnTo>
                    <a:pt x="126554" y="420591"/>
                  </a:lnTo>
                  <a:lnTo>
                    <a:pt x="127681" y="421715"/>
                  </a:lnTo>
                  <a:lnTo>
                    <a:pt x="142743" y="437736"/>
                  </a:lnTo>
                  <a:lnTo>
                    <a:pt x="155891" y="455317"/>
                  </a:lnTo>
                  <a:lnTo>
                    <a:pt x="163830" y="468306"/>
                  </a:lnTo>
                  <a:lnTo>
                    <a:pt x="122723" y="416922"/>
                  </a:lnTo>
                  <a:lnTo>
                    <a:pt x="121677" y="415867"/>
                  </a:lnTo>
                  <a:close/>
                </a:path>
                <a:path w="280670" h="577215">
                  <a:moveTo>
                    <a:pt x="167332" y="474035"/>
                  </a:moveTo>
                  <a:lnTo>
                    <a:pt x="117960" y="412321"/>
                  </a:lnTo>
                  <a:lnTo>
                    <a:pt x="119592" y="413833"/>
                  </a:lnTo>
                  <a:lnTo>
                    <a:pt x="121151" y="415396"/>
                  </a:lnTo>
                  <a:lnTo>
                    <a:pt x="122723" y="416922"/>
                  </a:lnTo>
                  <a:lnTo>
                    <a:pt x="163830" y="468306"/>
                  </a:lnTo>
                  <a:lnTo>
                    <a:pt x="167332" y="474035"/>
                  </a:lnTo>
                  <a:close/>
                </a:path>
                <a:path w="280670" h="577215">
                  <a:moveTo>
                    <a:pt x="41086" y="439762"/>
                  </a:moveTo>
                  <a:lnTo>
                    <a:pt x="27518" y="421693"/>
                  </a:lnTo>
                  <a:lnTo>
                    <a:pt x="26152" y="400596"/>
                  </a:lnTo>
                  <a:lnTo>
                    <a:pt x="35701" y="382588"/>
                  </a:lnTo>
                  <a:lnTo>
                    <a:pt x="54882" y="373787"/>
                  </a:lnTo>
                  <a:lnTo>
                    <a:pt x="65379" y="374077"/>
                  </a:lnTo>
                  <a:lnTo>
                    <a:pt x="99749" y="395469"/>
                  </a:lnTo>
                  <a:lnTo>
                    <a:pt x="118965" y="413224"/>
                  </a:lnTo>
                  <a:lnTo>
                    <a:pt x="117960" y="412321"/>
                  </a:lnTo>
                  <a:lnTo>
                    <a:pt x="167350" y="474065"/>
                  </a:lnTo>
                  <a:lnTo>
                    <a:pt x="177348" y="493588"/>
                  </a:lnTo>
                  <a:lnTo>
                    <a:pt x="183658" y="507162"/>
                  </a:lnTo>
                  <a:lnTo>
                    <a:pt x="188750" y="521121"/>
                  </a:lnTo>
                  <a:lnTo>
                    <a:pt x="190987" y="535313"/>
                  </a:lnTo>
                  <a:lnTo>
                    <a:pt x="188734" y="549583"/>
                  </a:lnTo>
                  <a:lnTo>
                    <a:pt x="180011" y="564003"/>
                  </a:lnTo>
                  <a:lnTo>
                    <a:pt x="166273" y="573409"/>
                  </a:lnTo>
                  <a:lnTo>
                    <a:pt x="153595" y="576035"/>
                  </a:lnTo>
                  <a:lnTo>
                    <a:pt x="56872" y="455131"/>
                  </a:lnTo>
                  <a:lnTo>
                    <a:pt x="41086" y="439762"/>
                  </a:lnTo>
                  <a:close/>
                </a:path>
                <a:path w="280670" h="577215">
                  <a:moveTo>
                    <a:pt x="111189" y="554889"/>
                  </a:moveTo>
                  <a:lnTo>
                    <a:pt x="104489" y="541992"/>
                  </a:lnTo>
                  <a:lnTo>
                    <a:pt x="99320" y="528438"/>
                  </a:lnTo>
                  <a:lnTo>
                    <a:pt x="84551" y="495921"/>
                  </a:lnTo>
                  <a:lnTo>
                    <a:pt x="70881" y="472668"/>
                  </a:lnTo>
                  <a:lnTo>
                    <a:pt x="56872" y="455131"/>
                  </a:lnTo>
                  <a:lnTo>
                    <a:pt x="153595" y="576035"/>
                  </a:lnTo>
                  <a:lnTo>
                    <a:pt x="149766" y="576828"/>
                  </a:lnTo>
                  <a:lnTo>
                    <a:pt x="132730" y="573286"/>
                  </a:lnTo>
                  <a:lnTo>
                    <a:pt x="120306" y="565772"/>
                  </a:lnTo>
                  <a:lnTo>
                    <a:pt x="111189" y="554889"/>
                  </a:lnTo>
                  <a:close/>
                </a:path>
              </a:pathLst>
            </a:custGeom>
            <a:solidFill>
              <a:srgbClr val="E1D5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444431" y="750972"/>
              <a:ext cx="2657474" cy="1904999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body" idx="1"/>
          </p:nvPr>
        </p:nvSpPr>
        <p:spPr>
          <a:xfrm>
            <a:off x="3233817" y="2383034"/>
            <a:ext cx="11384915" cy="2463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291320" algn="l"/>
              </a:tabLst>
            </a:pPr>
            <a:r>
              <a:rPr spc="215" dirty="0"/>
              <a:t>O</a:t>
            </a:r>
            <a:r>
              <a:rPr spc="1510" dirty="0"/>
              <a:t>B</a:t>
            </a:r>
            <a:r>
              <a:rPr spc="459" dirty="0"/>
              <a:t>E</a:t>
            </a:r>
            <a:r>
              <a:rPr spc="1975" dirty="0"/>
              <a:t>S</a:t>
            </a:r>
            <a:r>
              <a:rPr spc="944" dirty="0"/>
              <a:t>I</a:t>
            </a:r>
            <a:r>
              <a:rPr spc="75" dirty="0"/>
              <a:t>T</a:t>
            </a:r>
            <a:r>
              <a:rPr spc="869" dirty="0"/>
              <a:t>Y</a:t>
            </a:r>
            <a:r>
              <a:rPr dirty="0"/>
              <a:t>	</a:t>
            </a:r>
            <a:r>
              <a:rPr spc="944" dirty="0"/>
              <a:t>I</a:t>
            </a:r>
            <a:r>
              <a:rPr spc="760" dirty="0"/>
              <a:t>N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3188020" y="4342818"/>
            <a:ext cx="11362690" cy="2463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0" spc="550" dirty="0">
                <a:latin typeface="Trebuchet MS"/>
                <a:cs typeface="Trebuchet MS"/>
              </a:rPr>
              <a:t>CHILDHO</a:t>
            </a:r>
            <a:r>
              <a:rPr lang="en-US" sz="16000" spc="550" dirty="0">
                <a:latin typeface="Trebuchet MS"/>
                <a:cs typeface="Trebuchet MS"/>
              </a:rPr>
              <a:t>OD</a:t>
            </a:r>
            <a:endParaRPr sz="16000" dirty="0">
              <a:latin typeface="Trebuchet MS"/>
              <a:cs typeface="Trebuchet MS"/>
            </a:endParaRPr>
          </a:p>
        </p:txBody>
      </p:sp>
      <p:pic>
        <p:nvPicPr>
          <p:cNvPr id="17" name="object 1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911903" y="395989"/>
            <a:ext cx="2676524" cy="2619374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3476078" y="6423993"/>
            <a:ext cx="9335256" cy="24263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6420" marR="5080" indent="-554355">
              <a:lnSpc>
                <a:spcPct val="100000"/>
              </a:lnSpc>
              <a:spcBef>
                <a:spcPts val="100"/>
              </a:spcBef>
            </a:pPr>
            <a:r>
              <a:rPr sz="5200" spc="340" dirty="0">
                <a:solidFill>
                  <a:srgbClr val="1C2125"/>
                </a:solidFill>
                <a:latin typeface="Verdana"/>
                <a:cs typeface="Verdana"/>
              </a:rPr>
              <a:t>N</a:t>
            </a:r>
            <a:r>
              <a:rPr sz="5200" spc="-55" dirty="0">
                <a:solidFill>
                  <a:srgbClr val="1C2125"/>
                </a:solidFill>
                <a:latin typeface="Verdana"/>
                <a:cs typeface="Verdana"/>
              </a:rPr>
              <a:t>a</a:t>
            </a:r>
            <a:r>
              <a:rPr sz="5200" spc="459" dirty="0">
                <a:solidFill>
                  <a:srgbClr val="1C2125"/>
                </a:solidFill>
                <a:latin typeface="Verdana"/>
                <a:cs typeface="Verdana"/>
              </a:rPr>
              <a:t>m</a:t>
            </a:r>
            <a:r>
              <a:rPr sz="5200" spc="40" dirty="0">
                <a:solidFill>
                  <a:srgbClr val="1C2125"/>
                </a:solidFill>
                <a:latin typeface="Verdana"/>
                <a:cs typeface="Verdana"/>
              </a:rPr>
              <a:t>e</a:t>
            </a:r>
            <a:r>
              <a:rPr sz="5200" spc="-459" dirty="0">
                <a:solidFill>
                  <a:srgbClr val="1C2125"/>
                </a:solidFill>
                <a:latin typeface="Verdana"/>
                <a:cs typeface="Verdana"/>
              </a:rPr>
              <a:t> </a:t>
            </a:r>
            <a:r>
              <a:rPr sz="5200" spc="-1255" dirty="0">
                <a:solidFill>
                  <a:srgbClr val="1C2125"/>
                </a:solidFill>
                <a:latin typeface="Verdana"/>
                <a:cs typeface="Verdana"/>
              </a:rPr>
              <a:t>:</a:t>
            </a:r>
            <a:r>
              <a:rPr lang="en-US" sz="5200" spc="-1255" dirty="0">
                <a:solidFill>
                  <a:srgbClr val="1C2125"/>
                </a:solidFill>
                <a:latin typeface="Verdana"/>
                <a:cs typeface="Verdana"/>
              </a:rPr>
              <a:t>  </a:t>
            </a:r>
            <a:r>
              <a:rPr sz="5200" spc="175" dirty="0" err="1">
                <a:solidFill>
                  <a:srgbClr val="1C2125"/>
                </a:solidFill>
                <a:latin typeface="Verdana"/>
                <a:cs typeface="Verdana"/>
              </a:rPr>
              <a:t>A</a:t>
            </a:r>
            <a:r>
              <a:rPr sz="5200" spc="-130" dirty="0" err="1">
                <a:solidFill>
                  <a:srgbClr val="1C2125"/>
                </a:solidFill>
                <a:latin typeface="Verdana"/>
                <a:cs typeface="Verdana"/>
              </a:rPr>
              <a:t>r</a:t>
            </a:r>
            <a:r>
              <a:rPr sz="5200" spc="45" dirty="0" err="1">
                <a:solidFill>
                  <a:srgbClr val="1C2125"/>
                </a:solidFill>
                <a:latin typeface="Verdana"/>
                <a:cs typeface="Verdana"/>
              </a:rPr>
              <a:t>ee</a:t>
            </a:r>
            <a:r>
              <a:rPr sz="5200" spc="-370" dirty="0" err="1">
                <a:solidFill>
                  <a:srgbClr val="1C2125"/>
                </a:solidFill>
                <a:latin typeface="Verdana"/>
                <a:cs typeface="Verdana"/>
              </a:rPr>
              <a:t>j</a:t>
            </a:r>
            <a:r>
              <a:rPr sz="5200" spc="-459" dirty="0">
                <a:solidFill>
                  <a:srgbClr val="1C2125"/>
                </a:solidFill>
                <a:latin typeface="Verdana"/>
                <a:cs typeface="Verdana"/>
              </a:rPr>
              <a:t> </a:t>
            </a:r>
            <a:r>
              <a:rPr sz="5200" spc="175" dirty="0">
                <a:solidFill>
                  <a:srgbClr val="1C2125"/>
                </a:solidFill>
                <a:latin typeface="Verdana"/>
                <a:cs typeface="Verdana"/>
              </a:rPr>
              <a:t>A</a:t>
            </a:r>
            <a:r>
              <a:rPr sz="5200" spc="229" dirty="0">
                <a:solidFill>
                  <a:srgbClr val="1C2125"/>
                </a:solidFill>
                <a:latin typeface="Verdana"/>
                <a:cs typeface="Verdana"/>
              </a:rPr>
              <a:t>n</a:t>
            </a:r>
            <a:r>
              <a:rPr sz="5200" spc="290" dirty="0">
                <a:solidFill>
                  <a:srgbClr val="1C2125"/>
                </a:solidFill>
                <a:latin typeface="Verdana"/>
                <a:cs typeface="Verdana"/>
              </a:rPr>
              <a:t>b</a:t>
            </a:r>
            <a:r>
              <a:rPr sz="5200" spc="-25" dirty="0">
                <a:solidFill>
                  <a:srgbClr val="1C2125"/>
                </a:solidFill>
                <a:latin typeface="Verdana"/>
                <a:cs typeface="Verdana"/>
              </a:rPr>
              <a:t>i</a:t>
            </a:r>
            <a:r>
              <a:rPr sz="5200" spc="229" dirty="0">
                <a:solidFill>
                  <a:srgbClr val="1C2125"/>
                </a:solidFill>
                <a:latin typeface="Verdana"/>
                <a:cs typeface="Verdana"/>
              </a:rPr>
              <a:t>g  </a:t>
            </a:r>
            <a:r>
              <a:rPr sz="5200" spc="-355" dirty="0">
                <a:solidFill>
                  <a:srgbClr val="1C2125"/>
                </a:solidFill>
                <a:latin typeface="Verdana"/>
                <a:cs typeface="Verdana"/>
              </a:rPr>
              <a:t>S</a:t>
            </a:r>
            <a:r>
              <a:rPr sz="5200" spc="65" dirty="0">
                <a:solidFill>
                  <a:srgbClr val="1C2125"/>
                </a:solidFill>
                <a:latin typeface="Verdana"/>
                <a:cs typeface="Verdana"/>
              </a:rPr>
              <a:t>t</a:t>
            </a:r>
            <a:r>
              <a:rPr sz="5200" spc="210" dirty="0">
                <a:solidFill>
                  <a:srgbClr val="1C2125"/>
                </a:solidFill>
                <a:latin typeface="Verdana"/>
                <a:cs typeface="Verdana"/>
              </a:rPr>
              <a:t>u</a:t>
            </a:r>
            <a:r>
              <a:rPr sz="5200" spc="290" dirty="0">
                <a:solidFill>
                  <a:srgbClr val="1C2125"/>
                </a:solidFill>
                <a:latin typeface="Verdana"/>
                <a:cs typeface="Verdana"/>
              </a:rPr>
              <a:t>d</a:t>
            </a:r>
            <a:r>
              <a:rPr sz="5200" spc="45" dirty="0">
                <a:solidFill>
                  <a:srgbClr val="1C2125"/>
                </a:solidFill>
                <a:latin typeface="Verdana"/>
                <a:cs typeface="Verdana"/>
              </a:rPr>
              <a:t>e</a:t>
            </a:r>
            <a:r>
              <a:rPr sz="5200" spc="229" dirty="0">
                <a:solidFill>
                  <a:srgbClr val="1C2125"/>
                </a:solidFill>
                <a:latin typeface="Verdana"/>
                <a:cs typeface="Verdana"/>
              </a:rPr>
              <a:t>n</a:t>
            </a:r>
            <a:r>
              <a:rPr sz="5200" spc="60" dirty="0">
                <a:solidFill>
                  <a:srgbClr val="1C2125"/>
                </a:solidFill>
                <a:latin typeface="Verdana"/>
                <a:cs typeface="Verdana"/>
              </a:rPr>
              <a:t>t</a:t>
            </a:r>
            <a:r>
              <a:rPr sz="5200" spc="-459" dirty="0">
                <a:solidFill>
                  <a:srgbClr val="1C2125"/>
                </a:solidFill>
                <a:latin typeface="Verdana"/>
                <a:cs typeface="Verdana"/>
              </a:rPr>
              <a:t> </a:t>
            </a:r>
            <a:r>
              <a:rPr sz="5200" spc="340" dirty="0">
                <a:solidFill>
                  <a:srgbClr val="1C2125"/>
                </a:solidFill>
                <a:latin typeface="Verdana"/>
                <a:cs typeface="Verdana"/>
              </a:rPr>
              <a:t>N</a:t>
            </a:r>
            <a:r>
              <a:rPr sz="5200" spc="210" dirty="0">
                <a:solidFill>
                  <a:srgbClr val="1C2125"/>
                </a:solidFill>
                <a:latin typeface="Verdana"/>
                <a:cs typeface="Verdana"/>
              </a:rPr>
              <a:t>u</a:t>
            </a:r>
            <a:r>
              <a:rPr sz="5200" spc="459" dirty="0">
                <a:solidFill>
                  <a:srgbClr val="1C2125"/>
                </a:solidFill>
                <a:latin typeface="Verdana"/>
                <a:cs typeface="Verdana"/>
              </a:rPr>
              <a:t>m</a:t>
            </a:r>
            <a:r>
              <a:rPr sz="5200" spc="290" dirty="0">
                <a:solidFill>
                  <a:srgbClr val="1C2125"/>
                </a:solidFill>
                <a:latin typeface="Verdana"/>
                <a:cs typeface="Verdana"/>
              </a:rPr>
              <a:t>b</a:t>
            </a:r>
            <a:r>
              <a:rPr sz="5200" spc="45" dirty="0">
                <a:solidFill>
                  <a:srgbClr val="1C2125"/>
                </a:solidFill>
                <a:latin typeface="Verdana"/>
                <a:cs typeface="Verdana"/>
              </a:rPr>
              <a:t>e</a:t>
            </a:r>
            <a:r>
              <a:rPr sz="5200" spc="-130" dirty="0">
                <a:solidFill>
                  <a:srgbClr val="1C2125"/>
                </a:solidFill>
                <a:latin typeface="Verdana"/>
                <a:cs typeface="Verdana"/>
              </a:rPr>
              <a:t>r</a:t>
            </a:r>
            <a:r>
              <a:rPr sz="5200" spc="-1255" dirty="0">
                <a:solidFill>
                  <a:srgbClr val="1C2125"/>
                </a:solidFill>
                <a:latin typeface="Verdana"/>
                <a:cs typeface="Verdana"/>
              </a:rPr>
              <a:t>:</a:t>
            </a:r>
            <a:r>
              <a:rPr lang="en-US" sz="5200" spc="-1255" dirty="0">
                <a:solidFill>
                  <a:srgbClr val="1C2125"/>
                </a:solidFill>
                <a:latin typeface="Verdana"/>
                <a:cs typeface="Verdana"/>
              </a:rPr>
              <a:t> </a:t>
            </a:r>
            <a:r>
              <a:rPr sz="5200" spc="-370" dirty="0">
                <a:solidFill>
                  <a:srgbClr val="1C2125"/>
                </a:solidFill>
                <a:latin typeface="Verdana"/>
                <a:cs typeface="Verdana"/>
              </a:rPr>
              <a:t>33</a:t>
            </a:r>
            <a:r>
              <a:rPr sz="5200" spc="15" dirty="0">
                <a:solidFill>
                  <a:srgbClr val="1C2125"/>
                </a:solidFill>
                <a:latin typeface="Verdana"/>
                <a:cs typeface="Verdana"/>
              </a:rPr>
              <a:t>8</a:t>
            </a:r>
            <a:r>
              <a:rPr sz="5200" spc="10" dirty="0">
                <a:solidFill>
                  <a:srgbClr val="1C2125"/>
                </a:solidFill>
                <a:latin typeface="Verdana"/>
                <a:cs typeface="Verdana"/>
              </a:rPr>
              <a:t>8</a:t>
            </a:r>
            <a:endParaRPr sz="5200" dirty="0">
              <a:latin typeface="Verdana"/>
              <a:cs typeface="Verdana"/>
            </a:endParaRPr>
          </a:p>
          <a:p>
            <a:pPr marR="958215" algn="ctr">
              <a:lnSpc>
                <a:spcPct val="100000"/>
              </a:lnSpc>
              <a:spcBef>
                <a:spcPts val="140"/>
              </a:spcBef>
            </a:pPr>
            <a:r>
              <a:rPr sz="5200" spc="-310" dirty="0">
                <a:solidFill>
                  <a:srgbClr val="1C2125"/>
                </a:solidFill>
                <a:latin typeface="Lucida Sans Unicode"/>
                <a:cs typeface="Lucida Sans Unicode"/>
              </a:rPr>
              <a:t>Date:4/6/2022</a:t>
            </a:r>
            <a:endParaRPr sz="5200" dirty="0">
              <a:latin typeface="Lucida Sans Unicode"/>
              <a:cs typeface="Lucida Sans Unicode"/>
            </a:endParaRP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B3F1D9E-F682-BCB9-2769-8148758A3FC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871919" y="310669"/>
            <a:ext cx="4039924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1</a:t>
            </a:fld>
            <a:endParaRPr lang="en-US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09650" y="790578"/>
            <a:ext cx="7734300" cy="8890000"/>
            <a:chOff x="1009650" y="790578"/>
            <a:chExt cx="7734300" cy="8890000"/>
          </a:xfrm>
        </p:grpSpPr>
        <p:sp>
          <p:nvSpPr>
            <p:cNvPr id="3" name="object 3"/>
            <p:cNvSpPr/>
            <p:nvPr/>
          </p:nvSpPr>
          <p:spPr>
            <a:xfrm>
              <a:off x="1040733" y="841111"/>
              <a:ext cx="7664450" cy="8811260"/>
            </a:xfrm>
            <a:custGeom>
              <a:avLst/>
              <a:gdLst/>
              <a:ahLst/>
              <a:cxnLst/>
              <a:rect l="l" t="t" r="r" b="b"/>
              <a:pathLst>
                <a:path w="7664450" h="8811260">
                  <a:moveTo>
                    <a:pt x="7664366" y="8810831"/>
                  </a:moveTo>
                  <a:lnTo>
                    <a:pt x="0" y="8787507"/>
                  </a:lnTo>
                  <a:lnTo>
                    <a:pt x="0" y="3096310"/>
                  </a:lnTo>
                  <a:lnTo>
                    <a:pt x="54373" y="58307"/>
                  </a:lnTo>
                  <a:lnTo>
                    <a:pt x="3815362" y="0"/>
                  </a:lnTo>
                  <a:lnTo>
                    <a:pt x="7606108" y="15548"/>
                  </a:lnTo>
                  <a:lnTo>
                    <a:pt x="7664366" y="8810831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09650" y="790578"/>
              <a:ext cx="7734300" cy="8890000"/>
            </a:xfrm>
            <a:custGeom>
              <a:avLst/>
              <a:gdLst/>
              <a:ahLst/>
              <a:cxnLst/>
              <a:rect l="l" t="t" r="r" b="b"/>
              <a:pathLst>
                <a:path w="7734300" h="8890000">
                  <a:moveTo>
                    <a:pt x="6525920" y="12700"/>
                  </a:moveTo>
                  <a:lnTo>
                    <a:pt x="4762930" y="12700"/>
                  </a:lnTo>
                  <a:lnTo>
                    <a:pt x="4815883" y="0"/>
                  </a:lnTo>
                  <a:lnTo>
                    <a:pt x="6473618" y="0"/>
                  </a:lnTo>
                  <a:lnTo>
                    <a:pt x="6525920" y="12700"/>
                  </a:lnTo>
                  <a:close/>
                </a:path>
                <a:path w="7734300" h="8890000">
                  <a:moveTo>
                    <a:pt x="7093266" y="25400"/>
                  </a:moveTo>
                  <a:lnTo>
                    <a:pt x="2405563" y="25400"/>
                  </a:lnTo>
                  <a:lnTo>
                    <a:pt x="3087482" y="12700"/>
                  </a:lnTo>
                  <a:lnTo>
                    <a:pt x="7044309" y="12700"/>
                  </a:lnTo>
                  <a:lnTo>
                    <a:pt x="7093266" y="25400"/>
                  </a:lnTo>
                  <a:close/>
                </a:path>
                <a:path w="7734300" h="8890000">
                  <a:moveTo>
                    <a:pt x="7289094" y="38100"/>
                  </a:moveTo>
                  <a:lnTo>
                    <a:pt x="1132710" y="38100"/>
                  </a:lnTo>
                  <a:lnTo>
                    <a:pt x="1186671" y="25400"/>
                  </a:lnTo>
                  <a:lnTo>
                    <a:pt x="7240137" y="25400"/>
                  </a:lnTo>
                  <a:lnTo>
                    <a:pt x="7289094" y="38100"/>
                  </a:lnTo>
                  <a:close/>
                </a:path>
                <a:path w="7734300" h="8890000">
                  <a:moveTo>
                    <a:pt x="7565486" y="50800"/>
                  </a:moveTo>
                  <a:lnTo>
                    <a:pt x="917109" y="50800"/>
                  </a:lnTo>
                  <a:lnTo>
                    <a:pt x="971913" y="38100"/>
                  </a:lnTo>
                  <a:lnTo>
                    <a:pt x="7535837" y="38100"/>
                  </a:lnTo>
                  <a:lnTo>
                    <a:pt x="7565486" y="50800"/>
                  </a:lnTo>
                  <a:close/>
                </a:path>
                <a:path w="7734300" h="8890000">
                  <a:moveTo>
                    <a:pt x="7734300" y="8877300"/>
                  </a:moveTo>
                  <a:lnTo>
                    <a:pt x="6434211" y="8877300"/>
                  </a:lnTo>
                  <a:lnTo>
                    <a:pt x="6384370" y="8864600"/>
                  </a:lnTo>
                  <a:lnTo>
                    <a:pt x="5702891" y="8864600"/>
                  </a:lnTo>
                  <a:lnTo>
                    <a:pt x="5385650" y="8851900"/>
                  </a:lnTo>
                  <a:lnTo>
                    <a:pt x="69314" y="8851900"/>
                  </a:lnTo>
                  <a:lnTo>
                    <a:pt x="46618" y="8839200"/>
                  </a:lnTo>
                  <a:lnTo>
                    <a:pt x="7573606" y="8839200"/>
                  </a:lnTo>
                  <a:lnTo>
                    <a:pt x="7621814" y="8826500"/>
                  </a:lnTo>
                  <a:lnTo>
                    <a:pt x="7668262" y="8826500"/>
                  </a:lnTo>
                  <a:lnTo>
                    <a:pt x="7671114" y="8801100"/>
                  </a:lnTo>
                  <a:lnTo>
                    <a:pt x="7673603" y="8763000"/>
                  </a:lnTo>
                  <a:lnTo>
                    <a:pt x="7675362" y="8737600"/>
                  </a:lnTo>
                  <a:lnTo>
                    <a:pt x="7676030" y="8699500"/>
                  </a:lnTo>
                  <a:lnTo>
                    <a:pt x="7673427" y="8445500"/>
                  </a:lnTo>
                  <a:lnTo>
                    <a:pt x="7672448" y="8343900"/>
                  </a:lnTo>
                  <a:lnTo>
                    <a:pt x="7671529" y="8242300"/>
                  </a:lnTo>
                  <a:lnTo>
                    <a:pt x="7670690" y="8140700"/>
                  </a:lnTo>
                  <a:lnTo>
                    <a:pt x="7669946" y="8039100"/>
                  </a:lnTo>
                  <a:lnTo>
                    <a:pt x="7669616" y="7988300"/>
                  </a:lnTo>
                  <a:lnTo>
                    <a:pt x="7669317" y="7937500"/>
                  </a:lnTo>
                  <a:lnTo>
                    <a:pt x="7669050" y="7886700"/>
                  </a:lnTo>
                  <a:lnTo>
                    <a:pt x="7668819" y="7835900"/>
                  </a:lnTo>
                  <a:lnTo>
                    <a:pt x="7668624" y="7785100"/>
                  </a:lnTo>
                  <a:lnTo>
                    <a:pt x="7668469" y="7734300"/>
                  </a:lnTo>
                  <a:lnTo>
                    <a:pt x="7668369" y="7543800"/>
                  </a:lnTo>
                  <a:lnTo>
                    <a:pt x="7668476" y="7518400"/>
                  </a:lnTo>
                  <a:lnTo>
                    <a:pt x="7669039" y="7467600"/>
                  </a:lnTo>
                  <a:lnTo>
                    <a:pt x="7672457" y="7251700"/>
                  </a:lnTo>
                  <a:lnTo>
                    <a:pt x="7673020" y="7200900"/>
                  </a:lnTo>
                  <a:lnTo>
                    <a:pt x="7673107" y="7124700"/>
                  </a:lnTo>
                  <a:lnTo>
                    <a:pt x="7672981" y="7099300"/>
                  </a:lnTo>
                  <a:lnTo>
                    <a:pt x="7672146" y="7035800"/>
                  </a:lnTo>
                  <a:lnTo>
                    <a:pt x="7672033" y="6997700"/>
                  </a:lnTo>
                  <a:lnTo>
                    <a:pt x="7671711" y="6946900"/>
                  </a:lnTo>
                  <a:lnTo>
                    <a:pt x="7671202" y="6896100"/>
                  </a:lnTo>
                  <a:lnTo>
                    <a:pt x="7670530" y="6845300"/>
                  </a:lnTo>
                  <a:lnTo>
                    <a:pt x="7669719" y="6794500"/>
                  </a:lnTo>
                  <a:lnTo>
                    <a:pt x="7668790" y="6743700"/>
                  </a:lnTo>
                  <a:lnTo>
                    <a:pt x="7667769" y="6692900"/>
                  </a:lnTo>
                  <a:lnTo>
                    <a:pt x="7666678" y="6642100"/>
                  </a:lnTo>
                  <a:lnTo>
                    <a:pt x="7664378" y="6540500"/>
                  </a:lnTo>
                  <a:lnTo>
                    <a:pt x="7663961" y="6540500"/>
                  </a:lnTo>
                  <a:lnTo>
                    <a:pt x="7662658" y="6502400"/>
                  </a:lnTo>
                  <a:lnTo>
                    <a:pt x="7662207" y="6477000"/>
                  </a:lnTo>
                  <a:lnTo>
                    <a:pt x="7661747" y="6464300"/>
                  </a:lnTo>
                  <a:lnTo>
                    <a:pt x="7660806" y="6413500"/>
                  </a:lnTo>
                  <a:lnTo>
                    <a:pt x="7660324" y="6400800"/>
                  </a:lnTo>
                  <a:lnTo>
                    <a:pt x="7659835" y="6362700"/>
                  </a:lnTo>
                  <a:lnTo>
                    <a:pt x="7658837" y="6311900"/>
                  </a:lnTo>
                  <a:lnTo>
                    <a:pt x="7657813" y="6235700"/>
                  </a:lnTo>
                  <a:lnTo>
                    <a:pt x="7656766" y="6172200"/>
                  </a:lnTo>
                  <a:lnTo>
                    <a:pt x="7654606" y="5994400"/>
                  </a:lnTo>
                  <a:lnTo>
                    <a:pt x="7652937" y="5854700"/>
                  </a:lnTo>
                  <a:lnTo>
                    <a:pt x="7651233" y="5702300"/>
                  </a:lnTo>
                  <a:lnTo>
                    <a:pt x="7649376" y="5524500"/>
                  </a:lnTo>
                  <a:lnTo>
                    <a:pt x="7644781" y="5054600"/>
                  </a:lnTo>
                  <a:lnTo>
                    <a:pt x="7641800" y="4711700"/>
                  </a:lnTo>
                  <a:lnTo>
                    <a:pt x="7638237" y="4292600"/>
                  </a:lnTo>
                  <a:lnTo>
                    <a:pt x="7634162" y="3797300"/>
                  </a:lnTo>
                  <a:lnTo>
                    <a:pt x="7629709" y="3213100"/>
                  </a:lnTo>
                  <a:lnTo>
                    <a:pt x="7624616" y="2514600"/>
                  </a:lnTo>
                  <a:lnTo>
                    <a:pt x="7619500" y="1778000"/>
                  </a:lnTo>
                  <a:lnTo>
                    <a:pt x="7615836" y="1206500"/>
                  </a:lnTo>
                  <a:lnTo>
                    <a:pt x="7614395" y="952500"/>
                  </a:lnTo>
                  <a:lnTo>
                    <a:pt x="7613961" y="850900"/>
                  </a:lnTo>
                  <a:lnTo>
                    <a:pt x="7613888" y="825500"/>
                  </a:lnTo>
                  <a:lnTo>
                    <a:pt x="7594171" y="279400"/>
                  </a:lnTo>
                  <a:lnTo>
                    <a:pt x="7590586" y="190500"/>
                  </a:lnTo>
                  <a:lnTo>
                    <a:pt x="7586724" y="152400"/>
                  </a:lnTo>
                  <a:lnTo>
                    <a:pt x="7577170" y="139700"/>
                  </a:lnTo>
                  <a:lnTo>
                    <a:pt x="7556230" y="127000"/>
                  </a:lnTo>
                  <a:lnTo>
                    <a:pt x="7494713" y="127000"/>
                  </a:lnTo>
                  <a:lnTo>
                    <a:pt x="7483514" y="114300"/>
                  </a:lnTo>
                  <a:lnTo>
                    <a:pt x="7422056" y="114300"/>
                  </a:lnTo>
                  <a:lnTo>
                    <a:pt x="7322820" y="101600"/>
                  </a:lnTo>
                  <a:lnTo>
                    <a:pt x="7223004" y="101600"/>
                  </a:lnTo>
                  <a:lnTo>
                    <a:pt x="7173121" y="88900"/>
                  </a:lnTo>
                  <a:lnTo>
                    <a:pt x="6922187" y="88900"/>
                  </a:lnTo>
                  <a:lnTo>
                    <a:pt x="6870817" y="76200"/>
                  </a:lnTo>
                  <a:lnTo>
                    <a:pt x="6406825" y="76200"/>
                  </a:lnTo>
                  <a:lnTo>
                    <a:pt x="6200574" y="63500"/>
                  </a:lnTo>
                  <a:lnTo>
                    <a:pt x="695788" y="63500"/>
                  </a:lnTo>
                  <a:lnTo>
                    <a:pt x="750411" y="50800"/>
                  </a:lnTo>
                  <a:lnTo>
                    <a:pt x="7614308" y="50800"/>
                  </a:lnTo>
                  <a:lnTo>
                    <a:pt x="7637192" y="63500"/>
                  </a:lnTo>
                  <a:lnTo>
                    <a:pt x="7639498" y="88900"/>
                  </a:lnTo>
                  <a:lnTo>
                    <a:pt x="7642653" y="139700"/>
                  </a:lnTo>
                  <a:lnTo>
                    <a:pt x="7644959" y="165100"/>
                  </a:lnTo>
                  <a:lnTo>
                    <a:pt x="7646987" y="203200"/>
                  </a:lnTo>
                  <a:lnTo>
                    <a:pt x="7648857" y="254000"/>
                  </a:lnTo>
                  <a:lnTo>
                    <a:pt x="7650605" y="304800"/>
                  </a:lnTo>
                  <a:lnTo>
                    <a:pt x="7652266" y="342900"/>
                  </a:lnTo>
                  <a:lnTo>
                    <a:pt x="7657072" y="495300"/>
                  </a:lnTo>
                  <a:lnTo>
                    <a:pt x="7658732" y="546100"/>
                  </a:lnTo>
                  <a:lnTo>
                    <a:pt x="7660480" y="596900"/>
                  </a:lnTo>
                  <a:lnTo>
                    <a:pt x="7662350" y="647700"/>
                  </a:lnTo>
                  <a:lnTo>
                    <a:pt x="7664378" y="698500"/>
                  </a:lnTo>
                  <a:lnTo>
                    <a:pt x="7664458" y="723900"/>
                  </a:lnTo>
                  <a:lnTo>
                    <a:pt x="7664932" y="825500"/>
                  </a:lnTo>
                  <a:lnTo>
                    <a:pt x="7666263" y="1041400"/>
                  </a:lnTo>
                  <a:lnTo>
                    <a:pt x="7669094" y="1447800"/>
                  </a:lnTo>
                  <a:lnTo>
                    <a:pt x="7673197" y="1993900"/>
                  </a:lnTo>
                  <a:lnTo>
                    <a:pt x="7677829" y="2590800"/>
                  </a:lnTo>
                  <a:lnTo>
                    <a:pt x="7682481" y="3149600"/>
                  </a:lnTo>
                  <a:lnTo>
                    <a:pt x="7686225" y="3581400"/>
                  </a:lnTo>
                  <a:lnTo>
                    <a:pt x="7690249" y="4025900"/>
                  </a:lnTo>
                  <a:lnTo>
                    <a:pt x="7693470" y="4368800"/>
                  </a:lnTo>
                  <a:lnTo>
                    <a:pt x="7696178" y="4648200"/>
                  </a:lnTo>
                  <a:lnTo>
                    <a:pt x="7698901" y="4914900"/>
                  </a:lnTo>
                  <a:lnTo>
                    <a:pt x="7700944" y="5105400"/>
                  </a:lnTo>
                  <a:lnTo>
                    <a:pt x="7705005" y="5461000"/>
                  </a:lnTo>
                  <a:lnTo>
                    <a:pt x="7707010" y="5626100"/>
                  </a:lnTo>
                  <a:lnTo>
                    <a:pt x="7709642" y="5829300"/>
                  </a:lnTo>
                  <a:lnTo>
                    <a:pt x="7712214" y="6007100"/>
                  </a:lnTo>
                  <a:lnTo>
                    <a:pt x="7715321" y="6197600"/>
                  </a:lnTo>
                  <a:lnTo>
                    <a:pt x="7715926" y="6223000"/>
                  </a:lnTo>
                  <a:lnTo>
                    <a:pt x="7716524" y="6261100"/>
                  </a:lnTo>
                  <a:lnTo>
                    <a:pt x="7718852" y="6362700"/>
                  </a:lnTo>
                  <a:lnTo>
                    <a:pt x="7719417" y="6375400"/>
                  </a:lnTo>
                  <a:lnTo>
                    <a:pt x="7719973" y="6400800"/>
                  </a:lnTo>
                  <a:lnTo>
                    <a:pt x="7722120" y="6451600"/>
                  </a:lnTo>
                  <a:lnTo>
                    <a:pt x="7722636" y="6464300"/>
                  </a:lnTo>
                  <a:lnTo>
                    <a:pt x="7724904" y="6515100"/>
                  </a:lnTo>
                  <a:lnTo>
                    <a:pt x="7726868" y="6565900"/>
                  </a:lnTo>
                  <a:lnTo>
                    <a:pt x="7728545" y="6616700"/>
                  </a:lnTo>
                  <a:lnTo>
                    <a:pt x="7729954" y="6667500"/>
                  </a:lnTo>
                  <a:lnTo>
                    <a:pt x="7731113" y="6718300"/>
                  </a:lnTo>
                  <a:lnTo>
                    <a:pt x="7732042" y="6769100"/>
                  </a:lnTo>
                  <a:lnTo>
                    <a:pt x="7732758" y="6819900"/>
                  </a:lnTo>
                  <a:lnTo>
                    <a:pt x="7733280" y="6870700"/>
                  </a:lnTo>
                  <a:lnTo>
                    <a:pt x="7733627" y="6921500"/>
                  </a:lnTo>
                  <a:lnTo>
                    <a:pt x="7733843" y="6997700"/>
                  </a:lnTo>
                  <a:lnTo>
                    <a:pt x="7733717" y="7099300"/>
                  </a:lnTo>
                  <a:lnTo>
                    <a:pt x="7733381" y="7175500"/>
                  </a:lnTo>
                  <a:lnTo>
                    <a:pt x="7733066" y="7226300"/>
                  </a:lnTo>
                  <a:lnTo>
                    <a:pt x="7732705" y="7277100"/>
                  </a:lnTo>
                  <a:lnTo>
                    <a:pt x="7731534" y="7416800"/>
                  </a:lnTo>
                  <a:lnTo>
                    <a:pt x="7730866" y="7518400"/>
                  </a:lnTo>
                  <a:lnTo>
                    <a:pt x="7730621" y="7569200"/>
                  </a:lnTo>
                  <a:lnTo>
                    <a:pt x="7730541" y="7594600"/>
                  </a:lnTo>
                  <a:lnTo>
                    <a:pt x="7730432" y="7645400"/>
                  </a:lnTo>
                  <a:lnTo>
                    <a:pt x="7730550" y="7797800"/>
                  </a:lnTo>
                  <a:lnTo>
                    <a:pt x="7730699" y="7848600"/>
                  </a:lnTo>
                  <a:lnTo>
                    <a:pt x="7730838" y="7886700"/>
                  </a:lnTo>
                  <a:lnTo>
                    <a:pt x="7731140" y="7950200"/>
                  </a:lnTo>
                  <a:lnTo>
                    <a:pt x="7731426" y="8001000"/>
                  </a:lnTo>
                  <a:lnTo>
                    <a:pt x="7732117" y="8102600"/>
                  </a:lnTo>
                  <a:lnTo>
                    <a:pt x="7732831" y="8191500"/>
                  </a:lnTo>
                  <a:lnTo>
                    <a:pt x="7733282" y="8242300"/>
                  </a:lnTo>
                  <a:lnTo>
                    <a:pt x="7734300" y="8343900"/>
                  </a:lnTo>
                  <a:lnTo>
                    <a:pt x="7734300" y="8877300"/>
                  </a:lnTo>
                  <a:close/>
                </a:path>
                <a:path w="7734300" h="8890000">
                  <a:moveTo>
                    <a:pt x="4644327" y="76200"/>
                  </a:moveTo>
                  <a:lnTo>
                    <a:pt x="427513" y="76200"/>
                  </a:lnTo>
                  <a:lnTo>
                    <a:pt x="480684" y="63500"/>
                  </a:lnTo>
                  <a:lnTo>
                    <a:pt x="4771988" y="63500"/>
                  </a:lnTo>
                  <a:lnTo>
                    <a:pt x="4644327" y="76200"/>
                  </a:lnTo>
                  <a:close/>
                </a:path>
                <a:path w="7734300" h="8890000">
                  <a:moveTo>
                    <a:pt x="1455390" y="88900"/>
                  </a:moveTo>
                  <a:lnTo>
                    <a:pt x="268675" y="88900"/>
                  </a:lnTo>
                  <a:lnTo>
                    <a:pt x="321556" y="76200"/>
                  </a:lnTo>
                  <a:lnTo>
                    <a:pt x="1507088" y="76200"/>
                  </a:lnTo>
                  <a:lnTo>
                    <a:pt x="1455390" y="88900"/>
                  </a:lnTo>
                  <a:close/>
                </a:path>
                <a:path w="7734300" h="8890000">
                  <a:moveTo>
                    <a:pt x="2126617" y="88900"/>
                  </a:moveTo>
                  <a:lnTo>
                    <a:pt x="1868978" y="88900"/>
                  </a:lnTo>
                  <a:lnTo>
                    <a:pt x="1765581" y="76200"/>
                  </a:lnTo>
                  <a:lnTo>
                    <a:pt x="2555877" y="76200"/>
                  </a:lnTo>
                  <a:lnTo>
                    <a:pt x="2126617" y="88900"/>
                  </a:lnTo>
                  <a:close/>
                </a:path>
                <a:path w="7734300" h="8890000">
                  <a:moveTo>
                    <a:pt x="1146491" y="101600"/>
                  </a:moveTo>
                  <a:lnTo>
                    <a:pt x="121200" y="101600"/>
                  </a:lnTo>
                  <a:lnTo>
                    <a:pt x="166185" y="88900"/>
                  </a:lnTo>
                  <a:lnTo>
                    <a:pt x="1196897" y="88900"/>
                  </a:lnTo>
                  <a:lnTo>
                    <a:pt x="1146491" y="101600"/>
                  </a:lnTo>
                  <a:close/>
                </a:path>
                <a:path w="7734300" h="8890000">
                  <a:moveTo>
                    <a:pt x="851763" y="114300"/>
                  </a:moveTo>
                  <a:lnTo>
                    <a:pt x="38850" y="114300"/>
                  </a:lnTo>
                  <a:lnTo>
                    <a:pt x="79082" y="101600"/>
                  </a:lnTo>
                  <a:lnTo>
                    <a:pt x="948996" y="101600"/>
                  </a:lnTo>
                  <a:lnTo>
                    <a:pt x="851763" y="114300"/>
                  </a:lnTo>
                  <a:close/>
                </a:path>
                <a:path w="7734300" h="8890000">
                  <a:moveTo>
                    <a:pt x="7358753" y="8839200"/>
                  </a:moveTo>
                  <a:lnTo>
                    <a:pt x="28595" y="8839200"/>
                  </a:lnTo>
                  <a:lnTo>
                    <a:pt x="16033" y="8826500"/>
                  </a:lnTo>
                  <a:lnTo>
                    <a:pt x="10025" y="8813800"/>
                  </a:lnTo>
                  <a:lnTo>
                    <a:pt x="11664" y="8788400"/>
                  </a:lnTo>
                  <a:lnTo>
                    <a:pt x="19351" y="8763000"/>
                  </a:lnTo>
                  <a:lnTo>
                    <a:pt x="24546" y="8712200"/>
                  </a:lnTo>
                  <a:lnTo>
                    <a:pt x="27631" y="8674100"/>
                  </a:lnTo>
                  <a:lnTo>
                    <a:pt x="28989" y="8623300"/>
                  </a:lnTo>
                  <a:lnTo>
                    <a:pt x="29005" y="8572500"/>
                  </a:lnTo>
                  <a:lnTo>
                    <a:pt x="28062" y="8521700"/>
                  </a:lnTo>
                  <a:lnTo>
                    <a:pt x="26544" y="8458200"/>
                  </a:lnTo>
                  <a:lnTo>
                    <a:pt x="24834" y="8407400"/>
                  </a:lnTo>
                  <a:lnTo>
                    <a:pt x="23315" y="8343900"/>
                  </a:lnTo>
                  <a:lnTo>
                    <a:pt x="22710" y="8293100"/>
                  </a:lnTo>
                  <a:lnTo>
                    <a:pt x="22014" y="8242300"/>
                  </a:lnTo>
                  <a:lnTo>
                    <a:pt x="21243" y="8191500"/>
                  </a:lnTo>
                  <a:lnTo>
                    <a:pt x="20411" y="8140700"/>
                  </a:lnTo>
                  <a:lnTo>
                    <a:pt x="19534" y="8089900"/>
                  </a:lnTo>
                  <a:lnTo>
                    <a:pt x="15876" y="7886700"/>
                  </a:lnTo>
                  <a:lnTo>
                    <a:pt x="14999" y="7835900"/>
                  </a:lnTo>
                  <a:lnTo>
                    <a:pt x="14167" y="7785100"/>
                  </a:lnTo>
                  <a:lnTo>
                    <a:pt x="13396" y="7734300"/>
                  </a:lnTo>
                  <a:lnTo>
                    <a:pt x="12700" y="7683500"/>
                  </a:lnTo>
                  <a:lnTo>
                    <a:pt x="12095" y="7632700"/>
                  </a:lnTo>
                  <a:lnTo>
                    <a:pt x="11596" y="7581900"/>
                  </a:lnTo>
                  <a:lnTo>
                    <a:pt x="11217" y="7531100"/>
                  </a:lnTo>
                  <a:lnTo>
                    <a:pt x="11035" y="7493000"/>
                  </a:lnTo>
                  <a:lnTo>
                    <a:pt x="10957" y="7378700"/>
                  </a:lnTo>
                  <a:lnTo>
                    <a:pt x="11212" y="7327900"/>
                  </a:lnTo>
                  <a:lnTo>
                    <a:pt x="11664" y="7277100"/>
                  </a:lnTo>
                  <a:lnTo>
                    <a:pt x="11291" y="7251700"/>
                  </a:lnTo>
                  <a:lnTo>
                    <a:pt x="10516" y="7175500"/>
                  </a:lnTo>
                  <a:lnTo>
                    <a:pt x="9293" y="7023100"/>
                  </a:lnTo>
                  <a:lnTo>
                    <a:pt x="8386" y="6870700"/>
                  </a:lnTo>
                  <a:lnTo>
                    <a:pt x="6476" y="6477000"/>
                  </a:lnTo>
                  <a:lnTo>
                    <a:pt x="5428" y="6223000"/>
                  </a:lnTo>
                  <a:lnTo>
                    <a:pt x="4247" y="5892800"/>
                  </a:lnTo>
                  <a:lnTo>
                    <a:pt x="3094" y="5524500"/>
                  </a:lnTo>
                  <a:lnTo>
                    <a:pt x="2015" y="5105400"/>
                  </a:lnTo>
                  <a:lnTo>
                    <a:pt x="1125" y="4711700"/>
                  </a:lnTo>
                  <a:lnTo>
                    <a:pt x="504" y="4368800"/>
                  </a:lnTo>
                  <a:lnTo>
                    <a:pt x="0" y="4025900"/>
                  </a:lnTo>
                  <a:lnTo>
                    <a:pt x="0" y="2273300"/>
                  </a:lnTo>
                  <a:lnTo>
                    <a:pt x="271" y="2133600"/>
                  </a:lnTo>
                  <a:lnTo>
                    <a:pt x="701" y="1955800"/>
                  </a:lnTo>
                  <a:lnTo>
                    <a:pt x="1415" y="1739900"/>
                  </a:lnTo>
                  <a:lnTo>
                    <a:pt x="1835" y="1638300"/>
                  </a:lnTo>
                  <a:lnTo>
                    <a:pt x="2299" y="1536700"/>
                  </a:lnTo>
                  <a:lnTo>
                    <a:pt x="2966" y="1422400"/>
                  </a:lnTo>
                  <a:lnTo>
                    <a:pt x="3362" y="1358900"/>
                  </a:lnTo>
                  <a:lnTo>
                    <a:pt x="3963" y="1282700"/>
                  </a:lnTo>
                  <a:lnTo>
                    <a:pt x="4955" y="1168400"/>
                  </a:lnTo>
                  <a:lnTo>
                    <a:pt x="5678" y="1092200"/>
                  </a:lnTo>
                  <a:lnTo>
                    <a:pt x="6059" y="1066800"/>
                  </a:lnTo>
                  <a:lnTo>
                    <a:pt x="6452" y="1028700"/>
                  </a:lnTo>
                  <a:lnTo>
                    <a:pt x="7278" y="977900"/>
                  </a:lnTo>
                  <a:lnTo>
                    <a:pt x="8157" y="927100"/>
                  </a:lnTo>
                  <a:lnTo>
                    <a:pt x="9089" y="876300"/>
                  </a:lnTo>
                  <a:lnTo>
                    <a:pt x="10077" y="850900"/>
                  </a:lnTo>
                  <a:lnTo>
                    <a:pt x="10591" y="825500"/>
                  </a:lnTo>
                  <a:lnTo>
                    <a:pt x="11664" y="800100"/>
                  </a:lnTo>
                  <a:lnTo>
                    <a:pt x="13186" y="749300"/>
                  </a:lnTo>
                  <a:lnTo>
                    <a:pt x="13590" y="698500"/>
                  </a:lnTo>
                  <a:lnTo>
                    <a:pt x="13702" y="635000"/>
                  </a:lnTo>
                  <a:lnTo>
                    <a:pt x="14025" y="584200"/>
                  </a:lnTo>
                  <a:lnTo>
                    <a:pt x="15547" y="533400"/>
                  </a:lnTo>
                  <a:lnTo>
                    <a:pt x="17171" y="482600"/>
                  </a:lnTo>
                  <a:lnTo>
                    <a:pt x="19067" y="419100"/>
                  </a:lnTo>
                  <a:lnTo>
                    <a:pt x="21146" y="368300"/>
                  </a:lnTo>
                  <a:lnTo>
                    <a:pt x="23315" y="317500"/>
                  </a:lnTo>
                  <a:lnTo>
                    <a:pt x="27563" y="215900"/>
                  </a:lnTo>
                  <a:lnTo>
                    <a:pt x="29459" y="165100"/>
                  </a:lnTo>
                  <a:lnTo>
                    <a:pt x="31083" y="127000"/>
                  </a:lnTo>
                  <a:lnTo>
                    <a:pt x="34967" y="114300"/>
                  </a:lnTo>
                  <a:lnTo>
                    <a:pt x="648808" y="114300"/>
                  </a:lnTo>
                  <a:lnTo>
                    <a:pt x="597396" y="127000"/>
                  </a:lnTo>
                  <a:lnTo>
                    <a:pt x="392605" y="127000"/>
                  </a:lnTo>
                  <a:lnTo>
                    <a:pt x="341707" y="139700"/>
                  </a:lnTo>
                  <a:lnTo>
                    <a:pt x="190008" y="139700"/>
                  </a:lnTo>
                  <a:lnTo>
                    <a:pt x="139830" y="152400"/>
                  </a:lnTo>
                  <a:lnTo>
                    <a:pt x="116102" y="152400"/>
                  </a:lnTo>
                  <a:lnTo>
                    <a:pt x="89340" y="215900"/>
                  </a:lnTo>
                  <a:lnTo>
                    <a:pt x="87891" y="266700"/>
                  </a:lnTo>
                  <a:lnTo>
                    <a:pt x="86781" y="317500"/>
                  </a:lnTo>
                  <a:lnTo>
                    <a:pt x="85875" y="368300"/>
                  </a:lnTo>
                  <a:lnTo>
                    <a:pt x="85037" y="419100"/>
                  </a:lnTo>
                  <a:lnTo>
                    <a:pt x="83022" y="533400"/>
                  </a:lnTo>
                  <a:lnTo>
                    <a:pt x="81573" y="584200"/>
                  </a:lnTo>
                  <a:lnTo>
                    <a:pt x="80525" y="635000"/>
                  </a:lnTo>
                  <a:lnTo>
                    <a:pt x="79343" y="685800"/>
                  </a:lnTo>
                  <a:lnTo>
                    <a:pt x="78053" y="736600"/>
                  </a:lnTo>
                  <a:lnTo>
                    <a:pt x="76682" y="787400"/>
                  </a:lnTo>
                  <a:lnTo>
                    <a:pt x="75257" y="838200"/>
                  </a:lnTo>
                  <a:lnTo>
                    <a:pt x="72353" y="939800"/>
                  </a:lnTo>
                  <a:lnTo>
                    <a:pt x="70928" y="990600"/>
                  </a:lnTo>
                  <a:lnTo>
                    <a:pt x="69557" y="1028700"/>
                  </a:lnTo>
                  <a:lnTo>
                    <a:pt x="68267" y="1079500"/>
                  </a:lnTo>
                  <a:lnTo>
                    <a:pt x="67085" y="1130300"/>
                  </a:lnTo>
                  <a:lnTo>
                    <a:pt x="66037" y="1181100"/>
                  </a:lnTo>
                  <a:lnTo>
                    <a:pt x="65245" y="1206500"/>
                  </a:lnTo>
                  <a:lnTo>
                    <a:pt x="63851" y="1257300"/>
                  </a:lnTo>
                  <a:lnTo>
                    <a:pt x="63247" y="1308100"/>
                  </a:lnTo>
                  <a:lnTo>
                    <a:pt x="62702" y="1358900"/>
                  </a:lnTo>
                  <a:lnTo>
                    <a:pt x="62215" y="1422400"/>
                  </a:lnTo>
                  <a:lnTo>
                    <a:pt x="61992" y="1447800"/>
                  </a:lnTo>
                  <a:lnTo>
                    <a:pt x="61531" y="1536700"/>
                  </a:lnTo>
                  <a:lnTo>
                    <a:pt x="61240" y="1600200"/>
                  </a:lnTo>
                  <a:lnTo>
                    <a:pt x="60944" y="1676400"/>
                  </a:lnTo>
                  <a:lnTo>
                    <a:pt x="60502" y="1866900"/>
                  </a:lnTo>
                  <a:lnTo>
                    <a:pt x="60333" y="1993900"/>
                  </a:lnTo>
                  <a:lnTo>
                    <a:pt x="60218" y="2133600"/>
                  </a:lnTo>
                  <a:lnTo>
                    <a:pt x="60316" y="2590800"/>
                  </a:lnTo>
                  <a:lnTo>
                    <a:pt x="60384" y="2679700"/>
                  </a:lnTo>
                  <a:lnTo>
                    <a:pt x="60706" y="2946400"/>
                  </a:lnTo>
                  <a:lnTo>
                    <a:pt x="61164" y="3225800"/>
                  </a:lnTo>
                  <a:lnTo>
                    <a:pt x="61745" y="3517900"/>
                  </a:lnTo>
                  <a:lnTo>
                    <a:pt x="62626" y="3886200"/>
                  </a:lnTo>
                  <a:lnTo>
                    <a:pt x="63657" y="4254500"/>
                  </a:lnTo>
                  <a:lnTo>
                    <a:pt x="64811" y="4610100"/>
                  </a:lnTo>
                  <a:lnTo>
                    <a:pt x="66378" y="5054600"/>
                  </a:lnTo>
                  <a:lnTo>
                    <a:pt x="68003" y="5461000"/>
                  </a:lnTo>
                  <a:lnTo>
                    <a:pt x="69345" y="5765800"/>
                  </a:lnTo>
                  <a:lnTo>
                    <a:pt x="70761" y="6057900"/>
                  </a:lnTo>
                  <a:lnTo>
                    <a:pt x="71891" y="6261100"/>
                  </a:lnTo>
                  <a:lnTo>
                    <a:pt x="73412" y="6515100"/>
                  </a:lnTo>
                  <a:lnTo>
                    <a:pt x="73821" y="6578600"/>
                  </a:lnTo>
                  <a:lnTo>
                    <a:pt x="75635" y="6807200"/>
                  </a:lnTo>
                  <a:lnTo>
                    <a:pt x="76593" y="6883400"/>
                  </a:lnTo>
                  <a:lnTo>
                    <a:pt x="76822" y="6908800"/>
                  </a:lnTo>
                  <a:lnTo>
                    <a:pt x="77266" y="6934200"/>
                  </a:lnTo>
                  <a:lnTo>
                    <a:pt x="77480" y="6934200"/>
                  </a:lnTo>
                  <a:lnTo>
                    <a:pt x="77689" y="6946900"/>
                  </a:lnTo>
                  <a:lnTo>
                    <a:pt x="77779" y="7150100"/>
                  </a:lnTo>
                  <a:lnTo>
                    <a:pt x="77866" y="7200900"/>
                  </a:lnTo>
                  <a:lnTo>
                    <a:pt x="77994" y="7251700"/>
                  </a:lnTo>
                  <a:lnTo>
                    <a:pt x="78174" y="7302500"/>
                  </a:lnTo>
                  <a:lnTo>
                    <a:pt x="78721" y="7391400"/>
                  </a:lnTo>
                  <a:lnTo>
                    <a:pt x="79104" y="7442200"/>
                  </a:lnTo>
                  <a:lnTo>
                    <a:pt x="79573" y="7493000"/>
                  </a:lnTo>
                  <a:lnTo>
                    <a:pt x="80135" y="7543800"/>
                  </a:lnTo>
                  <a:lnTo>
                    <a:pt x="80798" y="7594600"/>
                  </a:lnTo>
                  <a:lnTo>
                    <a:pt x="81573" y="7645400"/>
                  </a:lnTo>
                  <a:lnTo>
                    <a:pt x="81790" y="7696200"/>
                  </a:lnTo>
                  <a:lnTo>
                    <a:pt x="82380" y="7747000"/>
                  </a:lnTo>
                  <a:lnTo>
                    <a:pt x="83250" y="7797800"/>
                  </a:lnTo>
                  <a:lnTo>
                    <a:pt x="84307" y="7848600"/>
                  </a:lnTo>
                  <a:lnTo>
                    <a:pt x="86606" y="7950200"/>
                  </a:lnTo>
                  <a:lnTo>
                    <a:pt x="87662" y="8001000"/>
                  </a:lnTo>
                  <a:lnTo>
                    <a:pt x="88532" y="8051800"/>
                  </a:lnTo>
                  <a:lnTo>
                    <a:pt x="89123" y="8102600"/>
                  </a:lnTo>
                  <a:lnTo>
                    <a:pt x="89286" y="8140700"/>
                  </a:lnTo>
                  <a:lnTo>
                    <a:pt x="89180" y="8343900"/>
                  </a:lnTo>
                  <a:lnTo>
                    <a:pt x="88976" y="8407400"/>
                  </a:lnTo>
                  <a:lnTo>
                    <a:pt x="88710" y="8458200"/>
                  </a:lnTo>
                  <a:lnTo>
                    <a:pt x="88339" y="8509000"/>
                  </a:lnTo>
                  <a:lnTo>
                    <a:pt x="87846" y="8559800"/>
                  </a:lnTo>
                  <a:lnTo>
                    <a:pt x="87213" y="8610600"/>
                  </a:lnTo>
                  <a:lnTo>
                    <a:pt x="86422" y="8648700"/>
                  </a:lnTo>
                  <a:lnTo>
                    <a:pt x="85456" y="8699500"/>
                  </a:lnTo>
                  <a:lnTo>
                    <a:pt x="85456" y="8737600"/>
                  </a:lnTo>
                  <a:lnTo>
                    <a:pt x="87702" y="8750300"/>
                  </a:lnTo>
                  <a:lnTo>
                    <a:pt x="94681" y="8763000"/>
                  </a:lnTo>
                  <a:lnTo>
                    <a:pt x="106757" y="8775700"/>
                  </a:lnTo>
                  <a:lnTo>
                    <a:pt x="685787" y="8775700"/>
                  </a:lnTo>
                  <a:lnTo>
                    <a:pt x="735456" y="8788400"/>
                  </a:lnTo>
                  <a:lnTo>
                    <a:pt x="934132" y="8788400"/>
                  </a:lnTo>
                  <a:lnTo>
                    <a:pt x="983801" y="8801100"/>
                  </a:lnTo>
                  <a:lnTo>
                    <a:pt x="6595864" y="8801100"/>
                  </a:lnTo>
                  <a:lnTo>
                    <a:pt x="6648738" y="8813800"/>
                  </a:lnTo>
                  <a:lnTo>
                    <a:pt x="6905552" y="8813800"/>
                  </a:lnTo>
                  <a:lnTo>
                    <a:pt x="6955907" y="8826500"/>
                  </a:lnTo>
                  <a:lnTo>
                    <a:pt x="7308397" y="8826500"/>
                  </a:lnTo>
                  <a:lnTo>
                    <a:pt x="7358753" y="8839200"/>
                  </a:lnTo>
                  <a:close/>
                </a:path>
                <a:path w="7734300" h="8890000">
                  <a:moveTo>
                    <a:pt x="5429684" y="8788400"/>
                  </a:moveTo>
                  <a:lnTo>
                    <a:pt x="4687604" y="8788400"/>
                  </a:lnTo>
                  <a:lnTo>
                    <a:pt x="4801045" y="8775700"/>
                  </a:lnTo>
                  <a:lnTo>
                    <a:pt x="5373900" y="8775700"/>
                  </a:lnTo>
                  <a:lnTo>
                    <a:pt x="5429684" y="8788400"/>
                  </a:lnTo>
                  <a:close/>
                </a:path>
                <a:path w="7734300" h="8890000">
                  <a:moveTo>
                    <a:pt x="6278624" y="8801100"/>
                  </a:moveTo>
                  <a:lnTo>
                    <a:pt x="2892217" y="8801100"/>
                  </a:lnTo>
                  <a:lnTo>
                    <a:pt x="3973530" y="8788400"/>
                  </a:lnTo>
                  <a:lnTo>
                    <a:pt x="6225887" y="8788400"/>
                  </a:lnTo>
                  <a:lnTo>
                    <a:pt x="6278624" y="8801100"/>
                  </a:lnTo>
                  <a:close/>
                </a:path>
                <a:path w="7734300" h="8890000">
                  <a:moveTo>
                    <a:pt x="2661370" y="8864600"/>
                  </a:moveTo>
                  <a:lnTo>
                    <a:pt x="851017" y="8864600"/>
                  </a:lnTo>
                  <a:lnTo>
                    <a:pt x="747936" y="8851900"/>
                  </a:lnTo>
                  <a:lnTo>
                    <a:pt x="3720027" y="8851900"/>
                  </a:lnTo>
                  <a:lnTo>
                    <a:pt x="2661370" y="8864600"/>
                  </a:lnTo>
                  <a:close/>
                </a:path>
                <a:path w="7734300" h="8890000">
                  <a:moveTo>
                    <a:pt x="1685426" y="8877300"/>
                  </a:moveTo>
                  <a:lnTo>
                    <a:pt x="1218329" y="8877300"/>
                  </a:lnTo>
                  <a:lnTo>
                    <a:pt x="1166254" y="8864600"/>
                  </a:lnTo>
                  <a:lnTo>
                    <a:pt x="1737382" y="8864600"/>
                  </a:lnTo>
                  <a:lnTo>
                    <a:pt x="1685426" y="8877300"/>
                  </a:lnTo>
                  <a:close/>
                </a:path>
                <a:path w="7734300" h="8890000">
                  <a:moveTo>
                    <a:pt x="7637145" y="8890000"/>
                  </a:moveTo>
                  <a:lnTo>
                    <a:pt x="7587272" y="8890000"/>
                  </a:lnTo>
                  <a:lnTo>
                    <a:pt x="7535837" y="8877300"/>
                  </a:lnTo>
                  <a:lnTo>
                    <a:pt x="7686947" y="8877300"/>
                  </a:lnTo>
                  <a:lnTo>
                    <a:pt x="7637145" y="8890000"/>
                  </a:lnTo>
                  <a:close/>
                </a:path>
              </a:pathLst>
            </a:custGeom>
            <a:solidFill>
              <a:srgbClr val="3A2F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9144055" y="790611"/>
            <a:ext cx="7810500" cy="4343400"/>
            <a:chOff x="9144055" y="790611"/>
            <a:chExt cx="7810500" cy="4343400"/>
          </a:xfrm>
        </p:grpSpPr>
        <p:sp>
          <p:nvSpPr>
            <p:cNvPr id="6" name="object 6"/>
            <p:cNvSpPr/>
            <p:nvPr/>
          </p:nvSpPr>
          <p:spPr>
            <a:xfrm>
              <a:off x="9175072" y="841130"/>
              <a:ext cx="7740650" cy="4267835"/>
            </a:xfrm>
            <a:custGeom>
              <a:avLst/>
              <a:gdLst/>
              <a:ahLst/>
              <a:cxnLst/>
              <a:rect l="l" t="t" r="r" b="b"/>
              <a:pathLst>
                <a:path w="7740650" h="4267835">
                  <a:moveTo>
                    <a:pt x="7740585" y="4267363"/>
                  </a:moveTo>
                  <a:lnTo>
                    <a:pt x="0" y="4244046"/>
                  </a:lnTo>
                  <a:lnTo>
                    <a:pt x="0" y="1520506"/>
                  </a:lnTo>
                  <a:lnTo>
                    <a:pt x="54377" y="58292"/>
                  </a:lnTo>
                  <a:lnTo>
                    <a:pt x="3853372" y="0"/>
                  </a:lnTo>
                  <a:lnTo>
                    <a:pt x="7682323" y="15544"/>
                  </a:lnTo>
                  <a:lnTo>
                    <a:pt x="7740585" y="4267363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144055" y="790611"/>
              <a:ext cx="7810500" cy="4343400"/>
            </a:xfrm>
            <a:custGeom>
              <a:avLst/>
              <a:gdLst/>
              <a:ahLst/>
              <a:cxnLst/>
              <a:rect l="l" t="t" r="r" b="b"/>
              <a:pathLst>
                <a:path w="7810500" h="4343400">
                  <a:moveTo>
                    <a:pt x="6569666" y="12699"/>
                  </a:moveTo>
                  <a:lnTo>
                    <a:pt x="4851902" y="12699"/>
                  </a:lnTo>
                  <a:lnTo>
                    <a:pt x="4899539" y="0"/>
                  </a:lnTo>
                  <a:lnTo>
                    <a:pt x="6519944" y="0"/>
                  </a:lnTo>
                  <a:lnTo>
                    <a:pt x="6569666" y="12699"/>
                  </a:lnTo>
                  <a:close/>
                </a:path>
                <a:path w="7810500" h="4343400">
                  <a:moveTo>
                    <a:pt x="7164609" y="25399"/>
                  </a:moveTo>
                  <a:lnTo>
                    <a:pt x="1890178" y="25399"/>
                  </a:lnTo>
                  <a:lnTo>
                    <a:pt x="2472301" y="12699"/>
                  </a:lnTo>
                  <a:lnTo>
                    <a:pt x="7115148" y="12699"/>
                  </a:lnTo>
                  <a:lnTo>
                    <a:pt x="7164609" y="25399"/>
                  </a:lnTo>
                  <a:close/>
                </a:path>
                <a:path w="7810500" h="4343400">
                  <a:moveTo>
                    <a:pt x="7362451" y="38099"/>
                  </a:moveTo>
                  <a:lnTo>
                    <a:pt x="1142741" y="38099"/>
                  </a:lnTo>
                  <a:lnTo>
                    <a:pt x="1197257" y="25399"/>
                  </a:lnTo>
                  <a:lnTo>
                    <a:pt x="7312990" y="25399"/>
                  </a:lnTo>
                  <a:lnTo>
                    <a:pt x="7362451" y="38099"/>
                  </a:lnTo>
                  <a:close/>
                </a:path>
                <a:path w="7810500" h="4343400">
                  <a:moveTo>
                    <a:pt x="7641525" y="50799"/>
                  </a:moveTo>
                  <a:lnTo>
                    <a:pt x="948722" y="50799"/>
                  </a:lnTo>
                  <a:lnTo>
                    <a:pt x="995996" y="38099"/>
                  </a:lnTo>
                  <a:lnTo>
                    <a:pt x="7611732" y="38099"/>
                  </a:lnTo>
                  <a:lnTo>
                    <a:pt x="7641525" y="50799"/>
                  </a:lnTo>
                  <a:close/>
                </a:path>
                <a:path w="7810500" h="4343400">
                  <a:moveTo>
                    <a:pt x="7810443" y="4292599"/>
                  </a:moveTo>
                  <a:lnTo>
                    <a:pt x="7744413" y="4292599"/>
                  </a:lnTo>
                  <a:lnTo>
                    <a:pt x="7747266" y="4254499"/>
                  </a:lnTo>
                  <a:lnTo>
                    <a:pt x="7749754" y="4216399"/>
                  </a:lnTo>
                  <a:lnTo>
                    <a:pt x="7751514" y="4190999"/>
                  </a:lnTo>
                  <a:lnTo>
                    <a:pt x="7752182" y="4165599"/>
                  </a:lnTo>
                  <a:lnTo>
                    <a:pt x="7749882" y="4051299"/>
                  </a:lnTo>
                  <a:lnTo>
                    <a:pt x="7748791" y="4000499"/>
                  </a:lnTo>
                  <a:lnTo>
                    <a:pt x="7747769" y="3949699"/>
                  </a:lnTo>
                  <a:lnTo>
                    <a:pt x="7746841" y="3898899"/>
                  </a:lnTo>
                  <a:lnTo>
                    <a:pt x="7745357" y="3784599"/>
                  </a:lnTo>
                  <a:lnTo>
                    <a:pt x="7744848" y="3733799"/>
                  </a:lnTo>
                  <a:lnTo>
                    <a:pt x="7744526" y="3682999"/>
                  </a:lnTo>
                  <a:lnTo>
                    <a:pt x="7744413" y="3632199"/>
                  </a:lnTo>
                  <a:lnTo>
                    <a:pt x="7745190" y="3581399"/>
                  </a:lnTo>
                  <a:lnTo>
                    <a:pt x="7748608" y="3479799"/>
                  </a:lnTo>
                  <a:lnTo>
                    <a:pt x="7749385" y="3428999"/>
                  </a:lnTo>
                  <a:lnTo>
                    <a:pt x="7748297" y="3378199"/>
                  </a:lnTo>
                  <a:lnTo>
                    <a:pt x="7747862" y="3340099"/>
                  </a:lnTo>
                  <a:lnTo>
                    <a:pt x="7746682" y="3289299"/>
                  </a:lnTo>
                  <a:lnTo>
                    <a:pt x="7744941" y="3238499"/>
                  </a:lnTo>
                  <a:lnTo>
                    <a:pt x="7742828" y="3200399"/>
                  </a:lnTo>
                  <a:lnTo>
                    <a:pt x="7740529" y="3149599"/>
                  </a:lnTo>
                  <a:lnTo>
                    <a:pt x="7739612" y="3136899"/>
                  </a:lnTo>
                  <a:lnTo>
                    <a:pt x="7738653" y="3124199"/>
                  </a:lnTo>
                  <a:lnTo>
                    <a:pt x="7737657" y="3111499"/>
                  </a:lnTo>
                  <a:lnTo>
                    <a:pt x="7736624" y="3086099"/>
                  </a:lnTo>
                  <a:lnTo>
                    <a:pt x="7735557" y="3060699"/>
                  </a:lnTo>
                  <a:lnTo>
                    <a:pt x="7734459" y="3022599"/>
                  </a:lnTo>
                  <a:lnTo>
                    <a:pt x="7733332" y="2984499"/>
                  </a:lnTo>
                  <a:lnTo>
                    <a:pt x="7730999" y="2908299"/>
                  </a:lnTo>
                  <a:lnTo>
                    <a:pt x="7728577" y="2806699"/>
                  </a:lnTo>
                  <a:lnTo>
                    <a:pt x="7726085" y="2705099"/>
                  </a:lnTo>
                  <a:lnTo>
                    <a:pt x="7718373" y="2324099"/>
                  </a:lnTo>
                  <a:lnTo>
                    <a:pt x="7715785" y="2184399"/>
                  </a:lnTo>
                  <a:lnTo>
                    <a:pt x="7713220" y="2031999"/>
                  </a:lnTo>
                  <a:lnTo>
                    <a:pt x="7710697" y="1892299"/>
                  </a:lnTo>
                  <a:lnTo>
                    <a:pt x="7708232" y="1739899"/>
                  </a:lnTo>
                  <a:lnTo>
                    <a:pt x="7705847" y="1600199"/>
                  </a:lnTo>
                  <a:lnTo>
                    <a:pt x="7703557" y="1460499"/>
                  </a:lnTo>
                  <a:lnTo>
                    <a:pt x="7700346" y="1244599"/>
                  </a:lnTo>
                  <a:lnTo>
                    <a:pt x="7697456" y="1054099"/>
                  </a:lnTo>
                  <a:lnTo>
                    <a:pt x="7694952" y="876299"/>
                  </a:lnTo>
                  <a:lnTo>
                    <a:pt x="7692895" y="736599"/>
                  </a:lnTo>
                  <a:lnTo>
                    <a:pt x="7691348" y="609599"/>
                  </a:lnTo>
                  <a:lnTo>
                    <a:pt x="7690631" y="558799"/>
                  </a:lnTo>
                  <a:lnTo>
                    <a:pt x="7690074" y="495299"/>
                  </a:lnTo>
                  <a:lnTo>
                    <a:pt x="7690035" y="482599"/>
                  </a:lnTo>
                  <a:lnTo>
                    <a:pt x="7686151" y="431799"/>
                  </a:lnTo>
                  <a:lnTo>
                    <a:pt x="7670614" y="241299"/>
                  </a:lnTo>
                  <a:lnTo>
                    <a:pt x="7666730" y="190499"/>
                  </a:lnTo>
                  <a:lnTo>
                    <a:pt x="7662862" y="152399"/>
                  </a:lnTo>
                  <a:lnTo>
                    <a:pt x="7653260" y="139699"/>
                  </a:lnTo>
                  <a:lnTo>
                    <a:pt x="7632193" y="126999"/>
                  </a:lnTo>
                  <a:lnTo>
                    <a:pt x="7570185" y="126999"/>
                  </a:lnTo>
                  <a:lnTo>
                    <a:pt x="7558871" y="114299"/>
                  </a:lnTo>
                  <a:lnTo>
                    <a:pt x="7496780" y="114299"/>
                  </a:lnTo>
                  <a:lnTo>
                    <a:pt x="7396524" y="101599"/>
                  </a:lnTo>
                  <a:lnTo>
                    <a:pt x="7295681" y="101599"/>
                  </a:lnTo>
                  <a:lnTo>
                    <a:pt x="7245285" y="88899"/>
                  </a:lnTo>
                  <a:lnTo>
                    <a:pt x="6946952" y="88899"/>
                  </a:lnTo>
                  <a:lnTo>
                    <a:pt x="6897365" y="76199"/>
                  </a:lnTo>
                  <a:lnTo>
                    <a:pt x="6499547" y="76199"/>
                  </a:lnTo>
                  <a:lnTo>
                    <a:pt x="6250910" y="63499"/>
                  </a:lnTo>
                  <a:lnTo>
                    <a:pt x="706825" y="63499"/>
                  </a:lnTo>
                  <a:lnTo>
                    <a:pt x="756509" y="50799"/>
                  </a:lnTo>
                  <a:lnTo>
                    <a:pt x="7690450" y="50799"/>
                  </a:lnTo>
                  <a:lnTo>
                    <a:pt x="7713340" y="63499"/>
                  </a:lnTo>
                  <a:lnTo>
                    <a:pt x="7715646" y="88899"/>
                  </a:lnTo>
                  <a:lnTo>
                    <a:pt x="7718802" y="139699"/>
                  </a:lnTo>
                  <a:lnTo>
                    <a:pt x="7721108" y="165099"/>
                  </a:lnTo>
                  <a:lnTo>
                    <a:pt x="7725365" y="215899"/>
                  </a:lnTo>
                  <a:lnTo>
                    <a:pt x="7729063" y="266699"/>
                  </a:lnTo>
                  <a:lnTo>
                    <a:pt x="7732574" y="317499"/>
                  </a:lnTo>
                  <a:lnTo>
                    <a:pt x="7736272" y="368299"/>
                  </a:lnTo>
                  <a:lnTo>
                    <a:pt x="7740529" y="431799"/>
                  </a:lnTo>
                  <a:lnTo>
                    <a:pt x="7740692" y="444499"/>
                  </a:lnTo>
                  <a:lnTo>
                    <a:pt x="7740892" y="469899"/>
                  </a:lnTo>
                  <a:lnTo>
                    <a:pt x="7741517" y="520699"/>
                  </a:lnTo>
                  <a:lnTo>
                    <a:pt x="7742428" y="584199"/>
                  </a:lnTo>
                  <a:lnTo>
                    <a:pt x="7743604" y="673099"/>
                  </a:lnTo>
                  <a:lnTo>
                    <a:pt x="7745028" y="761999"/>
                  </a:lnTo>
                  <a:lnTo>
                    <a:pt x="7747586" y="927099"/>
                  </a:lnTo>
                  <a:lnTo>
                    <a:pt x="7749546" y="1041399"/>
                  </a:lnTo>
                  <a:lnTo>
                    <a:pt x="7751687" y="1168399"/>
                  </a:lnTo>
                  <a:lnTo>
                    <a:pt x="7753991" y="1308099"/>
                  </a:lnTo>
                  <a:lnTo>
                    <a:pt x="7756440" y="1447799"/>
                  </a:lnTo>
                  <a:lnTo>
                    <a:pt x="7759013" y="1587499"/>
                  </a:lnTo>
                  <a:lnTo>
                    <a:pt x="7761693" y="1727199"/>
                  </a:lnTo>
                  <a:lnTo>
                    <a:pt x="7764461" y="1879599"/>
                  </a:lnTo>
                  <a:lnTo>
                    <a:pt x="7767297" y="2019299"/>
                  </a:lnTo>
                  <a:lnTo>
                    <a:pt x="7768735" y="2095499"/>
                  </a:lnTo>
                  <a:lnTo>
                    <a:pt x="7770184" y="2158999"/>
                  </a:lnTo>
                  <a:lnTo>
                    <a:pt x="7771640" y="2235199"/>
                  </a:lnTo>
                  <a:lnTo>
                    <a:pt x="7780410" y="2616199"/>
                  </a:lnTo>
                  <a:lnTo>
                    <a:pt x="7781855" y="2666999"/>
                  </a:lnTo>
                  <a:lnTo>
                    <a:pt x="7783289" y="2730499"/>
                  </a:lnTo>
                  <a:lnTo>
                    <a:pt x="7786116" y="2832099"/>
                  </a:lnTo>
                  <a:lnTo>
                    <a:pt x="7788870" y="2908299"/>
                  </a:lnTo>
                  <a:lnTo>
                    <a:pt x="7791533" y="2984499"/>
                  </a:lnTo>
                  <a:lnTo>
                    <a:pt x="7792825" y="3022599"/>
                  </a:lnTo>
                  <a:lnTo>
                    <a:pt x="7794087" y="3047999"/>
                  </a:lnTo>
                  <a:lnTo>
                    <a:pt x="7795317" y="3073399"/>
                  </a:lnTo>
                  <a:lnTo>
                    <a:pt x="7796513" y="3086099"/>
                  </a:lnTo>
                  <a:lnTo>
                    <a:pt x="7797672" y="3098799"/>
                  </a:lnTo>
                  <a:lnTo>
                    <a:pt x="7798791" y="3111499"/>
                  </a:lnTo>
                  <a:lnTo>
                    <a:pt x="7803350" y="3162299"/>
                  </a:lnTo>
                  <a:lnTo>
                    <a:pt x="7806560" y="3213099"/>
                  </a:lnTo>
                  <a:lnTo>
                    <a:pt x="7808614" y="3263899"/>
                  </a:lnTo>
                  <a:lnTo>
                    <a:pt x="7809705" y="3314699"/>
                  </a:lnTo>
                  <a:lnTo>
                    <a:pt x="7809946" y="3352799"/>
                  </a:lnTo>
                  <a:lnTo>
                    <a:pt x="7809898" y="3390899"/>
                  </a:lnTo>
                  <a:lnTo>
                    <a:pt x="7809770" y="3416299"/>
                  </a:lnTo>
                  <a:lnTo>
                    <a:pt x="7809128" y="3467099"/>
                  </a:lnTo>
                  <a:lnTo>
                    <a:pt x="7807458" y="3568699"/>
                  </a:lnTo>
                  <a:lnTo>
                    <a:pt x="7806816" y="3619499"/>
                  </a:lnTo>
                  <a:lnTo>
                    <a:pt x="7806624" y="3657599"/>
                  </a:lnTo>
                  <a:lnTo>
                    <a:pt x="7806698" y="3733799"/>
                  </a:lnTo>
                  <a:lnTo>
                    <a:pt x="7807092" y="3784599"/>
                  </a:lnTo>
                  <a:lnTo>
                    <a:pt x="7807710" y="3835399"/>
                  </a:lnTo>
                  <a:lnTo>
                    <a:pt x="7808520" y="3886199"/>
                  </a:lnTo>
                  <a:lnTo>
                    <a:pt x="7809490" y="3949699"/>
                  </a:lnTo>
                  <a:lnTo>
                    <a:pt x="7810443" y="3987799"/>
                  </a:lnTo>
                  <a:lnTo>
                    <a:pt x="7810443" y="4292599"/>
                  </a:lnTo>
                  <a:close/>
                </a:path>
                <a:path w="7810500" h="4343400">
                  <a:moveTo>
                    <a:pt x="4690480" y="76199"/>
                  </a:moveTo>
                  <a:lnTo>
                    <a:pt x="462501" y="76199"/>
                  </a:lnTo>
                  <a:lnTo>
                    <a:pt x="510938" y="63499"/>
                  </a:lnTo>
                  <a:lnTo>
                    <a:pt x="4819454" y="63499"/>
                  </a:lnTo>
                  <a:lnTo>
                    <a:pt x="4690480" y="76199"/>
                  </a:lnTo>
                  <a:close/>
                </a:path>
                <a:path w="7810500" h="4343400">
                  <a:moveTo>
                    <a:pt x="1468740" y="88899"/>
                  </a:moveTo>
                  <a:lnTo>
                    <a:pt x="269818" y="88899"/>
                  </a:lnTo>
                  <a:lnTo>
                    <a:pt x="317900" y="76199"/>
                  </a:lnTo>
                  <a:lnTo>
                    <a:pt x="1520971" y="76199"/>
                  </a:lnTo>
                  <a:lnTo>
                    <a:pt x="1468740" y="88899"/>
                  </a:lnTo>
                  <a:close/>
                </a:path>
                <a:path w="7810500" h="4343400">
                  <a:moveTo>
                    <a:pt x="2146871" y="88899"/>
                  </a:moveTo>
                  <a:lnTo>
                    <a:pt x="1886582" y="88899"/>
                  </a:lnTo>
                  <a:lnTo>
                    <a:pt x="1782122" y="76199"/>
                  </a:lnTo>
                  <a:lnTo>
                    <a:pt x="2580547" y="76199"/>
                  </a:lnTo>
                  <a:lnTo>
                    <a:pt x="2146871" y="88899"/>
                  </a:lnTo>
                  <a:close/>
                </a:path>
                <a:path w="7810500" h="4343400">
                  <a:moveTo>
                    <a:pt x="1156664" y="101599"/>
                  </a:moveTo>
                  <a:lnTo>
                    <a:pt x="121285" y="101599"/>
                  </a:lnTo>
                  <a:lnTo>
                    <a:pt x="166487" y="88899"/>
                  </a:lnTo>
                  <a:lnTo>
                    <a:pt x="1207589" y="88899"/>
                  </a:lnTo>
                  <a:lnTo>
                    <a:pt x="1156664" y="101599"/>
                  </a:lnTo>
                  <a:close/>
                </a:path>
                <a:path w="7810500" h="4343400">
                  <a:moveTo>
                    <a:pt x="858904" y="114299"/>
                  </a:moveTo>
                  <a:lnTo>
                    <a:pt x="38786" y="114299"/>
                  </a:lnTo>
                  <a:lnTo>
                    <a:pt x="79052" y="101599"/>
                  </a:lnTo>
                  <a:lnTo>
                    <a:pt x="957137" y="101599"/>
                  </a:lnTo>
                  <a:lnTo>
                    <a:pt x="858904" y="114299"/>
                  </a:lnTo>
                  <a:close/>
                </a:path>
                <a:path w="7810500" h="4343400">
                  <a:moveTo>
                    <a:pt x="7810443" y="4343399"/>
                  </a:moveTo>
                  <a:lnTo>
                    <a:pt x="7611732" y="4343399"/>
                  </a:lnTo>
                  <a:lnTo>
                    <a:pt x="7561378" y="4330699"/>
                  </a:lnTo>
                  <a:lnTo>
                    <a:pt x="6398906" y="4330699"/>
                  </a:lnTo>
                  <a:lnTo>
                    <a:pt x="6349546" y="4317999"/>
                  </a:lnTo>
                  <a:lnTo>
                    <a:pt x="5759931" y="4317999"/>
                  </a:lnTo>
                  <a:lnTo>
                    <a:pt x="5439427" y="4305299"/>
                  </a:lnTo>
                  <a:lnTo>
                    <a:pt x="46554" y="4305299"/>
                  </a:lnTo>
                  <a:lnTo>
                    <a:pt x="28529" y="4292599"/>
                  </a:lnTo>
                  <a:lnTo>
                    <a:pt x="15966" y="4279899"/>
                  </a:lnTo>
                  <a:lnTo>
                    <a:pt x="9958" y="4267199"/>
                  </a:lnTo>
                  <a:lnTo>
                    <a:pt x="11597" y="4254499"/>
                  </a:lnTo>
                  <a:lnTo>
                    <a:pt x="23622" y="4190999"/>
                  </a:lnTo>
                  <a:lnTo>
                    <a:pt x="28563" y="4140199"/>
                  </a:lnTo>
                  <a:lnTo>
                    <a:pt x="28656" y="4089399"/>
                  </a:lnTo>
                  <a:lnTo>
                    <a:pt x="26139" y="4038599"/>
                  </a:lnTo>
                  <a:lnTo>
                    <a:pt x="23249" y="3987799"/>
                  </a:lnTo>
                  <a:lnTo>
                    <a:pt x="21874" y="3936999"/>
                  </a:lnTo>
                  <a:lnTo>
                    <a:pt x="20173" y="3886199"/>
                  </a:lnTo>
                  <a:lnTo>
                    <a:pt x="18285" y="3835399"/>
                  </a:lnTo>
                  <a:lnTo>
                    <a:pt x="16351" y="3784599"/>
                  </a:lnTo>
                  <a:lnTo>
                    <a:pt x="14510" y="3733799"/>
                  </a:lnTo>
                  <a:lnTo>
                    <a:pt x="12902" y="3695699"/>
                  </a:lnTo>
                  <a:lnTo>
                    <a:pt x="11667" y="3644899"/>
                  </a:lnTo>
                  <a:lnTo>
                    <a:pt x="10944" y="3594099"/>
                  </a:lnTo>
                  <a:lnTo>
                    <a:pt x="10874" y="3543299"/>
                  </a:lnTo>
                  <a:lnTo>
                    <a:pt x="11597" y="3492499"/>
                  </a:lnTo>
                  <a:lnTo>
                    <a:pt x="11195" y="3479799"/>
                  </a:lnTo>
                  <a:lnTo>
                    <a:pt x="10782" y="3454399"/>
                  </a:lnTo>
                  <a:lnTo>
                    <a:pt x="10358" y="3441699"/>
                  </a:lnTo>
                  <a:lnTo>
                    <a:pt x="9483" y="3390899"/>
                  </a:lnTo>
                  <a:lnTo>
                    <a:pt x="9035" y="3352799"/>
                  </a:lnTo>
                  <a:lnTo>
                    <a:pt x="8582" y="3327399"/>
                  </a:lnTo>
                  <a:lnTo>
                    <a:pt x="8124" y="3289299"/>
                  </a:lnTo>
                  <a:lnTo>
                    <a:pt x="7665" y="3238499"/>
                  </a:lnTo>
                  <a:lnTo>
                    <a:pt x="7204" y="3200399"/>
                  </a:lnTo>
                  <a:lnTo>
                    <a:pt x="6744" y="3149599"/>
                  </a:lnTo>
                  <a:lnTo>
                    <a:pt x="5829" y="3060699"/>
                  </a:lnTo>
                  <a:lnTo>
                    <a:pt x="4931" y="2946399"/>
                  </a:lnTo>
                  <a:lnTo>
                    <a:pt x="4062" y="2832099"/>
                  </a:lnTo>
                  <a:lnTo>
                    <a:pt x="3232" y="2705099"/>
                  </a:lnTo>
                  <a:lnTo>
                    <a:pt x="2451" y="2578099"/>
                  </a:lnTo>
                  <a:lnTo>
                    <a:pt x="1731" y="2438399"/>
                  </a:lnTo>
                  <a:lnTo>
                    <a:pt x="1083" y="2298699"/>
                  </a:lnTo>
                  <a:lnTo>
                    <a:pt x="270" y="2095499"/>
                  </a:lnTo>
                  <a:lnTo>
                    <a:pt x="89" y="2031999"/>
                  </a:lnTo>
                  <a:lnTo>
                    <a:pt x="0" y="1142999"/>
                  </a:lnTo>
                  <a:lnTo>
                    <a:pt x="588" y="1015999"/>
                  </a:lnTo>
                  <a:lnTo>
                    <a:pt x="945" y="965199"/>
                  </a:lnTo>
                  <a:lnTo>
                    <a:pt x="1350" y="914399"/>
                  </a:lnTo>
                  <a:lnTo>
                    <a:pt x="1931" y="850899"/>
                  </a:lnTo>
                  <a:lnTo>
                    <a:pt x="2310" y="812799"/>
                  </a:lnTo>
                  <a:lnTo>
                    <a:pt x="2867" y="761999"/>
                  </a:lnTo>
                  <a:lnTo>
                    <a:pt x="3478" y="723899"/>
                  </a:lnTo>
                  <a:lnTo>
                    <a:pt x="4143" y="685799"/>
                  </a:lnTo>
                  <a:lnTo>
                    <a:pt x="4864" y="647699"/>
                  </a:lnTo>
                  <a:lnTo>
                    <a:pt x="5643" y="609599"/>
                  </a:lnTo>
                  <a:lnTo>
                    <a:pt x="6480" y="584199"/>
                  </a:lnTo>
                  <a:lnTo>
                    <a:pt x="7378" y="546099"/>
                  </a:lnTo>
                  <a:lnTo>
                    <a:pt x="8337" y="533399"/>
                  </a:lnTo>
                  <a:lnTo>
                    <a:pt x="9359" y="507999"/>
                  </a:lnTo>
                  <a:lnTo>
                    <a:pt x="10445" y="495299"/>
                  </a:lnTo>
                  <a:lnTo>
                    <a:pt x="11597" y="482599"/>
                  </a:lnTo>
                  <a:lnTo>
                    <a:pt x="13296" y="444499"/>
                  </a:lnTo>
                  <a:lnTo>
                    <a:pt x="13782" y="380999"/>
                  </a:lnTo>
                  <a:lnTo>
                    <a:pt x="15481" y="355599"/>
                  </a:lnTo>
                  <a:lnTo>
                    <a:pt x="19001" y="304799"/>
                  </a:lnTo>
                  <a:lnTo>
                    <a:pt x="23249" y="241299"/>
                  </a:lnTo>
                  <a:lnTo>
                    <a:pt x="27497" y="190499"/>
                  </a:lnTo>
                  <a:lnTo>
                    <a:pt x="31017" y="126999"/>
                  </a:lnTo>
                  <a:lnTo>
                    <a:pt x="34902" y="114299"/>
                  </a:lnTo>
                  <a:lnTo>
                    <a:pt x="653863" y="114299"/>
                  </a:lnTo>
                  <a:lnTo>
                    <a:pt x="601925" y="126999"/>
                  </a:lnTo>
                  <a:lnTo>
                    <a:pt x="395053" y="126999"/>
                  </a:lnTo>
                  <a:lnTo>
                    <a:pt x="343644" y="139699"/>
                  </a:lnTo>
                  <a:lnTo>
                    <a:pt x="190441" y="139699"/>
                  </a:lnTo>
                  <a:lnTo>
                    <a:pt x="139773" y="152399"/>
                  </a:lnTo>
                  <a:lnTo>
                    <a:pt x="101418" y="152399"/>
                  </a:lnTo>
                  <a:lnTo>
                    <a:pt x="93346" y="177799"/>
                  </a:lnTo>
                  <a:lnTo>
                    <a:pt x="89280" y="203199"/>
                  </a:lnTo>
                  <a:lnTo>
                    <a:pt x="86973" y="241299"/>
                  </a:lnTo>
                  <a:lnTo>
                    <a:pt x="83817" y="330199"/>
                  </a:lnTo>
                  <a:lnTo>
                    <a:pt x="81511" y="368299"/>
                  </a:lnTo>
                  <a:lnTo>
                    <a:pt x="79281" y="419099"/>
                  </a:lnTo>
                  <a:lnTo>
                    <a:pt x="76620" y="469899"/>
                  </a:lnTo>
                  <a:lnTo>
                    <a:pt x="70866" y="558799"/>
                  </a:lnTo>
                  <a:lnTo>
                    <a:pt x="68204" y="609599"/>
                  </a:lnTo>
                  <a:lnTo>
                    <a:pt x="65975" y="660399"/>
                  </a:lnTo>
                  <a:lnTo>
                    <a:pt x="65132" y="660399"/>
                  </a:lnTo>
                  <a:lnTo>
                    <a:pt x="64363" y="673099"/>
                  </a:lnTo>
                  <a:lnTo>
                    <a:pt x="63664" y="698499"/>
                  </a:lnTo>
                  <a:lnTo>
                    <a:pt x="63034" y="711199"/>
                  </a:lnTo>
                  <a:lnTo>
                    <a:pt x="62472" y="736599"/>
                  </a:lnTo>
                  <a:lnTo>
                    <a:pt x="61975" y="774699"/>
                  </a:lnTo>
                  <a:lnTo>
                    <a:pt x="61541" y="812799"/>
                  </a:lnTo>
                  <a:lnTo>
                    <a:pt x="61168" y="850899"/>
                  </a:lnTo>
                  <a:lnTo>
                    <a:pt x="60856" y="888999"/>
                  </a:lnTo>
                  <a:lnTo>
                    <a:pt x="60402" y="977899"/>
                  </a:lnTo>
                  <a:lnTo>
                    <a:pt x="60293" y="1015999"/>
                  </a:lnTo>
                  <a:lnTo>
                    <a:pt x="60182" y="1079499"/>
                  </a:lnTo>
                  <a:lnTo>
                    <a:pt x="60276" y="1333499"/>
                  </a:lnTo>
                  <a:lnTo>
                    <a:pt x="60415" y="1396999"/>
                  </a:lnTo>
                  <a:lnTo>
                    <a:pt x="60596" y="1460499"/>
                  </a:lnTo>
                  <a:lnTo>
                    <a:pt x="61072" y="1600199"/>
                  </a:lnTo>
                  <a:lnTo>
                    <a:pt x="61363" y="1676399"/>
                  </a:lnTo>
                  <a:lnTo>
                    <a:pt x="61688" y="1739899"/>
                  </a:lnTo>
                  <a:lnTo>
                    <a:pt x="62045" y="1816099"/>
                  </a:lnTo>
                  <a:lnTo>
                    <a:pt x="62431" y="1892299"/>
                  </a:lnTo>
                  <a:lnTo>
                    <a:pt x="64234" y="2184399"/>
                  </a:lnTo>
                  <a:lnTo>
                    <a:pt x="65264" y="2324099"/>
                  </a:lnTo>
                  <a:lnTo>
                    <a:pt x="66360" y="2463799"/>
                  </a:lnTo>
                  <a:lnTo>
                    <a:pt x="67506" y="2603499"/>
                  </a:lnTo>
                  <a:lnTo>
                    <a:pt x="68688" y="2730499"/>
                  </a:lnTo>
                  <a:lnTo>
                    <a:pt x="69891" y="2844799"/>
                  </a:lnTo>
                  <a:lnTo>
                    <a:pt x="70496" y="2908299"/>
                  </a:lnTo>
                  <a:lnTo>
                    <a:pt x="72299" y="3060699"/>
                  </a:lnTo>
                  <a:lnTo>
                    <a:pt x="72890" y="3098799"/>
                  </a:lnTo>
                  <a:lnTo>
                    <a:pt x="73473" y="3149599"/>
                  </a:lnTo>
                  <a:lnTo>
                    <a:pt x="74047" y="3187699"/>
                  </a:lnTo>
                  <a:lnTo>
                    <a:pt x="74608" y="3213099"/>
                  </a:lnTo>
                  <a:lnTo>
                    <a:pt x="75157" y="3251199"/>
                  </a:lnTo>
                  <a:lnTo>
                    <a:pt x="76204" y="3301999"/>
                  </a:lnTo>
                  <a:lnTo>
                    <a:pt x="77175" y="3327399"/>
                  </a:lnTo>
                  <a:lnTo>
                    <a:pt x="77627" y="3340099"/>
                  </a:lnTo>
                  <a:lnTo>
                    <a:pt x="77740" y="3428999"/>
                  </a:lnTo>
                  <a:lnTo>
                    <a:pt x="78113" y="3505199"/>
                  </a:lnTo>
                  <a:lnTo>
                    <a:pt x="78778" y="3555999"/>
                  </a:lnTo>
                  <a:lnTo>
                    <a:pt x="79875" y="3606799"/>
                  </a:lnTo>
                  <a:lnTo>
                    <a:pt x="81511" y="3657599"/>
                  </a:lnTo>
                  <a:lnTo>
                    <a:pt x="82319" y="3708399"/>
                  </a:lnTo>
                  <a:lnTo>
                    <a:pt x="84246" y="3759199"/>
                  </a:lnTo>
                  <a:lnTo>
                    <a:pt x="86545" y="3809999"/>
                  </a:lnTo>
                  <a:lnTo>
                    <a:pt x="88472" y="3848099"/>
                  </a:lnTo>
                  <a:lnTo>
                    <a:pt x="89280" y="3898899"/>
                  </a:lnTo>
                  <a:lnTo>
                    <a:pt x="89248" y="3949699"/>
                  </a:lnTo>
                  <a:lnTo>
                    <a:pt x="89031" y="4000499"/>
                  </a:lnTo>
                  <a:lnTo>
                    <a:pt x="88441" y="4051299"/>
                  </a:lnTo>
                  <a:lnTo>
                    <a:pt x="87291" y="4102099"/>
                  </a:lnTo>
                  <a:lnTo>
                    <a:pt x="85395" y="4165599"/>
                  </a:lnTo>
                  <a:lnTo>
                    <a:pt x="85395" y="4190999"/>
                  </a:lnTo>
                  <a:lnTo>
                    <a:pt x="87641" y="4216399"/>
                  </a:lnTo>
                  <a:lnTo>
                    <a:pt x="94620" y="4229099"/>
                  </a:lnTo>
                  <a:lnTo>
                    <a:pt x="174552" y="4229099"/>
                  </a:lnTo>
                  <a:lnTo>
                    <a:pt x="230105" y="4241799"/>
                  </a:lnTo>
                  <a:lnTo>
                    <a:pt x="841761" y="4241799"/>
                  </a:lnTo>
                  <a:lnTo>
                    <a:pt x="891941" y="4254499"/>
                  </a:lnTo>
                  <a:lnTo>
                    <a:pt x="6555256" y="4254499"/>
                  </a:lnTo>
                  <a:lnTo>
                    <a:pt x="6608673" y="4267199"/>
                  </a:lnTo>
                  <a:lnTo>
                    <a:pt x="6924090" y="4267199"/>
                  </a:lnTo>
                  <a:lnTo>
                    <a:pt x="6974963" y="4279899"/>
                  </a:lnTo>
                  <a:lnTo>
                    <a:pt x="7229332" y="4279899"/>
                  </a:lnTo>
                  <a:lnTo>
                    <a:pt x="7280205" y="4292599"/>
                  </a:lnTo>
                  <a:lnTo>
                    <a:pt x="7810443" y="4292599"/>
                  </a:lnTo>
                  <a:lnTo>
                    <a:pt x="7810443" y="4343399"/>
                  </a:lnTo>
                  <a:close/>
                </a:path>
                <a:path w="7810500" h="4343400">
                  <a:moveTo>
                    <a:pt x="691222" y="4241799"/>
                  </a:moveTo>
                  <a:lnTo>
                    <a:pt x="444813" y="4241799"/>
                  </a:lnTo>
                  <a:lnTo>
                    <a:pt x="494303" y="4229099"/>
                  </a:lnTo>
                  <a:lnTo>
                    <a:pt x="642563" y="4229099"/>
                  </a:lnTo>
                  <a:lnTo>
                    <a:pt x="691222" y="4241799"/>
                  </a:lnTo>
                  <a:close/>
                </a:path>
                <a:path w="7810500" h="4343400">
                  <a:moveTo>
                    <a:pt x="5919100" y="4254499"/>
                  </a:moveTo>
                  <a:lnTo>
                    <a:pt x="2920347" y="4254499"/>
                  </a:lnTo>
                  <a:lnTo>
                    <a:pt x="4012782" y="4241799"/>
                  </a:lnTo>
                  <a:lnTo>
                    <a:pt x="5866249" y="4241799"/>
                  </a:lnTo>
                  <a:lnTo>
                    <a:pt x="5919100" y="4254499"/>
                  </a:lnTo>
                  <a:close/>
                </a:path>
                <a:path w="7810500" h="4343400">
                  <a:moveTo>
                    <a:pt x="6235269" y="4254499"/>
                  </a:moveTo>
                  <a:lnTo>
                    <a:pt x="5971817" y="4254499"/>
                  </a:lnTo>
                  <a:lnTo>
                    <a:pt x="6077064" y="4241799"/>
                  </a:lnTo>
                  <a:lnTo>
                    <a:pt x="6182418" y="4241799"/>
                  </a:lnTo>
                  <a:lnTo>
                    <a:pt x="6235269" y="4254499"/>
                  </a:lnTo>
                  <a:close/>
                </a:path>
                <a:path w="7810500" h="4343400">
                  <a:moveTo>
                    <a:pt x="2687126" y="4317999"/>
                  </a:moveTo>
                  <a:lnTo>
                    <a:pt x="754009" y="4317999"/>
                  </a:lnTo>
                  <a:lnTo>
                    <a:pt x="703092" y="4305299"/>
                  </a:lnTo>
                  <a:lnTo>
                    <a:pt x="3756672" y="4305299"/>
                  </a:lnTo>
                  <a:lnTo>
                    <a:pt x="2687126" y="4317999"/>
                  </a:lnTo>
                  <a:close/>
                </a:path>
                <a:path w="7810500" h="4343400">
                  <a:moveTo>
                    <a:pt x="1776817" y="4330699"/>
                  </a:moveTo>
                  <a:lnTo>
                    <a:pt x="1123878" y="4330699"/>
                  </a:lnTo>
                  <a:lnTo>
                    <a:pt x="1017661" y="4317999"/>
                  </a:lnTo>
                  <a:lnTo>
                    <a:pt x="1825412" y="4317999"/>
                  </a:lnTo>
                  <a:lnTo>
                    <a:pt x="1776817" y="4330699"/>
                  </a:lnTo>
                  <a:close/>
                </a:path>
              </a:pathLst>
            </a:custGeom>
            <a:solidFill>
              <a:srgbClr val="3A2F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9144107" y="5237624"/>
            <a:ext cx="7810500" cy="4432300"/>
            <a:chOff x="9144107" y="5237624"/>
            <a:chExt cx="7810500" cy="4432300"/>
          </a:xfrm>
        </p:grpSpPr>
        <p:sp>
          <p:nvSpPr>
            <p:cNvPr id="9" name="object 9"/>
            <p:cNvSpPr/>
            <p:nvPr/>
          </p:nvSpPr>
          <p:spPr>
            <a:xfrm>
              <a:off x="9175072" y="5288157"/>
              <a:ext cx="7740650" cy="4363085"/>
            </a:xfrm>
            <a:custGeom>
              <a:avLst/>
              <a:gdLst/>
              <a:ahLst/>
              <a:cxnLst/>
              <a:rect l="l" t="t" r="r" b="b"/>
              <a:pathLst>
                <a:path w="7740650" h="4363084">
                  <a:moveTo>
                    <a:pt x="7740585" y="4362651"/>
                  </a:moveTo>
                  <a:lnTo>
                    <a:pt x="0" y="4339328"/>
                  </a:lnTo>
                  <a:lnTo>
                    <a:pt x="0" y="1553566"/>
                  </a:lnTo>
                  <a:lnTo>
                    <a:pt x="54377" y="58307"/>
                  </a:lnTo>
                  <a:lnTo>
                    <a:pt x="3853372" y="0"/>
                  </a:lnTo>
                  <a:lnTo>
                    <a:pt x="7682323" y="15548"/>
                  </a:lnTo>
                  <a:lnTo>
                    <a:pt x="7740585" y="4362651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144107" y="5237624"/>
              <a:ext cx="7810500" cy="4432300"/>
            </a:xfrm>
            <a:custGeom>
              <a:avLst/>
              <a:gdLst/>
              <a:ahLst/>
              <a:cxnLst/>
              <a:rect l="l" t="t" r="r" b="b"/>
              <a:pathLst>
                <a:path w="7810500" h="4432300">
                  <a:moveTo>
                    <a:pt x="6569613" y="12700"/>
                  </a:moveTo>
                  <a:lnTo>
                    <a:pt x="4851849" y="12700"/>
                  </a:lnTo>
                  <a:lnTo>
                    <a:pt x="4899486" y="0"/>
                  </a:lnTo>
                  <a:lnTo>
                    <a:pt x="6519891" y="0"/>
                  </a:lnTo>
                  <a:lnTo>
                    <a:pt x="6569613" y="12700"/>
                  </a:lnTo>
                  <a:close/>
                </a:path>
                <a:path w="7810500" h="4432300">
                  <a:moveTo>
                    <a:pt x="7164556" y="25400"/>
                  </a:moveTo>
                  <a:lnTo>
                    <a:pt x="1890125" y="25400"/>
                  </a:lnTo>
                  <a:lnTo>
                    <a:pt x="2472248" y="12700"/>
                  </a:lnTo>
                  <a:lnTo>
                    <a:pt x="7115095" y="12700"/>
                  </a:lnTo>
                  <a:lnTo>
                    <a:pt x="7164556" y="25400"/>
                  </a:lnTo>
                  <a:close/>
                </a:path>
                <a:path w="7810500" h="4432300">
                  <a:moveTo>
                    <a:pt x="7362398" y="38100"/>
                  </a:moveTo>
                  <a:lnTo>
                    <a:pt x="1142688" y="38100"/>
                  </a:lnTo>
                  <a:lnTo>
                    <a:pt x="1197204" y="25400"/>
                  </a:lnTo>
                  <a:lnTo>
                    <a:pt x="7312937" y="25400"/>
                  </a:lnTo>
                  <a:lnTo>
                    <a:pt x="7362398" y="38100"/>
                  </a:lnTo>
                  <a:close/>
                </a:path>
                <a:path w="7810500" h="4432300">
                  <a:moveTo>
                    <a:pt x="7641472" y="50800"/>
                  </a:moveTo>
                  <a:lnTo>
                    <a:pt x="948669" y="50800"/>
                  </a:lnTo>
                  <a:lnTo>
                    <a:pt x="995943" y="38100"/>
                  </a:lnTo>
                  <a:lnTo>
                    <a:pt x="7611678" y="38100"/>
                  </a:lnTo>
                  <a:lnTo>
                    <a:pt x="7641472" y="50800"/>
                  </a:lnTo>
                  <a:close/>
                </a:path>
                <a:path w="7810500" h="4432300">
                  <a:moveTo>
                    <a:pt x="7810390" y="4381500"/>
                  </a:moveTo>
                  <a:lnTo>
                    <a:pt x="7744360" y="4381500"/>
                  </a:lnTo>
                  <a:lnTo>
                    <a:pt x="7747212" y="4343400"/>
                  </a:lnTo>
                  <a:lnTo>
                    <a:pt x="7749701" y="4318000"/>
                  </a:lnTo>
                  <a:lnTo>
                    <a:pt x="7751461" y="4279900"/>
                  </a:lnTo>
                  <a:lnTo>
                    <a:pt x="7752128" y="4254500"/>
                  </a:lnTo>
                  <a:lnTo>
                    <a:pt x="7750033" y="4152900"/>
                  </a:lnTo>
                  <a:lnTo>
                    <a:pt x="7749029" y="4102100"/>
                  </a:lnTo>
                  <a:lnTo>
                    <a:pt x="7748078" y="4051300"/>
                  </a:lnTo>
                  <a:lnTo>
                    <a:pt x="7747196" y="4013200"/>
                  </a:lnTo>
                  <a:lnTo>
                    <a:pt x="7746403" y="3962400"/>
                  </a:lnTo>
                  <a:lnTo>
                    <a:pt x="7745714" y="3911600"/>
                  </a:lnTo>
                  <a:lnTo>
                    <a:pt x="7745148" y="3860800"/>
                  </a:lnTo>
                  <a:lnTo>
                    <a:pt x="7744722" y="3810000"/>
                  </a:lnTo>
                  <a:lnTo>
                    <a:pt x="7744453" y="3759200"/>
                  </a:lnTo>
                  <a:lnTo>
                    <a:pt x="7744360" y="3708400"/>
                  </a:lnTo>
                  <a:lnTo>
                    <a:pt x="7745136" y="3657600"/>
                  </a:lnTo>
                  <a:lnTo>
                    <a:pt x="7748555" y="3556000"/>
                  </a:lnTo>
                  <a:lnTo>
                    <a:pt x="7749332" y="3505200"/>
                  </a:lnTo>
                  <a:lnTo>
                    <a:pt x="7748244" y="3454400"/>
                  </a:lnTo>
                  <a:lnTo>
                    <a:pt x="7747809" y="3416300"/>
                  </a:lnTo>
                  <a:lnTo>
                    <a:pt x="7746628" y="3365500"/>
                  </a:lnTo>
                  <a:lnTo>
                    <a:pt x="7744888" y="3314700"/>
                  </a:lnTo>
                  <a:lnTo>
                    <a:pt x="7742775" y="3263900"/>
                  </a:lnTo>
                  <a:lnTo>
                    <a:pt x="7740476" y="3225800"/>
                  </a:lnTo>
                  <a:lnTo>
                    <a:pt x="7738672" y="3200400"/>
                  </a:lnTo>
                  <a:lnTo>
                    <a:pt x="7737716" y="3175000"/>
                  </a:lnTo>
                  <a:lnTo>
                    <a:pt x="7736726" y="3162300"/>
                  </a:lnTo>
                  <a:lnTo>
                    <a:pt x="7735704" y="3136900"/>
                  </a:lnTo>
                  <a:lnTo>
                    <a:pt x="7734652" y="3098800"/>
                  </a:lnTo>
                  <a:lnTo>
                    <a:pt x="7733573" y="3060700"/>
                  </a:lnTo>
                  <a:lnTo>
                    <a:pt x="7731341" y="2984500"/>
                  </a:lnTo>
                  <a:lnTo>
                    <a:pt x="7730192" y="2946400"/>
                  </a:lnTo>
                  <a:lnTo>
                    <a:pt x="7727838" y="2844800"/>
                  </a:lnTo>
                  <a:lnTo>
                    <a:pt x="7726637" y="2794000"/>
                  </a:lnTo>
                  <a:lnTo>
                    <a:pt x="7725423" y="2730500"/>
                  </a:lnTo>
                  <a:lnTo>
                    <a:pt x="7724199" y="2679700"/>
                  </a:lnTo>
                  <a:lnTo>
                    <a:pt x="7719232" y="2425700"/>
                  </a:lnTo>
                  <a:lnTo>
                    <a:pt x="7714256" y="2146300"/>
                  </a:lnTo>
                  <a:lnTo>
                    <a:pt x="7711805" y="2006600"/>
                  </a:lnTo>
                  <a:lnTo>
                    <a:pt x="7709403" y="1854200"/>
                  </a:lnTo>
                  <a:lnTo>
                    <a:pt x="7707064" y="1714500"/>
                  </a:lnTo>
                  <a:lnTo>
                    <a:pt x="7704805" y="1574800"/>
                  </a:lnTo>
                  <a:lnTo>
                    <a:pt x="7701605" y="1358900"/>
                  </a:lnTo>
                  <a:lnTo>
                    <a:pt x="7698679" y="1168400"/>
                  </a:lnTo>
                  <a:lnTo>
                    <a:pt x="7696083" y="977900"/>
                  </a:lnTo>
                  <a:lnTo>
                    <a:pt x="7693874" y="825500"/>
                  </a:lnTo>
                  <a:lnTo>
                    <a:pt x="7692107" y="685800"/>
                  </a:lnTo>
                  <a:lnTo>
                    <a:pt x="7691202" y="609600"/>
                  </a:lnTo>
                  <a:lnTo>
                    <a:pt x="7690535" y="558800"/>
                  </a:lnTo>
                  <a:lnTo>
                    <a:pt x="7690123" y="520700"/>
                  </a:lnTo>
                  <a:lnTo>
                    <a:pt x="7690018" y="508000"/>
                  </a:lnTo>
                  <a:lnTo>
                    <a:pt x="7689982" y="495300"/>
                  </a:lnTo>
                  <a:lnTo>
                    <a:pt x="7666677" y="190500"/>
                  </a:lnTo>
                  <a:lnTo>
                    <a:pt x="7662808" y="152400"/>
                  </a:lnTo>
                  <a:lnTo>
                    <a:pt x="7653207" y="139700"/>
                  </a:lnTo>
                  <a:lnTo>
                    <a:pt x="7632139" y="127000"/>
                  </a:lnTo>
                  <a:lnTo>
                    <a:pt x="7570132" y="127000"/>
                  </a:lnTo>
                  <a:lnTo>
                    <a:pt x="7558818" y="114300"/>
                  </a:lnTo>
                  <a:lnTo>
                    <a:pt x="7496727" y="114300"/>
                  </a:lnTo>
                  <a:lnTo>
                    <a:pt x="7396470" y="101600"/>
                  </a:lnTo>
                  <a:lnTo>
                    <a:pt x="7295628" y="101600"/>
                  </a:lnTo>
                  <a:lnTo>
                    <a:pt x="7245231" y="88900"/>
                  </a:lnTo>
                  <a:lnTo>
                    <a:pt x="6946898" y="88900"/>
                  </a:lnTo>
                  <a:lnTo>
                    <a:pt x="6897312" y="76200"/>
                  </a:lnTo>
                  <a:lnTo>
                    <a:pt x="6499493" y="76200"/>
                  </a:lnTo>
                  <a:lnTo>
                    <a:pt x="6250857" y="63500"/>
                  </a:lnTo>
                  <a:lnTo>
                    <a:pt x="706772" y="63500"/>
                  </a:lnTo>
                  <a:lnTo>
                    <a:pt x="756456" y="50800"/>
                  </a:lnTo>
                  <a:lnTo>
                    <a:pt x="7690397" y="50800"/>
                  </a:lnTo>
                  <a:lnTo>
                    <a:pt x="7713287" y="63500"/>
                  </a:lnTo>
                  <a:lnTo>
                    <a:pt x="7715593" y="88900"/>
                  </a:lnTo>
                  <a:lnTo>
                    <a:pt x="7718749" y="139700"/>
                  </a:lnTo>
                  <a:lnTo>
                    <a:pt x="7721055" y="165100"/>
                  </a:lnTo>
                  <a:lnTo>
                    <a:pt x="7725312" y="215900"/>
                  </a:lnTo>
                  <a:lnTo>
                    <a:pt x="7729010" y="266700"/>
                  </a:lnTo>
                  <a:lnTo>
                    <a:pt x="7732521" y="330200"/>
                  </a:lnTo>
                  <a:lnTo>
                    <a:pt x="7736219" y="381000"/>
                  </a:lnTo>
                  <a:lnTo>
                    <a:pt x="7740476" y="431800"/>
                  </a:lnTo>
                  <a:lnTo>
                    <a:pt x="7740515" y="444500"/>
                  </a:lnTo>
                  <a:lnTo>
                    <a:pt x="7740633" y="457200"/>
                  </a:lnTo>
                  <a:lnTo>
                    <a:pt x="7740826" y="469900"/>
                  </a:lnTo>
                  <a:lnTo>
                    <a:pt x="7741429" y="520700"/>
                  </a:lnTo>
                  <a:lnTo>
                    <a:pt x="7742307" y="584200"/>
                  </a:lnTo>
                  <a:lnTo>
                    <a:pt x="7743443" y="673100"/>
                  </a:lnTo>
                  <a:lnTo>
                    <a:pt x="7745591" y="812800"/>
                  </a:lnTo>
                  <a:lnTo>
                    <a:pt x="7748218" y="990600"/>
                  </a:lnTo>
                  <a:lnTo>
                    <a:pt x="7750207" y="1104900"/>
                  </a:lnTo>
                  <a:lnTo>
                    <a:pt x="7752364" y="1244600"/>
                  </a:lnTo>
                  <a:lnTo>
                    <a:pt x="7754672" y="1371600"/>
                  </a:lnTo>
                  <a:lnTo>
                    <a:pt x="7757113" y="1511300"/>
                  </a:lnTo>
                  <a:lnTo>
                    <a:pt x="7759670" y="1663700"/>
                  </a:lnTo>
                  <a:lnTo>
                    <a:pt x="7762324" y="1803400"/>
                  </a:lnTo>
                  <a:lnTo>
                    <a:pt x="7765058" y="1955800"/>
                  </a:lnTo>
                  <a:lnTo>
                    <a:pt x="7767855" y="2095500"/>
                  </a:lnTo>
                  <a:lnTo>
                    <a:pt x="7769271" y="2171700"/>
                  </a:lnTo>
                  <a:lnTo>
                    <a:pt x="7770696" y="2235200"/>
                  </a:lnTo>
                  <a:lnTo>
                    <a:pt x="7772127" y="2311400"/>
                  </a:lnTo>
                  <a:lnTo>
                    <a:pt x="7780732" y="2692400"/>
                  </a:lnTo>
                  <a:lnTo>
                    <a:pt x="7784945" y="2844800"/>
                  </a:lnTo>
                  <a:lnTo>
                    <a:pt x="7787679" y="2946400"/>
                  </a:lnTo>
                  <a:lnTo>
                    <a:pt x="7790333" y="3022600"/>
                  </a:lnTo>
                  <a:lnTo>
                    <a:pt x="7791625" y="3060700"/>
                  </a:lnTo>
                  <a:lnTo>
                    <a:pt x="7792890" y="3086100"/>
                  </a:lnTo>
                  <a:lnTo>
                    <a:pt x="7794126" y="3111500"/>
                  </a:lnTo>
                  <a:lnTo>
                    <a:pt x="7795331" y="3136900"/>
                  </a:lnTo>
                  <a:lnTo>
                    <a:pt x="7796503" y="3162300"/>
                  </a:lnTo>
                  <a:lnTo>
                    <a:pt x="7797639" y="3175000"/>
                  </a:lnTo>
                  <a:lnTo>
                    <a:pt x="7798738" y="3187700"/>
                  </a:lnTo>
                  <a:lnTo>
                    <a:pt x="7803296" y="3238500"/>
                  </a:lnTo>
                  <a:lnTo>
                    <a:pt x="7806506" y="3289300"/>
                  </a:lnTo>
                  <a:lnTo>
                    <a:pt x="7808561" y="3340100"/>
                  </a:lnTo>
                  <a:lnTo>
                    <a:pt x="7809652" y="3390900"/>
                  </a:lnTo>
                  <a:lnTo>
                    <a:pt x="7809813" y="3416300"/>
                  </a:lnTo>
                  <a:lnTo>
                    <a:pt x="7809909" y="3454400"/>
                  </a:lnTo>
                  <a:lnTo>
                    <a:pt x="7809716" y="3492500"/>
                  </a:lnTo>
                  <a:lnTo>
                    <a:pt x="7809074" y="3556000"/>
                  </a:lnTo>
                  <a:lnTo>
                    <a:pt x="7807405" y="3657600"/>
                  </a:lnTo>
                  <a:lnTo>
                    <a:pt x="7806763" y="3708400"/>
                  </a:lnTo>
                  <a:lnTo>
                    <a:pt x="7806570" y="3746500"/>
                  </a:lnTo>
                  <a:lnTo>
                    <a:pt x="7806619" y="3810000"/>
                  </a:lnTo>
                  <a:lnTo>
                    <a:pt x="7806941" y="3860800"/>
                  </a:lnTo>
                  <a:lnTo>
                    <a:pt x="7807450" y="3911600"/>
                  </a:lnTo>
                  <a:lnTo>
                    <a:pt x="7808122" y="3962400"/>
                  </a:lnTo>
                  <a:lnTo>
                    <a:pt x="7808934" y="4013200"/>
                  </a:lnTo>
                  <a:lnTo>
                    <a:pt x="7809862" y="4051300"/>
                  </a:lnTo>
                  <a:lnTo>
                    <a:pt x="7810390" y="4076700"/>
                  </a:lnTo>
                  <a:lnTo>
                    <a:pt x="7810390" y="4381500"/>
                  </a:lnTo>
                  <a:close/>
                </a:path>
                <a:path w="7810500" h="4432300">
                  <a:moveTo>
                    <a:pt x="4690427" y="76200"/>
                  </a:moveTo>
                  <a:lnTo>
                    <a:pt x="462447" y="76200"/>
                  </a:lnTo>
                  <a:lnTo>
                    <a:pt x="510885" y="63500"/>
                  </a:lnTo>
                  <a:lnTo>
                    <a:pt x="4819401" y="63500"/>
                  </a:lnTo>
                  <a:lnTo>
                    <a:pt x="4690427" y="76200"/>
                  </a:lnTo>
                  <a:close/>
                </a:path>
                <a:path w="7810500" h="4432300">
                  <a:moveTo>
                    <a:pt x="1468687" y="88900"/>
                  </a:moveTo>
                  <a:lnTo>
                    <a:pt x="269765" y="88900"/>
                  </a:lnTo>
                  <a:lnTo>
                    <a:pt x="317847" y="76200"/>
                  </a:lnTo>
                  <a:lnTo>
                    <a:pt x="1520917" y="76200"/>
                  </a:lnTo>
                  <a:lnTo>
                    <a:pt x="1468687" y="88900"/>
                  </a:lnTo>
                  <a:close/>
                </a:path>
                <a:path w="7810500" h="4432300">
                  <a:moveTo>
                    <a:pt x="2146818" y="88900"/>
                  </a:moveTo>
                  <a:lnTo>
                    <a:pt x="1886529" y="88900"/>
                  </a:lnTo>
                  <a:lnTo>
                    <a:pt x="1782069" y="76200"/>
                  </a:lnTo>
                  <a:lnTo>
                    <a:pt x="2580494" y="76200"/>
                  </a:lnTo>
                  <a:lnTo>
                    <a:pt x="2146818" y="88900"/>
                  </a:lnTo>
                  <a:close/>
                </a:path>
                <a:path w="7810500" h="4432300">
                  <a:moveTo>
                    <a:pt x="1156611" y="101600"/>
                  </a:moveTo>
                  <a:lnTo>
                    <a:pt x="121231" y="101600"/>
                  </a:lnTo>
                  <a:lnTo>
                    <a:pt x="166434" y="88900"/>
                  </a:lnTo>
                  <a:lnTo>
                    <a:pt x="1207536" y="88900"/>
                  </a:lnTo>
                  <a:lnTo>
                    <a:pt x="1156611" y="101600"/>
                  </a:lnTo>
                  <a:close/>
                </a:path>
                <a:path w="7810500" h="4432300">
                  <a:moveTo>
                    <a:pt x="858851" y="114300"/>
                  </a:moveTo>
                  <a:lnTo>
                    <a:pt x="38732" y="114300"/>
                  </a:lnTo>
                  <a:lnTo>
                    <a:pt x="78999" y="101600"/>
                  </a:lnTo>
                  <a:lnTo>
                    <a:pt x="957084" y="101600"/>
                  </a:lnTo>
                  <a:lnTo>
                    <a:pt x="858851" y="114300"/>
                  </a:lnTo>
                  <a:close/>
                </a:path>
                <a:path w="7810500" h="4432300">
                  <a:moveTo>
                    <a:pt x="7810390" y="4432300"/>
                  </a:moveTo>
                  <a:lnTo>
                    <a:pt x="6599606" y="4432300"/>
                  </a:lnTo>
                  <a:lnTo>
                    <a:pt x="6549136" y="4419600"/>
                  </a:lnTo>
                  <a:lnTo>
                    <a:pt x="5907983" y="4419600"/>
                  </a:lnTo>
                  <a:lnTo>
                    <a:pt x="5858753" y="4406900"/>
                  </a:lnTo>
                  <a:lnTo>
                    <a:pt x="5759878" y="4406900"/>
                  </a:lnTo>
                  <a:lnTo>
                    <a:pt x="5439374" y="4394200"/>
                  </a:lnTo>
                  <a:lnTo>
                    <a:pt x="28476" y="4394200"/>
                  </a:lnTo>
                  <a:lnTo>
                    <a:pt x="15913" y="4381500"/>
                  </a:lnTo>
                  <a:lnTo>
                    <a:pt x="9905" y="4368800"/>
                  </a:lnTo>
                  <a:lnTo>
                    <a:pt x="11543" y="4343400"/>
                  </a:lnTo>
                  <a:lnTo>
                    <a:pt x="23569" y="4292600"/>
                  </a:lnTo>
                  <a:lnTo>
                    <a:pt x="28509" y="4229100"/>
                  </a:lnTo>
                  <a:lnTo>
                    <a:pt x="28603" y="4178300"/>
                  </a:lnTo>
                  <a:lnTo>
                    <a:pt x="26086" y="4127500"/>
                  </a:lnTo>
                  <a:lnTo>
                    <a:pt x="23196" y="4076700"/>
                  </a:lnTo>
                  <a:lnTo>
                    <a:pt x="21821" y="4025900"/>
                  </a:lnTo>
                  <a:lnTo>
                    <a:pt x="20120" y="3975100"/>
                  </a:lnTo>
                  <a:lnTo>
                    <a:pt x="18232" y="3924300"/>
                  </a:lnTo>
                  <a:lnTo>
                    <a:pt x="16298" y="3873500"/>
                  </a:lnTo>
                  <a:lnTo>
                    <a:pt x="14457" y="3822700"/>
                  </a:lnTo>
                  <a:lnTo>
                    <a:pt x="12848" y="3771900"/>
                  </a:lnTo>
                  <a:lnTo>
                    <a:pt x="11613" y="3721100"/>
                  </a:lnTo>
                  <a:lnTo>
                    <a:pt x="10891" y="3670300"/>
                  </a:lnTo>
                  <a:lnTo>
                    <a:pt x="10821" y="3619500"/>
                  </a:lnTo>
                  <a:lnTo>
                    <a:pt x="11543" y="3568700"/>
                  </a:lnTo>
                  <a:lnTo>
                    <a:pt x="10756" y="3543300"/>
                  </a:lnTo>
                  <a:lnTo>
                    <a:pt x="9070" y="3441700"/>
                  </a:lnTo>
                  <a:lnTo>
                    <a:pt x="7302" y="3289300"/>
                  </a:lnTo>
                  <a:lnTo>
                    <a:pt x="6412" y="3200400"/>
                  </a:lnTo>
                  <a:lnTo>
                    <a:pt x="5531" y="3098800"/>
                  </a:lnTo>
                  <a:lnTo>
                    <a:pt x="4668" y="2984500"/>
                  </a:lnTo>
                  <a:lnTo>
                    <a:pt x="3835" y="2870200"/>
                  </a:lnTo>
                  <a:lnTo>
                    <a:pt x="2294" y="2616200"/>
                  </a:lnTo>
                  <a:lnTo>
                    <a:pt x="1605" y="2476500"/>
                  </a:lnTo>
                  <a:lnTo>
                    <a:pt x="444" y="2209800"/>
                  </a:lnTo>
                  <a:lnTo>
                    <a:pt x="103" y="2095500"/>
                  </a:lnTo>
                  <a:lnTo>
                    <a:pt x="0" y="1155700"/>
                  </a:lnTo>
                  <a:lnTo>
                    <a:pt x="381" y="1066800"/>
                  </a:lnTo>
                  <a:lnTo>
                    <a:pt x="704" y="1016000"/>
                  </a:lnTo>
                  <a:lnTo>
                    <a:pt x="1072" y="965200"/>
                  </a:lnTo>
                  <a:lnTo>
                    <a:pt x="1485" y="901700"/>
                  </a:lnTo>
                  <a:lnTo>
                    <a:pt x="1944" y="863600"/>
                  </a:lnTo>
                  <a:lnTo>
                    <a:pt x="2452" y="812800"/>
                  </a:lnTo>
                  <a:lnTo>
                    <a:pt x="3008" y="762000"/>
                  </a:lnTo>
                  <a:lnTo>
                    <a:pt x="3615" y="723900"/>
                  </a:lnTo>
                  <a:lnTo>
                    <a:pt x="4273" y="685800"/>
                  </a:lnTo>
                  <a:lnTo>
                    <a:pt x="4984" y="647700"/>
                  </a:lnTo>
                  <a:lnTo>
                    <a:pt x="5750" y="609600"/>
                  </a:lnTo>
                  <a:lnTo>
                    <a:pt x="7447" y="558800"/>
                  </a:lnTo>
                  <a:lnTo>
                    <a:pt x="9375" y="508000"/>
                  </a:lnTo>
                  <a:lnTo>
                    <a:pt x="11543" y="482600"/>
                  </a:lnTo>
                  <a:lnTo>
                    <a:pt x="13243" y="457200"/>
                  </a:lnTo>
                  <a:lnTo>
                    <a:pt x="13728" y="381000"/>
                  </a:lnTo>
                  <a:lnTo>
                    <a:pt x="15428" y="355600"/>
                  </a:lnTo>
                  <a:lnTo>
                    <a:pt x="18948" y="304800"/>
                  </a:lnTo>
                  <a:lnTo>
                    <a:pt x="23196" y="241300"/>
                  </a:lnTo>
                  <a:lnTo>
                    <a:pt x="27444" y="190500"/>
                  </a:lnTo>
                  <a:lnTo>
                    <a:pt x="30964" y="127000"/>
                  </a:lnTo>
                  <a:lnTo>
                    <a:pt x="34848" y="114300"/>
                  </a:lnTo>
                  <a:lnTo>
                    <a:pt x="653810" y="114300"/>
                  </a:lnTo>
                  <a:lnTo>
                    <a:pt x="601871" y="127000"/>
                  </a:lnTo>
                  <a:lnTo>
                    <a:pt x="394999" y="127000"/>
                  </a:lnTo>
                  <a:lnTo>
                    <a:pt x="343590" y="139700"/>
                  </a:lnTo>
                  <a:lnTo>
                    <a:pt x="190387" y="139700"/>
                  </a:lnTo>
                  <a:lnTo>
                    <a:pt x="139720" y="152400"/>
                  </a:lnTo>
                  <a:lnTo>
                    <a:pt x="101364" y="152400"/>
                  </a:lnTo>
                  <a:lnTo>
                    <a:pt x="93292" y="177800"/>
                  </a:lnTo>
                  <a:lnTo>
                    <a:pt x="89226" y="203200"/>
                  </a:lnTo>
                  <a:lnTo>
                    <a:pt x="86920" y="241300"/>
                  </a:lnTo>
                  <a:lnTo>
                    <a:pt x="83764" y="330200"/>
                  </a:lnTo>
                  <a:lnTo>
                    <a:pt x="81458" y="381000"/>
                  </a:lnTo>
                  <a:lnTo>
                    <a:pt x="79228" y="419100"/>
                  </a:lnTo>
                  <a:lnTo>
                    <a:pt x="76567" y="469900"/>
                  </a:lnTo>
                  <a:lnTo>
                    <a:pt x="70813" y="571500"/>
                  </a:lnTo>
                  <a:lnTo>
                    <a:pt x="68151" y="622300"/>
                  </a:lnTo>
                  <a:lnTo>
                    <a:pt x="65921" y="660400"/>
                  </a:lnTo>
                  <a:lnTo>
                    <a:pt x="65094" y="673100"/>
                  </a:lnTo>
                  <a:lnTo>
                    <a:pt x="64337" y="685800"/>
                  </a:lnTo>
                  <a:lnTo>
                    <a:pt x="63648" y="698500"/>
                  </a:lnTo>
                  <a:lnTo>
                    <a:pt x="63025" y="723900"/>
                  </a:lnTo>
                  <a:lnTo>
                    <a:pt x="62468" y="749300"/>
                  </a:lnTo>
                  <a:lnTo>
                    <a:pt x="61973" y="787400"/>
                  </a:lnTo>
                  <a:lnTo>
                    <a:pt x="61540" y="812800"/>
                  </a:lnTo>
                  <a:lnTo>
                    <a:pt x="61166" y="850900"/>
                  </a:lnTo>
                  <a:lnTo>
                    <a:pt x="60850" y="901700"/>
                  </a:lnTo>
                  <a:lnTo>
                    <a:pt x="60590" y="939800"/>
                  </a:lnTo>
                  <a:lnTo>
                    <a:pt x="60385" y="990600"/>
                  </a:lnTo>
                  <a:lnTo>
                    <a:pt x="60231" y="1041400"/>
                  </a:lnTo>
                  <a:lnTo>
                    <a:pt x="60117" y="1104900"/>
                  </a:lnTo>
                  <a:lnTo>
                    <a:pt x="60240" y="1358900"/>
                  </a:lnTo>
                  <a:lnTo>
                    <a:pt x="60475" y="1473200"/>
                  </a:lnTo>
                  <a:lnTo>
                    <a:pt x="60676" y="1536700"/>
                  </a:lnTo>
                  <a:lnTo>
                    <a:pt x="61187" y="1676400"/>
                  </a:lnTo>
                  <a:lnTo>
                    <a:pt x="61493" y="1752600"/>
                  </a:lnTo>
                  <a:lnTo>
                    <a:pt x="61829" y="1816100"/>
                  </a:lnTo>
                  <a:lnTo>
                    <a:pt x="62195" y="1892300"/>
                  </a:lnTo>
                  <a:lnTo>
                    <a:pt x="63008" y="2044700"/>
                  </a:lnTo>
                  <a:lnTo>
                    <a:pt x="64907" y="2336800"/>
                  </a:lnTo>
                  <a:lnTo>
                    <a:pt x="65965" y="2476500"/>
                  </a:lnTo>
                  <a:lnTo>
                    <a:pt x="67077" y="2616200"/>
                  </a:lnTo>
                  <a:lnTo>
                    <a:pt x="69402" y="2870200"/>
                  </a:lnTo>
                  <a:lnTo>
                    <a:pt x="69994" y="2921000"/>
                  </a:lnTo>
                  <a:lnTo>
                    <a:pt x="70588" y="2984500"/>
                  </a:lnTo>
                  <a:lnTo>
                    <a:pt x="72355" y="3136900"/>
                  </a:lnTo>
                  <a:lnTo>
                    <a:pt x="72934" y="3175000"/>
                  </a:lnTo>
                  <a:lnTo>
                    <a:pt x="73506" y="3225800"/>
                  </a:lnTo>
                  <a:lnTo>
                    <a:pt x="74067" y="3263900"/>
                  </a:lnTo>
                  <a:lnTo>
                    <a:pt x="74617" y="3289300"/>
                  </a:lnTo>
                  <a:lnTo>
                    <a:pt x="75153" y="3327400"/>
                  </a:lnTo>
                  <a:lnTo>
                    <a:pt x="76179" y="3378200"/>
                  </a:lnTo>
                  <a:lnTo>
                    <a:pt x="77131" y="3403600"/>
                  </a:lnTo>
                  <a:lnTo>
                    <a:pt x="77574" y="3416300"/>
                  </a:lnTo>
                  <a:lnTo>
                    <a:pt x="77664" y="3505200"/>
                  </a:lnTo>
                  <a:lnTo>
                    <a:pt x="77880" y="3556000"/>
                  </a:lnTo>
                  <a:lnTo>
                    <a:pt x="78299" y="3606800"/>
                  </a:lnTo>
                  <a:lnTo>
                    <a:pt x="78989" y="3657600"/>
                  </a:lnTo>
                  <a:lnTo>
                    <a:pt x="80020" y="3695700"/>
                  </a:lnTo>
                  <a:lnTo>
                    <a:pt x="81458" y="3746500"/>
                  </a:lnTo>
                  <a:lnTo>
                    <a:pt x="82266" y="3797300"/>
                  </a:lnTo>
                  <a:lnTo>
                    <a:pt x="84192" y="3848100"/>
                  </a:lnTo>
                  <a:lnTo>
                    <a:pt x="86492" y="3898900"/>
                  </a:lnTo>
                  <a:lnTo>
                    <a:pt x="88418" y="3937000"/>
                  </a:lnTo>
                  <a:lnTo>
                    <a:pt x="89226" y="3987800"/>
                  </a:lnTo>
                  <a:lnTo>
                    <a:pt x="89152" y="4051300"/>
                  </a:lnTo>
                  <a:lnTo>
                    <a:pt x="88978" y="4102100"/>
                  </a:lnTo>
                  <a:lnTo>
                    <a:pt x="88387" y="4152900"/>
                  </a:lnTo>
                  <a:lnTo>
                    <a:pt x="87238" y="4203700"/>
                  </a:lnTo>
                  <a:lnTo>
                    <a:pt x="85342" y="4254500"/>
                  </a:lnTo>
                  <a:lnTo>
                    <a:pt x="85342" y="4292600"/>
                  </a:lnTo>
                  <a:lnTo>
                    <a:pt x="87588" y="4305300"/>
                  </a:lnTo>
                  <a:lnTo>
                    <a:pt x="94567" y="4318000"/>
                  </a:lnTo>
                  <a:lnTo>
                    <a:pt x="106644" y="4330700"/>
                  </a:lnTo>
                  <a:lnTo>
                    <a:pt x="741348" y="4330700"/>
                  </a:lnTo>
                  <a:lnTo>
                    <a:pt x="791528" y="4343400"/>
                  </a:lnTo>
                  <a:lnTo>
                    <a:pt x="1443043" y="4343400"/>
                  </a:lnTo>
                  <a:lnTo>
                    <a:pt x="1492757" y="4356100"/>
                  </a:lnTo>
                  <a:lnTo>
                    <a:pt x="6768872" y="4356100"/>
                  </a:lnTo>
                  <a:lnTo>
                    <a:pt x="6822289" y="4368800"/>
                  </a:lnTo>
                  <a:lnTo>
                    <a:pt x="7076657" y="4368800"/>
                  </a:lnTo>
                  <a:lnTo>
                    <a:pt x="7127531" y="4381500"/>
                  </a:lnTo>
                  <a:lnTo>
                    <a:pt x="7810390" y="4381500"/>
                  </a:lnTo>
                  <a:lnTo>
                    <a:pt x="7810390" y="4432300"/>
                  </a:lnTo>
                  <a:close/>
                </a:path>
                <a:path w="7810500" h="4432300">
                  <a:moveTo>
                    <a:pt x="5572026" y="4343400"/>
                  </a:moveTo>
                  <a:lnTo>
                    <a:pt x="4288229" y="4343400"/>
                  </a:lnTo>
                  <a:lnTo>
                    <a:pt x="4486536" y="4330700"/>
                  </a:lnTo>
                  <a:lnTo>
                    <a:pt x="5524025" y="4330700"/>
                  </a:lnTo>
                  <a:lnTo>
                    <a:pt x="5572026" y="4343400"/>
                  </a:lnTo>
                  <a:close/>
                </a:path>
                <a:path w="7810500" h="4432300">
                  <a:moveTo>
                    <a:pt x="6394951" y="4356100"/>
                  </a:moveTo>
                  <a:lnTo>
                    <a:pt x="2685138" y="4356100"/>
                  </a:lnTo>
                  <a:lnTo>
                    <a:pt x="2920294" y="4343400"/>
                  </a:lnTo>
                  <a:lnTo>
                    <a:pt x="6341533" y="4343400"/>
                  </a:lnTo>
                  <a:lnTo>
                    <a:pt x="6394951" y="4356100"/>
                  </a:lnTo>
                  <a:close/>
                </a:path>
                <a:path w="7810500" h="4432300">
                  <a:moveTo>
                    <a:pt x="4060427" y="4406900"/>
                  </a:moveTo>
                  <a:lnTo>
                    <a:pt x="392666" y="4406900"/>
                  </a:lnTo>
                  <a:lnTo>
                    <a:pt x="341114" y="4394200"/>
                  </a:lnTo>
                  <a:lnTo>
                    <a:pt x="4164097" y="4394200"/>
                  </a:lnTo>
                  <a:lnTo>
                    <a:pt x="4060427" y="4406900"/>
                  </a:lnTo>
                  <a:close/>
                </a:path>
                <a:path w="7810500" h="4432300">
                  <a:moveTo>
                    <a:pt x="5297484" y="4406900"/>
                  </a:moveTo>
                  <a:lnTo>
                    <a:pt x="4630139" y="4406900"/>
                  </a:lnTo>
                  <a:lnTo>
                    <a:pt x="4580376" y="4394200"/>
                  </a:lnTo>
                  <a:lnTo>
                    <a:pt x="5391336" y="4394200"/>
                  </a:lnTo>
                  <a:lnTo>
                    <a:pt x="5297484" y="4406900"/>
                  </a:lnTo>
                  <a:close/>
                </a:path>
                <a:path w="7810500" h="4432300">
                  <a:moveTo>
                    <a:pt x="2486935" y="4419600"/>
                  </a:moveTo>
                  <a:lnTo>
                    <a:pt x="1017608" y="4419600"/>
                  </a:lnTo>
                  <a:lnTo>
                    <a:pt x="858098" y="4406900"/>
                  </a:lnTo>
                  <a:lnTo>
                    <a:pt x="2687073" y="4406900"/>
                  </a:lnTo>
                  <a:lnTo>
                    <a:pt x="2486935" y="4419600"/>
                  </a:lnTo>
                  <a:close/>
                </a:path>
                <a:path w="7810500" h="4432300">
                  <a:moveTo>
                    <a:pt x="1545845" y="4432300"/>
                  </a:moveTo>
                  <a:lnTo>
                    <a:pt x="1492594" y="4432300"/>
                  </a:lnTo>
                  <a:lnTo>
                    <a:pt x="1439628" y="4419600"/>
                  </a:lnTo>
                  <a:lnTo>
                    <a:pt x="1598335" y="4419600"/>
                  </a:lnTo>
                  <a:lnTo>
                    <a:pt x="1545845" y="4432300"/>
                  </a:lnTo>
                  <a:close/>
                </a:path>
              </a:pathLst>
            </a:custGeom>
            <a:solidFill>
              <a:srgbClr val="3A2F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9676261" y="819676"/>
            <a:ext cx="6294120" cy="2254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sz="6300" spc="645" dirty="0">
                <a:solidFill>
                  <a:srgbClr val="3A2F31"/>
                </a:solidFill>
              </a:rPr>
              <a:t>P</a:t>
            </a:r>
            <a:r>
              <a:rPr sz="6300" spc="770" dirty="0">
                <a:solidFill>
                  <a:srgbClr val="3A2F31"/>
                </a:solidFill>
              </a:rPr>
              <a:t>S</a:t>
            </a:r>
            <a:r>
              <a:rPr sz="6300" spc="330" dirty="0">
                <a:solidFill>
                  <a:srgbClr val="3A2F31"/>
                </a:solidFill>
              </a:rPr>
              <a:t>Y</a:t>
            </a:r>
            <a:r>
              <a:rPr sz="6300" spc="220" dirty="0">
                <a:solidFill>
                  <a:srgbClr val="3A2F31"/>
                </a:solidFill>
              </a:rPr>
              <a:t>C</a:t>
            </a:r>
            <a:r>
              <a:rPr sz="6300" spc="250" dirty="0">
                <a:solidFill>
                  <a:srgbClr val="3A2F31"/>
                </a:solidFill>
              </a:rPr>
              <a:t>H</a:t>
            </a:r>
            <a:r>
              <a:rPr sz="6300" spc="75" dirty="0">
                <a:solidFill>
                  <a:srgbClr val="3A2F31"/>
                </a:solidFill>
              </a:rPr>
              <a:t>O</a:t>
            </a:r>
            <a:r>
              <a:rPr sz="6300" spc="-100" dirty="0">
                <a:solidFill>
                  <a:srgbClr val="3A2F31"/>
                </a:solidFill>
              </a:rPr>
              <a:t>L</a:t>
            </a:r>
            <a:r>
              <a:rPr sz="6300" spc="75" dirty="0">
                <a:solidFill>
                  <a:srgbClr val="3A2F31"/>
                </a:solidFill>
              </a:rPr>
              <a:t>O</a:t>
            </a:r>
            <a:r>
              <a:rPr sz="6300" spc="-190" dirty="0">
                <a:solidFill>
                  <a:srgbClr val="3A2F31"/>
                </a:solidFill>
              </a:rPr>
              <a:t>G</a:t>
            </a:r>
            <a:r>
              <a:rPr sz="6300" spc="365" dirty="0">
                <a:solidFill>
                  <a:srgbClr val="3A2F31"/>
                </a:solidFill>
              </a:rPr>
              <a:t>I</a:t>
            </a:r>
            <a:r>
              <a:rPr sz="6300" spc="220" dirty="0">
                <a:solidFill>
                  <a:srgbClr val="3A2F31"/>
                </a:solidFill>
              </a:rPr>
              <a:t>C</a:t>
            </a:r>
            <a:r>
              <a:rPr sz="6300" spc="315" dirty="0">
                <a:solidFill>
                  <a:srgbClr val="3A2F31"/>
                </a:solidFill>
              </a:rPr>
              <a:t>A</a:t>
            </a:r>
            <a:r>
              <a:rPr sz="6300" spc="-70" dirty="0">
                <a:solidFill>
                  <a:srgbClr val="3A2F31"/>
                </a:solidFill>
              </a:rPr>
              <a:t>L  </a:t>
            </a:r>
            <a:r>
              <a:rPr sz="6300" spc="320" dirty="0">
                <a:solidFill>
                  <a:srgbClr val="3A2F31"/>
                </a:solidFill>
              </a:rPr>
              <a:t>FACTORS</a:t>
            </a:r>
            <a:endParaRPr sz="6300" dirty="0"/>
          </a:p>
        </p:txBody>
      </p:sp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30413" y="1797828"/>
            <a:ext cx="1819274" cy="3190874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1296753" y="1071655"/>
            <a:ext cx="5891530" cy="2501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900"/>
              </a:lnSpc>
              <a:spcBef>
                <a:spcPts val="95"/>
              </a:spcBef>
            </a:pPr>
            <a:r>
              <a:rPr sz="6950" spc="340" dirty="0">
                <a:solidFill>
                  <a:srgbClr val="3A2F31"/>
                </a:solidFill>
                <a:latin typeface="Trebuchet MS"/>
                <a:cs typeface="Trebuchet MS"/>
              </a:rPr>
              <a:t>CERTAIN </a:t>
            </a:r>
            <a:r>
              <a:rPr sz="6950" spc="345" dirty="0">
                <a:solidFill>
                  <a:srgbClr val="3A2F31"/>
                </a:solidFill>
                <a:latin typeface="Trebuchet MS"/>
                <a:cs typeface="Trebuchet MS"/>
              </a:rPr>
              <a:t> </a:t>
            </a:r>
            <a:r>
              <a:rPr sz="6950" spc="1100" dirty="0">
                <a:solidFill>
                  <a:srgbClr val="3A2F31"/>
                </a:solidFill>
                <a:latin typeface="Trebuchet MS"/>
                <a:cs typeface="Trebuchet MS"/>
              </a:rPr>
              <a:t>M</a:t>
            </a:r>
            <a:r>
              <a:rPr sz="6950" spc="215" dirty="0">
                <a:solidFill>
                  <a:srgbClr val="3A2F31"/>
                </a:solidFill>
                <a:latin typeface="Trebuchet MS"/>
                <a:cs typeface="Trebuchet MS"/>
              </a:rPr>
              <a:t>E</a:t>
            </a:r>
            <a:r>
              <a:rPr sz="6950" spc="434" dirty="0">
                <a:solidFill>
                  <a:srgbClr val="3A2F31"/>
                </a:solidFill>
                <a:latin typeface="Trebuchet MS"/>
                <a:cs typeface="Trebuchet MS"/>
              </a:rPr>
              <a:t>D</a:t>
            </a:r>
            <a:r>
              <a:rPr sz="6950" spc="420" dirty="0">
                <a:solidFill>
                  <a:srgbClr val="3A2F31"/>
                </a:solidFill>
                <a:latin typeface="Trebuchet MS"/>
                <a:cs typeface="Trebuchet MS"/>
              </a:rPr>
              <a:t>I</a:t>
            </a:r>
            <a:r>
              <a:rPr sz="6950" spc="270" dirty="0">
                <a:solidFill>
                  <a:srgbClr val="3A2F31"/>
                </a:solidFill>
                <a:latin typeface="Trebuchet MS"/>
                <a:cs typeface="Trebuchet MS"/>
              </a:rPr>
              <a:t>C</a:t>
            </a:r>
            <a:r>
              <a:rPr sz="6950" spc="375" dirty="0">
                <a:solidFill>
                  <a:srgbClr val="3A2F31"/>
                </a:solidFill>
                <a:latin typeface="Trebuchet MS"/>
                <a:cs typeface="Trebuchet MS"/>
              </a:rPr>
              <a:t>A</a:t>
            </a:r>
            <a:r>
              <a:rPr sz="6950" spc="50" dirty="0">
                <a:solidFill>
                  <a:srgbClr val="3A2F31"/>
                </a:solidFill>
                <a:latin typeface="Trebuchet MS"/>
                <a:cs typeface="Trebuchet MS"/>
              </a:rPr>
              <a:t>T</a:t>
            </a:r>
            <a:r>
              <a:rPr sz="6950" spc="420" dirty="0">
                <a:solidFill>
                  <a:srgbClr val="3A2F31"/>
                </a:solidFill>
                <a:latin typeface="Trebuchet MS"/>
                <a:cs typeface="Trebuchet MS"/>
              </a:rPr>
              <a:t>I</a:t>
            </a:r>
            <a:r>
              <a:rPr sz="6950" spc="114" dirty="0">
                <a:solidFill>
                  <a:srgbClr val="3A2F31"/>
                </a:solidFill>
                <a:latin typeface="Trebuchet MS"/>
                <a:cs typeface="Trebuchet MS"/>
              </a:rPr>
              <a:t>O</a:t>
            </a:r>
            <a:r>
              <a:rPr sz="6950" spc="345" dirty="0">
                <a:solidFill>
                  <a:srgbClr val="3A2F31"/>
                </a:solidFill>
                <a:latin typeface="Trebuchet MS"/>
                <a:cs typeface="Trebuchet MS"/>
              </a:rPr>
              <a:t>N</a:t>
            </a:r>
            <a:r>
              <a:rPr sz="6950" spc="875" dirty="0">
                <a:solidFill>
                  <a:srgbClr val="3A2F31"/>
                </a:solidFill>
                <a:latin typeface="Trebuchet MS"/>
                <a:cs typeface="Trebuchet MS"/>
              </a:rPr>
              <a:t>S</a:t>
            </a:r>
            <a:endParaRPr sz="6950" dirty="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66551" y="5103548"/>
            <a:ext cx="6519545" cy="2187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5300"/>
              </a:lnSpc>
              <a:spcBef>
                <a:spcPts val="100"/>
              </a:spcBef>
            </a:pPr>
            <a:r>
              <a:rPr sz="4100" spc="40" dirty="0">
                <a:solidFill>
                  <a:srgbClr val="3A2F31"/>
                </a:solidFill>
                <a:latin typeface="Verdana"/>
                <a:cs typeface="Verdana"/>
              </a:rPr>
              <a:t>Some</a:t>
            </a:r>
            <a:r>
              <a:rPr sz="4100" spc="-265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100" spc="40" dirty="0">
                <a:solidFill>
                  <a:srgbClr val="3A2F31"/>
                </a:solidFill>
                <a:latin typeface="Verdana"/>
                <a:cs typeface="Verdana"/>
              </a:rPr>
              <a:t>prescription</a:t>
            </a:r>
            <a:r>
              <a:rPr sz="4100" spc="-26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100" spc="75" dirty="0">
                <a:solidFill>
                  <a:srgbClr val="3A2F31"/>
                </a:solidFill>
                <a:latin typeface="Verdana"/>
                <a:cs typeface="Verdana"/>
              </a:rPr>
              <a:t>drugs </a:t>
            </a:r>
            <a:r>
              <a:rPr sz="4100" spc="-143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100" spc="95" dirty="0">
                <a:solidFill>
                  <a:srgbClr val="3A2F31"/>
                </a:solidFill>
                <a:latin typeface="Verdana"/>
                <a:cs typeface="Verdana"/>
              </a:rPr>
              <a:t>can </a:t>
            </a:r>
            <a:r>
              <a:rPr sz="4100" spc="10" dirty="0">
                <a:solidFill>
                  <a:srgbClr val="3A2F31"/>
                </a:solidFill>
                <a:latin typeface="Verdana"/>
                <a:cs typeface="Verdana"/>
              </a:rPr>
              <a:t>increase </a:t>
            </a:r>
            <a:r>
              <a:rPr sz="4100" spc="80" dirty="0">
                <a:solidFill>
                  <a:srgbClr val="3A2F31"/>
                </a:solidFill>
                <a:latin typeface="Verdana"/>
                <a:cs typeface="Verdana"/>
              </a:rPr>
              <a:t>the </a:t>
            </a:r>
            <a:r>
              <a:rPr sz="4100" spc="-60" dirty="0">
                <a:solidFill>
                  <a:srgbClr val="3A2F31"/>
                </a:solidFill>
                <a:latin typeface="Verdana"/>
                <a:cs typeface="Verdana"/>
              </a:rPr>
              <a:t>risk </a:t>
            </a:r>
            <a:r>
              <a:rPr sz="4100" spc="10" dirty="0">
                <a:solidFill>
                  <a:srgbClr val="3A2F31"/>
                </a:solidFill>
                <a:latin typeface="Verdana"/>
                <a:cs typeface="Verdana"/>
              </a:rPr>
              <a:t>of </a:t>
            </a:r>
            <a:r>
              <a:rPr sz="4100" spc="15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100" spc="22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41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4100" spc="-210" dirty="0">
                <a:solidFill>
                  <a:srgbClr val="3A2F31"/>
                </a:solidFill>
                <a:latin typeface="Verdana"/>
                <a:cs typeface="Verdana"/>
              </a:rPr>
              <a:t>v</a:t>
            </a:r>
            <a:r>
              <a:rPr sz="41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4100" spc="-25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4100" spc="7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4100" spc="220" dirty="0">
                <a:solidFill>
                  <a:srgbClr val="3A2F31"/>
                </a:solidFill>
                <a:latin typeface="Verdana"/>
                <a:cs typeface="Verdana"/>
              </a:rPr>
              <a:t>p</a:t>
            </a:r>
            <a:r>
              <a:rPr sz="41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4100" spc="175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4100" spc="250" dirty="0">
                <a:solidFill>
                  <a:srgbClr val="3A2F31"/>
                </a:solidFill>
                <a:latin typeface="Verdana"/>
                <a:cs typeface="Verdana"/>
              </a:rPr>
              <a:t>g</a:t>
            </a:r>
            <a:r>
              <a:rPr sz="4100" spc="-365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100" spc="7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4100" spc="220" dirty="0">
                <a:solidFill>
                  <a:srgbClr val="3A2F31"/>
                </a:solidFill>
                <a:latin typeface="Verdana"/>
                <a:cs typeface="Verdana"/>
              </a:rPr>
              <a:t>b</a:t>
            </a:r>
            <a:r>
              <a:rPr sz="41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4100" spc="-13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41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410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4100" spc="-210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endParaRPr sz="4100" dirty="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913875" y="6058741"/>
            <a:ext cx="5768975" cy="3073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42875">
              <a:lnSpc>
                <a:spcPct val="116300"/>
              </a:lnSpc>
              <a:spcBef>
                <a:spcPts val="100"/>
              </a:spcBef>
            </a:pPr>
            <a:r>
              <a:rPr sz="4300" spc="490" dirty="0">
                <a:solidFill>
                  <a:srgbClr val="3A2F31"/>
                </a:solidFill>
                <a:latin typeface="Verdana"/>
                <a:cs typeface="Verdana"/>
              </a:rPr>
              <a:t>P</a:t>
            </a:r>
            <a:r>
              <a:rPr sz="4300" spc="3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4300" spc="-114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4300" spc="-14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4300" spc="80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4300" spc="185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4300" spc="-5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4300" spc="-25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4300" spc="-655" dirty="0">
                <a:solidFill>
                  <a:srgbClr val="3A2F31"/>
                </a:solidFill>
                <a:latin typeface="Verdana"/>
                <a:cs typeface="Verdana"/>
              </a:rPr>
              <a:t>,</a:t>
            </a:r>
            <a:r>
              <a:rPr sz="4300" spc="-38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300" spc="229" dirty="0">
                <a:solidFill>
                  <a:srgbClr val="3A2F31"/>
                </a:solidFill>
                <a:latin typeface="Verdana"/>
                <a:cs typeface="Verdana"/>
              </a:rPr>
              <a:t>p</a:t>
            </a:r>
            <a:r>
              <a:rPr sz="4300" spc="-5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4300" spc="-114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4300" spc="3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4300" spc="185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430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4300" spc="-5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4300" spc="-30" dirty="0">
                <a:solidFill>
                  <a:srgbClr val="3A2F31"/>
                </a:solidFill>
                <a:latin typeface="Verdana"/>
                <a:cs typeface="Verdana"/>
              </a:rPr>
              <a:t>l  </a:t>
            </a:r>
            <a:r>
              <a:rPr sz="4300" spc="-5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4300" spc="185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4300" spc="229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4300" spc="-38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300" spc="-60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4300" spc="-5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4300" spc="375" dirty="0">
                <a:solidFill>
                  <a:srgbClr val="3A2F31"/>
                </a:solidFill>
                <a:latin typeface="Verdana"/>
                <a:cs typeface="Verdana"/>
              </a:rPr>
              <a:t>m</a:t>
            </a:r>
            <a:r>
              <a:rPr sz="4300" spc="-25" dirty="0">
                <a:solidFill>
                  <a:srgbClr val="3A2F31"/>
                </a:solidFill>
                <a:latin typeface="Verdana"/>
                <a:cs typeface="Verdana"/>
              </a:rPr>
              <a:t>il</a:t>
            </a:r>
            <a:r>
              <a:rPr sz="4300" spc="-220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r>
              <a:rPr sz="4300" spc="-38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300" spc="-14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430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4300" spc="-114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4300" spc="3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4300" spc="-140" dirty="0">
                <a:solidFill>
                  <a:srgbClr val="3A2F31"/>
                </a:solidFill>
                <a:latin typeface="Verdana"/>
                <a:cs typeface="Verdana"/>
              </a:rPr>
              <a:t>ss</a:t>
            </a:r>
            <a:r>
              <a:rPr sz="4300" spc="-38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300" spc="175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4300" spc="-5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4300" spc="130" dirty="0">
                <a:solidFill>
                  <a:srgbClr val="3A2F31"/>
                </a:solidFill>
                <a:latin typeface="Verdana"/>
                <a:cs typeface="Verdana"/>
              </a:rPr>
              <a:t>n  </a:t>
            </a:r>
            <a:r>
              <a:rPr sz="43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4300" spc="185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4300" spc="175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4300" spc="-114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4300" spc="3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4300" spc="-5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4300" spc="-14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4300" spc="3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4300" spc="-38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300" spc="-5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4300" spc="-38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300" spc="175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4300" spc="185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4300" spc="-25" dirty="0">
                <a:solidFill>
                  <a:srgbClr val="3A2F31"/>
                </a:solidFill>
                <a:latin typeface="Verdana"/>
                <a:cs typeface="Verdana"/>
              </a:rPr>
              <a:t>il</a:t>
            </a:r>
            <a:r>
              <a:rPr sz="4300" spc="229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4300" spc="-290" dirty="0">
                <a:solidFill>
                  <a:srgbClr val="3A2F31"/>
                </a:solidFill>
                <a:latin typeface="Verdana"/>
                <a:cs typeface="Verdana"/>
              </a:rPr>
              <a:t>'</a:t>
            </a:r>
            <a:r>
              <a:rPr sz="4300" spc="-14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4300" spc="-38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300" spc="-114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43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4300" spc="-14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4300" spc="25" dirty="0">
                <a:solidFill>
                  <a:srgbClr val="3A2F31"/>
                </a:solidFill>
                <a:latin typeface="Verdana"/>
                <a:cs typeface="Verdana"/>
              </a:rPr>
              <a:t>k  </a:t>
            </a:r>
            <a:r>
              <a:rPr sz="4300" spc="80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4300" spc="-60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4300" spc="-38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300" spc="80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4300" spc="229" dirty="0">
                <a:solidFill>
                  <a:srgbClr val="3A2F31"/>
                </a:solidFill>
                <a:latin typeface="Verdana"/>
                <a:cs typeface="Verdana"/>
              </a:rPr>
              <a:t>b</a:t>
            </a:r>
            <a:r>
              <a:rPr sz="4300" spc="3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4300" spc="-14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43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430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4300" spc="-220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endParaRPr sz="4300" dirty="0">
              <a:latin typeface="Verdana"/>
              <a:cs typeface="Verdana"/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1148ACC-522F-69BE-8E6C-AF048F4E406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716000" y="222081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10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16403"/>
            <a:ext cx="18287998" cy="967059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689202" y="4068111"/>
            <a:ext cx="4409440" cy="6489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50" spc="95" dirty="0">
                <a:solidFill>
                  <a:srgbClr val="3A2F31"/>
                </a:solidFill>
                <a:latin typeface="Verdana"/>
                <a:cs typeface="Verdana"/>
              </a:rPr>
              <a:t>Eat</a:t>
            </a:r>
            <a:r>
              <a:rPr sz="4050" spc="-35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050" spc="135" dirty="0">
                <a:solidFill>
                  <a:srgbClr val="3A2F31"/>
                </a:solidFill>
                <a:latin typeface="Verdana"/>
                <a:cs typeface="Verdana"/>
              </a:rPr>
              <a:t>the</a:t>
            </a:r>
            <a:r>
              <a:rPr sz="4050" spc="-35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050" spc="165" dirty="0">
                <a:solidFill>
                  <a:srgbClr val="3A2F31"/>
                </a:solidFill>
                <a:latin typeface="Verdana"/>
                <a:cs typeface="Verdana"/>
              </a:rPr>
              <a:t>Rainbow</a:t>
            </a:r>
            <a:endParaRPr sz="405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5298" y="5906260"/>
            <a:ext cx="5116830" cy="421576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1099"/>
              </a:lnSpc>
              <a:spcBef>
                <a:spcPts val="85"/>
              </a:spcBef>
            </a:pPr>
            <a:r>
              <a:rPr sz="3400" spc="235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-2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00" spc="-155" dirty="0">
                <a:solidFill>
                  <a:srgbClr val="3A2F31"/>
                </a:solidFill>
                <a:latin typeface="Verdana"/>
                <a:cs typeface="Verdana"/>
              </a:rPr>
              <a:t>v</a:t>
            </a:r>
            <a:r>
              <a:rPr sz="3400" spc="-10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00" spc="235" dirty="0">
                <a:solidFill>
                  <a:srgbClr val="3A2F31"/>
                </a:solidFill>
                <a:latin typeface="Verdana"/>
                <a:cs typeface="Verdana"/>
              </a:rPr>
              <a:t>g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-2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-2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00" spc="-10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3400" spc="50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-155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204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00" spc="-10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50" dirty="0">
                <a:solidFill>
                  <a:srgbClr val="3A2F31"/>
                </a:solidFill>
                <a:latin typeface="Verdana"/>
                <a:cs typeface="Verdana"/>
              </a:rPr>
              <a:t>t  </a:t>
            </a:r>
            <a:r>
              <a:rPr sz="3400" spc="16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400" spc="-2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-10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3400" spc="204" dirty="0">
                <a:solidFill>
                  <a:srgbClr val="3A2F31"/>
                </a:solidFill>
                <a:latin typeface="Verdana"/>
                <a:cs typeface="Verdana"/>
              </a:rPr>
              <a:t>p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16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-10" dirty="0">
                <a:solidFill>
                  <a:srgbClr val="3A2F31"/>
                </a:solidFill>
                <a:latin typeface="Verdana"/>
                <a:cs typeface="Verdana"/>
              </a:rPr>
              <a:t>il</a:t>
            </a:r>
            <a:r>
              <a:rPr sz="3400" spc="204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00" spc="-7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235" dirty="0">
                <a:solidFill>
                  <a:srgbClr val="3A2F31"/>
                </a:solidFill>
                <a:latin typeface="Verdana"/>
                <a:cs typeface="Verdana"/>
              </a:rPr>
              <a:t>g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50" dirty="0">
                <a:solidFill>
                  <a:srgbClr val="3A2F31"/>
                </a:solidFill>
                <a:latin typeface="Verdana"/>
                <a:cs typeface="Verdana"/>
              </a:rPr>
              <a:t>t  </a:t>
            </a:r>
            <a:r>
              <a:rPr sz="3400" spc="90" dirty="0">
                <a:solidFill>
                  <a:srgbClr val="3A2F31"/>
                </a:solidFill>
                <a:latin typeface="Verdana"/>
                <a:cs typeface="Verdana"/>
              </a:rPr>
              <a:t>the </a:t>
            </a:r>
            <a:r>
              <a:rPr sz="3400" spc="50" dirty="0">
                <a:solidFill>
                  <a:srgbClr val="3A2F31"/>
                </a:solidFill>
                <a:latin typeface="Verdana"/>
                <a:cs typeface="Verdana"/>
              </a:rPr>
              <a:t>nutrients </a:t>
            </a:r>
            <a:r>
              <a:rPr sz="3400" spc="30" dirty="0">
                <a:solidFill>
                  <a:srgbClr val="3A2F31"/>
                </a:solidFill>
                <a:latin typeface="Verdana"/>
                <a:cs typeface="Verdana"/>
              </a:rPr>
              <a:t>they </a:t>
            </a:r>
            <a:r>
              <a:rPr sz="3400" spc="35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ee</a:t>
            </a:r>
            <a:r>
              <a:rPr sz="3400" spc="204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-35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3400" spc="8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3400" spc="-7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-2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00" spc="-10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3400" spc="50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-114" dirty="0">
                <a:solidFill>
                  <a:srgbClr val="3A2F31"/>
                </a:solidFill>
                <a:latin typeface="Verdana"/>
                <a:cs typeface="Verdana"/>
              </a:rPr>
              <a:t>y  </a:t>
            </a:r>
            <a:r>
              <a:rPr sz="3400" spc="114" dirty="0">
                <a:solidFill>
                  <a:srgbClr val="3A2F31"/>
                </a:solidFill>
                <a:latin typeface="Verdana"/>
                <a:cs typeface="Verdana"/>
              </a:rPr>
              <a:t>growth </a:t>
            </a:r>
            <a:r>
              <a:rPr sz="3400" spc="120" dirty="0">
                <a:solidFill>
                  <a:srgbClr val="3A2F31"/>
                </a:solidFill>
                <a:latin typeface="Verdana"/>
                <a:cs typeface="Verdana"/>
              </a:rPr>
              <a:t>and </a:t>
            </a:r>
            <a:r>
              <a:rPr sz="3400" spc="125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204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-155" dirty="0">
                <a:solidFill>
                  <a:srgbClr val="3A2F31"/>
                </a:solidFill>
                <a:latin typeface="Verdana"/>
                <a:cs typeface="Verdana"/>
              </a:rPr>
              <a:t>v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-10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3400" spc="8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3400" spc="204" dirty="0">
                <a:solidFill>
                  <a:srgbClr val="3A2F31"/>
                </a:solidFill>
                <a:latin typeface="Verdana"/>
                <a:cs typeface="Verdana"/>
              </a:rPr>
              <a:t>p</a:t>
            </a:r>
            <a:r>
              <a:rPr sz="3400" spc="335" dirty="0">
                <a:solidFill>
                  <a:srgbClr val="3A2F31"/>
                </a:solidFill>
                <a:latin typeface="Verdana"/>
                <a:cs typeface="Verdana"/>
              </a:rPr>
              <a:t>m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00" spc="50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3400" spc="-509" dirty="0">
                <a:solidFill>
                  <a:srgbClr val="3A2F31"/>
                </a:solidFill>
                <a:latin typeface="Verdana"/>
                <a:cs typeface="Verdana"/>
              </a:rPr>
              <a:t>,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-2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00" spc="204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-10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3400" spc="145" dirty="0">
                <a:solidFill>
                  <a:srgbClr val="3A2F31"/>
                </a:solidFill>
                <a:latin typeface="Verdana"/>
                <a:cs typeface="Verdana"/>
              </a:rPr>
              <a:t>p  </a:t>
            </a:r>
            <a:r>
              <a:rPr sz="3400" spc="50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335" dirty="0">
                <a:solidFill>
                  <a:srgbClr val="3A2F31"/>
                </a:solidFill>
                <a:latin typeface="Verdana"/>
                <a:cs typeface="Verdana"/>
              </a:rPr>
              <a:t>m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-7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-2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00" spc="16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-2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00" spc="-29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00" spc="-2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00" spc="-10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3400" spc="50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3400" spc="17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00" spc="-114" dirty="0">
                <a:solidFill>
                  <a:srgbClr val="3A2F31"/>
                </a:solidFill>
                <a:latin typeface="Verdana"/>
                <a:cs typeface="Verdana"/>
              </a:rPr>
              <a:t>y  </a:t>
            </a:r>
            <a:r>
              <a:rPr sz="3400" spc="120" dirty="0">
                <a:solidFill>
                  <a:srgbClr val="3A2F31"/>
                </a:solidFill>
                <a:latin typeface="Verdana"/>
                <a:cs typeface="Verdana"/>
              </a:rPr>
              <a:t>weight</a:t>
            </a:r>
            <a:endParaRPr sz="34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708464" y="5638057"/>
            <a:ext cx="4757420" cy="312674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0"/>
              </a:spcBef>
            </a:pPr>
            <a:r>
              <a:rPr sz="5400" spc="625" dirty="0">
                <a:solidFill>
                  <a:srgbClr val="3A2F31"/>
                </a:solidFill>
                <a:latin typeface="Verdana"/>
                <a:cs typeface="Verdana"/>
              </a:rPr>
              <a:t>M</a:t>
            </a:r>
            <a:r>
              <a:rPr sz="5400" spc="12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5400" spc="-254" dirty="0">
                <a:solidFill>
                  <a:srgbClr val="3A2F31"/>
                </a:solidFill>
                <a:latin typeface="Verdana"/>
                <a:cs typeface="Verdana"/>
              </a:rPr>
              <a:t>v</a:t>
            </a:r>
            <a:r>
              <a:rPr sz="5400" spc="5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5400" spc="-47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400" spc="625" dirty="0">
                <a:solidFill>
                  <a:srgbClr val="3A2F31"/>
                </a:solidFill>
                <a:latin typeface="Verdana"/>
                <a:cs typeface="Verdana"/>
              </a:rPr>
              <a:t>M</a:t>
            </a:r>
            <a:r>
              <a:rPr sz="5400" spc="12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5400" spc="-12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5400" spc="5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endParaRPr sz="5400" dirty="0">
              <a:latin typeface="Verdana"/>
              <a:cs typeface="Verdana"/>
            </a:endParaRPr>
          </a:p>
          <a:p>
            <a:pPr marL="12700" marR="5080" indent="-635" algn="ctr">
              <a:lnSpc>
                <a:spcPct val="143500"/>
              </a:lnSpc>
              <a:spcBef>
                <a:spcPts val="3954"/>
              </a:spcBef>
            </a:pPr>
            <a:r>
              <a:rPr sz="2700" spc="8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2700" spc="14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2700" spc="-5" dirty="0">
                <a:solidFill>
                  <a:srgbClr val="3A2F31"/>
                </a:solidFill>
                <a:latin typeface="Verdana"/>
                <a:cs typeface="Verdana"/>
              </a:rPr>
              <a:t>il</a:t>
            </a:r>
            <a:r>
              <a:rPr sz="2700" spc="17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2700" spc="-60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2700" spc="4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2700" spc="14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2700" spc="-22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2700" spc="14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2700" spc="40" dirty="0">
                <a:solidFill>
                  <a:srgbClr val="3A2F31"/>
                </a:solidFill>
                <a:latin typeface="Verdana"/>
                <a:cs typeface="Verdana"/>
              </a:rPr>
              <a:t>ee</a:t>
            </a:r>
            <a:r>
              <a:rPr sz="2700" spc="17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2700" spc="-22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2700" spc="-1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270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2700" spc="-22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2700" spc="-5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2700" spc="4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2700" spc="-1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2700" spc="-7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270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2700" spc="-22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2700" spc="-55" dirty="0">
                <a:solidFill>
                  <a:srgbClr val="3A2F31"/>
                </a:solidFill>
                <a:latin typeface="Verdana"/>
                <a:cs typeface="Verdana"/>
              </a:rPr>
              <a:t>6</a:t>
            </a:r>
            <a:r>
              <a:rPr sz="2700" spc="65" dirty="0">
                <a:solidFill>
                  <a:srgbClr val="3A2F31"/>
                </a:solidFill>
                <a:latin typeface="Verdana"/>
                <a:cs typeface="Verdana"/>
              </a:rPr>
              <a:t>0  </a:t>
            </a:r>
            <a:r>
              <a:rPr sz="2700" spc="275" dirty="0">
                <a:solidFill>
                  <a:srgbClr val="3A2F31"/>
                </a:solidFill>
                <a:latin typeface="Verdana"/>
                <a:cs typeface="Verdana"/>
              </a:rPr>
              <a:t>m</a:t>
            </a:r>
            <a:r>
              <a:rPr sz="2700" spc="-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2700" spc="14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2700" spc="130" dirty="0">
                <a:solidFill>
                  <a:srgbClr val="3A2F31"/>
                </a:solidFill>
                <a:latin typeface="Verdana"/>
                <a:cs typeface="Verdana"/>
              </a:rPr>
              <a:t>u</a:t>
            </a:r>
            <a:r>
              <a:rPr sz="270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2700" spc="4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2700" spc="-7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2700" spc="-22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2700" spc="7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2700" spc="-25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2700" spc="-22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2700" spc="170" dirty="0">
                <a:solidFill>
                  <a:srgbClr val="3A2F31"/>
                </a:solidFill>
                <a:latin typeface="Verdana"/>
                <a:cs typeface="Verdana"/>
              </a:rPr>
              <a:t>p</a:t>
            </a:r>
            <a:r>
              <a:rPr sz="2700" spc="14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2700" spc="-114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r>
              <a:rPr sz="2700" spc="-7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2700" spc="-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2700" spc="13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2700" spc="-1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2700" spc="-5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2700" spc="-22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2700" spc="-1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2700" spc="13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270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2700" spc="-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2700" spc="-114" dirty="0">
                <a:solidFill>
                  <a:srgbClr val="3A2F31"/>
                </a:solidFill>
                <a:latin typeface="Verdana"/>
                <a:cs typeface="Verdana"/>
              </a:rPr>
              <a:t>v</a:t>
            </a:r>
            <a:r>
              <a:rPr sz="2700" spc="-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270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2700" spc="-85" dirty="0">
                <a:solidFill>
                  <a:srgbClr val="3A2F31"/>
                </a:solidFill>
                <a:latin typeface="Verdana"/>
                <a:cs typeface="Verdana"/>
              </a:rPr>
              <a:t>y  </a:t>
            </a:r>
            <a:r>
              <a:rPr sz="2700" spc="4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2700" spc="-114" dirty="0">
                <a:solidFill>
                  <a:srgbClr val="3A2F31"/>
                </a:solidFill>
                <a:latin typeface="Verdana"/>
                <a:cs typeface="Verdana"/>
              </a:rPr>
              <a:t>v</a:t>
            </a:r>
            <a:r>
              <a:rPr sz="2700" spc="4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2700" spc="-60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2700" spc="-114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r>
              <a:rPr sz="2700" spc="-22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2700" spc="17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2700" spc="-1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2700" spc="-114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endParaRPr sz="2700" dirty="0">
              <a:latin typeface="Verdana"/>
              <a:cs typeface="Verdan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866531" y="1801214"/>
            <a:ext cx="4971415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400" spc="660" dirty="0"/>
              <a:t>P</a:t>
            </a:r>
            <a:r>
              <a:rPr sz="6400" spc="630" dirty="0"/>
              <a:t>R</a:t>
            </a:r>
            <a:r>
              <a:rPr sz="6400" spc="180" dirty="0"/>
              <a:t>E</a:t>
            </a:r>
            <a:r>
              <a:rPr sz="6400" spc="500" dirty="0"/>
              <a:t>V</a:t>
            </a:r>
            <a:r>
              <a:rPr sz="6400" spc="180" dirty="0"/>
              <a:t>E</a:t>
            </a:r>
            <a:r>
              <a:rPr sz="6400" spc="300" dirty="0"/>
              <a:t>N</a:t>
            </a:r>
            <a:r>
              <a:rPr sz="6400" spc="25" dirty="0"/>
              <a:t>T</a:t>
            </a:r>
            <a:r>
              <a:rPr sz="6400" spc="380" dirty="0"/>
              <a:t>I</a:t>
            </a:r>
            <a:r>
              <a:rPr sz="6400" spc="300" dirty="0"/>
              <a:t>N</a:t>
            </a:r>
            <a:r>
              <a:rPr sz="6400" spc="-185" dirty="0"/>
              <a:t>G</a:t>
            </a:r>
            <a:endParaRPr sz="64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6ADDD-544F-64D1-0E28-0E5C13E4DF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792200" y="339404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11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29292"/>
            <a:ext cx="18287998" cy="100034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76383" y="2868836"/>
            <a:ext cx="3698875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200" spc="70" dirty="0">
                <a:solidFill>
                  <a:srgbClr val="3A2F31"/>
                </a:solidFill>
                <a:latin typeface="Lucida Sans Unicode"/>
                <a:cs typeface="Lucida Sans Unicode"/>
              </a:rPr>
              <a:t>SLEEP</a:t>
            </a:r>
            <a:r>
              <a:rPr sz="5200" spc="-360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5200" spc="65" dirty="0">
                <a:solidFill>
                  <a:srgbClr val="3A2F31"/>
                </a:solidFill>
                <a:latin typeface="Lucida Sans Unicode"/>
                <a:cs typeface="Lucida Sans Unicode"/>
              </a:rPr>
              <a:t>WELL</a:t>
            </a:r>
            <a:endParaRPr sz="5200" dirty="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424" y="3635451"/>
            <a:ext cx="8642985" cy="5579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5250" spc="220" dirty="0">
                <a:solidFill>
                  <a:srgbClr val="3A2F31"/>
                </a:solidFill>
                <a:latin typeface="Verdana"/>
                <a:cs typeface="Verdana"/>
              </a:rPr>
              <a:t>SLOW</a:t>
            </a:r>
            <a:r>
              <a:rPr sz="5250" spc="-44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50" spc="409" dirty="0">
                <a:solidFill>
                  <a:srgbClr val="3A2F31"/>
                </a:solidFill>
                <a:latin typeface="Verdana"/>
                <a:cs typeface="Verdana"/>
              </a:rPr>
              <a:t>DOWN</a:t>
            </a:r>
            <a:r>
              <a:rPr sz="5250" spc="-44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50" spc="310" dirty="0">
                <a:solidFill>
                  <a:srgbClr val="3A2F31"/>
                </a:solidFill>
                <a:latin typeface="Verdana"/>
                <a:cs typeface="Verdana"/>
              </a:rPr>
              <a:t>ON</a:t>
            </a:r>
            <a:r>
              <a:rPr sz="5250" spc="-44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50" spc="80" dirty="0">
                <a:solidFill>
                  <a:srgbClr val="3A2F31"/>
                </a:solidFill>
                <a:latin typeface="Verdana"/>
                <a:cs typeface="Verdana"/>
              </a:rPr>
              <a:t>SUGAR</a:t>
            </a:r>
            <a:endParaRPr sz="525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6800" dirty="0">
              <a:latin typeface="Verdana"/>
              <a:cs typeface="Verdana"/>
            </a:endParaRPr>
          </a:p>
          <a:p>
            <a:pPr marL="1064895" marR="1418590" indent="-635" algn="ctr">
              <a:lnSpc>
                <a:spcPct val="116599"/>
              </a:lnSpc>
            </a:pPr>
            <a:r>
              <a:rPr sz="5200" spc="-300" dirty="0">
                <a:solidFill>
                  <a:srgbClr val="3A2F31"/>
                </a:solidFill>
                <a:latin typeface="Lucida Sans Unicode"/>
                <a:cs typeface="Lucida Sans Unicode"/>
              </a:rPr>
              <a:t>A</a:t>
            </a:r>
            <a:r>
              <a:rPr sz="5200" spc="-29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5200" spc="-400" dirty="0">
                <a:solidFill>
                  <a:srgbClr val="3A2F31"/>
                </a:solidFill>
                <a:latin typeface="Lucida Sans Unicode"/>
                <a:cs typeface="Lucida Sans Unicode"/>
              </a:rPr>
              <a:t>g</a:t>
            </a:r>
            <a:r>
              <a:rPr sz="5200" spc="-60" dirty="0">
                <a:solidFill>
                  <a:srgbClr val="3A2F31"/>
                </a:solidFill>
                <a:latin typeface="Lucida Sans Unicode"/>
                <a:cs typeface="Lucida Sans Unicode"/>
              </a:rPr>
              <a:t>oo</a:t>
            </a:r>
            <a:r>
              <a:rPr sz="5200" spc="-90" dirty="0">
                <a:solidFill>
                  <a:srgbClr val="3A2F31"/>
                </a:solidFill>
                <a:latin typeface="Lucida Sans Unicode"/>
                <a:cs typeface="Lucida Sans Unicode"/>
              </a:rPr>
              <a:t>d</a:t>
            </a:r>
            <a:r>
              <a:rPr sz="5200" spc="-29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5200" spc="30" dirty="0">
                <a:solidFill>
                  <a:srgbClr val="3A2F31"/>
                </a:solidFill>
                <a:latin typeface="Lucida Sans Unicode"/>
                <a:cs typeface="Lucida Sans Unicode"/>
              </a:rPr>
              <a:t>w</a:t>
            </a:r>
            <a:r>
              <a:rPr sz="5200" spc="15" dirty="0">
                <a:solidFill>
                  <a:srgbClr val="3A2F31"/>
                </a:solidFill>
                <a:latin typeface="Lucida Sans Unicode"/>
                <a:cs typeface="Lucida Sans Unicode"/>
              </a:rPr>
              <a:t>a</a:t>
            </a:r>
            <a:r>
              <a:rPr sz="5200" spc="-100" dirty="0">
                <a:solidFill>
                  <a:srgbClr val="3A2F31"/>
                </a:solidFill>
                <a:latin typeface="Lucida Sans Unicode"/>
                <a:cs typeface="Lucida Sans Unicode"/>
              </a:rPr>
              <a:t>y</a:t>
            </a:r>
            <a:r>
              <a:rPr sz="5200" spc="-29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5200" spc="-110" dirty="0">
                <a:solidFill>
                  <a:srgbClr val="3A2F31"/>
                </a:solidFill>
                <a:latin typeface="Lucida Sans Unicode"/>
                <a:cs typeface="Lucida Sans Unicode"/>
              </a:rPr>
              <a:t>t</a:t>
            </a:r>
            <a:r>
              <a:rPr sz="5200" spc="-55" dirty="0">
                <a:solidFill>
                  <a:srgbClr val="3A2F31"/>
                </a:solidFill>
                <a:latin typeface="Lucida Sans Unicode"/>
                <a:cs typeface="Lucida Sans Unicode"/>
              </a:rPr>
              <a:t>o</a:t>
            </a:r>
            <a:r>
              <a:rPr sz="5200" spc="-29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5200" spc="-180" dirty="0">
                <a:solidFill>
                  <a:srgbClr val="3A2F31"/>
                </a:solidFill>
                <a:latin typeface="Lucida Sans Unicode"/>
                <a:cs typeface="Lucida Sans Unicode"/>
              </a:rPr>
              <a:t>s</a:t>
            </a:r>
            <a:r>
              <a:rPr sz="5200" spc="-190" dirty="0">
                <a:solidFill>
                  <a:srgbClr val="3A2F31"/>
                </a:solidFill>
                <a:latin typeface="Lucida Sans Unicode"/>
                <a:cs typeface="Lucida Sans Unicode"/>
              </a:rPr>
              <a:t>l</a:t>
            </a:r>
            <a:r>
              <a:rPr sz="5200" spc="-60" dirty="0">
                <a:solidFill>
                  <a:srgbClr val="3A2F31"/>
                </a:solidFill>
                <a:latin typeface="Lucida Sans Unicode"/>
                <a:cs typeface="Lucida Sans Unicode"/>
              </a:rPr>
              <a:t>o</a:t>
            </a:r>
            <a:r>
              <a:rPr sz="5200" spc="20" dirty="0">
                <a:solidFill>
                  <a:srgbClr val="3A2F31"/>
                </a:solidFill>
                <a:latin typeface="Lucida Sans Unicode"/>
                <a:cs typeface="Lucida Sans Unicode"/>
              </a:rPr>
              <a:t>w  </a:t>
            </a:r>
            <a:r>
              <a:rPr sz="5200" spc="-95" dirty="0">
                <a:solidFill>
                  <a:srgbClr val="3A2F31"/>
                </a:solidFill>
                <a:latin typeface="Lucida Sans Unicode"/>
                <a:cs typeface="Lucida Sans Unicode"/>
              </a:rPr>
              <a:t>d</a:t>
            </a:r>
            <a:r>
              <a:rPr sz="5200" spc="-60" dirty="0">
                <a:solidFill>
                  <a:srgbClr val="3A2F31"/>
                </a:solidFill>
                <a:latin typeface="Lucida Sans Unicode"/>
                <a:cs typeface="Lucida Sans Unicode"/>
              </a:rPr>
              <a:t>o</a:t>
            </a:r>
            <a:r>
              <a:rPr sz="5200" spc="30" dirty="0">
                <a:solidFill>
                  <a:srgbClr val="3A2F31"/>
                </a:solidFill>
                <a:latin typeface="Lucida Sans Unicode"/>
                <a:cs typeface="Lucida Sans Unicode"/>
              </a:rPr>
              <a:t>w</a:t>
            </a:r>
            <a:r>
              <a:rPr sz="5200" spc="-40" dirty="0">
                <a:solidFill>
                  <a:srgbClr val="3A2F31"/>
                </a:solidFill>
                <a:latin typeface="Lucida Sans Unicode"/>
                <a:cs typeface="Lucida Sans Unicode"/>
              </a:rPr>
              <a:t>n</a:t>
            </a:r>
            <a:r>
              <a:rPr sz="5200" spc="-29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5200" spc="-60" dirty="0">
                <a:solidFill>
                  <a:srgbClr val="3A2F31"/>
                </a:solidFill>
                <a:latin typeface="Lucida Sans Unicode"/>
                <a:cs typeface="Lucida Sans Unicode"/>
              </a:rPr>
              <a:t>o</a:t>
            </a:r>
            <a:r>
              <a:rPr sz="5200" spc="-40" dirty="0">
                <a:solidFill>
                  <a:srgbClr val="3A2F31"/>
                </a:solidFill>
                <a:latin typeface="Lucida Sans Unicode"/>
                <a:cs typeface="Lucida Sans Unicode"/>
              </a:rPr>
              <a:t>n</a:t>
            </a:r>
            <a:r>
              <a:rPr sz="5200" spc="-29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5200" spc="-180" dirty="0">
                <a:solidFill>
                  <a:srgbClr val="3A2F31"/>
                </a:solidFill>
                <a:latin typeface="Lucida Sans Unicode"/>
                <a:cs typeface="Lucida Sans Unicode"/>
              </a:rPr>
              <a:t>s</a:t>
            </a:r>
            <a:r>
              <a:rPr sz="5200" spc="-45" dirty="0">
                <a:solidFill>
                  <a:srgbClr val="3A2F31"/>
                </a:solidFill>
                <a:latin typeface="Lucida Sans Unicode"/>
                <a:cs typeface="Lucida Sans Unicode"/>
              </a:rPr>
              <a:t>u</a:t>
            </a:r>
            <a:r>
              <a:rPr sz="5200" spc="-400" dirty="0">
                <a:solidFill>
                  <a:srgbClr val="3A2F31"/>
                </a:solidFill>
                <a:latin typeface="Lucida Sans Unicode"/>
                <a:cs typeface="Lucida Sans Unicode"/>
              </a:rPr>
              <a:t>g</a:t>
            </a:r>
            <a:r>
              <a:rPr sz="5200" spc="15" dirty="0">
                <a:solidFill>
                  <a:srgbClr val="3A2F31"/>
                </a:solidFill>
                <a:latin typeface="Lucida Sans Unicode"/>
                <a:cs typeface="Lucida Sans Unicode"/>
              </a:rPr>
              <a:t>a</a:t>
            </a:r>
            <a:r>
              <a:rPr sz="5200" spc="-10" dirty="0">
                <a:solidFill>
                  <a:srgbClr val="3A2F31"/>
                </a:solidFill>
                <a:latin typeface="Lucida Sans Unicode"/>
                <a:cs typeface="Lucida Sans Unicode"/>
              </a:rPr>
              <a:t>r</a:t>
            </a:r>
            <a:r>
              <a:rPr sz="5200" spc="-29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5200" spc="-190" dirty="0">
                <a:solidFill>
                  <a:srgbClr val="3A2F31"/>
                </a:solidFill>
                <a:latin typeface="Lucida Sans Unicode"/>
                <a:cs typeface="Lucida Sans Unicode"/>
              </a:rPr>
              <a:t>i</a:t>
            </a:r>
            <a:r>
              <a:rPr sz="5200" spc="-175" dirty="0">
                <a:solidFill>
                  <a:srgbClr val="3A2F31"/>
                </a:solidFill>
                <a:latin typeface="Lucida Sans Unicode"/>
                <a:cs typeface="Lucida Sans Unicode"/>
              </a:rPr>
              <a:t>s</a:t>
            </a:r>
            <a:r>
              <a:rPr sz="5200" spc="-29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5200" spc="-95" dirty="0">
                <a:solidFill>
                  <a:srgbClr val="3A2F31"/>
                </a:solidFill>
                <a:latin typeface="Lucida Sans Unicode"/>
                <a:cs typeface="Lucida Sans Unicode"/>
              </a:rPr>
              <a:t>b</a:t>
            </a:r>
            <a:r>
              <a:rPr sz="5200" spc="-75" dirty="0">
                <a:solidFill>
                  <a:srgbClr val="3A2F31"/>
                </a:solidFill>
                <a:latin typeface="Lucida Sans Unicode"/>
                <a:cs typeface="Lucida Sans Unicode"/>
              </a:rPr>
              <a:t>y  </a:t>
            </a:r>
            <a:r>
              <a:rPr sz="5200" spc="15" dirty="0">
                <a:solidFill>
                  <a:srgbClr val="3A2F31"/>
                </a:solidFill>
                <a:latin typeface="Lucida Sans Unicode"/>
                <a:cs typeface="Lucida Sans Unicode"/>
              </a:rPr>
              <a:t>a</a:t>
            </a:r>
            <a:r>
              <a:rPr sz="5200" spc="-95" dirty="0">
                <a:solidFill>
                  <a:srgbClr val="3A2F31"/>
                </a:solidFill>
                <a:latin typeface="Lucida Sans Unicode"/>
                <a:cs typeface="Lucida Sans Unicode"/>
              </a:rPr>
              <a:t>v</a:t>
            </a:r>
            <a:r>
              <a:rPr sz="5200" spc="-60" dirty="0">
                <a:solidFill>
                  <a:srgbClr val="3A2F31"/>
                </a:solidFill>
                <a:latin typeface="Lucida Sans Unicode"/>
                <a:cs typeface="Lucida Sans Unicode"/>
              </a:rPr>
              <a:t>o</a:t>
            </a:r>
            <a:r>
              <a:rPr sz="5200" spc="-190" dirty="0">
                <a:solidFill>
                  <a:srgbClr val="3A2F31"/>
                </a:solidFill>
                <a:latin typeface="Lucida Sans Unicode"/>
                <a:cs typeface="Lucida Sans Unicode"/>
              </a:rPr>
              <a:t>i</a:t>
            </a:r>
            <a:r>
              <a:rPr sz="5200" spc="-95" dirty="0">
                <a:solidFill>
                  <a:srgbClr val="3A2F31"/>
                </a:solidFill>
                <a:latin typeface="Lucida Sans Unicode"/>
                <a:cs typeface="Lucida Sans Unicode"/>
              </a:rPr>
              <a:t>d</a:t>
            </a:r>
            <a:r>
              <a:rPr sz="5200" spc="-190" dirty="0">
                <a:solidFill>
                  <a:srgbClr val="3A2F31"/>
                </a:solidFill>
                <a:latin typeface="Lucida Sans Unicode"/>
                <a:cs typeface="Lucida Sans Unicode"/>
              </a:rPr>
              <a:t>i</a:t>
            </a:r>
            <a:r>
              <a:rPr sz="5200" spc="-45" dirty="0">
                <a:solidFill>
                  <a:srgbClr val="3A2F31"/>
                </a:solidFill>
                <a:latin typeface="Lucida Sans Unicode"/>
                <a:cs typeface="Lucida Sans Unicode"/>
              </a:rPr>
              <a:t>n</a:t>
            </a:r>
            <a:r>
              <a:rPr sz="5200" spc="-395" dirty="0">
                <a:solidFill>
                  <a:srgbClr val="3A2F31"/>
                </a:solidFill>
                <a:latin typeface="Lucida Sans Unicode"/>
                <a:cs typeface="Lucida Sans Unicode"/>
              </a:rPr>
              <a:t>g</a:t>
            </a:r>
            <a:r>
              <a:rPr sz="5200" spc="-29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5200" spc="-180" dirty="0">
                <a:solidFill>
                  <a:srgbClr val="3A2F31"/>
                </a:solidFill>
                <a:latin typeface="Lucida Sans Unicode"/>
                <a:cs typeface="Lucida Sans Unicode"/>
              </a:rPr>
              <a:t>s</a:t>
            </a:r>
            <a:r>
              <a:rPr sz="5200" spc="-45" dirty="0">
                <a:solidFill>
                  <a:srgbClr val="3A2F31"/>
                </a:solidFill>
                <a:latin typeface="Lucida Sans Unicode"/>
                <a:cs typeface="Lucida Sans Unicode"/>
              </a:rPr>
              <a:t>u</a:t>
            </a:r>
            <a:r>
              <a:rPr sz="5200" spc="-400" dirty="0">
                <a:solidFill>
                  <a:srgbClr val="3A2F31"/>
                </a:solidFill>
                <a:latin typeface="Lucida Sans Unicode"/>
                <a:cs typeface="Lucida Sans Unicode"/>
              </a:rPr>
              <a:t>g</a:t>
            </a:r>
            <a:r>
              <a:rPr sz="5200" spc="15" dirty="0">
                <a:solidFill>
                  <a:srgbClr val="3A2F31"/>
                </a:solidFill>
                <a:latin typeface="Lucida Sans Unicode"/>
                <a:cs typeface="Lucida Sans Unicode"/>
              </a:rPr>
              <a:t>a</a:t>
            </a:r>
            <a:r>
              <a:rPr sz="5200" spc="-15" dirty="0">
                <a:solidFill>
                  <a:srgbClr val="3A2F31"/>
                </a:solidFill>
                <a:latin typeface="Lucida Sans Unicode"/>
                <a:cs typeface="Lucida Sans Unicode"/>
              </a:rPr>
              <a:t>r</a:t>
            </a:r>
            <a:r>
              <a:rPr sz="5200" spc="-75" dirty="0">
                <a:solidFill>
                  <a:srgbClr val="3A2F31"/>
                </a:solidFill>
                <a:latin typeface="Lucida Sans Unicode"/>
                <a:cs typeface="Lucida Sans Unicode"/>
              </a:rPr>
              <a:t>y  </a:t>
            </a:r>
            <a:r>
              <a:rPr sz="5200" spc="-140" dirty="0">
                <a:solidFill>
                  <a:srgbClr val="3A2F31"/>
                </a:solidFill>
                <a:latin typeface="Lucida Sans Unicode"/>
                <a:cs typeface="Lucida Sans Unicode"/>
              </a:rPr>
              <a:t>drinks</a:t>
            </a:r>
            <a:endParaRPr sz="5200" dirty="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64451" y="4890408"/>
            <a:ext cx="6648450" cy="50673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90"/>
              </a:spcBef>
            </a:pPr>
            <a:r>
              <a:rPr sz="4750" spc="-370" dirty="0">
                <a:solidFill>
                  <a:srgbClr val="3A2F31"/>
                </a:solidFill>
                <a:latin typeface="Lucida Sans Unicode"/>
                <a:cs typeface="Lucida Sans Unicode"/>
              </a:rPr>
              <a:t>T</a:t>
            </a:r>
            <a:r>
              <a:rPr sz="4750" spc="-40" dirty="0">
                <a:solidFill>
                  <a:srgbClr val="3A2F31"/>
                </a:solidFill>
                <a:latin typeface="Lucida Sans Unicode"/>
                <a:cs typeface="Lucida Sans Unicode"/>
              </a:rPr>
              <a:t>o</a:t>
            </a:r>
            <a:r>
              <a:rPr sz="4750" spc="-35" dirty="0">
                <a:solidFill>
                  <a:srgbClr val="3A2F31"/>
                </a:solidFill>
                <a:latin typeface="Lucida Sans Unicode"/>
                <a:cs typeface="Lucida Sans Unicode"/>
              </a:rPr>
              <a:t>o</a:t>
            </a:r>
            <a:r>
              <a:rPr sz="4750" spc="-26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4750" spc="-170" dirty="0">
                <a:solidFill>
                  <a:srgbClr val="3A2F31"/>
                </a:solidFill>
                <a:latin typeface="Lucida Sans Unicode"/>
                <a:cs typeface="Lucida Sans Unicode"/>
              </a:rPr>
              <a:t>li</a:t>
            </a:r>
            <a:r>
              <a:rPr sz="4750" spc="-100" dirty="0">
                <a:solidFill>
                  <a:srgbClr val="3A2F31"/>
                </a:solidFill>
                <a:latin typeface="Lucida Sans Unicode"/>
                <a:cs typeface="Lucida Sans Unicode"/>
              </a:rPr>
              <a:t>tt</a:t>
            </a:r>
            <a:r>
              <a:rPr sz="4750" spc="-170" dirty="0">
                <a:solidFill>
                  <a:srgbClr val="3A2F31"/>
                </a:solidFill>
                <a:latin typeface="Lucida Sans Unicode"/>
                <a:cs typeface="Lucida Sans Unicode"/>
              </a:rPr>
              <a:t>l</a:t>
            </a:r>
            <a:r>
              <a:rPr sz="4750" spc="30" dirty="0">
                <a:solidFill>
                  <a:srgbClr val="3A2F31"/>
                </a:solidFill>
                <a:latin typeface="Lucida Sans Unicode"/>
                <a:cs typeface="Lucida Sans Unicode"/>
              </a:rPr>
              <a:t>e</a:t>
            </a:r>
            <a:r>
              <a:rPr sz="4750" spc="-26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4750" spc="-150" dirty="0">
                <a:solidFill>
                  <a:srgbClr val="3A2F31"/>
                </a:solidFill>
                <a:latin typeface="Lucida Sans Unicode"/>
                <a:cs typeface="Lucida Sans Unicode"/>
              </a:rPr>
              <a:t>s</a:t>
            </a:r>
            <a:r>
              <a:rPr sz="4750" spc="-170" dirty="0">
                <a:solidFill>
                  <a:srgbClr val="3A2F31"/>
                </a:solidFill>
                <a:latin typeface="Lucida Sans Unicode"/>
                <a:cs typeface="Lucida Sans Unicode"/>
              </a:rPr>
              <a:t>l</a:t>
            </a:r>
            <a:r>
              <a:rPr sz="4750" spc="25" dirty="0">
                <a:solidFill>
                  <a:srgbClr val="3A2F31"/>
                </a:solidFill>
                <a:latin typeface="Lucida Sans Unicode"/>
                <a:cs typeface="Lucida Sans Unicode"/>
              </a:rPr>
              <a:t>ee</a:t>
            </a:r>
            <a:r>
              <a:rPr sz="4750" spc="-65" dirty="0">
                <a:solidFill>
                  <a:srgbClr val="3A2F31"/>
                </a:solidFill>
                <a:latin typeface="Lucida Sans Unicode"/>
                <a:cs typeface="Lucida Sans Unicode"/>
              </a:rPr>
              <a:t>p</a:t>
            </a:r>
            <a:r>
              <a:rPr sz="4750" spc="-26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4750" spc="-170" dirty="0">
                <a:solidFill>
                  <a:srgbClr val="3A2F31"/>
                </a:solidFill>
                <a:latin typeface="Lucida Sans Unicode"/>
                <a:cs typeface="Lucida Sans Unicode"/>
              </a:rPr>
              <a:t>i</a:t>
            </a:r>
            <a:r>
              <a:rPr sz="4750" spc="-110" dirty="0">
                <a:solidFill>
                  <a:srgbClr val="3A2F31"/>
                </a:solidFill>
                <a:latin typeface="Lucida Sans Unicode"/>
                <a:cs typeface="Lucida Sans Unicode"/>
              </a:rPr>
              <a:t>s  </a:t>
            </a:r>
            <a:r>
              <a:rPr sz="4750" spc="-75" dirty="0">
                <a:solidFill>
                  <a:srgbClr val="3A2F31"/>
                </a:solidFill>
                <a:latin typeface="Lucida Sans Unicode"/>
                <a:cs typeface="Lucida Sans Unicode"/>
              </a:rPr>
              <a:t>associated </a:t>
            </a:r>
            <a:r>
              <a:rPr sz="4750" spc="-60" dirty="0">
                <a:solidFill>
                  <a:srgbClr val="3A2F31"/>
                </a:solidFill>
                <a:latin typeface="Lucida Sans Unicode"/>
                <a:cs typeface="Lucida Sans Unicode"/>
              </a:rPr>
              <a:t>with </a:t>
            </a:r>
            <a:r>
              <a:rPr sz="4750" spc="-85" dirty="0">
                <a:solidFill>
                  <a:srgbClr val="3A2F31"/>
                </a:solidFill>
                <a:latin typeface="Lucida Sans Unicode"/>
                <a:cs typeface="Lucida Sans Unicode"/>
              </a:rPr>
              <a:t>obesity </a:t>
            </a:r>
            <a:r>
              <a:rPr sz="4750" spc="-1490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4750" spc="-65" dirty="0">
                <a:solidFill>
                  <a:srgbClr val="3A2F31"/>
                </a:solidFill>
                <a:latin typeface="Lucida Sans Unicode"/>
                <a:cs typeface="Lucida Sans Unicode"/>
              </a:rPr>
              <a:t>partly </a:t>
            </a:r>
            <a:r>
              <a:rPr sz="4750" spc="-50" dirty="0">
                <a:solidFill>
                  <a:srgbClr val="3A2F31"/>
                </a:solidFill>
                <a:latin typeface="Lucida Sans Unicode"/>
                <a:cs typeface="Lucida Sans Unicode"/>
              </a:rPr>
              <a:t>because </a:t>
            </a:r>
            <a:r>
              <a:rPr sz="4750" spc="-4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4750" spc="-35" dirty="0">
                <a:solidFill>
                  <a:srgbClr val="3A2F31"/>
                </a:solidFill>
                <a:latin typeface="Lucida Sans Unicode"/>
                <a:cs typeface="Lucida Sans Unicode"/>
              </a:rPr>
              <a:t>inadequate </a:t>
            </a:r>
            <a:r>
              <a:rPr sz="4750" spc="-65" dirty="0">
                <a:solidFill>
                  <a:srgbClr val="3A2F31"/>
                </a:solidFill>
                <a:latin typeface="Lucida Sans Unicode"/>
                <a:cs typeface="Lucida Sans Unicode"/>
              </a:rPr>
              <a:t>sleep </a:t>
            </a:r>
            <a:r>
              <a:rPr sz="4750" spc="-55" dirty="0">
                <a:solidFill>
                  <a:srgbClr val="3A2F31"/>
                </a:solidFill>
                <a:latin typeface="Lucida Sans Unicode"/>
                <a:cs typeface="Lucida Sans Unicode"/>
              </a:rPr>
              <a:t>can </a:t>
            </a:r>
            <a:r>
              <a:rPr sz="4750" spc="-50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4750" spc="-55" dirty="0">
                <a:solidFill>
                  <a:srgbClr val="3A2F31"/>
                </a:solidFill>
                <a:latin typeface="Lucida Sans Unicode"/>
                <a:cs typeface="Lucida Sans Unicode"/>
              </a:rPr>
              <a:t>make </a:t>
            </a:r>
            <a:r>
              <a:rPr sz="4750" spc="-85" dirty="0">
                <a:solidFill>
                  <a:srgbClr val="3A2F31"/>
                </a:solidFill>
                <a:latin typeface="Lucida Sans Unicode"/>
                <a:cs typeface="Lucida Sans Unicode"/>
              </a:rPr>
              <a:t>us </a:t>
            </a:r>
            <a:r>
              <a:rPr sz="4750" spc="-15" dirty="0">
                <a:solidFill>
                  <a:srgbClr val="3A2F31"/>
                </a:solidFill>
                <a:latin typeface="Lucida Sans Unicode"/>
                <a:cs typeface="Lucida Sans Unicode"/>
              </a:rPr>
              <a:t>eat </a:t>
            </a:r>
            <a:r>
              <a:rPr sz="4750" spc="-5" dirty="0">
                <a:solidFill>
                  <a:srgbClr val="3A2F31"/>
                </a:solidFill>
                <a:latin typeface="Lucida Sans Unicode"/>
                <a:cs typeface="Lucida Sans Unicode"/>
              </a:rPr>
              <a:t>more </a:t>
            </a:r>
            <a:r>
              <a:rPr sz="4750" spc="-25" dirty="0">
                <a:solidFill>
                  <a:srgbClr val="3A2F31"/>
                </a:solidFill>
                <a:latin typeface="Lucida Sans Unicode"/>
                <a:cs typeface="Lucida Sans Unicode"/>
              </a:rPr>
              <a:t>and </a:t>
            </a:r>
            <a:r>
              <a:rPr sz="4750" spc="-1490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4750" spc="-70" dirty="0">
                <a:solidFill>
                  <a:srgbClr val="3A2F31"/>
                </a:solidFill>
                <a:latin typeface="Lucida Sans Unicode"/>
                <a:cs typeface="Lucida Sans Unicode"/>
              </a:rPr>
              <a:t>b</a:t>
            </a:r>
            <a:r>
              <a:rPr sz="4750" spc="30" dirty="0">
                <a:solidFill>
                  <a:srgbClr val="3A2F31"/>
                </a:solidFill>
                <a:latin typeface="Lucida Sans Unicode"/>
                <a:cs typeface="Lucida Sans Unicode"/>
              </a:rPr>
              <a:t>e</a:t>
            </a:r>
            <a:r>
              <a:rPr sz="4750" spc="-26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4750" spc="-170" dirty="0">
                <a:solidFill>
                  <a:srgbClr val="3A2F31"/>
                </a:solidFill>
                <a:latin typeface="Lucida Sans Unicode"/>
                <a:cs typeface="Lucida Sans Unicode"/>
              </a:rPr>
              <a:t>l</a:t>
            </a:r>
            <a:r>
              <a:rPr sz="4750" spc="25" dirty="0">
                <a:solidFill>
                  <a:srgbClr val="3A2F31"/>
                </a:solidFill>
                <a:latin typeface="Lucida Sans Unicode"/>
                <a:cs typeface="Lucida Sans Unicode"/>
              </a:rPr>
              <a:t>e</a:t>
            </a:r>
            <a:r>
              <a:rPr sz="4750" spc="-150" dirty="0">
                <a:solidFill>
                  <a:srgbClr val="3A2F31"/>
                </a:solidFill>
                <a:latin typeface="Lucida Sans Unicode"/>
                <a:cs typeface="Lucida Sans Unicode"/>
              </a:rPr>
              <a:t>s</a:t>
            </a:r>
            <a:r>
              <a:rPr sz="4750" spc="-145" dirty="0">
                <a:solidFill>
                  <a:srgbClr val="3A2F31"/>
                </a:solidFill>
                <a:latin typeface="Lucida Sans Unicode"/>
                <a:cs typeface="Lucida Sans Unicode"/>
              </a:rPr>
              <a:t>s</a:t>
            </a:r>
            <a:r>
              <a:rPr sz="4750" spc="-26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4750" spc="-70" dirty="0">
                <a:solidFill>
                  <a:srgbClr val="3A2F31"/>
                </a:solidFill>
                <a:latin typeface="Lucida Sans Unicode"/>
                <a:cs typeface="Lucida Sans Unicode"/>
              </a:rPr>
              <a:t>p</a:t>
            </a:r>
            <a:r>
              <a:rPr sz="4750" spc="-25" dirty="0">
                <a:solidFill>
                  <a:srgbClr val="3A2F31"/>
                </a:solidFill>
                <a:latin typeface="Lucida Sans Unicode"/>
                <a:cs typeface="Lucida Sans Unicode"/>
              </a:rPr>
              <a:t>h</a:t>
            </a:r>
            <a:r>
              <a:rPr sz="4750" spc="-85" dirty="0">
                <a:solidFill>
                  <a:srgbClr val="3A2F31"/>
                </a:solidFill>
                <a:latin typeface="Lucida Sans Unicode"/>
                <a:cs typeface="Lucida Sans Unicode"/>
              </a:rPr>
              <a:t>y</a:t>
            </a:r>
            <a:r>
              <a:rPr sz="4750" spc="-150" dirty="0">
                <a:solidFill>
                  <a:srgbClr val="3A2F31"/>
                </a:solidFill>
                <a:latin typeface="Lucida Sans Unicode"/>
                <a:cs typeface="Lucida Sans Unicode"/>
              </a:rPr>
              <a:t>s</a:t>
            </a:r>
            <a:r>
              <a:rPr sz="4750" spc="-170" dirty="0">
                <a:solidFill>
                  <a:srgbClr val="3A2F31"/>
                </a:solidFill>
                <a:latin typeface="Lucida Sans Unicode"/>
                <a:cs typeface="Lucida Sans Unicode"/>
              </a:rPr>
              <a:t>ic</a:t>
            </a:r>
            <a:r>
              <a:rPr sz="4750" spc="25" dirty="0">
                <a:solidFill>
                  <a:srgbClr val="3A2F31"/>
                </a:solidFill>
                <a:latin typeface="Lucida Sans Unicode"/>
                <a:cs typeface="Lucida Sans Unicode"/>
              </a:rPr>
              <a:t>a</a:t>
            </a:r>
            <a:r>
              <a:rPr sz="4750" spc="-170" dirty="0">
                <a:solidFill>
                  <a:srgbClr val="3A2F31"/>
                </a:solidFill>
                <a:latin typeface="Lucida Sans Unicode"/>
                <a:cs typeface="Lucida Sans Unicode"/>
              </a:rPr>
              <a:t>ll</a:t>
            </a:r>
            <a:r>
              <a:rPr sz="4750" spc="-80" dirty="0">
                <a:solidFill>
                  <a:srgbClr val="3A2F31"/>
                </a:solidFill>
                <a:latin typeface="Lucida Sans Unicode"/>
                <a:cs typeface="Lucida Sans Unicode"/>
              </a:rPr>
              <a:t>y</a:t>
            </a:r>
            <a:r>
              <a:rPr sz="4750" spc="-265" dirty="0">
                <a:solidFill>
                  <a:srgbClr val="3A2F31"/>
                </a:solidFill>
                <a:latin typeface="Lucida Sans Unicode"/>
                <a:cs typeface="Lucida Sans Unicode"/>
              </a:rPr>
              <a:t> </a:t>
            </a:r>
            <a:r>
              <a:rPr sz="4750" spc="25" dirty="0">
                <a:solidFill>
                  <a:srgbClr val="3A2F31"/>
                </a:solidFill>
                <a:latin typeface="Lucida Sans Unicode"/>
                <a:cs typeface="Lucida Sans Unicode"/>
              </a:rPr>
              <a:t>a</a:t>
            </a:r>
            <a:r>
              <a:rPr sz="4750" spc="-170" dirty="0">
                <a:solidFill>
                  <a:srgbClr val="3A2F31"/>
                </a:solidFill>
                <a:latin typeface="Lucida Sans Unicode"/>
                <a:cs typeface="Lucida Sans Unicode"/>
              </a:rPr>
              <a:t>c</a:t>
            </a:r>
            <a:r>
              <a:rPr sz="4750" spc="-100" dirty="0">
                <a:solidFill>
                  <a:srgbClr val="3A2F31"/>
                </a:solidFill>
                <a:latin typeface="Lucida Sans Unicode"/>
                <a:cs typeface="Lucida Sans Unicode"/>
              </a:rPr>
              <a:t>t</a:t>
            </a:r>
            <a:r>
              <a:rPr sz="4750" spc="-170" dirty="0">
                <a:solidFill>
                  <a:srgbClr val="3A2F31"/>
                </a:solidFill>
                <a:latin typeface="Lucida Sans Unicode"/>
                <a:cs typeface="Lucida Sans Unicode"/>
              </a:rPr>
              <a:t>i</a:t>
            </a:r>
            <a:r>
              <a:rPr sz="4750" spc="-75" dirty="0">
                <a:solidFill>
                  <a:srgbClr val="3A2F31"/>
                </a:solidFill>
                <a:latin typeface="Lucida Sans Unicode"/>
                <a:cs typeface="Lucida Sans Unicode"/>
              </a:rPr>
              <a:t>v</a:t>
            </a:r>
            <a:r>
              <a:rPr sz="4750" spc="30" dirty="0">
                <a:solidFill>
                  <a:srgbClr val="3A2F31"/>
                </a:solidFill>
                <a:latin typeface="Lucida Sans Unicode"/>
                <a:cs typeface="Lucida Sans Unicode"/>
              </a:rPr>
              <a:t>e</a:t>
            </a:r>
            <a:endParaRPr sz="4750" dirty="0">
              <a:latin typeface="Lucida Sans Unicode"/>
              <a:cs typeface="Lucida Sans Unicode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39198" y="583218"/>
            <a:ext cx="761999" cy="1352549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E0988-5DA8-A20B-6E8A-891309C1288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639800" y="552073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12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477346" y="8133467"/>
            <a:ext cx="897255" cy="935990"/>
            <a:chOff x="7477346" y="8133467"/>
            <a:chExt cx="897255" cy="935990"/>
          </a:xfrm>
        </p:grpSpPr>
        <p:sp>
          <p:nvSpPr>
            <p:cNvPr id="3" name="object 3"/>
            <p:cNvSpPr/>
            <p:nvPr/>
          </p:nvSpPr>
          <p:spPr>
            <a:xfrm>
              <a:off x="7505058" y="8157866"/>
              <a:ext cx="845185" cy="882015"/>
            </a:xfrm>
            <a:custGeom>
              <a:avLst/>
              <a:gdLst/>
              <a:ahLst/>
              <a:cxnLst/>
              <a:rect l="l" t="t" r="r" b="b"/>
              <a:pathLst>
                <a:path w="845184" h="882015">
                  <a:moveTo>
                    <a:pt x="115778" y="801285"/>
                  </a:moveTo>
                  <a:lnTo>
                    <a:pt x="96501" y="731731"/>
                  </a:lnTo>
                  <a:lnTo>
                    <a:pt x="111424" y="632033"/>
                  </a:lnTo>
                  <a:lnTo>
                    <a:pt x="137372" y="542589"/>
                  </a:lnTo>
                  <a:lnTo>
                    <a:pt x="151172" y="503797"/>
                  </a:lnTo>
                  <a:lnTo>
                    <a:pt x="123302" y="472589"/>
                  </a:lnTo>
                  <a:lnTo>
                    <a:pt x="64254" y="398860"/>
                  </a:lnTo>
                  <a:lnTo>
                    <a:pt x="10872" y="312452"/>
                  </a:lnTo>
                  <a:lnTo>
                    <a:pt x="0" y="243204"/>
                  </a:lnTo>
                  <a:lnTo>
                    <a:pt x="57561" y="208386"/>
                  </a:lnTo>
                  <a:lnTo>
                    <a:pt x="152931" y="201748"/>
                  </a:lnTo>
                  <a:lnTo>
                    <a:pt x="242287" y="208565"/>
                  </a:lnTo>
                  <a:lnTo>
                    <a:pt x="281811" y="214110"/>
                  </a:lnTo>
                  <a:lnTo>
                    <a:pt x="300464" y="178385"/>
                  </a:lnTo>
                  <a:lnTo>
                    <a:pt x="346940" y="101002"/>
                  </a:lnTo>
                  <a:lnTo>
                    <a:pt x="407015" y="26645"/>
                  </a:lnTo>
                  <a:lnTo>
                    <a:pt x="466463" y="0"/>
                  </a:lnTo>
                  <a:lnTo>
                    <a:pt x="512277" y="49706"/>
                  </a:lnTo>
                  <a:lnTo>
                    <a:pt x="544741" y="143854"/>
                  </a:lnTo>
                  <a:lnTo>
                    <a:pt x="564066" y="235077"/>
                  </a:lnTo>
                  <a:lnTo>
                    <a:pt x="570460" y="276010"/>
                  </a:lnTo>
                  <a:lnTo>
                    <a:pt x="610760" y="280779"/>
                  </a:lnTo>
                  <a:lnTo>
                    <a:pt x="700808" y="297307"/>
                  </a:lnTo>
                  <a:lnTo>
                    <a:pt x="794329" y="328928"/>
                  </a:lnTo>
                  <a:lnTo>
                    <a:pt x="845048" y="378975"/>
                  </a:lnTo>
                  <a:lnTo>
                    <a:pt x="821406" y="446767"/>
                  </a:lnTo>
                  <a:lnTo>
                    <a:pt x="750109" y="512095"/>
                  </a:lnTo>
                  <a:lnTo>
                    <a:pt x="675104" y="561305"/>
                  </a:lnTo>
                  <a:lnTo>
                    <a:pt x="640337" y="580742"/>
                  </a:lnTo>
                  <a:lnTo>
                    <a:pt x="646962" y="622938"/>
                  </a:lnTo>
                  <a:lnTo>
                    <a:pt x="656980" y="718333"/>
                  </a:lnTo>
                  <a:lnTo>
                    <a:pt x="655606" y="820140"/>
                  </a:lnTo>
                  <a:lnTo>
                    <a:pt x="628054" y="881572"/>
                  </a:lnTo>
                  <a:lnTo>
                    <a:pt x="565933" y="873461"/>
                  </a:lnTo>
                  <a:lnTo>
                    <a:pt x="488777" y="822124"/>
                  </a:lnTo>
                  <a:lnTo>
                    <a:pt x="423065" y="764345"/>
                  </a:lnTo>
                  <a:lnTo>
                    <a:pt x="395277" y="736911"/>
                  </a:lnTo>
                  <a:lnTo>
                    <a:pt x="359975" y="754754"/>
                  </a:lnTo>
                  <a:lnTo>
                    <a:pt x="277847" y="789856"/>
                  </a:lnTo>
                  <a:lnTo>
                    <a:pt x="184559" y="814580"/>
                  </a:lnTo>
                  <a:lnTo>
                    <a:pt x="115778" y="801285"/>
                  </a:lnTo>
                  <a:close/>
                </a:path>
              </a:pathLst>
            </a:custGeom>
            <a:solidFill>
              <a:srgbClr val="FBD9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477346" y="8133467"/>
              <a:ext cx="897255" cy="935990"/>
            </a:xfrm>
            <a:custGeom>
              <a:avLst/>
              <a:gdLst/>
              <a:ahLst/>
              <a:cxnLst/>
              <a:rect l="l" t="t" r="r" b="b"/>
              <a:pathLst>
                <a:path w="897254" h="935990">
                  <a:moveTo>
                    <a:pt x="645020" y="331093"/>
                  </a:moveTo>
                  <a:lnTo>
                    <a:pt x="619930" y="277489"/>
                  </a:lnTo>
                  <a:lnTo>
                    <a:pt x="660988" y="282885"/>
                  </a:lnTo>
                  <a:lnTo>
                    <a:pt x="712687" y="292163"/>
                  </a:lnTo>
                  <a:lnTo>
                    <a:pt x="768340" y="306120"/>
                  </a:lnTo>
                  <a:lnTo>
                    <a:pt x="821261" y="325553"/>
                  </a:lnTo>
                  <a:lnTo>
                    <a:pt x="864765" y="351260"/>
                  </a:lnTo>
                  <a:lnTo>
                    <a:pt x="892167" y="384040"/>
                  </a:lnTo>
                  <a:lnTo>
                    <a:pt x="896970" y="397901"/>
                  </a:lnTo>
                  <a:lnTo>
                    <a:pt x="896609" y="434069"/>
                  </a:lnTo>
                  <a:lnTo>
                    <a:pt x="879222" y="472400"/>
                  </a:lnTo>
                  <a:lnTo>
                    <a:pt x="878910" y="472768"/>
                  </a:lnTo>
                  <a:lnTo>
                    <a:pt x="847227" y="405076"/>
                  </a:lnTo>
                  <a:lnTo>
                    <a:pt x="828308" y="385313"/>
                  </a:lnTo>
                  <a:lnTo>
                    <a:pt x="794067" y="367745"/>
                  </a:lnTo>
                  <a:lnTo>
                    <a:pt x="749118" y="352668"/>
                  </a:lnTo>
                  <a:lnTo>
                    <a:pt x="698077" y="340374"/>
                  </a:lnTo>
                  <a:lnTo>
                    <a:pt x="645560" y="331157"/>
                  </a:lnTo>
                  <a:lnTo>
                    <a:pt x="645020" y="331093"/>
                  </a:lnTo>
                  <a:close/>
                </a:path>
                <a:path w="897254" h="935990">
                  <a:moveTo>
                    <a:pt x="185122" y="863791"/>
                  </a:moveTo>
                  <a:lnTo>
                    <a:pt x="156777" y="803231"/>
                  </a:lnTo>
                  <a:lnTo>
                    <a:pt x="158452" y="805676"/>
                  </a:lnTo>
                  <a:lnTo>
                    <a:pt x="160291" y="807390"/>
                  </a:lnTo>
                  <a:lnTo>
                    <a:pt x="181991" y="815315"/>
                  </a:lnTo>
                  <a:lnTo>
                    <a:pt x="216198" y="813471"/>
                  </a:lnTo>
                  <a:lnTo>
                    <a:pt x="259561" y="803403"/>
                  </a:lnTo>
                  <a:lnTo>
                    <a:pt x="308724" y="786657"/>
                  </a:lnTo>
                  <a:lnTo>
                    <a:pt x="360337" y="764777"/>
                  </a:lnTo>
                  <a:lnTo>
                    <a:pt x="411046" y="739311"/>
                  </a:lnTo>
                  <a:lnTo>
                    <a:pt x="418736" y="736656"/>
                  </a:lnTo>
                  <a:lnTo>
                    <a:pt x="426683" y="736622"/>
                  </a:lnTo>
                  <a:lnTo>
                    <a:pt x="434254" y="739110"/>
                  </a:lnTo>
                  <a:lnTo>
                    <a:pt x="440813" y="744019"/>
                  </a:lnTo>
                  <a:lnTo>
                    <a:pt x="448418" y="751735"/>
                  </a:lnTo>
                  <a:lnTo>
                    <a:pt x="468396" y="771206"/>
                  </a:lnTo>
                  <a:lnTo>
                    <a:pt x="497435" y="797899"/>
                  </a:lnTo>
                  <a:lnTo>
                    <a:pt x="532220" y="827282"/>
                  </a:lnTo>
                  <a:lnTo>
                    <a:pt x="586068" y="865489"/>
                  </a:lnTo>
                  <a:lnTo>
                    <a:pt x="637918" y="885236"/>
                  </a:lnTo>
                  <a:lnTo>
                    <a:pt x="643516" y="884143"/>
                  </a:lnTo>
                  <a:lnTo>
                    <a:pt x="647617" y="879584"/>
                  </a:lnTo>
                  <a:lnTo>
                    <a:pt x="655065" y="860741"/>
                  </a:lnTo>
                  <a:lnTo>
                    <a:pt x="660833" y="818605"/>
                  </a:lnTo>
                  <a:lnTo>
                    <a:pt x="659893" y="744164"/>
                  </a:lnTo>
                  <a:lnTo>
                    <a:pt x="655516" y="694239"/>
                  </a:lnTo>
                  <a:lnTo>
                    <a:pt x="650148" y="651312"/>
                  </a:lnTo>
                  <a:lnTo>
                    <a:pt x="645581" y="621140"/>
                  </a:lnTo>
                  <a:lnTo>
                    <a:pt x="643602" y="609478"/>
                  </a:lnTo>
                  <a:lnTo>
                    <a:pt x="643441" y="601469"/>
                  </a:lnTo>
                  <a:lnTo>
                    <a:pt x="645727" y="594008"/>
                  </a:lnTo>
                  <a:lnTo>
                    <a:pt x="650195" y="587635"/>
                  </a:lnTo>
                  <a:lnTo>
                    <a:pt x="656582" y="582893"/>
                  </a:lnTo>
                  <a:lnTo>
                    <a:pt x="700570" y="558175"/>
                  </a:lnTo>
                  <a:lnTo>
                    <a:pt x="745856" y="528723"/>
                  </a:lnTo>
                  <a:lnTo>
                    <a:pt x="787869" y="496801"/>
                  </a:lnTo>
                  <a:lnTo>
                    <a:pt x="822036" y="464673"/>
                  </a:lnTo>
                  <a:lnTo>
                    <a:pt x="843788" y="434603"/>
                  </a:lnTo>
                  <a:lnTo>
                    <a:pt x="848551" y="408854"/>
                  </a:lnTo>
                  <a:lnTo>
                    <a:pt x="848268" y="407621"/>
                  </a:lnTo>
                  <a:lnTo>
                    <a:pt x="847821" y="406347"/>
                  </a:lnTo>
                  <a:lnTo>
                    <a:pt x="878910" y="472768"/>
                  </a:lnTo>
                  <a:lnTo>
                    <a:pt x="844625" y="513174"/>
                  </a:lnTo>
                  <a:lnTo>
                    <a:pt x="792636" y="556668"/>
                  </a:lnTo>
                  <a:lnTo>
                    <a:pt x="737785" y="593805"/>
                  </a:lnTo>
                  <a:lnTo>
                    <a:pt x="695508" y="618754"/>
                  </a:lnTo>
                  <a:lnTo>
                    <a:pt x="698914" y="641344"/>
                  </a:lnTo>
                  <a:lnTo>
                    <a:pt x="702785" y="670547"/>
                  </a:lnTo>
                  <a:lnTo>
                    <a:pt x="706513" y="704491"/>
                  </a:lnTo>
                  <a:lnTo>
                    <a:pt x="709491" y="741308"/>
                  </a:lnTo>
                  <a:lnTo>
                    <a:pt x="710847" y="812998"/>
                  </a:lnTo>
                  <a:lnTo>
                    <a:pt x="704507" y="867433"/>
                  </a:lnTo>
                  <a:lnTo>
                    <a:pt x="690292" y="905429"/>
                  </a:lnTo>
                  <a:lnTo>
                    <a:pt x="668021" y="927805"/>
                  </a:lnTo>
                  <a:lnTo>
                    <a:pt x="637738" y="935458"/>
                  </a:lnTo>
                  <a:lnTo>
                    <a:pt x="600312" y="927896"/>
                  </a:lnTo>
                  <a:lnTo>
                    <a:pt x="555011" y="904848"/>
                  </a:lnTo>
                  <a:lnTo>
                    <a:pt x="501105" y="866042"/>
                  </a:lnTo>
                  <a:lnTo>
                    <a:pt x="452958" y="824752"/>
                  </a:lnTo>
                  <a:lnTo>
                    <a:pt x="418383" y="791943"/>
                  </a:lnTo>
                  <a:lnTo>
                    <a:pt x="399216" y="801408"/>
                  </a:lnTo>
                  <a:lnTo>
                    <a:pt x="348216" y="824316"/>
                  </a:lnTo>
                  <a:lnTo>
                    <a:pt x="250029" y="857529"/>
                  </a:lnTo>
                  <a:lnTo>
                    <a:pt x="197579" y="865163"/>
                  </a:lnTo>
                  <a:lnTo>
                    <a:pt x="185122" y="863791"/>
                  </a:lnTo>
                  <a:close/>
                </a:path>
                <a:path w="897254" h="935990">
                  <a:moveTo>
                    <a:pt x="16668" y="348549"/>
                  </a:moveTo>
                  <a:lnTo>
                    <a:pt x="5795" y="321224"/>
                  </a:lnTo>
                  <a:lnTo>
                    <a:pt x="246" y="297004"/>
                  </a:lnTo>
                  <a:lnTo>
                    <a:pt x="0" y="275725"/>
                  </a:lnTo>
                  <a:lnTo>
                    <a:pt x="5034" y="257225"/>
                  </a:lnTo>
                  <a:lnTo>
                    <a:pt x="26014" y="231108"/>
                  </a:lnTo>
                  <a:lnTo>
                    <a:pt x="62146" y="213124"/>
                  </a:lnTo>
                  <a:lnTo>
                    <a:pt x="113738" y="203175"/>
                  </a:lnTo>
                  <a:lnTo>
                    <a:pt x="181100" y="201162"/>
                  </a:lnTo>
                  <a:lnTo>
                    <a:pt x="215253" y="202741"/>
                  </a:lnTo>
                  <a:lnTo>
                    <a:pt x="246816" y="205312"/>
                  </a:lnTo>
                  <a:lnTo>
                    <a:pt x="274108" y="208292"/>
                  </a:lnTo>
                  <a:lnTo>
                    <a:pt x="295451" y="211101"/>
                  </a:lnTo>
                  <a:lnTo>
                    <a:pt x="305641" y="191955"/>
                  </a:lnTo>
                  <a:lnTo>
                    <a:pt x="335448" y="140356"/>
                  </a:lnTo>
                  <a:lnTo>
                    <a:pt x="394833" y="56630"/>
                  </a:lnTo>
                  <a:lnTo>
                    <a:pt x="432253" y="20149"/>
                  </a:lnTo>
                  <a:lnTo>
                    <a:pt x="466889" y="1434"/>
                  </a:lnTo>
                  <a:lnTo>
                    <a:pt x="499379" y="0"/>
                  </a:lnTo>
                  <a:lnTo>
                    <a:pt x="517487" y="7312"/>
                  </a:lnTo>
                  <a:lnTo>
                    <a:pt x="549921" y="41090"/>
                  </a:lnTo>
                  <a:lnTo>
                    <a:pt x="585184" y="122281"/>
                  </a:lnTo>
                  <a:lnTo>
                    <a:pt x="601250" y="181282"/>
                  </a:lnTo>
                  <a:lnTo>
                    <a:pt x="612793" y="235963"/>
                  </a:lnTo>
                  <a:lnTo>
                    <a:pt x="619930" y="277489"/>
                  </a:lnTo>
                  <a:lnTo>
                    <a:pt x="645020" y="331093"/>
                  </a:lnTo>
                  <a:lnTo>
                    <a:pt x="632215" y="329578"/>
                  </a:lnTo>
                  <a:lnTo>
                    <a:pt x="519534" y="88833"/>
                  </a:lnTo>
                  <a:lnTo>
                    <a:pt x="508098" y="67757"/>
                  </a:lnTo>
                  <a:lnTo>
                    <a:pt x="498882" y="55768"/>
                  </a:lnTo>
                  <a:lnTo>
                    <a:pt x="492350" y="50305"/>
                  </a:lnTo>
                  <a:lnTo>
                    <a:pt x="488966" y="48808"/>
                  </a:lnTo>
                  <a:lnTo>
                    <a:pt x="477011" y="51190"/>
                  </a:lnTo>
                  <a:lnTo>
                    <a:pt x="430027" y="92626"/>
                  </a:lnTo>
                  <a:lnTo>
                    <a:pt x="395314" y="139445"/>
                  </a:lnTo>
                  <a:lnTo>
                    <a:pt x="370355" y="179165"/>
                  </a:lnTo>
                  <a:lnTo>
                    <a:pt x="350281" y="214402"/>
                  </a:lnTo>
                  <a:lnTo>
                    <a:pt x="331857" y="249636"/>
                  </a:lnTo>
                  <a:lnTo>
                    <a:pt x="327238" y="256171"/>
                  </a:lnTo>
                  <a:lnTo>
                    <a:pt x="320950" y="260789"/>
                  </a:lnTo>
                  <a:lnTo>
                    <a:pt x="313535" y="263210"/>
                  </a:lnTo>
                  <a:lnTo>
                    <a:pt x="305534" y="263158"/>
                  </a:lnTo>
                  <a:lnTo>
                    <a:pt x="237566" y="254290"/>
                  </a:lnTo>
                  <a:lnTo>
                    <a:pt x="171719" y="250833"/>
                  </a:lnTo>
                  <a:lnTo>
                    <a:pt x="114342" y="253292"/>
                  </a:lnTo>
                  <a:lnTo>
                    <a:pt x="71783" y="262176"/>
                  </a:lnTo>
                  <a:lnTo>
                    <a:pt x="50390" y="277991"/>
                  </a:lnTo>
                  <a:lnTo>
                    <a:pt x="49338" y="282269"/>
                  </a:lnTo>
                  <a:lnTo>
                    <a:pt x="49548" y="291225"/>
                  </a:lnTo>
                  <a:lnTo>
                    <a:pt x="52982" y="305945"/>
                  </a:lnTo>
                  <a:lnTo>
                    <a:pt x="61605" y="327519"/>
                  </a:lnTo>
                  <a:lnTo>
                    <a:pt x="183941" y="588893"/>
                  </a:lnTo>
                  <a:lnTo>
                    <a:pt x="183665" y="589680"/>
                  </a:lnTo>
                  <a:lnTo>
                    <a:pt x="180910" y="599246"/>
                  </a:lnTo>
                  <a:lnTo>
                    <a:pt x="150214" y="533664"/>
                  </a:lnTo>
                  <a:lnTo>
                    <a:pt x="128874" y="509377"/>
                  </a:lnTo>
                  <a:lnTo>
                    <a:pt x="100719" y="475436"/>
                  </a:lnTo>
                  <a:lnTo>
                    <a:pt x="69880" y="435128"/>
                  </a:lnTo>
                  <a:lnTo>
                    <a:pt x="40486" y="391737"/>
                  </a:lnTo>
                  <a:lnTo>
                    <a:pt x="16668" y="348549"/>
                  </a:lnTo>
                  <a:close/>
                </a:path>
                <a:path w="897254" h="935990">
                  <a:moveTo>
                    <a:pt x="576070" y="311697"/>
                  </a:moveTo>
                  <a:lnTo>
                    <a:pt x="573531" y="303495"/>
                  </a:lnTo>
                  <a:lnTo>
                    <a:pt x="570027" y="280075"/>
                  </a:lnTo>
                  <a:lnTo>
                    <a:pt x="559823" y="224185"/>
                  </a:lnTo>
                  <a:lnTo>
                    <a:pt x="542973" y="154285"/>
                  </a:lnTo>
                  <a:lnTo>
                    <a:pt x="519534" y="88833"/>
                  </a:lnTo>
                  <a:lnTo>
                    <a:pt x="632215" y="329578"/>
                  </a:lnTo>
                  <a:lnTo>
                    <a:pt x="596182" y="325313"/>
                  </a:lnTo>
                  <a:lnTo>
                    <a:pt x="587929" y="323118"/>
                  </a:lnTo>
                  <a:lnTo>
                    <a:pt x="581047" y="318409"/>
                  </a:lnTo>
                  <a:lnTo>
                    <a:pt x="576070" y="311697"/>
                  </a:lnTo>
                  <a:close/>
                </a:path>
                <a:path w="897254" h="935990">
                  <a:moveTo>
                    <a:pt x="183941" y="588893"/>
                  </a:moveTo>
                  <a:lnTo>
                    <a:pt x="61605" y="327519"/>
                  </a:lnTo>
                  <a:lnTo>
                    <a:pt x="89594" y="376457"/>
                  </a:lnTo>
                  <a:lnTo>
                    <a:pt x="124706" y="425528"/>
                  </a:lnTo>
                  <a:lnTo>
                    <a:pt x="159353" y="468488"/>
                  </a:lnTo>
                  <a:lnTo>
                    <a:pt x="185943" y="499094"/>
                  </a:lnTo>
                  <a:lnTo>
                    <a:pt x="196887" y="511102"/>
                  </a:lnTo>
                  <a:lnTo>
                    <a:pt x="198740" y="513071"/>
                  </a:lnTo>
                  <a:lnTo>
                    <a:pt x="200237" y="515296"/>
                  </a:lnTo>
                  <a:lnTo>
                    <a:pt x="204217" y="523799"/>
                  </a:lnTo>
                  <a:lnTo>
                    <a:pt x="204557" y="530937"/>
                  </a:lnTo>
                  <a:lnTo>
                    <a:pt x="202043" y="537420"/>
                  </a:lnTo>
                  <a:lnTo>
                    <a:pt x="183941" y="588893"/>
                  </a:lnTo>
                  <a:close/>
                </a:path>
                <a:path w="897254" h="935990">
                  <a:moveTo>
                    <a:pt x="110382" y="821155"/>
                  </a:moveTo>
                  <a:lnTo>
                    <a:pt x="100293" y="778503"/>
                  </a:lnTo>
                  <a:lnTo>
                    <a:pt x="101459" y="726303"/>
                  </a:lnTo>
                  <a:lnTo>
                    <a:pt x="110458" y="670136"/>
                  </a:lnTo>
                  <a:lnTo>
                    <a:pt x="123865" y="615585"/>
                  </a:lnTo>
                  <a:lnTo>
                    <a:pt x="138258" y="568234"/>
                  </a:lnTo>
                  <a:lnTo>
                    <a:pt x="150214" y="533664"/>
                  </a:lnTo>
                  <a:lnTo>
                    <a:pt x="180910" y="599246"/>
                  </a:lnTo>
                  <a:lnTo>
                    <a:pt x="166436" y="649503"/>
                  </a:lnTo>
                  <a:lnTo>
                    <a:pt x="153724" y="709466"/>
                  </a:lnTo>
                  <a:lnTo>
                    <a:pt x="148896" y="762147"/>
                  </a:lnTo>
                  <a:lnTo>
                    <a:pt x="155321" y="800121"/>
                  </a:lnTo>
                  <a:lnTo>
                    <a:pt x="185122" y="863791"/>
                  </a:lnTo>
                  <a:lnTo>
                    <a:pt x="156575" y="860645"/>
                  </a:lnTo>
                  <a:lnTo>
                    <a:pt x="126689" y="843984"/>
                  </a:lnTo>
                  <a:lnTo>
                    <a:pt x="121948" y="839093"/>
                  </a:lnTo>
                  <a:lnTo>
                    <a:pt x="117640" y="833644"/>
                  </a:lnTo>
                  <a:lnTo>
                    <a:pt x="113780" y="827658"/>
                  </a:lnTo>
                  <a:lnTo>
                    <a:pt x="110382" y="821155"/>
                  </a:lnTo>
                  <a:close/>
                </a:path>
              </a:pathLst>
            </a:custGeom>
            <a:solidFill>
              <a:srgbClr val="BA78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010813" y="8543499"/>
              <a:ext cx="245110" cy="391795"/>
            </a:xfrm>
            <a:custGeom>
              <a:avLst/>
              <a:gdLst/>
              <a:ahLst/>
              <a:cxnLst/>
              <a:rect l="l" t="t" r="r" b="b"/>
              <a:pathLst>
                <a:path w="245109" h="391795">
                  <a:moveTo>
                    <a:pt x="16919" y="131861"/>
                  </a:moveTo>
                  <a:lnTo>
                    <a:pt x="30019" y="90397"/>
                  </a:lnTo>
                  <a:lnTo>
                    <a:pt x="61040" y="82741"/>
                  </a:lnTo>
                  <a:lnTo>
                    <a:pt x="82404" y="75383"/>
                  </a:lnTo>
                  <a:lnTo>
                    <a:pt x="124120" y="58125"/>
                  </a:lnTo>
                  <a:lnTo>
                    <a:pt x="164695" y="37440"/>
                  </a:lnTo>
                  <a:lnTo>
                    <a:pt x="212263" y="4564"/>
                  </a:lnTo>
                  <a:lnTo>
                    <a:pt x="224972" y="0"/>
                  </a:lnTo>
                  <a:lnTo>
                    <a:pt x="237106" y="5108"/>
                  </a:lnTo>
                  <a:lnTo>
                    <a:pt x="244514" y="16439"/>
                  </a:lnTo>
                  <a:lnTo>
                    <a:pt x="243044" y="30542"/>
                  </a:lnTo>
                  <a:lnTo>
                    <a:pt x="241426" y="35302"/>
                  </a:lnTo>
                  <a:lnTo>
                    <a:pt x="237058" y="37931"/>
                  </a:lnTo>
                  <a:lnTo>
                    <a:pt x="233676" y="41206"/>
                  </a:lnTo>
                  <a:lnTo>
                    <a:pt x="187623" y="77767"/>
                  </a:lnTo>
                  <a:lnTo>
                    <a:pt x="137877" y="107653"/>
                  </a:lnTo>
                  <a:lnTo>
                    <a:pt x="112693" y="122074"/>
                  </a:lnTo>
                  <a:lnTo>
                    <a:pt x="104269" y="126988"/>
                  </a:lnTo>
                  <a:lnTo>
                    <a:pt x="95683" y="131607"/>
                  </a:lnTo>
                  <a:lnTo>
                    <a:pt x="87087" y="136199"/>
                  </a:lnTo>
                  <a:lnTo>
                    <a:pt x="78631" y="141031"/>
                  </a:lnTo>
                  <a:lnTo>
                    <a:pt x="65903" y="149044"/>
                  </a:lnTo>
                  <a:lnTo>
                    <a:pt x="63956" y="150188"/>
                  </a:lnTo>
                  <a:lnTo>
                    <a:pt x="58474" y="154129"/>
                  </a:lnTo>
                  <a:lnTo>
                    <a:pt x="51341" y="155169"/>
                  </a:lnTo>
                  <a:lnTo>
                    <a:pt x="44607" y="154451"/>
                  </a:lnTo>
                  <a:lnTo>
                    <a:pt x="27694" y="147005"/>
                  </a:lnTo>
                  <a:lnTo>
                    <a:pt x="16919" y="131861"/>
                  </a:lnTo>
                  <a:close/>
                </a:path>
                <a:path w="245109" h="391795">
                  <a:moveTo>
                    <a:pt x="89644" y="321168"/>
                  </a:moveTo>
                  <a:lnTo>
                    <a:pt x="65259" y="269068"/>
                  </a:lnTo>
                  <a:lnTo>
                    <a:pt x="66153" y="270417"/>
                  </a:lnTo>
                  <a:lnTo>
                    <a:pt x="67838" y="273138"/>
                  </a:lnTo>
                  <a:lnTo>
                    <a:pt x="68674" y="274456"/>
                  </a:lnTo>
                  <a:lnTo>
                    <a:pt x="69919" y="276390"/>
                  </a:lnTo>
                  <a:lnTo>
                    <a:pt x="70524" y="277378"/>
                  </a:lnTo>
                  <a:lnTo>
                    <a:pt x="78435" y="291291"/>
                  </a:lnTo>
                  <a:lnTo>
                    <a:pt x="84736" y="305975"/>
                  </a:lnTo>
                  <a:lnTo>
                    <a:pt x="89644" y="321168"/>
                  </a:lnTo>
                  <a:close/>
                </a:path>
                <a:path w="245109" h="391795">
                  <a:moveTo>
                    <a:pt x="67280" y="272213"/>
                  </a:moveTo>
                  <a:lnTo>
                    <a:pt x="67788" y="273031"/>
                  </a:lnTo>
                  <a:lnTo>
                    <a:pt x="67280" y="272213"/>
                  </a:lnTo>
                  <a:close/>
                </a:path>
                <a:path w="245109" h="391795">
                  <a:moveTo>
                    <a:pt x="6514" y="275190"/>
                  </a:moveTo>
                  <a:lnTo>
                    <a:pt x="0" y="260089"/>
                  </a:lnTo>
                  <a:lnTo>
                    <a:pt x="2585" y="244953"/>
                  </a:lnTo>
                  <a:lnTo>
                    <a:pt x="12337" y="233882"/>
                  </a:lnTo>
                  <a:lnTo>
                    <a:pt x="27324" y="230974"/>
                  </a:lnTo>
                  <a:lnTo>
                    <a:pt x="34666" y="232990"/>
                  </a:lnTo>
                  <a:lnTo>
                    <a:pt x="61313" y="262704"/>
                  </a:lnTo>
                  <a:lnTo>
                    <a:pt x="65814" y="269878"/>
                  </a:lnTo>
                  <a:lnTo>
                    <a:pt x="65259" y="269068"/>
                  </a:lnTo>
                  <a:lnTo>
                    <a:pt x="89652" y="321192"/>
                  </a:lnTo>
                  <a:lnTo>
                    <a:pt x="93409" y="336705"/>
                  </a:lnTo>
                  <a:lnTo>
                    <a:pt x="95570" y="347379"/>
                  </a:lnTo>
                  <a:lnTo>
                    <a:pt x="96807" y="358116"/>
                  </a:lnTo>
                  <a:lnTo>
                    <a:pt x="95996" y="368525"/>
                  </a:lnTo>
                  <a:lnTo>
                    <a:pt x="92010" y="378214"/>
                  </a:lnTo>
                  <a:lnTo>
                    <a:pt x="83442" y="386894"/>
                  </a:lnTo>
                  <a:lnTo>
                    <a:pt x="72188" y="391168"/>
                  </a:lnTo>
                  <a:lnTo>
                    <a:pt x="62818" y="390836"/>
                  </a:lnTo>
                  <a:lnTo>
                    <a:pt x="14995" y="288687"/>
                  </a:lnTo>
                  <a:lnTo>
                    <a:pt x="6514" y="275190"/>
                  </a:lnTo>
                  <a:close/>
                </a:path>
                <a:path w="245109" h="391795">
                  <a:moveTo>
                    <a:pt x="36515" y="368588"/>
                  </a:moveTo>
                  <a:lnTo>
                    <a:pt x="33967" y="358324"/>
                  </a:lnTo>
                  <a:lnTo>
                    <a:pt x="32606" y="347860"/>
                  </a:lnTo>
                  <a:lnTo>
                    <a:pt x="27675" y="322348"/>
                  </a:lnTo>
                  <a:lnTo>
                    <a:pt x="21960" y="303568"/>
                  </a:lnTo>
                  <a:lnTo>
                    <a:pt x="15045" y="288767"/>
                  </a:lnTo>
                  <a:lnTo>
                    <a:pt x="62818" y="390836"/>
                  </a:lnTo>
                  <a:lnTo>
                    <a:pt x="59989" y="390736"/>
                  </a:lnTo>
                  <a:lnTo>
                    <a:pt x="48589" y="385297"/>
                  </a:lnTo>
                  <a:lnTo>
                    <a:pt x="41105" y="377847"/>
                  </a:lnTo>
                  <a:lnTo>
                    <a:pt x="36515" y="368588"/>
                  </a:lnTo>
                  <a:close/>
                </a:path>
              </a:pathLst>
            </a:custGeom>
            <a:solidFill>
              <a:srgbClr val="FFFA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8689673" y="8133467"/>
            <a:ext cx="897255" cy="935990"/>
            <a:chOff x="8689673" y="8133467"/>
            <a:chExt cx="897255" cy="935990"/>
          </a:xfrm>
        </p:grpSpPr>
        <p:sp>
          <p:nvSpPr>
            <p:cNvPr id="7" name="object 7"/>
            <p:cNvSpPr/>
            <p:nvPr/>
          </p:nvSpPr>
          <p:spPr>
            <a:xfrm>
              <a:off x="8717385" y="8157866"/>
              <a:ext cx="845185" cy="882015"/>
            </a:xfrm>
            <a:custGeom>
              <a:avLst/>
              <a:gdLst/>
              <a:ahLst/>
              <a:cxnLst/>
              <a:rect l="l" t="t" r="r" b="b"/>
              <a:pathLst>
                <a:path w="845184" h="882015">
                  <a:moveTo>
                    <a:pt x="115778" y="801285"/>
                  </a:moveTo>
                  <a:lnTo>
                    <a:pt x="96501" y="731731"/>
                  </a:lnTo>
                  <a:lnTo>
                    <a:pt x="111424" y="632033"/>
                  </a:lnTo>
                  <a:lnTo>
                    <a:pt x="137372" y="542589"/>
                  </a:lnTo>
                  <a:lnTo>
                    <a:pt x="151172" y="503797"/>
                  </a:lnTo>
                  <a:lnTo>
                    <a:pt x="123302" y="472589"/>
                  </a:lnTo>
                  <a:lnTo>
                    <a:pt x="64254" y="398860"/>
                  </a:lnTo>
                  <a:lnTo>
                    <a:pt x="10872" y="312452"/>
                  </a:lnTo>
                  <a:lnTo>
                    <a:pt x="0" y="243204"/>
                  </a:lnTo>
                  <a:lnTo>
                    <a:pt x="57561" y="208386"/>
                  </a:lnTo>
                  <a:lnTo>
                    <a:pt x="152931" y="201748"/>
                  </a:lnTo>
                  <a:lnTo>
                    <a:pt x="242287" y="208565"/>
                  </a:lnTo>
                  <a:lnTo>
                    <a:pt x="281811" y="214110"/>
                  </a:lnTo>
                  <a:lnTo>
                    <a:pt x="300464" y="178385"/>
                  </a:lnTo>
                  <a:lnTo>
                    <a:pt x="346940" y="101002"/>
                  </a:lnTo>
                  <a:lnTo>
                    <a:pt x="407015" y="26645"/>
                  </a:lnTo>
                  <a:lnTo>
                    <a:pt x="466463" y="0"/>
                  </a:lnTo>
                  <a:lnTo>
                    <a:pt x="512277" y="49706"/>
                  </a:lnTo>
                  <a:lnTo>
                    <a:pt x="544741" y="143854"/>
                  </a:lnTo>
                  <a:lnTo>
                    <a:pt x="564066" y="235077"/>
                  </a:lnTo>
                  <a:lnTo>
                    <a:pt x="570460" y="276010"/>
                  </a:lnTo>
                  <a:lnTo>
                    <a:pt x="610760" y="280779"/>
                  </a:lnTo>
                  <a:lnTo>
                    <a:pt x="700808" y="297307"/>
                  </a:lnTo>
                  <a:lnTo>
                    <a:pt x="794329" y="328928"/>
                  </a:lnTo>
                  <a:lnTo>
                    <a:pt x="845048" y="378975"/>
                  </a:lnTo>
                  <a:lnTo>
                    <a:pt x="821406" y="446767"/>
                  </a:lnTo>
                  <a:lnTo>
                    <a:pt x="750109" y="512095"/>
                  </a:lnTo>
                  <a:lnTo>
                    <a:pt x="675104" y="561305"/>
                  </a:lnTo>
                  <a:lnTo>
                    <a:pt x="640337" y="580742"/>
                  </a:lnTo>
                  <a:lnTo>
                    <a:pt x="646962" y="622938"/>
                  </a:lnTo>
                  <a:lnTo>
                    <a:pt x="656980" y="718333"/>
                  </a:lnTo>
                  <a:lnTo>
                    <a:pt x="655606" y="820140"/>
                  </a:lnTo>
                  <a:lnTo>
                    <a:pt x="628054" y="881572"/>
                  </a:lnTo>
                  <a:lnTo>
                    <a:pt x="565933" y="873461"/>
                  </a:lnTo>
                  <a:lnTo>
                    <a:pt x="488777" y="822124"/>
                  </a:lnTo>
                  <a:lnTo>
                    <a:pt x="423065" y="764345"/>
                  </a:lnTo>
                  <a:lnTo>
                    <a:pt x="395277" y="736911"/>
                  </a:lnTo>
                  <a:lnTo>
                    <a:pt x="359975" y="754754"/>
                  </a:lnTo>
                  <a:lnTo>
                    <a:pt x="277847" y="789856"/>
                  </a:lnTo>
                  <a:lnTo>
                    <a:pt x="184559" y="814580"/>
                  </a:lnTo>
                  <a:lnTo>
                    <a:pt x="115778" y="801285"/>
                  </a:lnTo>
                  <a:close/>
                </a:path>
              </a:pathLst>
            </a:custGeom>
            <a:solidFill>
              <a:srgbClr val="F4B9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89673" y="8133467"/>
              <a:ext cx="897255" cy="935990"/>
            </a:xfrm>
            <a:custGeom>
              <a:avLst/>
              <a:gdLst/>
              <a:ahLst/>
              <a:cxnLst/>
              <a:rect l="l" t="t" r="r" b="b"/>
              <a:pathLst>
                <a:path w="897254" h="935990">
                  <a:moveTo>
                    <a:pt x="645020" y="331093"/>
                  </a:moveTo>
                  <a:lnTo>
                    <a:pt x="619930" y="277489"/>
                  </a:lnTo>
                  <a:lnTo>
                    <a:pt x="660988" y="282885"/>
                  </a:lnTo>
                  <a:lnTo>
                    <a:pt x="712687" y="292163"/>
                  </a:lnTo>
                  <a:lnTo>
                    <a:pt x="768340" y="306120"/>
                  </a:lnTo>
                  <a:lnTo>
                    <a:pt x="821261" y="325553"/>
                  </a:lnTo>
                  <a:lnTo>
                    <a:pt x="864765" y="351260"/>
                  </a:lnTo>
                  <a:lnTo>
                    <a:pt x="892167" y="384039"/>
                  </a:lnTo>
                  <a:lnTo>
                    <a:pt x="896970" y="397901"/>
                  </a:lnTo>
                  <a:lnTo>
                    <a:pt x="896609" y="434069"/>
                  </a:lnTo>
                  <a:lnTo>
                    <a:pt x="879222" y="472400"/>
                  </a:lnTo>
                  <a:lnTo>
                    <a:pt x="878910" y="472768"/>
                  </a:lnTo>
                  <a:lnTo>
                    <a:pt x="847227" y="405076"/>
                  </a:lnTo>
                  <a:lnTo>
                    <a:pt x="828308" y="385313"/>
                  </a:lnTo>
                  <a:lnTo>
                    <a:pt x="794067" y="367745"/>
                  </a:lnTo>
                  <a:lnTo>
                    <a:pt x="749118" y="352668"/>
                  </a:lnTo>
                  <a:lnTo>
                    <a:pt x="698077" y="340374"/>
                  </a:lnTo>
                  <a:lnTo>
                    <a:pt x="645560" y="331157"/>
                  </a:lnTo>
                  <a:lnTo>
                    <a:pt x="645020" y="331093"/>
                  </a:lnTo>
                  <a:close/>
                </a:path>
                <a:path w="897254" h="935990">
                  <a:moveTo>
                    <a:pt x="185122" y="863791"/>
                  </a:moveTo>
                  <a:lnTo>
                    <a:pt x="156777" y="803231"/>
                  </a:lnTo>
                  <a:lnTo>
                    <a:pt x="158452" y="805676"/>
                  </a:lnTo>
                  <a:lnTo>
                    <a:pt x="160291" y="807390"/>
                  </a:lnTo>
                  <a:lnTo>
                    <a:pt x="181991" y="815315"/>
                  </a:lnTo>
                  <a:lnTo>
                    <a:pt x="216198" y="813471"/>
                  </a:lnTo>
                  <a:lnTo>
                    <a:pt x="259561" y="803403"/>
                  </a:lnTo>
                  <a:lnTo>
                    <a:pt x="308724" y="786657"/>
                  </a:lnTo>
                  <a:lnTo>
                    <a:pt x="360337" y="764777"/>
                  </a:lnTo>
                  <a:lnTo>
                    <a:pt x="411046" y="739311"/>
                  </a:lnTo>
                  <a:lnTo>
                    <a:pt x="418736" y="736656"/>
                  </a:lnTo>
                  <a:lnTo>
                    <a:pt x="426683" y="736622"/>
                  </a:lnTo>
                  <a:lnTo>
                    <a:pt x="434254" y="739110"/>
                  </a:lnTo>
                  <a:lnTo>
                    <a:pt x="440813" y="744019"/>
                  </a:lnTo>
                  <a:lnTo>
                    <a:pt x="448418" y="751735"/>
                  </a:lnTo>
                  <a:lnTo>
                    <a:pt x="468396" y="771206"/>
                  </a:lnTo>
                  <a:lnTo>
                    <a:pt x="497435" y="797899"/>
                  </a:lnTo>
                  <a:lnTo>
                    <a:pt x="532220" y="827282"/>
                  </a:lnTo>
                  <a:lnTo>
                    <a:pt x="586068" y="865489"/>
                  </a:lnTo>
                  <a:lnTo>
                    <a:pt x="637918" y="885236"/>
                  </a:lnTo>
                  <a:lnTo>
                    <a:pt x="643516" y="884143"/>
                  </a:lnTo>
                  <a:lnTo>
                    <a:pt x="647617" y="879584"/>
                  </a:lnTo>
                  <a:lnTo>
                    <a:pt x="655065" y="860741"/>
                  </a:lnTo>
                  <a:lnTo>
                    <a:pt x="660833" y="818605"/>
                  </a:lnTo>
                  <a:lnTo>
                    <a:pt x="659893" y="744164"/>
                  </a:lnTo>
                  <a:lnTo>
                    <a:pt x="655516" y="694239"/>
                  </a:lnTo>
                  <a:lnTo>
                    <a:pt x="650148" y="651312"/>
                  </a:lnTo>
                  <a:lnTo>
                    <a:pt x="645581" y="621140"/>
                  </a:lnTo>
                  <a:lnTo>
                    <a:pt x="643602" y="609478"/>
                  </a:lnTo>
                  <a:lnTo>
                    <a:pt x="643441" y="601469"/>
                  </a:lnTo>
                  <a:lnTo>
                    <a:pt x="645727" y="594008"/>
                  </a:lnTo>
                  <a:lnTo>
                    <a:pt x="650195" y="587635"/>
                  </a:lnTo>
                  <a:lnTo>
                    <a:pt x="656582" y="582893"/>
                  </a:lnTo>
                  <a:lnTo>
                    <a:pt x="700570" y="558175"/>
                  </a:lnTo>
                  <a:lnTo>
                    <a:pt x="745856" y="528723"/>
                  </a:lnTo>
                  <a:lnTo>
                    <a:pt x="787869" y="496801"/>
                  </a:lnTo>
                  <a:lnTo>
                    <a:pt x="822036" y="464673"/>
                  </a:lnTo>
                  <a:lnTo>
                    <a:pt x="843788" y="434603"/>
                  </a:lnTo>
                  <a:lnTo>
                    <a:pt x="848551" y="408854"/>
                  </a:lnTo>
                  <a:lnTo>
                    <a:pt x="848268" y="407621"/>
                  </a:lnTo>
                  <a:lnTo>
                    <a:pt x="847821" y="406347"/>
                  </a:lnTo>
                  <a:lnTo>
                    <a:pt x="878910" y="472768"/>
                  </a:lnTo>
                  <a:lnTo>
                    <a:pt x="844625" y="513174"/>
                  </a:lnTo>
                  <a:lnTo>
                    <a:pt x="792636" y="556668"/>
                  </a:lnTo>
                  <a:lnTo>
                    <a:pt x="737785" y="593805"/>
                  </a:lnTo>
                  <a:lnTo>
                    <a:pt x="695508" y="618754"/>
                  </a:lnTo>
                  <a:lnTo>
                    <a:pt x="698914" y="641344"/>
                  </a:lnTo>
                  <a:lnTo>
                    <a:pt x="702785" y="670547"/>
                  </a:lnTo>
                  <a:lnTo>
                    <a:pt x="706513" y="704491"/>
                  </a:lnTo>
                  <a:lnTo>
                    <a:pt x="709491" y="741308"/>
                  </a:lnTo>
                  <a:lnTo>
                    <a:pt x="710847" y="812998"/>
                  </a:lnTo>
                  <a:lnTo>
                    <a:pt x="704507" y="867433"/>
                  </a:lnTo>
                  <a:lnTo>
                    <a:pt x="690292" y="905429"/>
                  </a:lnTo>
                  <a:lnTo>
                    <a:pt x="668021" y="927805"/>
                  </a:lnTo>
                  <a:lnTo>
                    <a:pt x="637738" y="935458"/>
                  </a:lnTo>
                  <a:lnTo>
                    <a:pt x="600312" y="927896"/>
                  </a:lnTo>
                  <a:lnTo>
                    <a:pt x="555011" y="904848"/>
                  </a:lnTo>
                  <a:lnTo>
                    <a:pt x="501105" y="866042"/>
                  </a:lnTo>
                  <a:lnTo>
                    <a:pt x="452958" y="824752"/>
                  </a:lnTo>
                  <a:lnTo>
                    <a:pt x="418383" y="791943"/>
                  </a:lnTo>
                  <a:lnTo>
                    <a:pt x="399216" y="801408"/>
                  </a:lnTo>
                  <a:lnTo>
                    <a:pt x="348216" y="824316"/>
                  </a:lnTo>
                  <a:lnTo>
                    <a:pt x="250029" y="857529"/>
                  </a:lnTo>
                  <a:lnTo>
                    <a:pt x="197579" y="865163"/>
                  </a:lnTo>
                  <a:lnTo>
                    <a:pt x="185122" y="863791"/>
                  </a:lnTo>
                  <a:close/>
                </a:path>
                <a:path w="897254" h="935990">
                  <a:moveTo>
                    <a:pt x="16668" y="348549"/>
                  </a:moveTo>
                  <a:lnTo>
                    <a:pt x="5795" y="321224"/>
                  </a:lnTo>
                  <a:lnTo>
                    <a:pt x="246" y="297004"/>
                  </a:lnTo>
                  <a:lnTo>
                    <a:pt x="0" y="275725"/>
                  </a:lnTo>
                  <a:lnTo>
                    <a:pt x="5034" y="257225"/>
                  </a:lnTo>
                  <a:lnTo>
                    <a:pt x="26014" y="231108"/>
                  </a:lnTo>
                  <a:lnTo>
                    <a:pt x="62146" y="213124"/>
                  </a:lnTo>
                  <a:lnTo>
                    <a:pt x="113738" y="203175"/>
                  </a:lnTo>
                  <a:lnTo>
                    <a:pt x="181100" y="201162"/>
                  </a:lnTo>
                  <a:lnTo>
                    <a:pt x="215253" y="202741"/>
                  </a:lnTo>
                  <a:lnTo>
                    <a:pt x="246816" y="205312"/>
                  </a:lnTo>
                  <a:lnTo>
                    <a:pt x="274108" y="208292"/>
                  </a:lnTo>
                  <a:lnTo>
                    <a:pt x="295451" y="211101"/>
                  </a:lnTo>
                  <a:lnTo>
                    <a:pt x="305641" y="191955"/>
                  </a:lnTo>
                  <a:lnTo>
                    <a:pt x="335448" y="140356"/>
                  </a:lnTo>
                  <a:lnTo>
                    <a:pt x="394833" y="56630"/>
                  </a:lnTo>
                  <a:lnTo>
                    <a:pt x="432253" y="20149"/>
                  </a:lnTo>
                  <a:lnTo>
                    <a:pt x="466889" y="1434"/>
                  </a:lnTo>
                  <a:lnTo>
                    <a:pt x="499379" y="0"/>
                  </a:lnTo>
                  <a:lnTo>
                    <a:pt x="517487" y="7312"/>
                  </a:lnTo>
                  <a:lnTo>
                    <a:pt x="549921" y="41090"/>
                  </a:lnTo>
                  <a:lnTo>
                    <a:pt x="585184" y="122281"/>
                  </a:lnTo>
                  <a:lnTo>
                    <a:pt x="601250" y="181282"/>
                  </a:lnTo>
                  <a:lnTo>
                    <a:pt x="612793" y="235963"/>
                  </a:lnTo>
                  <a:lnTo>
                    <a:pt x="619930" y="277489"/>
                  </a:lnTo>
                  <a:lnTo>
                    <a:pt x="645020" y="331093"/>
                  </a:lnTo>
                  <a:lnTo>
                    <a:pt x="632215" y="329578"/>
                  </a:lnTo>
                  <a:lnTo>
                    <a:pt x="519534" y="88833"/>
                  </a:lnTo>
                  <a:lnTo>
                    <a:pt x="508098" y="67757"/>
                  </a:lnTo>
                  <a:lnTo>
                    <a:pt x="498882" y="55768"/>
                  </a:lnTo>
                  <a:lnTo>
                    <a:pt x="492350" y="50305"/>
                  </a:lnTo>
                  <a:lnTo>
                    <a:pt x="488966" y="48808"/>
                  </a:lnTo>
                  <a:lnTo>
                    <a:pt x="477011" y="51190"/>
                  </a:lnTo>
                  <a:lnTo>
                    <a:pt x="430027" y="92626"/>
                  </a:lnTo>
                  <a:lnTo>
                    <a:pt x="395314" y="139445"/>
                  </a:lnTo>
                  <a:lnTo>
                    <a:pt x="370355" y="179165"/>
                  </a:lnTo>
                  <a:lnTo>
                    <a:pt x="350281" y="214402"/>
                  </a:lnTo>
                  <a:lnTo>
                    <a:pt x="331857" y="249636"/>
                  </a:lnTo>
                  <a:lnTo>
                    <a:pt x="327238" y="256171"/>
                  </a:lnTo>
                  <a:lnTo>
                    <a:pt x="320950" y="260789"/>
                  </a:lnTo>
                  <a:lnTo>
                    <a:pt x="313535" y="263210"/>
                  </a:lnTo>
                  <a:lnTo>
                    <a:pt x="305534" y="263158"/>
                  </a:lnTo>
                  <a:lnTo>
                    <a:pt x="237566" y="254290"/>
                  </a:lnTo>
                  <a:lnTo>
                    <a:pt x="171719" y="250833"/>
                  </a:lnTo>
                  <a:lnTo>
                    <a:pt x="114342" y="253292"/>
                  </a:lnTo>
                  <a:lnTo>
                    <a:pt x="71783" y="262176"/>
                  </a:lnTo>
                  <a:lnTo>
                    <a:pt x="50390" y="277991"/>
                  </a:lnTo>
                  <a:lnTo>
                    <a:pt x="49338" y="282269"/>
                  </a:lnTo>
                  <a:lnTo>
                    <a:pt x="49548" y="291225"/>
                  </a:lnTo>
                  <a:lnTo>
                    <a:pt x="52982" y="305945"/>
                  </a:lnTo>
                  <a:lnTo>
                    <a:pt x="61605" y="327519"/>
                  </a:lnTo>
                  <a:lnTo>
                    <a:pt x="183941" y="588893"/>
                  </a:lnTo>
                  <a:lnTo>
                    <a:pt x="183665" y="589680"/>
                  </a:lnTo>
                  <a:lnTo>
                    <a:pt x="180910" y="599246"/>
                  </a:lnTo>
                  <a:lnTo>
                    <a:pt x="150214" y="533664"/>
                  </a:lnTo>
                  <a:lnTo>
                    <a:pt x="128874" y="509377"/>
                  </a:lnTo>
                  <a:lnTo>
                    <a:pt x="100719" y="475436"/>
                  </a:lnTo>
                  <a:lnTo>
                    <a:pt x="69880" y="435128"/>
                  </a:lnTo>
                  <a:lnTo>
                    <a:pt x="40486" y="391737"/>
                  </a:lnTo>
                  <a:lnTo>
                    <a:pt x="16668" y="348549"/>
                  </a:lnTo>
                  <a:close/>
                </a:path>
                <a:path w="897254" h="935990">
                  <a:moveTo>
                    <a:pt x="576070" y="311697"/>
                  </a:moveTo>
                  <a:lnTo>
                    <a:pt x="573531" y="303495"/>
                  </a:lnTo>
                  <a:lnTo>
                    <a:pt x="570027" y="280075"/>
                  </a:lnTo>
                  <a:lnTo>
                    <a:pt x="559823" y="224185"/>
                  </a:lnTo>
                  <a:lnTo>
                    <a:pt x="542973" y="154285"/>
                  </a:lnTo>
                  <a:lnTo>
                    <a:pt x="519534" y="88833"/>
                  </a:lnTo>
                  <a:lnTo>
                    <a:pt x="632215" y="329578"/>
                  </a:lnTo>
                  <a:lnTo>
                    <a:pt x="596182" y="325313"/>
                  </a:lnTo>
                  <a:lnTo>
                    <a:pt x="587929" y="323118"/>
                  </a:lnTo>
                  <a:lnTo>
                    <a:pt x="581047" y="318409"/>
                  </a:lnTo>
                  <a:lnTo>
                    <a:pt x="576070" y="311697"/>
                  </a:lnTo>
                  <a:close/>
                </a:path>
                <a:path w="897254" h="935990">
                  <a:moveTo>
                    <a:pt x="183941" y="588893"/>
                  </a:moveTo>
                  <a:lnTo>
                    <a:pt x="61605" y="327519"/>
                  </a:lnTo>
                  <a:lnTo>
                    <a:pt x="89594" y="376457"/>
                  </a:lnTo>
                  <a:lnTo>
                    <a:pt x="124706" y="425528"/>
                  </a:lnTo>
                  <a:lnTo>
                    <a:pt x="159353" y="468488"/>
                  </a:lnTo>
                  <a:lnTo>
                    <a:pt x="185943" y="499094"/>
                  </a:lnTo>
                  <a:lnTo>
                    <a:pt x="196887" y="511102"/>
                  </a:lnTo>
                  <a:lnTo>
                    <a:pt x="198740" y="513071"/>
                  </a:lnTo>
                  <a:lnTo>
                    <a:pt x="200237" y="515296"/>
                  </a:lnTo>
                  <a:lnTo>
                    <a:pt x="204217" y="523799"/>
                  </a:lnTo>
                  <a:lnTo>
                    <a:pt x="204557" y="530937"/>
                  </a:lnTo>
                  <a:lnTo>
                    <a:pt x="202043" y="537420"/>
                  </a:lnTo>
                  <a:lnTo>
                    <a:pt x="183941" y="588893"/>
                  </a:lnTo>
                  <a:close/>
                </a:path>
                <a:path w="897254" h="935990">
                  <a:moveTo>
                    <a:pt x="110382" y="821155"/>
                  </a:moveTo>
                  <a:lnTo>
                    <a:pt x="100293" y="778503"/>
                  </a:lnTo>
                  <a:lnTo>
                    <a:pt x="101459" y="726303"/>
                  </a:lnTo>
                  <a:lnTo>
                    <a:pt x="110458" y="670136"/>
                  </a:lnTo>
                  <a:lnTo>
                    <a:pt x="123865" y="615585"/>
                  </a:lnTo>
                  <a:lnTo>
                    <a:pt x="138258" y="568234"/>
                  </a:lnTo>
                  <a:lnTo>
                    <a:pt x="150214" y="533664"/>
                  </a:lnTo>
                  <a:lnTo>
                    <a:pt x="180910" y="599246"/>
                  </a:lnTo>
                  <a:lnTo>
                    <a:pt x="166436" y="649503"/>
                  </a:lnTo>
                  <a:lnTo>
                    <a:pt x="153724" y="709466"/>
                  </a:lnTo>
                  <a:lnTo>
                    <a:pt x="148896" y="762147"/>
                  </a:lnTo>
                  <a:lnTo>
                    <a:pt x="155321" y="800121"/>
                  </a:lnTo>
                  <a:lnTo>
                    <a:pt x="185122" y="863791"/>
                  </a:lnTo>
                  <a:lnTo>
                    <a:pt x="156575" y="860645"/>
                  </a:lnTo>
                  <a:lnTo>
                    <a:pt x="126689" y="843984"/>
                  </a:lnTo>
                  <a:lnTo>
                    <a:pt x="121948" y="839093"/>
                  </a:lnTo>
                  <a:lnTo>
                    <a:pt x="117640" y="833644"/>
                  </a:lnTo>
                  <a:lnTo>
                    <a:pt x="113780" y="827658"/>
                  </a:lnTo>
                  <a:lnTo>
                    <a:pt x="110382" y="821155"/>
                  </a:lnTo>
                  <a:close/>
                </a:path>
              </a:pathLst>
            </a:custGeom>
            <a:solidFill>
              <a:srgbClr val="BA78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223140" y="8543499"/>
              <a:ext cx="245110" cy="391795"/>
            </a:xfrm>
            <a:custGeom>
              <a:avLst/>
              <a:gdLst/>
              <a:ahLst/>
              <a:cxnLst/>
              <a:rect l="l" t="t" r="r" b="b"/>
              <a:pathLst>
                <a:path w="245109" h="391795">
                  <a:moveTo>
                    <a:pt x="16919" y="131861"/>
                  </a:moveTo>
                  <a:lnTo>
                    <a:pt x="30019" y="90397"/>
                  </a:lnTo>
                  <a:lnTo>
                    <a:pt x="61040" y="82741"/>
                  </a:lnTo>
                  <a:lnTo>
                    <a:pt x="82404" y="75383"/>
                  </a:lnTo>
                  <a:lnTo>
                    <a:pt x="124120" y="58125"/>
                  </a:lnTo>
                  <a:lnTo>
                    <a:pt x="164695" y="37440"/>
                  </a:lnTo>
                  <a:lnTo>
                    <a:pt x="212263" y="4564"/>
                  </a:lnTo>
                  <a:lnTo>
                    <a:pt x="224972" y="0"/>
                  </a:lnTo>
                  <a:lnTo>
                    <a:pt x="237106" y="5108"/>
                  </a:lnTo>
                  <a:lnTo>
                    <a:pt x="244514" y="16439"/>
                  </a:lnTo>
                  <a:lnTo>
                    <a:pt x="243044" y="30542"/>
                  </a:lnTo>
                  <a:lnTo>
                    <a:pt x="241426" y="35302"/>
                  </a:lnTo>
                  <a:lnTo>
                    <a:pt x="237058" y="37931"/>
                  </a:lnTo>
                  <a:lnTo>
                    <a:pt x="233676" y="41206"/>
                  </a:lnTo>
                  <a:lnTo>
                    <a:pt x="187623" y="77767"/>
                  </a:lnTo>
                  <a:lnTo>
                    <a:pt x="137877" y="107653"/>
                  </a:lnTo>
                  <a:lnTo>
                    <a:pt x="112693" y="122074"/>
                  </a:lnTo>
                  <a:lnTo>
                    <a:pt x="104269" y="126988"/>
                  </a:lnTo>
                  <a:lnTo>
                    <a:pt x="95683" y="131607"/>
                  </a:lnTo>
                  <a:lnTo>
                    <a:pt x="87087" y="136199"/>
                  </a:lnTo>
                  <a:lnTo>
                    <a:pt x="78631" y="141031"/>
                  </a:lnTo>
                  <a:lnTo>
                    <a:pt x="65903" y="149044"/>
                  </a:lnTo>
                  <a:lnTo>
                    <a:pt x="63956" y="150188"/>
                  </a:lnTo>
                  <a:lnTo>
                    <a:pt x="58474" y="154129"/>
                  </a:lnTo>
                  <a:lnTo>
                    <a:pt x="51341" y="155169"/>
                  </a:lnTo>
                  <a:lnTo>
                    <a:pt x="44607" y="154451"/>
                  </a:lnTo>
                  <a:lnTo>
                    <a:pt x="27694" y="147005"/>
                  </a:lnTo>
                  <a:lnTo>
                    <a:pt x="16919" y="131861"/>
                  </a:lnTo>
                  <a:close/>
                </a:path>
                <a:path w="245109" h="391795">
                  <a:moveTo>
                    <a:pt x="89644" y="321168"/>
                  </a:moveTo>
                  <a:lnTo>
                    <a:pt x="65259" y="269068"/>
                  </a:lnTo>
                  <a:lnTo>
                    <a:pt x="66153" y="270417"/>
                  </a:lnTo>
                  <a:lnTo>
                    <a:pt x="67838" y="273138"/>
                  </a:lnTo>
                  <a:lnTo>
                    <a:pt x="68674" y="274456"/>
                  </a:lnTo>
                  <a:lnTo>
                    <a:pt x="69919" y="276390"/>
                  </a:lnTo>
                  <a:lnTo>
                    <a:pt x="70524" y="277378"/>
                  </a:lnTo>
                  <a:lnTo>
                    <a:pt x="78435" y="291291"/>
                  </a:lnTo>
                  <a:lnTo>
                    <a:pt x="84736" y="305975"/>
                  </a:lnTo>
                  <a:lnTo>
                    <a:pt x="89644" y="321168"/>
                  </a:lnTo>
                  <a:close/>
                </a:path>
                <a:path w="245109" h="391795">
                  <a:moveTo>
                    <a:pt x="67280" y="272213"/>
                  </a:moveTo>
                  <a:lnTo>
                    <a:pt x="67788" y="273031"/>
                  </a:lnTo>
                  <a:lnTo>
                    <a:pt x="67280" y="272213"/>
                  </a:lnTo>
                  <a:close/>
                </a:path>
                <a:path w="245109" h="391795">
                  <a:moveTo>
                    <a:pt x="6514" y="275190"/>
                  </a:moveTo>
                  <a:lnTo>
                    <a:pt x="0" y="260089"/>
                  </a:lnTo>
                  <a:lnTo>
                    <a:pt x="2585" y="244953"/>
                  </a:lnTo>
                  <a:lnTo>
                    <a:pt x="12337" y="233882"/>
                  </a:lnTo>
                  <a:lnTo>
                    <a:pt x="27324" y="230974"/>
                  </a:lnTo>
                  <a:lnTo>
                    <a:pt x="34666" y="232990"/>
                  </a:lnTo>
                  <a:lnTo>
                    <a:pt x="61313" y="262704"/>
                  </a:lnTo>
                  <a:lnTo>
                    <a:pt x="65814" y="269878"/>
                  </a:lnTo>
                  <a:lnTo>
                    <a:pt x="65259" y="269068"/>
                  </a:lnTo>
                  <a:lnTo>
                    <a:pt x="89652" y="321192"/>
                  </a:lnTo>
                  <a:lnTo>
                    <a:pt x="93409" y="336705"/>
                  </a:lnTo>
                  <a:lnTo>
                    <a:pt x="95570" y="347379"/>
                  </a:lnTo>
                  <a:lnTo>
                    <a:pt x="96807" y="358116"/>
                  </a:lnTo>
                  <a:lnTo>
                    <a:pt x="95996" y="368525"/>
                  </a:lnTo>
                  <a:lnTo>
                    <a:pt x="92010" y="378214"/>
                  </a:lnTo>
                  <a:lnTo>
                    <a:pt x="83442" y="386894"/>
                  </a:lnTo>
                  <a:lnTo>
                    <a:pt x="72188" y="391168"/>
                  </a:lnTo>
                  <a:lnTo>
                    <a:pt x="62818" y="390836"/>
                  </a:lnTo>
                  <a:lnTo>
                    <a:pt x="14995" y="288687"/>
                  </a:lnTo>
                  <a:lnTo>
                    <a:pt x="6514" y="275190"/>
                  </a:lnTo>
                  <a:close/>
                </a:path>
                <a:path w="245109" h="391795">
                  <a:moveTo>
                    <a:pt x="36515" y="368588"/>
                  </a:moveTo>
                  <a:lnTo>
                    <a:pt x="33967" y="358324"/>
                  </a:lnTo>
                  <a:lnTo>
                    <a:pt x="32606" y="347860"/>
                  </a:lnTo>
                  <a:lnTo>
                    <a:pt x="27675" y="322348"/>
                  </a:lnTo>
                  <a:lnTo>
                    <a:pt x="21960" y="303568"/>
                  </a:lnTo>
                  <a:lnTo>
                    <a:pt x="15045" y="288767"/>
                  </a:lnTo>
                  <a:lnTo>
                    <a:pt x="62818" y="390836"/>
                  </a:lnTo>
                  <a:lnTo>
                    <a:pt x="59989" y="390736"/>
                  </a:lnTo>
                  <a:lnTo>
                    <a:pt x="48589" y="385297"/>
                  </a:lnTo>
                  <a:lnTo>
                    <a:pt x="41105" y="377847"/>
                  </a:lnTo>
                  <a:lnTo>
                    <a:pt x="36515" y="368588"/>
                  </a:lnTo>
                  <a:close/>
                </a:path>
              </a:pathLst>
            </a:custGeom>
            <a:solidFill>
              <a:srgbClr val="FFFA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901997" y="8133467"/>
            <a:ext cx="897255" cy="935990"/>
            <a:chOff x="9901997" y="8133467"/>
            <a:chExt cx="897255" cy="935990"/>
          </a:xfrm>
        </p:grpSpPr>
        <p:sp>
          <p:nvSpPr>
            <p:cNvPr id="11" name="object 11"/>
            <p:cNvSpPr/>
            <p:nvPr/>
          </p:nvSpPr>
          <p:spPr>
            <a:xfrm>
              <a:off x="9929709" y="8157866"/>
              <a:ext cx="845185" cy="882015"/>
            </a:xfrm>
            <a:custGeom>
              <a:avLst/>
              <a:gdLst/>
              <a:ahLst/>
              <a:cxnLst/>
              <a:rect l="l" t="t" r="r" b="b"/>
              <a:pathLst>
                <a:path w="845184" h="882015">
                  <a:moveTo>
                    <a:pt x="115778" y="801285"/>
                  </a:moveTo>
                  <a:lnTo>
                    <a:pt x="96501" y="731731"/>
                  </a:lnTo>
                  <a:lnTo>
                    <a:pt x="111424" y="632033"/>
                  </a:lnTo>
                  <a:lnTo>
                    <a:pt x="137372" y="542589"/>
                  </a:lnTo>
                  <a:lnTo>
                    <a:pt x="151172" y="503797"/>
                  </a:lnTo>
                  <a:lnTo>
                    <a:pt x="123302" y="472589"/>
                  </a:lnTo>
                  <a:lnTo>
                    <a:pt x="64254" y="398860"/>
                  </a:lnTo>
                  <a:lnTo>
                    <a:pt x="10872" y="312452"/>
                  </a:lnTo>
                  <a:lnTo>
                    <a:pt x="0" y="243204"/>
                  </a:lnTo>
                  <a:lnTo>
                    <a:pt x="57561" y="208386"/>
                  </a:lnTo>
                  <a:lnTo>
                    <a:pt x="152931" y="201748"/>
                  </a:lnTo>
                  <a:lnTo>
                    <a:pt x="242287" y="208565"/>
                  </a:lnTo>
                  <a:lnTo>
                    <a:pt x="281811" y="214110"/>
                  </a:lnTo>
                  <a:lnTo>
                    <a:pt x="300464" y="178385"/>
                  </a:lnTo>
                  <a:lnTo>
                    <a:pt x="346940" y="101002"/>
                  </a:lnTo>
                  <a:lnTo>
                    <a:pt x="407015" y="26645"/>
                  </a:lnTo>
                  <a:lnTo>
                    <a:pt x="466463" y="0"/>
                  </a:lnTo>
                  <a:lnTo>
                    <a:pt x="512277" y="49706"/>
                  </a:lnTo>
                  <a:lnTo>
                    <a:pt x="544741" y="143854"/>
                  </a:lnTo>
                  <a:lnTo>
                    <a:pt x="564066" y="235077"/>
                  </a:lnTo>
                  <a:lnTo>
                    <a:pt x="570460" y="276010"/>
                  </a:lnTo>
                  <a:lnTo>
                    <a:pt x="610760" y="280779"/>
                  </a:lnTo>
                  <a:lnTo>
                    <a:pt x="700808" y="297307"/>
                  </a:lnTo>
                  <a:lnTo>
                    <a:pt x="794329" y="328928"/>
                  </a:lnTo>
                  <a:lnTo>
                    <a:pt x="845048" y="378975"/>
                  </a:lnTo>
                  <a:lnTo>
                    <a:pt x="821406" y="446767"/>
                  </a:lnTo>
                  <a:lnTo>
                    <a:pt x="750109" y="512095"/>
                  </a:lnTo>
                  <a:lnTo>
                    <a:pt x="675104" y="561305"/>
                  </a:lnTo>
                  <a:lnTo>
                    <a:pt x="640337" y="580742"/>
                  </a:lnTo>
                  <a:lnTo>
                    <a:pt x="646962" y="622938"/>
                  </a:lnTo>
                  <a:lnTo>
                    <a:pt x="656980" y="718333"/>
                  </a:lnTo>
                  <a:lnTo>
                    <a:pt x="655606" y="820140"/>
                  </a:lnTo>
                  <a:lnTo>
                    <a:pt x="628054" y="881572"/>
                  </a:lnTo>
                  <a:lnTo>
                    <a:pt x="565933" y="873461"/>
                  </a:lnTo>
                  <a:lnTo>
                    <a:pt x="488777" y="822124"/>
                  </a:lnTo>
                  <a:lnTo>
                    <a:pt x="423065" y="764345"/>
                  </a:lnTo>
                  <a:lnTo>
                    <a:pt x="395277" y="736911"/>
                  </a:lnTo>
                  <a:lnTo>
                    <a:pt x="359975" y="754754"/>
                  </a:lnTo>
                  <a:lnTo>
                    <a:pt x="277847" y="789856"/>
                  </a:lnTo>
                  <a:lnTo>
                    <a:pt x="184559" y="814580"/>
                  </a:lnTo>
                  <a:lnTo>
                    <a:pt x="115778" y="801285"/>
                  </a:lnTo>
                  <a:close/>
                </a:path>
              </a:pathLst>
            </a:custGeom>
            <a:solidFill>
              <a:srgbClr val="AAB5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901997" y="8133467"/>
              <a:ext cx="897255" cy="935990"/>
            </a:xfrm>
            <a:custGeom>
              <a:avLst/>
              <a:gdLst/>
              <a:ahLst/>
              <a:cxnLst/>
              <a:rect l="l" t="t" r="r" b="b"/>
              <a:pathLst>
                <a:path w="897254" h="935990">
                  <a:moveTo>
                    <a:pt x="645020" y="331093"/>
                  </a:moveTo>
                  <a:lnTo>
                    <a:pt x="619930" y="277489"/>
                  </a:lnTo>
                  <a:lnTo>
                    <a:pt x="660988" y="282885"/>
                  </a:lnTo>
                  <a:lnTo>
                    <a:pt x="712687" y="292163"/>
                  </a:lnTo>
                  <a:lnTo>
                    <a:pt x="768340" y="306120"/>
                  </a:lnTo>
                  <a:lnTo>
                    <a:pt x="821261" y="325553"/>
                  </a:lnTo>
                  <a:lnTo>
                    <a:pt x="864765" y="351260"/>
                  </a:lnTo>
                  <a:lnTo>
                    <a:pt x="892167" y="384040"/>
                  </a:lnTo>
                  <a:lnTo>
                    <a:pt x="896970" y="397901"/>
                  </a:lnTo>
                  <a:lnTo>
                    <a:pt x="896609" y="434069"/>
                  </a:lnTo>
                  <a:lnTo>
                    <a:pt x="879222" y="472400"/>
                  </a:lnTo>
                  <a:lnTo>
                    <a:pt x="878910" y="472768"/>
                  </a:lnTo>
                  <a:lnTo>
                    <a:pt x="847227" y="405076"/>
                  </a:lnTo>
                  <a:lnTo>
                    <a:pt x="828308" y="385313"/>
                  </a:lnTo>
                  <a:lnTo>
                    <a:pt x="794067" y="367745"/>
                  </a:lnTo>
                  <a:lnTo>
                    <a:pt x="749118" y="352668"/>
                  </a:lnTo>
                  <a:lnTo>
                    <a:pt x="698077" y="340374"/>
                  </a:lnTo>
                  <a:lnTo>
                    <a:pt x="645560" y="331157"/>
                  </a:lnTo>
                  <a:lnTo>
                    <a:pt x="645020" y="331093"/>
                  </a:lnTo>
                  <a:close/>
                </a:path>
                <a:path w="897254" h="935990">
                  <a:moveTo>
                    <a:pt x="185122" y="863791"/>
                  </a:moveTo>
                  <a:lnTo>
                    <a:pt x="156777" y="803231"/>
                  </a:lnTo>
                  <a:lnTo>
                    <a:pt x="158452" y="805676"/>
                  </a:lnTo>
                  <a:lnTo>
                    <a:pt x="160291" y="807390"/>
                  </a:lnTo>
                  <a:lnTo>
                    <a:pt x="181991" y="815315"/>
                  </a:lnTo>
                  <a:lnTo>
                    <a:pt x="216198" y="813471"/>
                  </a:lnTo>
                  <a:lnTo>
                    <a:pt x="259561" y="803403"/>
                  </a:lnTo>
                  <a:lnTo>
                    <a:pt x="308724" y="786657"/>
                  </a:lnTo>
                  <a:lnTo>
                    <a:pt x="360337" y="764777"/>
                  </a:lnTo>
                  <a:lnTo>
                    <a:pt x="411046" y="739311"/>
                  </a:lnTo>
                  <a:lnTo>
                    <a:pt x="418736" y="736656"/>
                  </a:lnTo>
                  <a:lnTo>
                    <a:pt x="426683" y="736622"/>
                  </a:lnTo>
                  <a:lnTo>
                    <a:pt x="434254" y="739110"/>
                  </a:lnTo>
                  <a:lnTo>
                    <a:pt x="440813" y="744019"/>
                  </a:lnTo>
                  <a:lnTo>
                    <a:pt x="448418" y="751735"/>
                  </a:lnTo>
                  <a:lnTo>
                    <a:pt x="468396" y="771206"/>
                  </a:lnTo>
                  <a:lnTo>
                    <a:pt x="497435" y="797899"/>
                  </a:lnTo>
                  <a:lnTo>
                    <a:pt x="532220" y="827282"/>
                  </a:lnTo>
                  <a:lnTo>
                    <a:pt x="586068" y="865489"/>
                  </a:lnTo>
                  <a:lnTo>
                    <a:pt x="637918" y="885236"/>
                  </a:lnTo>
                  <a:lnTo>
                    <a:pt x="643516" y="884143"/>
                  </a:lnTo>
                  <a:lnTo>
                    <a:pt x="647617" y="879584"/>
                  </a:lnTo>
                  <a:lnTo>
                    <a:pt x="655065" y="860741"/>
                  </a:lnTo>
                  <a:lnTo>
                    <a:pt x="660833" y="818605"/>
                  </a:lnTo>
                  <a:lnTo>
                    <a:pt x="659893" y="744164"/>
                  </a:lnTo>
                  <a:lnTo>
                    <a:pt x="655516" y="694239"/>
                  </a:lnTo>
                  <a:lnTo>
                    <a:pt x="650148" y="651312"/>
                  </a:lnTo>
                  <a:lnTo>
                    <a:pt x="645581" y="621140"/>
                  </a:lnTo>
                  <a:lnTo>
                    <a:pt x="643602" y="609478"/>
                  </a:lnTo>
                  <a:lnTo>
                    <a:pt x="643441" y="601469"/>
                  </a:lnTo>
                  <a:lnTo>
                    <a:pt x="645727" y="594008"/>
                  </a:lnTo>
                  <a:lnTo>
                    <a:pt x="650195" y="587635"/>
                  </a:lnTo>
                  <a:lnTo>
                    <a:pt x="656582" y="582893"/>
                  </a:lnTo>
                  <a:lnTo>
                    <a:pt x="700570" y="558175"/>
                  </a:lnTo>
                  <a:lnTo>
                    <a:pt x="745856" y="528723"/>
                  </a:lnTo>
                  <a:lnTo>
                    <a:pt x="787869" y="496801"/>
                  </a:lnTo>
                  <a:lnTo>
                    <a:pt x="822036" y="464673"/>
                  </a:lnTo>
                  <a:lnTo>
                    <a:pt x="843788" y="434603"/>
                  </a:lnTo>
                  <a:lnTo>
                    <a:pt x="848551" y="408854"/>
                  </a:lnTo>
                  <a:lnTo>
                    <a:pt x="848268" y="407621"/>
                  </a:lnTo>
                  <a:lnTo>
                    <a:pt x="847821" y="406347"/>
                  </a:lnTo>
                  <a:lnTo>
                    <a:pt x="878910" y="472768"/>
                  </a:lnTo>
                  <a:lnTo>
                    <a:pt x="844625" y="513174"/>
                  </a:lnTo>
                  <a:lnTo>
                    <a:pt x="792636" y="556668"/>
                  </a:lnTo>
                  <a:lnTo>
                    <a:pt x="737785" y="593805"/>
                  </a:lnTo>
                  <a:lnTo>
                    <a:pt x="695508" y="618754"/>
                  </a:lnTo>
                  <a:lnTo>
                    <a:pt x="698914" y="641344"/>
                  </a:lnTo>
                  <a:lnTo>
                    <a:pt x="702785" y="670547"/>
                  </a:lnTo>
                  <a:lnTo>
                    <a:pt x="706513" y="704491"/>
                  </a:lnTo>
                  <a:lnTo>
                    <a:pt x="709491" y="741308"/>
                  </a:lnTo>
                  <a:lnTo>
                    <a:pt x="710847" y="812998"/>
                  </a:lnTo>
                  <a:lnTo>
                    <a:pt x="704507" y="867433"/>
                  </a:lnTo>
                  <a:lnTo>
                    <a:pt x="690292" y="905429"/>
                  </a:lnTo>
                  <a:lnTo>
                    <a:pt x="668021" y="927805"/>
                  </a:lnTo>
                  <a:lnTo>
                    <a:pt x="637738" y="935458"/>
                  </a:lnTo>
                  <a:lnTo>
                    <a:pt x="600312" y="927896"/>
                  </a:lnTo>
                  <a:lnTo>
                    <a:pt x="555011" y="904848"/>
                  </a:lnTo>
                  <a:lnTo>
                    <a:pt x="501105" y="866042"/>
                  </a:lnTo>
                  <a:lnTo>
                    <a:pt x="452958" y="824752"/>
                  </a:lnTo>
                  <a:lnTo>
                    <a:pt x="418383" y="791943"/>
                  </a:lnTo>
                  <a:lnTo>
                    <a:pt x="399216" y="801408"/>
                  </a:lnTo>
                  <a:lnTo>
                    <a:pt x="348216" y="824316"/>
                  </a:lnTo>
                  <a:lnTo>
                    <a:pt x="250029" y="857529"/>
                  </a:lnTo>
                  <a:lnTo>
                    <a:pt x="197579" y="865163"/>
                  </a:lnTo>
                  <a:lnTo>
                    <a:pt x="185122" y="863791"/>
                  </a:lnTo>
                  <a:close/>
                </a:path>
                <a:path w="897254" h="935990">
                  <a:moveTo>
                    <a:pt x="16668" y="348549"/>
                  </a:moveTo>
                  <a:lnTo>
                    <a:pt x="5795" y="321224"/>
                  </a:lnTo>
                  <a:lnTo>
                    <a:pt x="246" y="297004"/>
                  </a:lnTo>
                  <a:lnTo>
                    <a:pt x="0" y="275725"/>
                  </a:lnTo>
                  <a:lnTo>
                    <a:pt x="5034" y="257225"/>
                  </a:lnTo>
                  <a:lnTo>
                    <a:pt x="26014" y="231108"/>
                  </a:lnTo>
                  <a:lnTo>
                    <a:pt x="62146" y="213124"/>
                  </a:lnTo>
                  <a:lnTo>
                    <a:pt x="113738" y="203175"/>
                  </a:lnTo>
                  <a:lnTo>
                    <a:pt x="181100" y="201162"/>
                  </a:lnTo>
                  <a:lnTo>
                    <a:pt x="215253" y="202741"/>
                  </a:lnTo>
                  <a:lnTo>
                    <a:pt x="246816" y="205312"/>
                  </a:lnTo>
                  <a:lnTo>
                    <a:pt x="274108" y="208292"/>
                  </a:lnTo>
                  <a:lnTo>
                    <a:pt x="295451" y="211101"/>
                  </a:lnTo>
                  <a:lnTo>
                    <a:pt x="305641" y="191955"/>
                  </a:lnTo>
                  <a:lnTo>
                    <a:pt x="335448" y="140356"/>
                  </a:lnTo>
                  <a:lnTo>
                    <a:pt x="394833" y="56630"/>
                  </a:lnTo>
                  <a:lnTo>
                    <a:pt x="432253" y="20149"/>
                  </a:lnTo>
                  <a:lnTo>
                    <a:pt x="466889" y="1434"/>
                  </a:lnTo>
                  <a:lnTo>
                    <a:pt x="499379" y="0"/>
                  </a:lnTo>
                  <a:lnTo>
                    <a:pt x="517487" y="7312"/>
                  </a:lnTo>
                  <a:lnTo>
                    <a:pt x="549921" y="41090"/>
                  </a:lnTo>
                  <a:lnTo>
                    <a:pt x="585184" y="122281"/>
                  </a:lnTo>
                  <a:lnTo>
                    <a:pt x="601250" y="181282"/>
                  </a:lnTo>
                  <a:lnTo>
                    <a:pt x="612793" y="235963"/>
                  </a:lnTo>
                  <a:lnTo>
                    <a:pt x="619930" y="277489"/>
                  </a:lnTo>
                  <a:lnTo>
                    <a:pt x="645020" y="331093"/>
                  </a:lnTo>
                  <a:lnTo>
                    <a:pt x="632215" y="329578"/>
                  </a:lnTo>
                  <a:lnTo>
                    <a:pt x="519534" y="88833"/>
                  </a:lnTo>
                  <a:lnTo>
                    <a:pt x="508098" y="67757"/>
                  </a:lnTo>
                  <a:lnTo>
                    <a:pt x="498882" y="55768"/>
                  </a:lnTo>
                  <a:lnTo>
                    <a:pt x="492350" y="50305"/>
                  </a:lnTo>
                  <a:lnTo>
                    <a:pt x="488966" y="48808"/>
                  </a:lnTo>
                  <a:lnTo>
                    <a:pt x="477011" y="51190"/>
                  </a:lnTo>
                  <a:lnTo>
                    <a:pt x="430027" y="92626"/>
                  </a:lnTo>
                  <a:lnTo>
                    <a:pt x="395314" y="139445"/>
                  </a:lnTo>
                  <a:lnTo>
                    <a:pt x="370355" y="179165"/>
                  </a:lnTo>
                  <a:lnTo>
                    <a:pt x="350281" y="214402"/>
                  </a:lnTo>
                  <a:lnTo>
                    <a:pt x="331857" y="249636"/>
                  </a:lnTo>
                  <a:lnTo>
                    <a:pt x="327238" y="256171"/>
                  </a:lnTo>
                  <a:lnTo>
                    <a:pt x="320950" y="260789"/>
                  </a:lnTo>
                  <a:lnTo>
                    <a:pt x="313535" y="263210"/>
                  </a:lnTo>
                  <a:lnTo>
                    <a:pt x="305534" y="263158"/>
                  </a:lnTo>
                  <a:lnTo>
                    <a:pt x="237566" y="254290"/>
                  </a:lnTo>
                  <a:lnTo>
                    <a:pt x="171719" y="250833"/>
                  </a:lnTo>
                  <a:lnTo>
                    <a:pt x="114342" y="253292"/>
                  </a:lnTo>
                  <a:lnTo>
                    <a:pt x="71783" y="262176"/>
                  </a:lnTo>
                  <a:lnTo>
                    <a:pt x="50390" y="277991"/>
                  </a:lnTo>
                  <a:lnTo>
                    <a:pt x="49338" y="282269"/>
                  </a:lnTo>
                  <a:lnTo>
                    <a:pt x="49548" y="291225"/>
                  </a:lnTo>
                  <a:lnTo>
                    <a:pt x="52982" y="305945"/>
                  </a:lnTo>
                  <a:lnTo>
                    <a:pt x="61605" y="327519"/>
                  </a:lnTo>
                  <a:lnTo>
                    <a:pt x="183941" y="588893"/>
                  </a:lnTo>
                  <a:lnTo>
                    <a:pt x="183665" y="589680"/>
                  </a:lnTo>
                  <a:lnTo>
                    <a:pt x="180910" y="599246"/>
                  </a:lnTo>
                  <a:lnTo>
                    <a:pt x="150214" y="533664"/>
                  </a:lnTo>
                  <a:lnTo>
                    <a:pt x="128874" y="509377"/>
                  </a:lnTo>
                  <a:lnTo>
                    <a:pt x="100719" y="475436"/>
                  </a:lnTo>
                  <a:lnTo>
                    <a:pt x="69880" y="435128"/>
                  </a:lnTo>
                  <a:lnTo>
                    <a:pt x="40486" y="391737"/>
                  </a:lnTo>
                  <a:lnTo>
                    <a:pt x="16668" y="348549"/>
                  </a:lnTo>
                  <a:close/>
                </a:path>
                <a:path w="897254" h="935990">
                  <a:moveTo>
                    <a:pt x="576070" y="311697"/>
                  </a:moveTo>
                  <a:lnTo>
                    <a:pt x="573531" y="303495"/>
                  </a:lnTo>
                  <a:lnTo>
                    <a:pt x="570027" y="280075"/>
                  </a:lnTo>
                  <a:lnTo>
                    <a:pt x="559823" y="224185"/>
                  </a:lnTo>
                  <a:lnTo>
                    <a:pt x="542973" y="154285"/>
                  </a:lnTo>
                  <a:lnTo>
                    <a:pt x="519534" y="88833"/>
                  </a:lnTo>
                  <a:lnTo>
                    <a:pt x="632215" y="329578"/>
                  </a:lnTo>
                  <a:lnTo>
                    <a:pt x="596182" y="325313"/>
                  </a:lnTo>
                  <a:lnTo>
                    <a:pt x="587929" y="323118"/>
                  </a:lnTo>
                  <a:lnTo>
                    <a:pt x="581047" y="318409"/>
                  </a:lnTo>
                  <a:lnTo>
                    <a:pt x="576070" y="311697"/>
                  </a:lnTo>
                  <a:close/>
                </a:path>
                <a:path w="897254" h="935990">
                  <a:moveTo>
                    <a:pt x="183941" y="588893"/>
                  </a:moveTo>
                  <a:lnTo>
                    <a:pt x="61605" y="327519"/>
                  </a:lnTo>
                  <a:lnTo>
                    <a:pt x="89594" y="376457"/>
                  </a:lnTo>
                  <a:lnTo>
                    <a:pt x="124706" y="425528"/>
                  </a:lnTo>
                  <a:lnTo>
                    <a:pt x="159353" y="468488"/>
                  </a:lnTo>
                  <a:lnTo>
                    <a:pt x="185943" y="499094"/>
                  </a:lnTo>
                  <a:lnTo>
                    <a:pt x="196887" y="511102"/>
                  </a:lnTo>
                  <a:lnTo>
                    <a:pt x="198740" y="513071"/>
                  </a:lnTo>
                  <a:lnTo>
                    <a:pt x="200237" y="515296"/>
                  </a:lnTo>
                  <a:lnTo>
                    <a:pt x="204217" y="523799"/>
                  </a:lnTo>
                  <a:lnTo>
                    <a:pt x="204557" y="530937"/>
                  </a:lnTo>
                  <a:lnTo>
                    <a:pt x="202043" y="537420"/>
                  </a:lnTo>
                  <a:lnTo>
                    <a:pt x="183941" y="588893"/>
                  </a:lnTo>
                  <a:close/>
                </a:path>
                <a:path w="897254" h="935990">
                  <a:moveTo>
                    <a:pt x="110382" y="821155"/>
                  </a:moveTo>
                  <a:lnTo>
                    <a:pt x="100293" y="778503"/>
                  </a:lnTo>
                  <a:lnTo>
                    <a:pt x="101459" y="726303"/>
                  </a:lnTo>
                  <a:lnTo>
                    <a:pt x="110458" y="670136"/>
                  </a:lnTo>
                  <a:lnTo>
                    <a:pt x="123865" y="615585"/>
                  </a:lnTo>
                  <a:lnTo>
                    <a:pt x="138258" y="568234"/>
                  </a:lnTo>
                  <a:lnTo>
                    <a:pt x="150214" y="533664"/>
                  </a:lnTo>
                  <a:lnTo>
                    <a:pt x="180910" y="599246"/>
                  </a:lnTo>
                  <a:lnTo>
                    <a:pt x="166436" y="649503"/>
                  </a:lnTo>
                  <a:lnTo>
                    <a:pt x="153724" y="709466"/>
                  </a:lnTo>
                  <a:lnTo>
                    <a:pt x="148896" y="762147"/>
                  </a:lnTo>
                  <a:lnTo>
                    <a:pt x="155321" y="800121"/>
                  </a:lnTo>
                  <a:lnTo>
                    <a:pt x="185122" y="863791"/>
                  </a:lnTo>
                  <a:lnTo>
                    <a:pt x="156575" y="860645"/>
                  </a:lnTo>
                  <a:lnTo>
                    <a:pt x="126689" y="843984"/>
                  </a:lnTo>
                  <a:lnTo>
                    <a:pt x="121948" y="839093"/>
                  </a:lnTo>
                  <a:lnTo>
                    <a:pt x="117640" y="833644"/>
                  </a:lnTo>
                  <a:lnTo>
                    <a:pt x="113780" y="827658"/>
                  </a:lnTo>
                  <a:lnTo>
                    <a:pt x="110382" y="821155"/>
                  </a:lnTo>
                  <a:close/>
                </a:path>
              </a:pathLst>
            </a:custGeom>
            <a:solidFill>
              <a:srgbClr val="BA78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435464" y="8543499"/>
              <a:ext cx="245110" cy="391795"/>
            </a:xfrm>
            <a:custGeom>
              <a:avLst/>
              <a:gdLst/>
              <a:ahLst/>
              <a:cxnLst/>
              <a:rect l="l" t="t" r="r" b="b"/>
              <a:pathLst>
                <a:path w="245109" h="391795">
                  <a:moveTo>
                    <a:pt x="16919" y="131861"/>
                  </a:moveTo>
                  <a:lnTo>
                    <a:pt x="30019" y="90397"/>
                  </a:lnTo>
                  <a:lnTo>
                    <a:pt x="61040" y="82741"/>
                  </a:lnTo>
                  <a:lnTo>
                    <a:pt x="82404" y="75383"/>
                  </a:lnTo>
                  <a:lnTo>
                    <a:pt x="124120" y="58125"/>
                  </a:lnTo>
                  <a:lnTo>
                    <a:pt x="164695" y="37440"/>
                  </a:lnTo>
                  <a:lnTo>
                    <a:pt x="212263" y="4564"/>
                  </a:lnTo>
                  <a:lnTo>
                    <a:pt x="224972" y="0"/>
                  </a:lnTo>
                  <a:lnTo>
                    <a:pt x="237106" y="5108"/>
                  </a:lnTo>
                  <a:lnTo>
                    <a:pt x="244514" y="16439"/>
                  </a:lnTo>
                  <a:lnTo>
                    <a:pt x="243044" y="30542"/>
                  </a:lnTo>
                  <a:lnTo>
                    <a:pt x="241426" y="35302"/>
                  </a:lnTo>
                  <a:lnTo>
                    <a:pt x="237058" y="37931"/>
                  </a:lnTo>
                  <a:lnTo>
                    <a:pt x="233676" y="41206"/>
                  </a:lnTo>
                  <a:lnTo>
                    <a:pt x="187623" y="77767"/>
                  </a:lnTo>
                  <a:lnTo>
                    <a:pt x="137877" y="107653"/>
                  </a:lnTo>
                  <a:lnTo>
                    <a:pt x="112693" y="122074"/>
                  </a:lnTo>
                  <a:lnTo>
                    <a:pt x="104269" y="126988"/>
                  </a:lnTo>
                  <a:lnTo>
                    <a:pt x="95683" y="131607"/>
                  </a:lnTo>
                  <a:lnTo>
                    <a:pt x="87087" y="136199"/>
                  </a:lnTo>
                  <a:lnTo>
                    <a:pt x="78631" y="141031"/>
                  </a:lnTo>
                  <a:lnTo>
                    <a:pt x="65903" y="149044"/>
                  </a:lnTo>
                  <a:lnTo>
                    <a:pt x="63956" y="150188"/>
                  </a:lnTo>
                  <a:lnTo>
                    <a:pt x="58474" y="154129"/>
                  </a:lnTo>
                  <a:lnTo>
                    <a:pt x="51341" y="155169"/>
                  </a:lnTo>
                  <a:lnTo>
                    <a:pt x="44607" y="154451"/>
                  </a:lnTo>
                  <a:lnTo>
                    <a:pt x="27694" y="147005"/>
                  </a:lnTo>
                  <a:lnTo>
                    <a:pt x="16919" y="131861"/>
                  </a:lnTo>
                  <a:close/>
                </a:path>
                <a:path w="245109" h="391795">
                  <a:moveTo>
                    <a:pt x="89644" y="321168"/>
                  </a:moveTo>
                  <a:lnTo>
                    <a:pt x="65259" y="269068"/>
                  </a:lnTo>
                  <a:lnTo>
                    <a:pt x="66153" y="270417"/>
                  </a:lnTo>
                  <a:lnTo>
                    <a:pt x="67838" y="273138"/>
                  </a:lnTo>
                  <a:lnTo>
                    <a:pt x="68674" y="274456"/>
                  </a:lnTo>
                  <a:lnTo>
                    <a:pt x="69919" y="276390"/>
                  </a:lnTo>
                  <a:lnTo>
                    <a:pt x="70524" y="277378"/>
                  </a:lnTo>
                  <a:lnTo>
                    <a:pt x="78435" y="291291"/>
                  </a:lnTo>
                  <a:lnTo>
                    <a:pt x="84736" y="305975"/>
                  </a:lnTo>
                  <a:lnTo>
                    <a:pt x="89644" y="321168"/>
                  </a:lnTo>
                  <a:close/>
                </a:path>
                <a:path w="245109" h="391795">
                  <a:moveTo>
                    <a:pt x="67280" y="272213"/>
                  </a:moveTo>
                  <a:lnTo>
                    <a:pt x="67788" y="273031"/>
                  </a:lnTo>
                  <a:lnTo>
                    <a:pt x="67280" y="272213"/>
                  </a:lnTo>
                  <a:close/>
                </a:path>
                <a:path w="245109" h="391795">
                  <a:moveTo>
                    <a:pt x="6514" y="275190"/>
                  </a:moveTo>
                  <a:lnTo>
                    <a:pt x="0" y="260089"/>
                  </a:lnTo>
                  <a:lnTo>
                    <a:pt x="2585" y="244953"/>
                  </a:lnTo>
                  <a:lnTo>
                    <a:pt x="12337" y="233882"/>
                  </a:lnTo>
                  <a:lnTo>
                    <a:pt x="27324" y="230974"/>
                  </a:lnTo>
                  <a:lnTo>
                    <a:pt x="34666" y="232990"/>
                  </a:lnTo>
                  <a:lnTo>
                    <a:pt x="61313" y="262704"/>
                  </a:lnTo>
                  <a:lnTo>
                    <a:pt x="65814" y="269878"/>
                  </a:lnTo>
                  <a:lnTo>
                    <a:pt x="65259" y="269068"/>
                  </a:lnTo>
                  <a:lnTo>
                    <a:pt x="89652" y="321192"/>
                  </a:lnTo>
                  <a:lnTo>
                    <a:pt x="93409" y="336705"/>
                  </a:lnTo>
                  <a:lnTo>
                    <a:pt x="95570" y="347379"/>
                  </a:lnTo>
                  <a:lnTo>
                    <a:pt x="96807" y="358116"/>
                  </a:lnTo>
                  <a:lnTo>
                    <a:pt x="95996" y="368525"/>
                  </a:lnTo>
                  <a:lnTo>
                    <a:pt x="92010" y="378214"/>
                  </a:lnTo>
                  <a:lnTo>
                    <a:pt x="83442" y="386894"/>
                  </a:lnTo>
                  <a:lnTo>
                    <a:pt x="72188" y="391168"/>
                  </a:lnTo>
                  <a:lnTo>
                    <a:pt x="62818" y="390836"/>
                  </a:lnTo>
                  <a:lnTo>
                    <a:pt x="14995" y="288687"/>
                  </a:lnTo>
                  <a:lnTo>
                    <a:pt x="6514" y="275190"/>
                  </a:lnTo>
                  <a:close/>
                </a:path>
                <a:path w="245109" h="391795">
                  <a:moveTo>
                    <a:pt x="36515" y="368588"/>
                  </a:moveTo>
                  <a:lnTo>
                    <a:pt x="33967" y="358324"/>
                  </a:lnTo>
                  <a:lnTo>
                    <a:pt x="32606" y="347860"/>
                  </a:lnTo>
                  <a:lnTo>
                    <a:pt x="27675" y="322348"/>
                  </a:lnTo>
                  <a:lnTo>
                    <a:pt x="21960" y="303568"/>
                  </a:lnTo>
                  <a:lnTo>
                    <a:pt x="15045" y="288767"/>
                  </a:lnTo>
                  <a:lnTo>
                    <a:pt x="62818" y="390836"/>
                  </a:lnTo>
                  <a:lnTo>
                    <a:pt x="59989" y="390736"/>
                  </a:lnTo>
                  <a:lnTo>
                    <a:pt x="48589" y="385297"/>
                  </a:lnTo>
                  <a:lnTo>
                    <a:pt x="41105" y="377847"/>
                  </a:lnTo>
                  <a:lnTo>
                    <a:pt x="36515" y="368588"/>
                  </a:lnTo>
                  <a:close/>
                </a:path>
              </a:pathLst>
            </a:custGeom>
            <a:solidFill>
              <a:srgbClr val="FFFA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2476" y="284127"/>
            <a:ext cx="6896099" cy="4000499"/>
          </a:xfrm>
          <a:prstGeom prst="rect">
            <a:avLst/>
          </a:prstGeom>
        </p:spPr>
      </p:pic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4343732" y="4533900"/>
            <a:ext cx="9589135" cy="1899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300" spc="450" dirty="0"/>
              <a:t>C</a:t>
            </a:r>
            <a:r>
              <a:rPr sz="12300" spc="170" dirty="0"/>
              <a:t>O</a:t>
            </a:r>
            <a:r>
              <a:rPr sz="12300" spc="585" dirty="0"/>
              <a:t>N</a:t>
            </a:r>
            <a:r>
              <a:rPr sz="12300" spc="450" dirty="0"/>
              <a:t>C</a:t>
            </a:r>
            <a:r>
              <a:rPr sz="12300" spc="-180" dirty="0"/>
              <a:t>L</a:t>
            </a:r>
            <a:r>
              <a:rPr sz="12300" spc="885" dirty="0"/>
              <a:t>US</a:t>
            </a:r>
            <a:r>
              <a:rPr sz="12300" spc="730" dirty="0"/>
              <a:t>I</a:t>
            </a:r>
            <a:r>
              <a:rPr sz="12300" spc="170" dirty="0"/>
              <a:t>O</a:t>
            </a:r>
            <a:r>
              <a:rPr sz="12300" spc="585" dirty="0"/>
              <a:t>N</a:t>
            </a:r>
            <a:endParaRPr sz="12300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5E82CBAD-B77B-DD66-CE4F-43A6C349026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809050" y="571500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13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524465" y="1411923"/>
            <a:ext cx="7191375" cy="8639175"/>
            <a:chOff x="10524465" y="1411923"/>
            <a:chExt cx="7191375" cy="86391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167092" y="1411923"/>
              <a:ext cx="5905499" cy="863917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24465" y="3220610"/>
              <a:ext cx="7191374" cy="465772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43363" y="3508021"/>
              <a:ext cx="4352924" cy="4057649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456302" y="225523"/>
            <a:ext cx="9808845" cy="1946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705" dirty="0"/>
              <a:t>REFERENCES</a:t>
            </a:r>
          </a:p>
        </p:txBody>
      </p:sp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4128" y="2537489"/>
            <a:ext cx="114299" cy="11429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91753" y="4481509"/>
            <a:ext cx="152400" cy="152399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91753" y="6490653"/>
            <a:ext cx="152400" cy="152399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77105" y="8533589"/>
            <a:ext cx="152400" cy="152399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925958" y="2167793"/>
            <a:ext cx="8437245" cy="78936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983105">
              <a:lnSpc>
                <a:spcPct val="140600"/>
              </a:lnSpc>
              <a:spcBef>
                <a:spcPts val="95"/>
              </a:spcBef>
            </a:pPr>
            <a:r>
              <a:rPr sz="2800" spc="140" dirty="0">
                <a:latin typeface="Verdana"/>
                <a:cs typeface="Verdana"/>
              </a:rPr>
              <a:t>J</a:t>
            </a:r>
            <a:r>
              <a:rPr sz="2800" spc="65" dirty="0">
                <a:latin typeface="Verdana"/>
                <a:cs typeface="Verdana"/>
              </a:rPr>
              <a:t>o</a:t>
            </a:r>
            <a:r>
              <a:rPr sz="2800" spc="-80" dirty="0">
                <a:latin typeface="Verdana"/>
                <a:cs typeface="Verdana"/>
              </a:rPr>
              <a:t>s</a:t>
            </a:r>
            <a:r>
              <a:rPr sz="2800" spc="135" dirty="0">
                <a:latin typeface="Verdana"/>
                <a:cs typeface="Verdana"/>
              </a:rPr>
              <a:t>h</a:t>
            </a:r>
            <a:r>
              <a:rPr sz="2800" spc="125" dirty="0">
                <a:latin typeface="Verdana"/>
                <a:cs typeface="Verdana"/>
              </a:rPr>
              <a:t>u</a:t>
            </a:r>
            <a:r>
              <a:rPr sz="2800" spc="-20" dirty="0">
                <a:latin typeface="Verdana"/>
                <a:cs typeface="Verdana"/>
              </a:rPr>
              <a:t>a</a:t>
            </a:r>
            <a:r>
              <a:rPr sz="2800" spc="-425" dirty="0">
                <a:latin typeface="Verdana"/>
                <a:cs typeface="Verdana"/>
              </a:rPr>
              <a:t>,</a:t>
            </a:r>
            <a:r>
              <a:rPr sz="2800" spc="140" dirty="0">
                <a:latin typeface="Verdana"/>
                <a:cs typeface="Verdana"/>
              </a:rPr>
              <a:t>J</a:t>
            </a:r>
            <a:r>
              <a:rPr sz="2800" spc="-425" dirty="0">
                <a:latin typeface="Verdana"/>
                <a:cs typeface="Verdana"/>
              </a:rPr>
              <a:t>.</a:t>
            </a:r>
            <a:r>
              <a:rPr sz="2800" spc="-245" dirty="0">
                <a:latin typeface="Verdana"/>
                <a:cs typeface="Verdana"/>
              </a:rPr>
              <a:t> </a:t>
            </a:r>
            <a:r>
              <a:rPr sz="2800" spc="-180" dirty="0">
                <a:latin typeface="Verdana"/>
                <a:cs typeface="Verdana"/>
              </a:rPr>
              <a:t>S</a:t>
            </a:r>
            <a:r>
              <a:rPr sz="2800" spc="35" dirty="0">
                <a:latin typeface="Verdana"/>
                <a:cs typeface="Verdana"/>
              </a:rPr>
              <a:t>ee</a:t>
            </a:r>
            <a:r>
              <a:rPr sz="2800" spc="265" dirty="0">
                <a:latin typeface="Verdana"/>
                <a:cs typeface="Verdana"/>
              </a:rPr>
              <a:t>m</a:t>
            </a:r>
            <a:r>
              <a:rPr sz="2800" spc="-20" dirty="0">
                <a:latin typeface="Verdana"/>
                <a:cs typeface="Verdana"/>
              </a:rPr>
              <a:t>a</a:t>
            </a:r>
            <a:r>
              <a:rPr sz="2800" spc="-425" dirty="0">
                <a:latin typeface="Verdana"/>
                <a:cs typeface="Verdana"/>
              </a:rPr>
              <a:t>,</a:t>
            </a:r>
            <a:r>
              <a:rPr sz="2800" spc="65" dirty="0">
                <a:latin typeface="Verdana"/>
                <a:cs typeface="Verdana"/>
              </a:rPr>
              <a:t>K</a:t>
            </a:r>
            <a:r>
              <a:rPr sz="2800" spc="-425" dirty="0">
                <a:latin typeface="Verdana"/>
                <a:cs typeface="Verdana"/>
              </a:rPr>
              <a:t>.</a:t>
            </a:r>
            <a:r>
              <a:rPr sz="2800" spc="-245" dirty="0">
                <a:latin typeface="Verdana"/>
                <a:cs typeface="Verdana"/>
              </a:rPr>
              <a:t> </a:t>
            </a:r>
            <a:r>
              <a:rPr sz="2800" spc="-180" dirty="0">
                <a:latin typeface="Verdana"/>
                <a:cs typeface="Verdana"/>
              </a:rPr>
              <a:t>S</a:t>
            </a:r>
            <a:r>
              <a:rPr sz="2800" spc="40" dirty="0">
                <a:latin typeface="Verdana"/>
                <a:cs typeface="Verdana"/>
              </a:rPr>
              <a:t>t</a:t>
            </a:r>
            <a:r>
              <a:rPr sz="2800" spc="35" dirty="0">
                <a:latin typeface="Verdana"/>
                <a:cs typeface="Verdana"/>
              </a:rPr>
              <a:t>e</a:t>
            </a:r>
            <a:r>
              <a:rPr sz="2800" spc="165" dirty="0">
                <a:latin typeface="Verdana"/>
                <a:cs typeface="Verdana"/>
              </a:rPr>
              <a:t>p</a:t>
            </a:r>
            <a:r>
              <a:rPr sz="2800" spc="135" dirty="0">
                <a:latin typeface="Verdana"/>
                <a:cs typeface="Verdana"/>
              </a:rPr>
              <a:t>h</a:t>
            </a:r>
            <a:r>
              <a:rPr sz="2800" spc="35" dirty="0">
                <a:latin typeface="Verdana"/>
                <a:cs typeface="Verdana"/>
              </a:rPr>
              <a:t>e</a:t>
            </a:r>
            <a:r>
              <a:rPr sz="2800" spc="135" dirty="0">
                <a:latin typeface="Verdana"/>
                <a:cs typeface="Verdana"/>
              </a:rPr>
              <a:t>n</a:t>
            </a:r>
            <a:r>
              <a:rPr sz="2800" spc="-425" dirty="0">
                <a:latin typeface="Verdana"/>
                <a:cs typeface="Verdana"/>
              </a:rPr>
              <a:t>,</a:t>
            </a:r>
            <a:r>
              <a:rPr sz="2800" spc="330" dirty="0">
                <a:latin typeface="Verdana"/>
                <a:cs typeface="Verdana"/>
              </a:rPr>
              <a:t>M</a:t>
            </a:r>
            <a:r>
              <a:rPr sz="2800" spc="-415" dirty="0">
                <a:latin typeface="Verdana"/>
                <a:cs typeface="Verdana"/>
              </a:rPr>
              <a:t>.  </a:t>
            </a:r>
            <a:r>
              <a:rPr sz="2800" spc="90" dirty="0">
                <a:latin typeface="Verdana"/>
                <a:cs typeface="Verdana"/>
              </a:rPr>
              <a:t>R</a:t>
            </a:r>
            <a:r>
              <a:rPr sz="2800" spc="-10" dirty="0">
                <a:latin typeface="Verdana"/>
                <a:cs typeface="Verdana"/>
              </a:rPr>
              <a:t>i</a:t>
            </a:r>
            <a:r>
              <a:rPr sz="2800" spc="125" dirty="0">
                <a:latin typeface="Verdana"/>
                <a:cs typeface="Verdana"/>
              </a:rPr>
              <a:t>c</a:t>
            </a:r>
            <a:r>
              <a:rPr sz="2800" spc="135" dirty="0">
                <a:latin typeface="Verdana"/>
                <a:cs typeface="Verdana"/>
              </a:rPr>
              <a:t>h</a:t>
            </a:r>
            <a:r>
              <a:rPr sz="2800" spc="-20" dirty="0">
                <a:latin typeface="Verdana"/>
                <a:cs typeface="Verdana"/>
              </a:rPr>
              <a:t>a</a:t>
            </a:r>
            <a:r>
              <a:rPr sz="2800" spc="-65" dirty="0">
                <a:latin typeface="Verdana"/>
                <a:cs typeface="Verdana"/>
              </a:rPr>
              <a:t>r</a:t>
            </a:r>
            <a:r>
              <a:rPr sz="2800" spc="165" dirty="0">
                <a:latin typeface="Verdana"/>
                <a:cs typeface="Verdana"/>
              </a:rPr>
              <a:t>d</a:t>
            </a:r>
            <a:r>
              <a:rPr sz="2800" spc="-425" dirty="0">
                <a:latin typeface="Verdana"/>
                <a:cs typeface="Verdana"/>
              </a:rPr>
              <a:t>,</a:t>
            </a:r>
            <a:r>
              <a:rPr sz="2800" spc="160" dirty="0">
                <a:latin typeface="Verdana"/>
                <a:cs typeface="Verdana"/>
              </a:rPr>
              <a:t>O</a:t>
            </a:r>
            <a:r>
              <a:rPr sz="2800" spc="-425" dirty="0">
                <a:latin typeface="Verdana"/>
                <a:cs typeface="Verdana"/>
              </a:rPr>
              <a:t>.</a:t>
            </a:r>
            <a:r>
              <a:rPr sz="2800" spc="-245" dirty="0">
                <a:latin typeface="Verdana"/>
                <a:cs typeface="Verdana"/>
              </a:rPr>
              <a:t> </a:t>
            </a:r>
            <a:r>
              <a:rPr sz="2800" spc="70" dirty="0">
                <a:latin typeface="Verdana"/>
                <a:cs typeface="Verdana"/>
              </a:rPr>
              <a:t>C</a:t>
            </a:r>
            <a:r>
              <a:rPr sz="2800" spc="135" dirty="0">
                <a:latin typeface="Verdana"/>
                <a:cs typeface="Verdana"/>
              </a:rPr>
              <a:t>h</a:t>
            </a:r>
            <a:r>
              <a:rPr sz="2800" spc="-10" dirty="0">
                <a:latin typeface="Verdana"/>
                <a:cs typeface="Verdana"/>
              </a:rPr>
              <a:t>il</a:t>
            </a:r>
            <a:r>
              <a:rPr sz="2800" spc="165" dirty="0">
                <a:latin typeface="Verdana"/>
                <a:cs typeface="Verdana"/>
              </a:rPr>
              <a:t>d</a:t>
            </a:r>
            <a:r>
              <a:rPr sz="2800" spc="135" dirty="0">
                <a:latin typeface="Verdana"/>
                <a:cs typeface="Verdana"/>
              </a:rPr>
              <a:t>h</a:t>
            </a:r>
            <a:r>
              <a:rPr sz="2800" spc="65" dirty="0">
                <a:latin typeface="Verdana"/>
                <a:cs typeface="Verdana"/>
              </a:rPr>
              <a:t>oo</a:t>
            </a:r>
            <a:r>
              <a:rPr sz="2800" spc="165" dirty="0">
                <a:latin typeface="Verdana"/>
                <a:cs typeface="Verdana"/>
              </a:rPr>
              <a:t>d</a:t>
            </a:r>
            <a:r>
              <a:rPr sz="2800" spc="-245" dirty="0">
                <a:latin typeface="Verdana"/>
                <a:cs typeface="Verdana"/>
              </a:rPr>
              <a:t> </a:t>
            </a:r>
            <a:r>
              <a:rPr sz="2800" spc="65" dirty="0">
                <a:latin typeface="Verdana"/>
                <a:cs typeface="Verdana"/>
              </a:rPr>
              <a:t>o</a:t>
            </a:r>
            <a:r>
              <a:rPr sz="2800" spc="165" dirty="0">
                <a:latin typeface="Verdana"/>
                <a:cs typeface="Verdana"/>
              </a:rPr>
              <a:t>b</a:t>
            </a:r>
            <a:r>
              <a:rPr sz="2800" spc="35" dirty="0">
                <a:latin typeface="Verdana"/>
                <a:cs typeface="Verdana"/>
              </a:rPr>
              <a:t>e</a:t>
            </a:r>
            <a:r>
              <a:rPr sz="2800" spc="-80" dirty="0">
                <a:latin typeface="Verdana"/>
                <a:cs typeface="Verdana"/>
              </a:rPr>
              <a:t>s</a:t>
            </a:r>
            <a:r>
              <a:rPr sz="2800" spc="-10" dirty="0">
                <a:latin typeface="Verdana"/>
                <a:cs typeface="Verdana"/>
              </a:rPr>
              <a:t>i</a:t>
            </a:r>
            <a:r>
              <a:rPr sz="2800" spc="40" dirty="0">
                <a:latin typeface="Verdana"/>
                <a:cs typeface="Verdana"/>
              </a:rPr>
              <a:t>t</a:t>
            </a:r>
            <a:r>
              <a:rPr sz="2800" spc="-130" dirty="0">
                <a:latin typeface="Verdana"/>
                <a:cs typeface="Verdana"/>
              </a:rPr>
              <a:t>y</a:t>
            </a:r>
            <a:r>
              <a:rPr sz="2800" spc="-245" dirty="0">
                <a:latin typeface="Verdana"/>
                <a:cs typeface="Verdana"/>
              </a:rPr>
              <a:t> </a:t>
            </a:r>
            <a:r>
              <a:rPr sz="2800" spc="-165" dirty="0">
                <a:latin typeface="Verdana"/>
                <a:cs typeface="Verdana"/>
              </a:rPr>
              <a:t>-  </a:t>
            </a:r>
            <a:r>
              <a:rPr sz="2800" spc="50" dirty="0">
                <a:latin typeface="Verdana"/>
                <a:cs typeface="Verdana"/>
              </a:rPr>
              <a:t>Symptoms</a:t>
            </a:r>
            <a:r>
              <a:rPr sz="2800" spc="-245" dirty="0">
                <a:latin typeface="Verdana"/>
                <a:cs typeface="Verdana"/>
              </a:rPr>
              <a:t> </a:t>
            </a:r>
            <a:r>
              <a:rPr sz="2800" spc="95" dirty="0">
                <a:latin typeface="Verdana"/>
                <a:cs typeface="Verdana"/>
              </a:rPr>
              <a:t>and</a:t>
            </a:r>
            <a:r>
              <a:rPr sz="2800" spc="-245" dirty="0">
                <a:latin typeface="Verdana"/>
                <a:cs typeface="Verdana"/>
              </a:rPr>
              <a:t> </a:t>
            </a:r>
            <a:r>
              <a:rPr sz="2800" spc="15" dirty="0">
                <a:latin typeface="Verdana"/>
                <a:cs typeface="Verdana"/>
              </a:rPr>
              <a:t>causes</a:t>
            </a:r>
            <a:r>
              <a:rPr sz="2800" spc="-245" dirty="0">
                <a:latin typeface="Verdana"/>
                <a:cs typeface="Verdana"/>
              </a:rPr>
              <a:t> </a:t>
            </a:r>
            <a:r>
              <a:rPr sz="2800" spc="-105" dirty="0">
                <a:latin typeface="Verdana"/>
                <a:cs typeface="Verdana"/>
              </a:rPr>
              <a:t>.Dec.05,2020</a:t>
            </a:r>
            <a:endParaRPr sz="2800" dirty="0">
              <a:latin typeface="Verdana"/>
              <a:cs typeface="Verdana"/>
            </a:endParaRPr>
          </a:p>
          <a:p>
            <a:pPr marL="137795" marR="770890">
              <a:lnSpc>
                <a:spcPct val="115799"/>
              </a:lnSpc>
              <a:spcBef>
                <a:spcPts val="1705"/>
              </a:spcBef>
            </a:pPr>
            <a:r>
              <a:rPr sz="3400" spc="-30" dirty="0">
                <a:latin typeface="Tahoma"/>
                <a:cs typeface="Tahoma"/>
              </a:rPr>
              <a:t>K</a:t>
            </a:r>
            <a:r>
              <a:rPr sz="3400" spc="10" dirty="0">
                <a:latin typeface="Tahoma"/>
                <a:cs typeface="Tahoma"/>
              </a:rPr>
              <a:t>a</a:t>
            </a:r>
            <a:r>
              <a:rPr sz="3400" spc="90" dirty="0">
                <a:latin typeface="Tahoma"/>
                <a:cs typeface="Tahoma"/>
              </a:rPr>
              <a:t>r</a:t>
            </a:r>
            <a:r>
              <a:rPr sz="3400" spc="100" dirty="0">
                <a:latin typeface="Tahoma"/>
                <a:cs typeface="Tahoma"/>
              </a:rPr>
              <a:t>n</a:t>
            </a:r>
            <a:r>
              <a:rPr sz="3400" spc="-10" dirty="0">
                <a:latin typeface="Tahoma"/>
                <a:cs typeface="Tahoma"/>
              </a:rPr>
              <a:t>i</a:t>
            </a:r>
            <a:r>
              <a:rPr sz="3400" spc="-50" dirty="0">
                <a:latin typeface="Tahoma"/>
                <a:cs typeface="Tahoma"/>
              </a:rPr>
              <a:t>k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-50" dirty="0">
                <a:latin typeface="Tahoma"/>
                <a:cs typeface="Tahoma"/>
              </a:rPr>
              <a:t>S</a:t>
            </a:r>
            <a:r>
              <a:rPr sz="3400" spc="-300" dirty="0">
                <a:latin typeface="Tahoma"/>
                <a:cs typeface="Tahoma"/>
              </a:rPr>
              <a:t>,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-30" dirty="0">
                <a:latin typeface="Tahoma"/>
                <a:cs typeface="Tahoma"/>
              </a:rPr>
              <a:t>K</a:t>
            </a:r>
            <a:r>
              <a:rPr sz="3400" spc="10" dirty="0">
                <a:latin typeface="Tahoma"/>
                <a:cs typeface="Tahoma"/>
              </a:rPr>
              <a:t>a</a:t>
            </a:r>
            <a:r>
              <a:rPr sz="3400" spc="100" dirty="0">
                <a:latin typeface="Tahoma"/>
                <a:cs typeface="Tahoma"/>
              </a:rPr>
              <a:t>n</a:t>
            </a:r>
            <a:r>
              <a:rPr sz="3400" spc="70" dirty="0">
                <a:latin typeface="Tahoma"/>
                <a:cs typeface="Tahoma"/>
              </a:rPr>
              <a:t>e</a:t>
            </a:r>
            <a:r>
              <a:rPr sz="3400" spc="-55" dirty="0">
                <a:latin typeface="Tahoma"/>
                <a:cs typeface="Tahoma"/>
              </a:rPr>
              <a:t>k</a:t>
            </a:r>
            <a:r>
              <a:rPr sz="3400" spc="10" dirty="0">
                <a:latin typeface="Tahoma"/>
                <a:cs typeface="Tahoma"/>
              </a:rPr>
              <a:t>a</a:t>
            </a:r>
            <a:r>
              <a:rPr sz="3400" spc="95" dirty="0">
                <a:latin typeface="Tahoma"/>
                <a:cs typeface="Tahoma"/>
              </a:rPr>
              <a:t>r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-5" dirty="0">
                <a:latin typeface="Tahoma"/>
                <a:cs typeface="Tahoma"/>
              </a:rPr>
              <a:t>A</a:t>
            </a:r>
            <a:r>
              <a:rPr sz="3400" spc="-225" dirty="0">
                <a:latin typeface="Tahoma"/>
                <a:cs typeface="Tahoma"/>
              </a:rPr>
              <a:t>.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60" dirty="0">
                <a:latin typeface="Tahoma"/>
                <a:cs typeface="Tahoma"/>
              </a:rPr>
              <a:t>C</a:t>
            </a:r>
            <a:r>
              <a:rPr sz="3400" spc="100" dirty="0">
                <a:latin typeface="Tahoma"/>
                <a:cs typeface="Tahoma"/>
              </a:rPr>
              <a:t>h</a:t>
            </a:r>
            <a:r>
              <a:rPr sz="3400" spc="-10" dirty="0">
                <a:latin typeface="Tahoma"/>
                <a:cs typeface="Tahoma"/>
              </a:rPr>
              <a:t>il</a:t>
            </a:r>
            <a:r>
              <a:rPr sz="3400" spc="135" dirty="0">
                <a:latin typeface="Tahoma"/>
                <a:cs typeface="Tahoma"/>
              </a:rPr>
              <a:t>d</a:t>
            </a:r>
            <a:r>
              <a:rPr sz="3400" spc="100" dirty="0">
                <a:latin typeface="Tahoma"/>
                <a:cs typeface="Tahoma"/>
              </a:rPr>
              <a:t>h</a:t>
            </a:r>
            <a:r>
              <a:rPr sz="3400" spc="140" dirty="0">
                <a:latin typeface="Tahoma"/>
                <a:cs typeface="Tahoma"/>
              </a:rPr>
              <a:t>ood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140" dirty="0">
                <a:latin typeface="Tahoma"/>
                <a:cs typeface="Tahoma"/>
              </a:rPr>
              <a:t>o</a:t>
            </a:r>
            <a:r>
              <a:rPr sz="3400" spc="135" dirty="0">
                <a:latin typeface="Tahoma"/>
                <a:cs typeface="Tahoma"/>
              </a:rPr>
              <a:t>b</a:t>
            </a:r>
            <a:r>
              <a:rPr sz="3400" spc="70" dirty="0">
                <a:latin typeface="Tahoma"/>
                <a:cs typeface="Tahoma"/>
              </a:rPr>
              <a:t>e</a:t>
            </a:r>
            <a:r>
              <a:rPr sz="3400" spc="60" dirty="0">
                <a:latin typeface="Tahoma"/>
                <a:cs typeface="Tahoma"/>
              </a:rPr>
              <a:t>s</a:t>
            </a:r>
            <a:r>
              <a:rPr sz="3400" spc="-10" dirty="0">
                <a:latin typeface="Tahoma"/>
                <a:cs typeface="Tahoma"/>
              </a:rPr>
              <a:t>i</a:t>
            </a:r>
            <a:r>
              <a:rPr sz="3400" dirty="0">
                <a:latin typeface="Tahoma"/>
                <a:cs typeface="Tahoma"/>
              </a:rPr>
              <a:t>t</a:t>
            </a:r>
            <a:r>
              <a:rPr sz="3400" spc="-140" dirty="0">
                <a:latin typeface="Tahoma"/>
                <a:cs typeface="Tahoma"/>
              </a:rPr>
              <a:t>y</a:t>
            </a:r>
            <a:r>
              <a:rPr sz="3400" spc="-365" dirty="0">
                <a:latin typeface="Tahoma"/>
                <a:cs typeface="Tahoma"/>
              </a:rPr>
              <a:t>:  </a:t>
            </a:r>
            <a:r>
              <a:rPr sz="3400" spc="15" dirty="0">
                <a:latin typeface="Tahoma"/>
                <a:cs typeface="Tahoma"/>
              </a:rPr>
              <a:t>a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-110" dirty="0">
                <a:latin typeface="Tahoma"/>
                <a:cs typeface="Tahoma"/>
              </a:rPr>
              <a:t>g</a:t>
            </a:r>
            <a:r>
              <a:rPr sz="3400" spc="-10" dirty="0">
                <a:latin typeface="Tahoma"/>
                <a:cs typeface="Tahoma"/>
              </a:rPr>
              <a:t>l</a:t>
            </a:r>
            <a:r>
              <a:rPr sz="3400" spc="140" dirty="0">
                <a:latin typeface="Tahoma"/>
                <a:cs typeface="Tahoma"/>
              </a:rPr>
              <a:t>o</a:t>
            </a:r>
            <a:r>
              <a:rPr sz="3400" spc="135" dirty="0">
                <a:latin typeface="Tahoma"/>
                <a:cs typeface="Tahoma"/>
              </a:rPr>
              <a:t>b</a:t>
            </a:r>
            <a:r>
              <a:rPr sz="3400" spc="10" dirty="0">
                <a:latin typeface="Tahoma"/>
                <a:cs typeface="Tahoma"/>
              </a:rPr>
              <a:t>a</a:t>
            </a:r>
            <a:r>
              <a:rPr sz="3400" spc="-10" dirty="0">
                <a:latin typeface="Tahoma"/>
                <a:cs typeface="Tahoma"/>
              </a:rPr>
              <a:t>l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135" dirty="0">
                <a:latin typeface="Tahoma"/>
                <a:cs typeface="Tahoma"/>
              </a:rPr>
              <a:t>p</a:t>
            </a:r>
            <a:r>
              <a:rPr sz="3400" spc="100" dirty="0">
                <a:latin typeface="Tahoma"/>
                <a:cs typeface="Tahoma"/>
              </a:rPr>
              <a:t>u</a:t>
            </a:r>
            <a:r>
              <a:rPr sz="3400" spc="135" dirty="0">
                <a:latin typeface="Tahoma"/>
                <a:cs typeface="Tahoma"/>
              </a:rPr>
              <a:t>b</a:t>
            </a:r>
            <a:r>
              <a:rPr sz="3400" spc="-10" dirty="0">
                <a:latin typeface="Tahoma"/>
                <a:cs typeface="Tahoma"/>
              </a:rPr>
              <a:t>li</a:t>
            </a:r>
            <a:r>
              <a:rPr sz="3400" spc="45" dirty="0">
                <a:latin typeface="Tahoma"/>
                <a:cs typeface="Tahoma"/>
              </a:rPr>
              <a:t>c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100" dirty="0">
                <a:latin typeface="Tahoma"/>
                <a:cs typeface="Tahoma"/>
              </a:rPr>
              <a:t>h</a:t>
            </a:r>
            <a:r>
              <a:rPr sz="3400" spc="70" dirty="0">
                <a:latin typeface="Tahoma"/>
                <a:cs typeface="Tahoma"/>
              </a:rPr>
              <a:t>e</a:t>
            </a:r>
            <a:r>
              <a:rPr sz="3400" spc="10" dirty="0">
                <a:latin typeface="Tahoma"/>
                <a:cs typeface="Tahoma"/>
              </a:rPr>
              <a:t>a</a:t>
            </a:r>
            <a:r>
              <a:rPr sz="3400" spc="-10" dirty="0">
                <a:latin typeface="Tahoma"/>
                <a:cs typeface="Tahoma"/>
              </a:rPr>
              <a:t>l</a:t>
            </a:r>
            <a:r>
              <a:rPr sz="3400" dirty="0">
                <a:latin typeface="Tahoma"/>
                <a:cs typeface="Tahoma"/>
              </a:rPr>
              <a:t>t</a:t>
            </a:r>
            <a:r>
              <a:rPr sz="3400" spc="105" dirty="0">
                <a:latin typeface="Tahoma"/>
                <a:cs typeface="Tahoma"/>
              </a:rPr>
              <a:t>h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40" dirty="0">
                <a:latin typeface="Tahoma"/>
                <a:cs typeface="Tahoma"/>
              </a:rPr>
              <a:t>c</a:t>
            </a:r>
            <a:r>
              <a:rPr sz="3400" spc="90" dirty="0">
                <a:latin typeface="Tahoma"/>
                <a:cs typeface="Tahoma"/>
              </a:rPr>
              <a:t>r</a:t>
            </a:r>
            <a:r>
              <a:rPr sz="3400" spc="-10" dirty="0">
                <a:latin typeface="Tahoma"/>
                <a:cs typeface="Tahoma"/>
              </a:rPr>
              <a:t>i</a:t>
            </a:r>
            <a:r>
              <a:rPr sz="3400" spc="60" dirty="0">
                <a:latin typeface="Tahoma"/>
                <a:cs typeface="Tahoma"/>
              </a:rPr>
              <a:t>s</a:t>
            </a:r>
            <a:r>
              <a:rPr sz="3400" spc="-10" dirty="0">
                <a:latin typeface="Tahoma"/>
                <a:cs typeface="Tahoma"/>
              </a:rPr>
              <a:t>i</a:t>
            </a:r>
            <a:r>
              <a:rPr sz="3400" spc="60" dirty="0">
                <a:latin typeface="Tahoma"/>
                <a:cs typeface="Tahoma"/>
              </a:rPr>
              <a:t>s</a:t>
            </a:r>
            <a:r>
              <a:rPr sz="3400" spc="-225" dirty="0">
                <a:latin typeface="Tahoma"/>
                <a:cs typeface="Tahoma"/>
              </a:rPr>
              <a:t>.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-415" dirty="0">
                <a:latin typeface="Tahoma"/>
                <a:cs typeface="Tahoma"/>
              </a:rPr>
              <a:t>I</a:t>
            </a:r>
            <a:r>
              <a:rPr sz="3400" spc="100" dirty="0">
                <a:latin typeface="Tahoma"/>
                <a:cs typeface="Tahoma"/>
              </a:rPr>
              <a:t>n</a:t>
            </a:r>
            <a:r>
              <a:rPr sz="3400" dirty="0">
                <a:latin typeface="Tahoma"/>
                <a:cs typeface="Tahoma"/>
              </a:rPr>
              <a:t>t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-580" dirty="0">
                <a:latin typeface="Tahoma"/>
                <a:cs typeface="Tahoma"/>
              </a:rPr>
              <a:t>J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105" dirty="0">
                <a:latin typeface="Tahoma"/>
                <a:cs typeface="Tahoma"/>
              </a:rPr>
              <a:t>P</a:t>
            </a:r>
            <a:r>
              <a:rPr sz="3400" spc="90" dirty="0">
                <a:latin typeface="Tahoma"/>
                <a:cs typeface="Tahoma"/>
              </a:rPr>
              <a:t>r</a:t>
            </a:r>
            <a:r>
              <a:rPr sz="3400" spc="70" dirty="0">
                <a:latin typeface="Tahoma"/>
                <a:cs typeface="Tahoma"/>
              </a:rPr>
              <a:t>e</a:t>
            </a:r>
            <a:r>
              <a:rPr sz="3400" spc="-100" dirty="0">
                <a:latin typeface="Tahoma"/>
                <a:cs typeface="Tahoma"/>
              </a:rPr>
              <a:t>v  </a:t>
            </a:r>
            <a:r>
              <a:rPr sz="3400" spc="70" dirty="0">
                <a:latin typeface="Tahoma"/>
                <a:cs typeface="Tahoma"/>
              </a:rPr>
              <a:t>Med.</a:t>
            </a:r>
            <a:r>
              <a:rPr sz="3400" spc="-185" dirty="0">
                <a:latin typeface="Tahoma"/>
                <a:cs typeface="Tahoma"/>
              </a:rPr>
              <a:t> </a:t>
            </a:r>
            <a:r>
              <a:rPr sz="3400" spc="15" dirty="0">
                <a:latin typeface="Tahoma"/>
                <a:cs typeface="Tahoma"/>
              </a:rPr>
              <a:t>2012.</a:t>
            </a:r>
            <a:endParaRPr sz="3400" dirty="0">
              <a:latin typeface="Tahoma"/>
              <a:cs typeface="Tahoma"/>
            </a:endParaRPr>
          </a:p>
          <a:p>
            <a:pPr marL="137795" marR="2037080">
              <a:lnSpc>
                <a:spcPct val="115799"/>
              </a:lnSpc>
              <a:spcBef>
                <a:spcPts val="1645"/>
              </a:spcBef>
            </a:pPr>
            <a:r>
              <a:rPr sz="3400" spc="-45" dirty="0">
                <a:latin typeface="Tahoma"/>
                <a:cs typeface="Tahoma"/>
              </a:rPr>
              <a:t>Ruth,P. </a:t>
            </a:r>
            <a:r>
              <a:rPr sz="3400" spc="-25" dirty="0">
                <a:latin typeface="Tahoma"/>
                <a:cs typeface="Tahoma"/>
              </a:rPr>
              <a:t>Ann,O. </a:t>
            </a:r>
            <a:r>
              <a:rPr sz="3400" spc="-65" dirty="0">
                <a:latin typeface="Tahoma"/>
                <a:cs typeface="Tahoma"/>
              </a:rPr>
              <a:t>Jenelle,G. </a:t>
            </a:r>
            <a:r>
              <a:rPr sz="3400" spc="-80" dirty="0">
                <a:latin typeface="Tahoma"/>
                <a:cs typeface="Tahoma"/>
              </a:rPr>
              <a:t>Ken,R. </a:t>
            </a:r>
            <a:r>
              <a:rPr sz="3400" spc="-75" dirty="0">
                <a:latin typeface="Tahoma"/>
                <a:cs typeface="Tahoma"/>
              </a:rPr>
              <a:t> </a:t>
            </a:r>
            <a:r>
              <a:rPr sz="3400" spc="-5" dirty="0">
                <a:latin typeface="Tahoma"/>
                <a:cs typeface="Tahoma"/>
              </a:rPr>
              <a:t>Captian,H. </a:t>
            </a:r>
            <a:r>
              <a:rPr sz="3400" spc="-55" dirty="0">
                <a:latin typeface="Tahoma"/>
                <a:cs typeface="Tahoma"/>
              </a:rPr>
              <a:t>Terry,O. </a:t>
            </a:r>
            <a:r>
              <a:rPr sz="3400" spc="30" dirty="0">
                <a:latin typeface="Tahoma"/>
                <a:cs typeface="Tahoma"/>
              </a:rPr>
              <a:t>Preventing </a:t>
            </a:r>
            <a:r>
              <a:rPr sz="3400" spc="35" dirty="0">
                <a:latin typeface="Tahoma"/>
                <a:cs typeface="Tahoma"/>
              </a:rPr>
              <a:t> </a:t>
            </a:r>
            <a:r>
              <a:rPr sz="3400" spc="40" dirty="0">
                <a:latin typeface="Tahoma"/>
                <a:cs typeface="Tahoma"/>
              </a:rPr>
              <a:t>c</a:t>
            </a:r>
            <a:r>
              <a:rPr sz="3400" spc="100" dirty="0">
                <a:latin typeface="Tahoma"/>
                <a:cs typeface="Tahoma"/>
              </a:rPr>
              <a:t>h</a:t>
            </a:r>
            <a:r>
              <a:rPr sz="3400" spc="-10" dirty="0">
                <a:latin typeface="Tahoma"/>
                <a:cs typeface="Tahoma"/>
              </a:rPr>
              <a:t>il</a:t>
            </a:r>
            <a:r>
              <a:rPr sz="3400" spc="135" dirty="0">
                <a:latin typeface="Tahoma"/>
                <a:cs typeface="Tahoma"/>
              </a:rPr>
              <a:t>d</a:t>
            </a:r>
            <a:r>
              <a:rPr sz="3400" spc="100" dirty="0">
                <a:latin typeface="Tahoma"/>
                <a:cs typeface="Tahoma"/>
              </a:rPr>
              <a:t>h</a:t>
            </a:r>
            <a:r>
              <a:rPr sz="3400" spc="140" dirty="0">
                <a:latin typeface="Tahoma"/>
                <a:cs typeface="Tahoma"/>
              </a:rPr>
              <a:t>ood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140" dirty="0">
                <a:latin typeface="Tahoma"/>
                <a:cs typeface="Tahoma"/>
              </a:rPr>
              <a:t>o</a:t>
            </a:r>
            <a:r>
              <a:rPr sz="3400" spc="135" dirty="0">
                <a:latin typeface="Tahoma"/>
                <a:cs typeface="Tahoma"/>
              </a:rPr>
              <a:t>b</a:t>
            </a:r>
            <a:r>
              <a:rPr sz="3400" spc="70" dirty="0">
                <a:latin typeface="Tahoma"/>
                <a:cs typeface="Tahoma"/>
              </a:rPr>
              <a:t>e</a:t>
            </a:r>
            <a:r>
              <a:rPr sz="3400" spc="60" dirty="0">
                <a:latin typeface="Tahoma"/>
                <a:cs typeface="Tahoma"/>
              </a:rPr>
              <a:t>s</a:t>
            </a:r>
            <a:r>
              <a:rPr sz="3400" spc="-10" dirty="0">
                <a:latin typeface="Tahoma"/>
                <a:cs typeface="Tahoma"/>
              </a:rPr>
              <a:t>i</a:t>
            </a:r>
            <a:r>
              <a:rPr sz="3400" dirty="0">
                <a:latin typeface="Tahoma"/>
                <a:cs typeface="Tahoma"/>
              </a:rPr>
              <a:t>t</a:t>
            </a:r>
            <a:r>
              <a:rPr sz="3400" spc="-135" dirty="0">
                <a:latin typeface="Tahoma"/>
                <a:cs typeface="Tahoma"/>
              </a:rPr>
              <a:t>y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-225" dirty="0">
                <a:latin typeface="Tahoma"/>
                <a:cs typeface="Tahoma"/>
              </a:rPr>
              <a:t>.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-75" dirty="0">
                <a:latin typeface="Tahoma"/>
                <a:cs typeface="Tahoma"/>
              </a:rPr>
              <a:t>F</a:t>
            </a:r>
            <a:r>
              <a:rPr sz="3400" spc="70" dirty="0">
                <a:latin typeface="Tahoma"/>
                <a:cs typeface="Tahoma"/>
              </a:rPr>
              <a:t>e</a:t>
            </a:r>
            <a:r>
              <a:rPr sz="3400" spc="140" dirty="0">
                <a:latin typeface="Tahoma"/>
                <a:cs typeface="Tahoma"/>
              </a:rPr>
              <a:t>b</a:t>
            </a:r>
            <a:r>
              <a:rPr sz="3400" spc="-180" dirty="0">
                <a:latin typeface="Tahoma"/>
                <a:cs typeface="Tahoma"/>
              </a:rPr>
              <a:t> </a:t>
            </a:r>
            <a:r>
              <a:rPr sz="3400" spc="-225" dirty="0">
                <a:latin typeface="Tahoma"/>
                <a:cs typeface="Tahoma"/>
              </a:rPr>
              <a:t>.</a:t>
            </a:r>
            <a:r>
              <a:rPr sz="3400" spc="75" dirty="0">
                <a:latin typeface="Tahoma"/>
                <a:cs typeface="Tahoma"/>
              </a:rPr>
              <a:t>11</a:t>
            </a:r>
            <a:r>
              <a:rPr sz="3400" spc="-300" dirty="0">
                <a:latin typeface="Tahoma"/>
                <a:cs typeface="Tahoma"/>
              </a:rPr>
              <a:t>,</a:t>
            </a:r>
            <a:r>
              <a:rPr sz="3400" spc="75" dirty="0">
                <a:latin typeface="Tahoma"/>
                <a:cs typeface="Tahoma"/>
              </a:rPr>
              <a:t>202</a:t>
            </a:r>
            <a:r>
              <a:rPr sz="3400" spc="80" dirty="0">
                <a:latin typeface="Tahoma"/>
                <a:cs typeface="Tahoma"/>
              </a:rPr>
              <a:t>2</a:t>
            </a:r>
            <a:endParaRPr sz="3400" dirty="0">
              <a:latin typeface="Tahoma"/>
              <a:cs typeface="Tahoma"/>
            </a:endParaRPr>
          </a:p>
          <a:p>
            <a:pPr marL="123189" marR="5080" algn="just">
              <a:lnSpc>
                <a:spcPct val="115799"/>
              </a:lnSpc>
              <a:spcBef>
                <a:spcPts val="1910"/>
              </a:spcBef>
            </a:pPr>
            <a:r>
              <a:rPr sz="3400" spc="-40" dirty="0">
                <a:latin typeface="Tahoma"/>
                <a:cs typeface="Tahoma"/>
              </a:rPr>
              <a:t>Shira,Eytan. </a:t>
            </a:r>
            <a:r>
              <a:rPr sz="3400" spc="200" dirty="0">
                <a:latin typeface="Tahoma"/>
                <a:cs typeface="Tahoma"/>
              </a:rPr>
              <a:t>MD </a:t>
            </a:r>
            <a:r>
              <a:rPr sz="3400" spc="60" dirty="0">
                <a:latin typeface="Tahoma"/>
                <a:cs typeface="Tahoma"/>
              </a:rPr>
              <a:t>.Childhood </a:t>
            </a:r>
            <a:r>
              <a:rPr sz="3400" spc="35" dirty="0">
                <a:latin typeface="Tahoma"/>
                <a:cs typeface="Tahoma"/>
              </a:rPr>
              <a:t>obesity </a:t>
            </a:r>
            <a:r>
              <a:rPr sz="3400" spc="-395" dirty="0">
                <a:latin typeface="Tahoma"/>
                <a:cs typeface="Tahoma"/>
              </a:rPr>
              <a:t>: </a:t>
            </a:r>
            <a:r>
              <a:rPr sz="3400" spc="-50" dirty="0">
                <a:latin typeface="Tahoma"/>
                <a:cs typeface="Tahoma"/>
              </a:rPr>
              <a:t>Sings, </a:t>
            </a:r>
            <a:r>
              <a:rPr sz="3400" spc="-1050" dirty="0">
                <a:latin typeface="Tahoma"/>
                <a:cs typeface="Tahoma"/>
              </a:rPr>
              <a:t> </a:t>
            </a:r>
            <a:r>
              <a:rPr sz="3400" spc="10" dirty="0">
                <a:latin typeface="Tahoma"/>
                <a:cs typeface="Tahoma"/>
              </a:rPr>
              <a:t>Causes, </a:t>
            </a:r>
            <a:r>
              <a:rPr sz="3400" spc="30" dirty="0">
                <a:latin typeface="Tahoma"/>
                <a:cs typeface="Tahoma"/>
              </a:rPr>
              <a:t>Treatment </a:t>
            </a:r>
            <a:r>
              <a:rPr sz="3400" spc="85" dirty="0">
                <a:latin typeface="Tahoma"/>
                <a:cs typeface="Tahoma"/>
              </a:rPr>
              <a:t>and </a:t>
            </a:r>
            <a:r>
              <a:rPr sz="3400" spc="45" dirty="0">
                <a:latin typeface="Tahoma"/>
                <a:cs typeface="Tahoma"/>
              </a:rPr>
              <a:t>Pravention </a:t>
            </a:r>
            <a:r>
              <a:rPr sz="3400" spc="-225" dirty="0">
                <a:latin typeface="Tahoma"/>
                <a:cs typeface="Tahoma"/>
              </a:rPr>
              <a:t>.</a:t>
            </a:r>
            <a:r>
              <a:rPr sz="3400" spc="-220" dirty="0">
                <a:latin typeface="Tahoma"/>
                <a:cs typeface="Tahoma"/>
              </a:rPr>
              <a:t> </a:t>
            </a:r>
            <a:r>
              <a:rPr sz="3400" spc="135" dirty="0">
                <a:latin typeface="Tahoma"/>
                <a:cs typeface="Tahoma"/>
              </a:rPr>
              <a:t>Mar </a:t>
            </a:r>
            <a:r>
              <a:rPr sz="3400" spc="140" dirty="0">
                <a:latin typeface="Tahoma"/>
                <a:cs typeface="Tahoma"/>
              </a:rPr>
              <a:t> </a:t>
            </a:r>
            <a:r>
              <a:rPr sz="3400" spc="25" dirty="0">
                <a:latin typeface="Tahoma"/>
                <a:cs typeface="Tahoma"/>
              </a:rPr>
              <a:t>28,2022</a:t>
            </a:r>
            <a:endParaRPr sz="3400" dirty="0">
              <a:latin typeface="Tahoma"/>
              <a:cs typeface="Tahoma"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202E6B05-2FDB-B2E8-4A4A-35DA42B73B9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585382" y="622482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14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3600" y="4026681"/>
            <a:ext cx="5057774" cy="6181724"/>
          </a:xfrm>
          <a:prstGeom prst="rect">
            <a:avLst/>
          </a:prstGeom>
        </p:spPr>
      </p:pic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1923688" y="323996"/>
            <a:ext cx="13837285" cy="3721735"/>
          </a:xfrm>
          <a:prstGeom prst="rect">
            <a:avLst/>
          </a:prstGeom>
        </p:spPr>
        <p:txBody>
          <a:bodyPr vert="horz" wrap="square" lIns="0" tIns="629285" rIns="0" bIns="0" rtlCol="0">
            <a:spAutoFit/>
          </a:bodyPr>
          <a:lstStyle/>
          <a:p>
            <a:pPr marL="2210435" marR="5080" indent="-2198370">
              <a:lnSpc>
                <a:spcPct val="71400"/>
              </a:lnSpc>
              <a:spcBef>
                <a:spcPts val="4955"/>
              </a:spcBef>
            </a:pPr>
            <a:r>
              <a:rPr sz="14150" spc="655" dirty="0"/>
              <a:t>THANK</a:t>
            </a:r>
            <a:r>
              <a:rPr sz="14150" spc="-765" dirty="0"/>
              <a:t> </a:t>
            </a:r>
            <a:r>
              <a:rPr sz="14150" spc="415" dirty="0"/>
              <a:t>YOU</a:t>
            </a:r>
            <a:r>
              <a:rPr sz="14150" spc="-760" dirty="0"/>
              <a:t> </a:t>
            </a:r>
            <a:r>
              <a:rPr sz="14150" spc="705" dirty="0"/>
              <a:t>FOR </a:t>
            </a:r>
            <a:r>
              <a:rPr sz="14150" spc="-4250" dirty="0"/>
              <a:t> </a:t>
            </a:r>
            <a:r>
              <a:rPr sz="14150" spc="360" dirty="0"/>
              <a:t>LISTENING</a:t>
            </a:r>
            <a:endParaRPr sz="14150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3E0C87C3-CA17-CA2B-CE9F-3EE532BB28E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657853" y="660073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15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2857499"/>
            <a:ext cx="6362699" cy="7303453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5155434" y="1465200"/>
            <a:ext cx="725170" cy="756285"/>
            <a:chOff x="15155434" y="1465200"/>
            <a:chExt cx="725170" cy="756285"/>
          </a:xfrm>
        </p:grpSpPr>
        <p:sp>
          <p:nvSpPr>
            <p:cNvPr id="4" name="object 4"/>
            <p:cNvSpPr/>
            <p:nvPr/>
          </p:nvSpPr>
          <p:spPr>
            <a:xfrm>
              <a:off x="15177839" y="1484919"/>
              <a:ext cx="683260" cy="712470"/>
            </a:xfrm>
            <a:custGeom>
              <a:avLst/>
              <a:gdLst/>
              <a:ahLst/>
              <a:cxnLst/>
              <a:rect l="l" t="t" r="r" b="b"/>
              <a:pathLst>
                <a:path w="683259" h="712469">
                  <a:moveTo>
                    <a:pt x="93487" y="647581"/>
                  </a:moveTo>
                  <a:lnTo>
                    <a:pt x="77918" y="591378"/>
                  </a:lnTo>
                  <a:lnTo>
                    <a:pt x="90001" y="510810"/>
                  </a:lnTo>
                  <a:lnTo>
                    <a:pt x="110996" y="438526"/>
                  </a:lnTo>
                  <a:lnTo>
                    <a:pt x="122159" y="407176"/>
                  </a:lnTo>
                  <a:lnTo>
                    <a:pt x="99634" y="381962"/>
                  </a:lnTo>
                  <a:lnTo>
                    <a:pt x="51914" y="322394"/>
                  </a:lnTo>
                  <a:lnTo>
                    <a:pt x="8776" y="252579"/>
                  </a:lnTo>
                  <a:lnTo>
                    <a:pt x="0" y="196623"/>
                  </a:lnTo>
                  <a:lnTo>
                    <a:pt x="46540" y="168475"/>
                  </a:lnTo>
                  <a:lnTo>
                    <a:pt x="123640" y="163092"/>
                  </a:lnTo>
                  <a:lnTo>
                    <a:pt x="195876" y="168583"/>
                  </a:lnTo>
                  <a:lnTo>
                    <a:pt x="227827" y="173056"/>
                  </a:lnTo>
                  <a:lnTo>
                    <a:pt x="242913" y="144184"/>
                  </a:lnTo>
                  <a:lnTo>
                    <a:pt x="280501" y="81642"/>
                  </a:lnTo>
                  <a:lnTo>
                    <a:pt x="329081" y="21543"/>
                  </a:lnTo>
                  <a:lnTo>
                    <a:pt x="377145" y="0"/>
                  </a:lnTo>
                  <a:lnTo>
                    <a:pt x="414172" y="40158"/>
                  </a:lnTo>
                  <a:lnTo>
                    <a:pt x="440398" y="116231"/>
                  </a:lnTo>
                  <a:lnTo>
                    <a:pt x="456003" y="189945"/>
                  </a:lnTo>
                  <a:lnTo>
                    <a:pt x="461164" y="223021"/>
                  </a:lnTo>
                  <a:lnTo>
                    <a:pt x="493742" y="226867"/>
                  </a:lnTo>
                  <a:lnTo>
                    <a:pt x="566536" y="240206"/>
                  </a:lnTo>
                  <a:lnTo>
                    <a:pt x="642134" y="265740"/>
                  </a:lnTo>
                  <a:lnTo>
                    <a:pt x="683126" y="306172"/>
                  </a:lnTo>
                  <a:lnTo>
                    <a:pt x="664000" y="360959"/>
                  </a:lnTo>
                  <a:lnTo>
                    <a:pt x="606350" y="413764"/>
                  </a:lnTo>
                  <a:lnTo>
                    <a:pt x="545705" y="453545"/>
                  </a:lnTo>
                  <a:lnTo>
                    <a:pt x="517594" y="469259"/>
                  </a:lnTo>
                  <a:lnTo>
                    <a:pt x="522942" y="503355"/>
                  </a:lnTo>
                  <a:lnTo>
                    <a:pt x="531022" y="580441"/>
                  </a:lnTo>
                  <a:lnTo>
                    <a:pt x="529891" y="662711"/>
                  </a:lnTo>
                  <a:lnTo>
                    <a:pt x="507606" y="712359"/>
                  </a:lnTo>
                  <a:lnTo>
                    <a:pt x="457387" y="705817"/>
                  </a:lnTo>
                  <a:lnTo>
                    <a:pt x="395023" y="664347"/>
                  </a:lnTo>
                  <a:lnTo>
                    <a:pt x="341912" y="617669"/>
                  </a:lnTo>
                  <a:lnTo>
                    <a:pt x="319453" y="595505"/>
                  </a:lnTo>
                  <a:lnTo>
                    <a:pt x="290910" y="609931"/>
                  </a:lnTo>
                  <a:lnTo>
                    <a:pt x="224510" y="638313"/>
                  </a:lnTo>
                  <a:lnTo>
                    <a:pt x="149089" y="658310"/>
                  </a:lnTo>
                  <a:lnTo>
                    <a:pt x="93487" y="647581"/>
                  </a:lnTo>
                  <a:close/>
                </a:path>
              </a:pathLst>
            </a:custGeom>
            <a:solidFill>
              <a:srgbClr val="CDDE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5155434" y="1465200"/>
              <a:ext cx="725170" cy="756285"/>
            </a:xfrm>
            <a:custGeom>
              <a:avLst/>
              <a:gdLst/>
              <a:ahLst/>
              <a:cxnLst/>
              <a:rect l="l" t="t" r="r" b="b"/>
              <a:pathLst>
                <a:path w="725169" h="756285">
                  <a:moveTo>
                    <a:pt x="521724" y="268143"/>
                  </a:moveTo>
                  <a:lnTo>
                    <a:pt x="501162" y="224212"/>
                  </a:lnTo>
                  <a:lnTo>
                    <a:pt x="542197" y="229792"/>
                  </a:lnTo>
                  <a:lnTo>
                    <a:pt x="594061" y="240070"/>
                  </a:lnTo>
                  <a:lnTo>
                    <a:pt x="647412" y="256164"/>
                  </a:lnTo>
                  <a:lnTo>
                    <a:pt x="692913" y="279189"/>
                  </a:lnTo>
                  <a:lnTo>
                    <a:pt x="721223" y="310262"/>
                  </a:lnTo>
                  <a:lnTo>
                    <a:pt x="725103" y="321463"/>
                  </a:lnTo>
                  <a:lnTo>
                    <a:pt x="724805" y="350690"/>
                  </a:lnTo>
                  <a:lnTo>
                    <a:pt x="710741" y="381668"/>
                  </a:lnTo>
                  <a:lnTo>
                    <a:pt x="710489" y="381966"/>
                  </a:lnTo>
                  <a:lnTo>
                    <a:pt x="684888" y="327271"/>
                  </a:lnTo>
                  <a:lnTo>
                    <a:pt x="657075" y="303972"/>
                  </a:lnTo>
                  <a:lnTo>
                    <a:pt x="605586" y="284939"/>
                  </a:lnTo>
                  <a:lnTo>
                    <a:pt x="543015" y="270970"/>
                  </a:lnTo>
                  <a:lnTo>
                    <a:pt x="521724" y="268143"/>
                  </a:lnTo>
                  <a:close/>
                </a:path>
                <a:path w="725169" h="756285">
                  <a:moveTo>
                    <a:pt x="149541" y="698084"/>
                  </a:moveTo>
                  <a:lnTo>
                    <a:pt x="126638" y="649152"/>
                  </a:lnTo>
                  <a:lnTo>
                    <a:pt x="127992" y="651127"/>
                  </a:lnTo>
                  <a:lnTo>
                    <a:pt x="129478" y="652512"/>
                  </a:lnTo>
                  <a:lnTo>
                    <a:pt x="209730" y="649270"/>
                  </a:lnTo>
                  <a:lnTo>
                    <a:pt x="270265" y="627323"/>
                  </a:lnTo>
                  <a:lnTo>
                    <a:pt x="332206" y="597449"/>
                  </a:lnTo>
                  <a:lnTo>
                    <a:pt x="340129" y="593136"/>
                  </a:lnTo>
                  <a:lnTo>
                    <a:pt x="349974" y="594691"/>
                  </a:lnTo>
                  <a:lnTo>
                    <a:pt x="378563" y="623211"/>
                  </a:lnTo>
                  <a:lnTo>
                    <a:pt x="430148" y="668513"/>
                  </a:lnTo>
                  <a:lnTo>
                    <a:pt x="473673" y="699377"/>
                  </a:lnTo>
                  <a:lnTo>
                    <a:pt x="515586" y="715324"/>
                  </a:lnTo>
                  <a:lnTo>
                    <a:pt x="520111" y="714440"/>
                  </a:lnTo>
                  <a:lnTo>
                    <a:pt x="523427" y="710755"/>
                  </a:lnTo>
                  <a:lnTo>
                    <a:pt x="529452" y="695527"/>
                  </a:lnTo>
                  <a:lnTo>
                    <a:pt x="534123" y="661476"/>
                  </a:lnTo>
                  <a:lnTo>
                    <a:pt x="533378" y="601322"/>
                  </a:lnTo>
                  <a:lnTo>
                    <a:pt x="529849" y="560978"/>
                  </a:lnTo>
                  <a:lnTo>
                    <a:pt x="521832" y="501910"/>
                  </a:lnTo>
                  <a:lnTo>
                    <a:pt x="518649" y="483756"/>
                  </a:lnTo>
                  <a:lnTo>
                    <a:pt x="522909" y="475039"/>
                  </a:lnTo>
                  <a:lnTo>
                    <a:pt x="573656" y="446503"/>
                  </a:lnTo>
                  <a:lnTo>
                    <a:pt x="617027" y="417024"/>
                  </a:lnTo>
                  <a:lnTo>
                    <a:pt x="654459" y="385725"/>
                  </a:lnTo>
                  <a:lnTo>
                    <a:pt x="679565" y="355771"/>
                  </a:lnTo>
                  <a:lnTo>
                    <a:pt x="685958" y="330323"/>
                  </a:lnTo>
                  <a:lnTo>
                    <a:pt x="685730" y="329327"/>
                  </a:lnTo>
                  <a:lnTo>
                    <a:pt x="685369" y="328297"/>
                  </a:lnTo>
                  <a:lnTo>
                    <a:pt x="710489" y="381966"/>
                  </a:lnTo>
                  <a:lnTo>
                    <a:pt x="682764" y="414624"/>
                  </a:lnTo>
                  <a:lnTo>
                    <a:pt x="640726" y="449781"/>
                  </a:lnTo>
                  <a:lnTo>
                    <a:pt x="596377" y="479802"/>
                  </a:lnTo>
                  <a:lnTo>
                    <a:pt x="562194" y="499971"/>
                  </a:lnTo>
                  <a:lnTo>
                    <a:pt x="564944" y="518226"/>
                  </a:lnTo>
                  <a:lnTo>
                    <a:pt x="568067" y="541824"/>
                  </a:lnTo>
                  <a:lnTo>
                    <a:pt x="571074" y="569253"/>
                  </a:lnTo>
                  <a:lnTo>
                    <a:pt x="573475" y="599003"/>
                  </a:lnTo>
                  <a:lnTo>
                    <a:pt x="574556" y="656935"/>
                  </a:lnTo>
                  <a:lnTo>
                    <a:pt x="569421" y="700925"/>
                  </a:lnTo>
                  <a:lnTo>
                    <a:pt x="557922" y="731633"/>
                  </a:lnTo>
                  <a:lnTo>
                    <a:pt x="539913" y="749719"/>
                  </a:lnTo>
                  <a:lnTo>
                    <a:pt x="515430" y="755909"/>
                  </a:lnTo>
                  <a:lnTo>
                    <a:pt x="485175" y="749805"/>
                  </a:lnTo>
                  <a:lnTo>
                    <a:pt x="448558" y="731189"/>
                  </a:lnTo>
                  <a:lnTo>
                    <a:pt x="404987" y="699841"/>
                  </a:lnTo>
                  <a:lnTo>
                    <a:pt x="366072" y="666484"/>
                  </a:lnTo>
                  <a:lnTo>
                    <a:pt x="338128" y="639978"/>
                  </a:lnTo>
                  <a:lnTo>
                    <a:pt x="322631" y="647631"/>
                  </a:lnTo>
                  <a:lnTo>
                    <a:pt x="281396" y="666153"/>
                  </a:lnTo>
                  <a:lnTo>
                    <a:pt x="202014" y="693011"/>
                  </a:lnTo>
                  <a:lnTo>
                    <a:pt x="159611" y="699190"/>
                  </a:lnTo>
                  <a:lnTo>
                    <a:pt x="149541" y="698084"/>
                  </a:lnTo>
                  <a:close/>
                </a:path>
                <a:path w="725169" h="756285">
                  <a:moveTo>
                    <a:pt x="13460" y="281754"/>
                  </a:moveTo>
                  <a:lnTo>
                    <a:pt x="4676" y="259675"/>
                  </a:lnTo>
                  <a:lnTo>
                    <a:pt x="195" y="240105"/>
                  </a:lnTo>
                  <a:lnTo>
                    <a:pt x="0" y="222909"/>
                  </a:lnTo>
                  <a:lnTo>
                    <a:pt x="4073" y="207958"/>
                  </a:lnTo>
                  <a:lnTo>
                    <a:pt x="21039" y="186850"/>
                  </a:lnTo>
                  <a:lnTo>
                    <a:pt x="50252" y="172309"/>
                  </a:lnTo>
                  <a:lnTo>
                    <a:pt x="91962" y="164259"/>
                  </a:lnTo>
                  <a:lnTo>
                    <a:pt x="146419" y="162620"/>
                  </a:lnTo>
                  <a:lnTo>
                    <a:pt x="174029" y="163889"/>
                  </a:lnTo>
                  <a:lnTo>
                    <a:pt x="199544" y="165960"/>
                  </a:lnTo>
                  <a:lnTo>
                    <a:pt x="221607" y="168363"/>
                  </a:lnTo>
                  <a:lnTo>
                    <a:pt x="238860" y="170629"/>
                  </a:lnTo>
                  <a:lnTo>
                    <a:pt x="247102" y="155155"/>
                  </a:lnTo>
                  <a:lnTo>
                    <a:pt x="271209" y="113453"/>
                  </a:lnTo>
                  <a:lnTo>
                    <a:pt x="319234" y="45783"/>
                  </a:lnTo>
                  <a:lnTo>
                    <a:pt x="349491" y="16295"/>
                  </a:lnTo>
                  <a:lnTo>
                    <a:pt x="403762" y="0"/>
                  </a:lnTo>
                  <a:lnTo>
                    <a:pt x="418398" y="5905"/>
                  </a:lnTo>
                  <a:lnTo>
                    <a:pt x="456373" y="54771"/>
                  </a:lnTo>
                  <a:lnTo>
                    <a:pt x="473103" y="98797"/>
                  </a:lnTo>
                  <a:lnTo>
                    <a:pt x="486080" y="146472"/>
                  </a:lnTo>
                  <a:lnTo>
                    <a:pt x="495401" y="190657"/>
                  </a:lnTo>
                  <a:lnTo>
                    <a:pt x="501162" y="224212"/>
                  </a:lnTo>
                  <a:lnTo>
                    <a:pt x="521724" y="268143"/>
                  </a:lnTo>
                  <a:lnTo>
                    <a:pt x="511298" y="266759"/>
                  </a:lnTo>
                  <a:lnTo>
                    <a:pt x="420038" y="71781"/>
                  </a:lnTo>
                  <a:lnTo>
                    <a:pt x="410797" y="54752"/>
                  </a:lnTo>
                  <a:lnTo>
                    <a:pt x="403348" y="45066"/>
                  </a:lnTo>
                  <a:lnTo>
                    <a:pt x="398069" y="40653"/>
                  </a:lnTo>
                  <a:lnTo>
                    <a:pt x="395334" y="39443"/>
                  </a:lnTo>
                  <a:lnTo>
                    <a:pt x="385669" y="41370"/>
                  </a:lnTo>
                  <a:lnTo>
                    <a:pt x="347678" y="74864"/>
                  </a:lnTo>
                  <a:lnTo>
                    <a:pt x="319606" y="112704"/>
                  </a:lnTo>
                  <a:lnTo>
                    <a:pt x="283186" y="173286"/>
                  </a:lnTo>
                  <a:lnTo>
                    <a:pt x="268285" y="201761"/>
                  </a:lnTo>
                  <a:lnTo>
                    <a:pt x="264549" y="207044"/>
                  </a:lnTo>
                  <a:lnTo>
                    <a:pt x="259465" y="210776"/>
                  </a:lnTo>
                  <a:lnTo>
                    <a:pt x="253470" y="212734"/>
                  </a:lnTo>
                  <a:lnTo>
                    <a:pt x="247002" y="212694"/>
                  </a:lnTo>
                  <a:lnTo>
                    <a:pt x="178388" y="204420"/>
                  </a:lnTo>
                  <a:lnTo>
                    <a:pt x="114457" y="203136"/>
                  </a:lnTo>
                  <a:lnTo>
                    <a:pt x="65388" y="209620"/>
                  </a:lnTo>
                  <a:lnTo>
                    <a:pt x="64200" y="210276"/>
                  </a:lnTo>
                  <a:lnTo>
                    <a:pt x="40736" y="224730"/>
                  </a:lnTo>
                  <a:lnTo>
                    <a:pt x="39884" y="228188"/>
                  </a:lnTo>
                  <a:lnTo>
                    <a:pt x="40052" y="235425"/>
                  </a:lnTo>
                  <a:lnTo>
                    <a:pt x="42826" y="247319"/>
                  </a:lnTo>
                  <a:lnTo>
                    <a:pt x="49792" y="264751"/>
                  </a:lnTo>
                  <a:lnTo>
                    <a:pt x="148843" y="476376"/>
                  </a:lnTo>
                  <a:lnTo>
                    <a:pt x="146148" y="484223"/>
                  </a:lnTo>
                  <a:lnTo>
                    <a:pt x="121386" y="431318"/>
                  </a:lnTo>
                  <a:lnTo>
                    <a:pt x="98836" y="405468"/>
                  </a:lnTo>
                  <a:lnTo>
                    <a:pt x="68985" y="368468"/>
                  </a:lnTo>
                  <a:lnTo>
                    <a:pt x="38353" y="325502"/>
                  </a:lnTo>
                  <a:lnTo>
                    <a:pt x="13460" y="281754"/>
                  </a:lnTo>
                  <a:close/>
                </a:path>
                <a:path w="725169" h="756285">
                  <a:moveTo>
                    <a:pt x="465699" y="251865"/>
                  </a:moveTo>
                  <a:lnTo>
                    <a:pt x="463648" y="245237"/>
                  </a:lnTo>
                  <a:lnTo>
                    <a:pt x="460820" y="226312"/>
                  </a:lnTo>
                  <a:lnTo>
                    <a:pt x="452581" y="181150"/>
                  </a:lnTo>
                  <a:lnTo>
                    <a:pt x="438973" y="124668"/>
                  </a:lnTo>
                  <a:lnTo>
                    <a:pt x="420038" y="71781"/>
                  </a:lnTo>
                  <a:lnTo>
                    <a:pt x="511298" y="266759"/>
                  </a:lnTo>
                  <a:lnTo>
                    <a:pt x="481955" y="262863"/>
                  </a:lnTo>
                  <a:lnTo>
                    <a:pt x="475283" y="261092"/>
                  </a:lnTo>
                  <a:lnTo>
                    <a:pt x="469721" y="257287"/>
                  </a:lnTo>
                  <a:lnTo>
                    <a:pt x="465699" y="251865"/>
                  </a:lnTo>
                  <a:close/>
                </a:path>
                <a:path w="725169" h="756285">
                  <a:moveTo>
                    <a:pt x="148843" y="476376"/>
                  </a:moveTo>
                  <a:lnTo>
                    <a:pt x="49792" y="264751"/>
                  </a:lnTo>
                  <a:lnTo>
                    <a:pt x="79203" y="314391"/>
                  </a:lnTo>
                  <a:lnTo>
                    <a:pt x="115216" y="362226"/>
                  </a:lnTo>
                  <a:lnTo>
                    <a:pt x="145849" y="398405"/>
                  </a:lnTo>
                  <a:lnTo>
                    <a:pt x="159121" y="413077"/>
                  </a:lnTo>
                  <a:lnTo>
                    <a:pt x="160618" y="414667"/>
                  </a:lnTo>
                  <a:lnTo>
                    <a:pt x="161828" y="416465"/>
                  </a:lnTo>
                  <a:lnTo>
                    <a:pt x="165044" y="423336"/>
                  </a:lnTo>
                  <a:lnTo>
                    <a:pt x="165317" y="429104"/>
                  </a:lnTo>
                  <a:lnTo>
                    <a:pt x="163284" y="434343"/>
                  </a:lnTo>
                  <a:lnTo>
                    <a:pt x="148843" y="476376"/>
                  </a:lnTo>
                  <a:close/>
                </a:path>
                <a:path w="725169" h="756285">
                  <a:moveTo>
                    <a:pt x="92534" y="670923"/>
                  </a:moveTo>
                  <a:lnTo>
                    <a:pt x="89128" y="663644"/>
                  </a:lnTo>
                  <a:lnTo>
                    <a:pt x="80531" y="621217"/>
                  </a:lnTo>
                  <a:lnTo>
                    <a:pt x="84242" y="568973"/>
                  </a:lnTo>
                  <a:lnTo>
                    <a:pt x="95478" y="514711"/>
                  </a:lnTo>
                  <a:lnTo>
                    <a:pt x="109453" y="466227"/>
                  </a:lnTo>
                  <a:lnTo>
                    <a:pt x="121386" y="431318"/>
                  </a:lnTo>
                  <a:lnTo>
                    <a:pt x="146148" y="484223"/>
                  </a:lnTo>
                  <a:lnTo>
                    <a:pt x="144738" y="488325"/>
                  </a:lnTo>
                  <a:lnTo>
                    <a:pt x="128705" y="549513"/>
                  </a:lnTo>
                  <a:lnTo>
                    <a:pt x="120507" y="606190"/>
                  </a:lnTo>
                  <a:lnTo>
                    <a:pt x="125462" y="646638"/>
                  </a:lnTo>
                  <a:lnTo>
                    <a:pt x="149541" y="698084"/>
                  </a:lnTo>
                  <a:lnTo>
                    <a:pt x="126463" y="695547"/>
                  </a:lnTo>
                  <a:lnTo>
                    <a:pt x="102306" y="682090"/>
                  </a:lnTo>
                  <a:lnTo>
                    <a:pt x="96970" y="677128"/>
                  </a:lnTo>
                  <a:lnTo>
                    <a:pt x="92534" y="670923"/>
                  </a:lnTo>
                  <a:close/>
                </a:path>
              </a:pathLst>
            </a:custGeom>
            <a:solidFill>
              <a:srgbClr val="3A2F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5586621" y="1796493"/>
              <a:ext cx="198120" cy="316230"/>
            </a:xfrm>
            <a:custGeom>
              <a:avLst/>
              <a:gdLst/>
              <a:ahLst/>
              <a:cxnLst/>
              <a:rect l="l" t="t" r="r" b="b"/>
              <a:pathLst>
                <a:path w="198119" h="316230">
                  <a:moveTo>
                    <a:pt x="13703" y="106596"/>
                  </a:moveTo>
                  <a:lnTo>
                    <a:pt x="32232" y="70136"/>
                  </a:lnTo>
                  <a:lnTo>
                    <a:pt x="49381" y="66894"/>
                  </a:lnTo>
                  <a:lnTo>
                    <a:pt x="66653" y="60944"/>
                  </a:lnTo>
                  <a:lnTo>
                    <a:pt x="115263" y="39895"/>
                  </a:lnTo>
                  <a:lnTo>
                    <a:pt x="156946" y="14792"/>
                  </a:lnTo>
                  <a:lnTo>
                    <a:pt x="171648" y="3690"/>
                  </a:lnTo>
                  <a:lnTo>
                    <a:pt x="181923" y="0"/>
                  </a:lnTo>
                  <a:lnTo>
                    <a:pt x="191731" y="4125"/>
                  </a:lnTo>
                  <a:lnTo>
                    <a:pt x="197717" y="13280"/>
                  </a:lnTo>
                  <a:lnTo>
                    <a:pt x="196526" y="24677"/>
                  </a:lnTo>
                  <a:lnTo>
                    <a:pt x="195217" y="28524"/>
                  </a:lnTo>
                  <a:lnTo>
                    <a:pt x="191685" y="30649"/>
                  </a:lnTo>
                  <a:lnTo>
                    <a:pt x="188951" y="33296"/>
                  </a:lnTo>
                  <a:lnTo>
                    <a:pt x="151714" y="62850"/>
                  </a:lnTo>
                  <a:lnTo>
                    <a:pt x="111492" y="87010"/>
                  </a:lnTo>
                  <a:lnTo>
                    <a:pt x="91130" y="98669"/>
                  </a:lnTo>
                  <a:lnTo>
                    <a:pt x="84319" y="102642"/>
                  </a:lnTo>
                  <a:lnTo>
                    <a:pt x="70427" y="110088"/>
                  </a:lnTo>
                  <a:lnTo>
                    <a:pt x="63590" y="113994"/>
                  </a:lnTo>
                  <a:lnTo>
                    <a:pt x="53299" y="120472"/>
                  </a:lnTo>
                  <a:lnTo>
                    <a:pt x="51725" y="121397"/>
                  </a:lnTo>
                  <a:lnTo>
                    <a:pt x="47293" y="124583"/>
                  </a:lnTo>
                  <a:lnTo>
                    <a:pt x="41526" y="125425"/>
                  </a:lnTo>
                  <a:lnTo>
                    <a:pt x="36081" y="124846"/>
                  </a:lnTo>
                  <a:lnTo>
                    <a:pt x="22411" y="118832"/>
                  </a:lnTo>
                  <a:lnTo>
                    <a:pt x="13703" y="106596"/>
                  </a:lnTo>
                  <a:close/>
                </a:path>
                <a:path w="198119" h="316230">
                  <a:moveTo>
                    <a:pt x="72458" y="259559"/>
                  </a:moveTo>
                  <a:lnTo>
                    <a:pt x="52755" y="217463"/>
                  </a:lnTo>
                  <a:lnTo>
                    <a:pt x="53478" y="218552"/>
                  </a:lnTo>
                  <a:lnTo>
                    <a:pt x="54839" y="220752"/>
                  </a:lnTo>
                  <a:lnTo>
                    <a:pt x="57009" y="224177"/>
                  </a:lnTo>
                  <a:lnTo>
                    <a:pt x="63402" y="235418"/>
                  </a:lnTo>
                  <a:lnTo>
                    <a:pt x="68493" y="247283"/>
                  </a:lnTo>
                  <a:lnTo>
                    <a:pt x="72458" y="259559"/>
                  </a:lnTo>
                  <a:close/>
                </a:path>
                <a:path w="198119" h="316230">
                  <a:moveTo>
                    <a:pt x="54388" y="220004"/>
                  </a:moveTo>
                  <a:lnTo>
                    <a:pt x="54786" y="220638"/>
                  </a:lnTo>
                  <a:lnTo>
                    <a:pt x="54388" y="220004"/>
                  </a:lnTo>
                  <a:close/>
                </a:path>
                <a:path w="198119" h="316230">
                  <a:moveTo>
                    <a:pt x="5263" y="222421"/>
                  </a:moveTo>
                  <a:lnTo>
                    <a:pt x="0" y="210220"/>
                  </a:lnTo>
                  <a:lnTo>
                    <a:pt x="2093" y="197988"/>
                  </a:lnTo>
                  <a:lnTo>
                    <a:pt x="9979" y="189040"/>
                  </a:lnTo>
                  <a:lnTo>
                    <a:pt x="22095" y="186687"/>
                  </a:lnTo>
                  <a:lnTo>
                    <a:pt x="30616" y="187415"/>
                  </a:lnTo>
                  <a:lnTo>
                    <a:pt x="36566" y="194457"/>
                  </a:lnTo>
                  <a:lnTo>
                    <a:pt x="41594" y="201226"/>
                  </a:lnTo>
                  <a:lnTo>
                    <a:pt x="45827" y="206579"/>
                  </a:lnTo>
                  <a:lnTo>
                    <a:pt x="49566" y="212321"/>
                  </a:lnTo>
                  <a:lnTo>
                    <a:pt x="53204" y="218118"/>
                  </a:lnTo>
                  <a:lnTo>
                    <a:pt x="52755" y="217463"/>
                  </a:lnTo>
                  <a:lnTo>
                    <a:pt x="72465" y="259579"/>
                  </a:lnTo>
                  <a:lnTo>
                    <a:pt x="75499" y="272114"/>
                  </a:lnTo>
                  <a:lnTo>
                    <a:pt x="77243" y="280739"/>
                  </a:lnTo>
                  <a:lnTo>
                    <a:pt x="78242" y="289416"/>
                  </a:lnTo>
                  <a:lnTo>
                    <a:pt x="77584" y="297827"/>
                  </a:lnTo>
                  <a:lnTo>
                    <a:pt x="74359" y="305658"/>
                  </a:lnTo>
                  <a:lnTo>
                    <a:pt x="67431" y="312674"/>
                  </a:lnTo>
                  <a:lnTo>
                    <a:pt x="58332" y="316129"/>
                  </a:lnTo>
                  <a:lnTo>
                    <a:pt x="50758" y="315863"/>
                  </a:lnTo>
                  <a:lnTo>
                    <a:pt x="12116" y="233326"/>
                  </a:lnTo>
                  <a:lnTo>
                    <a:pt x="5263" y="222421"/>
                  </a:lnTo>
                  <a:close/>
                </a:path>
                <a:path w="198119" h="316230">
                  <a:moveTo>
                    <a:pt x="29498" y="297890"/>
                  </a:moveTo>
                  <a:lnTo>
                    <a:pt x="27440" y="289596"/>
                  </a:lnTo>
                  <a:lnTo>
                    <a:pt x="26342" y="281141"/>
                  </a:lnTo>
                  <a:lnTo>
                    <a:pt x="22361" y="260526"/>
                  </a:lnTo>
                  <a:lnTo>
                    <a:pt x="17744" y="245351"/>
                  </a:lnTo>
                  <a:lnTo>
                    <a:pt x="12157" y="233391"/>
                  </a:lnTo>
                  <a:lnTo>
                    <a:pt x="50758" y="315863"/>
                  </a:lnTo>
                  <a:lnTo>
                    <a:pt x="48470" y="315782"/>
                  </a:lnTo>
                  <a:lnTo>
                    <a:pt x="39256" y="311389"/>
                  </a:lnTo>
                  <a:lnTo>
                    <a:pt x="33207" y="305371"/>
                  </a:lnTo>
                  <a:lnTo>
                    <a:pt x="29498" y="297890"/>
                  </a:lnTo>
                  <a:close/>
                </a:path>
              </a:pathLst>
            </a:custGeom>
            <a:solidFill>
              <a:srgbClr val="EFF2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14403596" y="439599"/>
            <a:ext cx="751840" cy="776605"/>
            <a:chOff x="14403596" y="439599"/>
            <a:chExt cx="751840" cy="776605"/>
          </a:xfrm>
        </p:grpSpPr>
        <p:sp>
          <p:nvSpPr>
            <p:cNvPr id="8" name="object 8"/>
            <p:cNvSpPr/>
            <p:nvPr/>
          </p:nvSpPr>
          <p:spPr>
            <a:xfrm>
              <a:off x="14426864" y="459888"/>
              <a:ext cx="708025" cy="731520"/>
            </a:xfrm>
            <a:custGeom>
              <a:avLst/>
              <a:gdLst/>
              <a:ahLst/>
              <a:cxnLst/>
              <a:rect l="l" t="t" r="r" b="b"/>
              <a:pathLst>
                <a:path w="708025" h="731519">
                  <a:moveTo>
                    <a:pt x="94469" y="667121"/>
                  </a:moveTo>
                  <a:lnTo>
                    <a:pt x="78632" y="609443"/>
                  </a:lnTo>
                  <a:lnTo>
                    <a:pt x="91603" y="526570"/>
                  </a:lnTo>
                  <a:lnTo>
                    <a:pt x="113768" y="452163"/>
                  </a:lnTo>
                  <a:lnTo>
                    <a:pt x="125515" y="419881"/>
                  </a:lnTo>
                  <a:lnTo>
                    <a:pt x="102297" y="394091"/>
                  </a:lnTo>
                  <a:lnTo>
                    <a:pt x="53141" y="333130"/>
                  </a:lnTo>
                  <a:lnTo>
                    <a:pt x="8793" y="261611"/>
                  </a:lnTo>
                  <a:lnTo>
                    <a:pt x="0" y="204149"/>
                  </a:lnTo>
                  <a:lnTo>
                    <a:pt x="48412" y="174965"/>
                  </a:lnTo>
                  <a:lnTo>
                    <a:pt x="128387" y="169010"/>
                  </a:lnTo>
                  <a:lnTo>
                    <a:pt x="203260" y="174258"/>
                  </a:lnTo>
                  <a:lnTo>
                    <a:pt x="236365" y="178681"/>
                  </a:lnTo>
                  <a:lnTo>
                    <a:pt x="252166" y="148924"/>
                  </a:lnTo>
                  <a:lnTo>
                    <a:pt x="291484" y="84439"/>
                  </a:lnTo>
                  <a:lnTo>
                    <a:pt x="342186" y="22404"/>
                  </a:lnTo>
                  <a:lnTo>
                    <a:pt x="392142" y="0"/>
                  </a:lnTo>
                  <a:lnTo>
                    <a:pt x="430316" y="41071"/>
                  </a:lnTo>
                  <a:lnTo>
                    <a:pt x="457094" y="119114"/>
                  </a:lnTo>
                  <a:lnTo>
                    <a:pt x="472871" y="194789"/>
                  </a:lnTo>
                  <a:lnTo>
                    <a:pt x="478042" y="228756"/>
                  </a:lnTo>
                  <a:lnTo>
                    <a:pt x="511801" y="232530"/>
                  </a:lnTo>
                  <a:lnTo>
                    <a:pt x="587208" y="245841"/>
                  </a:lnTo>
                  <a:lnTo>
                    <a:pt x="665457" y="271670"/>
                  </a:lnTo>
                  <a:lnTo>
                    <a:pt x="707741" y="313001"/>
                  </a:lnTo>
                  <a:lnTo>
                    <a:pt x="687609" y="369415"/>
                  </a:lnTo>
                  <a:lnTo>
                    <a:pt x="627542" y="424002"/>
                  </a:lnTo>
                  <a:lnTo>
                    <a:pt x="564441" y="465219"/>
                  </a:lnTo>
                  <a:lnTo>
                    <a:pt x="535206" y="481524"/>
                  </a:lnTo>
                  <a:lnTo>
                    <a:pt x="540565" y="516538"/>
                  </a:lnTo>
                  <a:lnTo>
                    <a:pt x="548521" y="595721"/>
                  </a:lnTo>
                  <a:lnTo>
                    <a:pt x="546898" y="680282"/>
                  </a:lnTo>
                  <a:lnTo>
                    <a:pt x="523518" y="731431"/>
                  </a:lnTo>
                  <a:lnTo>
                    <a:pt x="471482" y="724983"/>
                  </a:lnTo>
                  <a:lnTo>
                    <a:pt x="407043" y="682702"/>
                  </a:lnTo>
                  <a:lnTo>
                    <a:pt x="352227" y="635018"/>
                  </a:lnTo>
                  <a:lnTo>
                    <a:pt x="329060" y="612362"/>
                  </a:lnTo>
                  <a:lnTo>
                    <a:pt x="299385" y="627344"/>
                  </a:lnTo>
                  <a:lnTo>
                    <a:pt x="230378" y="656879"/>
                  </a:lnTo>
                  <a:lnTo>
                    <a:pt x="152064" y="677844"/>
                  </a:lnTo>
                  <a:lnTo>
                    <a:pt x="94469" y="667121"/>
                  </a:lnTo>
                  <a:close/>
                </a:path>
              </a:pathLst>
            </a:custGeom>
            <a:solidFill>
              <a:srgbClr val="ECB4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403596" y="439599"/>
              <a:ext cx="751840" cy="776605"/>
            </a:xfrm>
            <a:custGeom>
              <a:avLst/>
              <a:gdLst/>
              <a:ahLst/>
              <a:cxnLst/>
              <a:rect l="l" t="t" r="r" b="b"/>
              <a:pathLst>
                <a:path w="751840" h="776605">
                  <a:moveTo>
                    <a:pt x="540556" y="274565"/>
                  </a:moveTo>
                  <a:lnTo>
                    <a:pt x="519654" y="229907"/>
                  </a:lnTo>
                  <a:lnTo>
                    <a:pt x="562173" y="235416"/>
                  </a:lnTo>
                  <a:lnTo>
                    <a:pt x="615894" y="245696"/>
                  </a:lnTo>
                  <a:lnTo>
                    <a:pt x="671127" y="261945"/>
                  </a:lnTo>
                  <a:lnTo>
                    <a:pt x="718181" y="285361"/>
                  </a:lnTo>
                  <a:lnTo>
                    <a:pt x="747365" y="317141"/>
                  </a:lnTo>
                  <a:lnTo>
                    <a:pt x="751328" y="328632"/>
                  </a:lnTo>
                  <a:lnTo>
                    <a:pt x="750858" y="358672"/>
                  </a:lnTo>
                  <a:lnTo>
                    <a:pt x="736106" y="390589"/>
                  </a:lnTo>
                  <a:lnTo>
                    <a:pt x="735843" y="390896"/>
                  </a:lnTo>
                  <a:lnTo>
                    <a:pt x="709597" y="334821"/>
                  </a:lnTo>
                  <a:lnTo>
                    <a:pt x="689010" y="315450"/>
                  </a:lnTo>
                  <a:lnTo>
                    <a:pt x="651026" y="298870"/>
                  </a:lnTo>
                  <a:lnTo>
                    <a:pt x="602329" y="285468"/>
                  </a:lnTo>
                  <a:lnTo>
                    <a:pt x="549601" y="275629"/>
                  </a:lnTo>
                  <a:lnTo>
                    <a:pt x="540556" y="274565"/>
                  </a:lnTo>
                  <a:close/>
                </a:path>
                <a:path w="751840" h="776605">
                  <a:moveTo>
                    <a:pt x="152459" y="718865"/>
                  </a:moveTo>
                  <a:lnTo>
                    <a:pt x="128979" y="668700"/>
                  </a:lnTo>
                  <a:lnTo>
                    <a:pt x="130371" y="670722"/>
                  </a:lnTo>
                  <a:lnTo>
                    <a:pt x="131905" y="672137"/>
                  </a:lnTo>
                  <a:lnTo>
                    <a:pt x="155043" y="678893"/>
                  </a:lnTo>
                  <a:lnTo>
                    <a:pt x="192532" y="674256"/>
                  </a:lnTo>
                  <a:lnTo>
                    <a:pt x="239504" y="660471"/>
                  </a:lnTo>
                  <a:lnTo>
                    <a:pt x="291089" y="639782"/>
                  </a:lnTo>
                  <a:lnTo>
                    <a:pt x="342418" y="614435"/>
                  </a:lnTo>
                  <a:lnTo>
                    <a:pt x="348876" y="612194"/>
                  </a:lnTo>
                  <a:lnTo>
                    <a:pt x="355538" y="612129"/>
                  </a:lnTo>
                  <a:lnTo>
                    <a:pt x="361873" y="614160"/>
                  </a:lnTo>
                  <a:lnTo>
                    <a:pt x="367348" y="618207"/>
                  </a:lnTo>
                  <a:lnTo>
                    <a:pt x="373688" y="624580"/>
                  </a:lnTo>
                  <a:lnTo>
                    <a:pt x="390345" y="640659"/>
                  </a:lnTo>
                  <a:lnTo>
                    <a:pt x="443586" y="686937"/>
                  </a:lnTo>
                  <a:lnTo>
                    <a:pt x="488548" y="718420"/>
                  </a:lnTo>
                  <a:lnTo>
                    <a:pt x="531920" y="734581"/>
                  </a:lnTo>
                  <a:lnTo>
                    <a:pt x="536618" y="733647"/>
                  </a:lnTo>
                  <a:lnTo>
                    <a:pt x="540076" y="729842"/>
                  </a:lnTo>
                  <a:lnTo>
                    <a:pt x="546407" y="714158"/>
                  </a:lnTo>
                  <a:lnTo>
                    <a:pt x="551437" y="679135"/>
                  </a:lnTo>
                  <a:lnTo>
                    <a:pt x="550994" y="617314"/>
                  </a:lnTo>
                  <a:lnTo>
                    <a:pt x="547555" y="575869"/>
                  </a:lnTo>
                  <a:lnTo>
                    <a:pt x="539566" y="515204"/>
                  </a:lnTo>
                  <a:lnTo>
                    <a:pt x="536364" y="496564"/>
                  </a:lnTo>
                  <a:lnTo>
                    <a:pt x="540829" y="487581"/>
                  </a:lnTo>
                  <a:lnTo>
                    <a:pt x="593606" y="457975"/>
                  </a:lnTo>
                  <a:lnTo>
                    <a:pt x="638739" y="427439"/>
                  </a:lnTo>
                  <a:lnTo>
                    <a:pt x="677724" y="395067"/>
                  </a:lnTo>
                  <a:lnTo>
                    <a:pt x="703921" y="364142"/>
                  </a:lnTo>
                  <a:lnTo>
                    <a:pt x="710690" y="337953"/>
                  </a:lnTo>
                  <a:lnTo>
                    <a:pt x="710458" y="336930"/>
                  </a:lnTo>
                  <a:lnTo>
                    <a:pt x="710090" y="335874"/>
                  </a:lnTo>
                  <a:lnTo>
                    <a:pt x="735843" y="390896"/>
                  </a:lnTo>
                  <a:lnTo>
                    <a:pt x="706916" y="424613"/>
                  </a:lnTo>
                  <a:lnTo>
                    <a:pt x="663134" y="460977"/>
                  </a:lnTo>
                  <a:lnTo>
                    <a:pt x="616983" y="492074"/>
                  </a:lnTo>
                  <a:lnTo>
                    <a:pt x="581428" y="512991"/>
                  </a:lnTo>
                  <a:lnTo>
                    <a:pt x="584180" y="531737"/>
                  </a:lnTo>
                  <a:lnTo>
                    <a:pt x="587289" y="555973"/>
                  </a:lnTo>
                  <a:lnTo>
                    <a:pt x="590257" y="584148"/>
                  </a:lnTo>
                  <a:lnTo>
                    <a:pt x="592583" y="614712"/>
                  </a:lnTo>
                  <a:lnTo>
                    <a:pt x="593387" y="674247"/>
                  </a:lnTo>
                  <a:lnTo>
                    <a:pt x="587822" y="719486"/>
                  </a:lnTo>
                  <a:lnTo>
                    <a:pt x="575730" y="751110"/>
                  </a:lnTo>
                  <a:lnTo>
                    <a:pt x="556957" y="769797"/>
                  </a:lnTo>
                  <a:lnTo>
                    <a:pt x="531537" y="776294"/>
                  </a:lnTo>
                  <a:lnTo>
                    <a:pt x="500199" y="770186"/>
                  </a:lnTo>
                  <a:lnTo>
                    <a:pt x="462332" y="751253"/>
                  </a:lnTo>
                  <a:lnTo>
                    <a:pt x="417324" y="719273"/>
                  </a:lnTo>
                  <a:lnTo>
                    <a:pt x="377156" y="685203"/>
                  </a:lnTo>
                  <a:lnTo>
                    <a:pt x="348325" y="658113"/>
                  </a:lnTo>
                  <a:lnTo>
                    <a:pt x="332214" y="666063"/>
                  </a:lnTo>
                  <a:lnTo>
                    <a:pt x="289356" y="685326"/>
                  </a:lnTo>
                  <a:lnTo>
                    <a:pt x="206897" y="713365"/>
                  </a:lnTo>
                  <a:lnTo>
                    <a:pt x="162895" y="719948"/>
                  </a:lnTo>
                  <a:lnTo>
                    <a:pt x="152459" y="718865"/>
                  </a:lnTo>
                  <a:close/>
                </a:path>
                <a:path w="751840" h="776605">
                  <a:moveTo>
                    <a:pt x="13635" y="291717"/>
                  </a:moveTo>
                  <a:lnTo>
                    <a:pt x="4647" y="269073"/>
                  </a:lnTo>
                  <a:lnTo>
                    <a:pt x="108" y="248983"/>
                  </a:lnTo>
                  <a:lnTo>
                    <a:pt x="0" y="231311"/>
                  </a:lnTo>
                  <a:lnTo>
                    <a:pt x="4305" y="215923"/>
                  </a:lnTo>
                  <a:lnTo>
                    <a:pt x="22013" y="194135"/>
                  </a:lnTo>
                  <a:lnTo>
                    <a:pt x="52384" y="179031"/>
                  </a:lnTo>
                  <a:lnTo>
                    <a:pt x="95678" y="170529"/>
                  </a:lnTo>
                  <a:lnTo>
                    <a:pt x="152154" y="168546"/>
                  </a:lnTo>
                  <a:lnTo>
                    <a:pt x="180776" y="169699"/>
                  </a:lnTo>
                  <a:lnTo>
                    <a:pt x="207221" y="171688"/>
                  </a:lnTo>
                  <a:lnTo>
                    <a:pt x="230086" y="174037"/>
                  </a:lnTo>
                  <a:lnTo>
                    <a:pt x="247963" y="176271"/>
                  </a:lnTo>
                  <a:lnTo>
                    <a:pt x="256594" y="160322"/>
                  </a:lnTo>
                  <a:lnTo>
                    <a:pt x="281819" y="117330"/>
                  </a:lnTo>
                  <a:lnTo>
                    <a:pt x="331987" y="47517"/>
                  </a:lnTo>
                  <a:lnTo>
                    <a:pt x="363523" y="17045"/>
                  </a:lnTo>
                  <a:lnTo>
                    <a:pt x="419885" y="0"/>
                  </a:lnTo>
                  <a:lnTo>
                    <a:pt x="435030" y="5989"/>
                  </a:lnTo>
                  <a:lnTo>
                    <a:pt x="462062" y="33893"/>
                  </a:lnTo>
                  <a:lnTo>
                    <a:pt x="491246" y="101162"/>
                  </a:lnTo>
                  <a:lnTo>
                    <a:pt x="504441" y="150090"/>
                  </a:lnTo>
                  <a:lnTo>
                    <a:pt x="513863" y="195451"/>
                  </a:lnTo>
                  <a:lnTo>
                    <a:pt x="519654" y="229907"/>
                  </a:lnTo>
                  <a:lnTo>
                    <a:pt x="540556" y="274565"/>
                  </a:lnTo>
                  <a:lnTo>
                    <a:pt x="529798" y="273299"/>
                  </a:lnTo>
                  <a:lnTo>
                    <a:pt x="436369" y="73686"/>
                  </a:lnTo>
                  <a:lnTo>
                    <a:pt x="426880" y="56234"/>
                  </a:lnTo>
                  <a:lnTo>
                    <a:pt x="419210" y="46320"/>
                  </a:lnTo>
                  <a:lnTo>
                    <a:pt x="413760" y="41813"/>
                  </a:lnTo>
                  <a:lnTo>
                    <a:pt x="410931" y="40585"/>
                  </a:lnTo>
                  <a:lnTo>
                    <a:pt x="400898" y="42618"/>
                  </a:lnTo>
                  <a:lnTo>
                    <a:pt x="361322" y="77250"/>
                  </a:lnTo>
                  <a:lnTo>
                    <a:pt x="332006" y="116296"/>
                  </a:lnTo>
                  <a:lnTo>
                    <a:pt x="310900" y="149400"/>
                  </a:lnTo>
                  <a:lnTo>
                    <a:pt x="282542" y="199840"/>
                  </a:lnTo>
                  <a:lnTo>
                    <a:pt x="278303" y="208107"/>
                  </a:lnTo>
                  <a:lnTo>
                    <a:pt x="274401" y="213557"/>
                  </a:lnTo>
                  <a:lnTo>
                    <a:pt x="269109" y="217421"/>
                  </a:lnTo>
                  <a:lnTo>
                    <a:pt x="262882" y="219466"/>
                  </a:lnTo>
                  <a:lnTo>
                    <a:pt x="256175" y="219460"/>
                  </a:lnTo>
                  <a:lnTo>
                    <a:pt x="199241" y="212409"/>
                  </a:lnTo>
                  <a:lnTo>
                    <a:pt x="144060" y="209842"/>
                  </a:lnTo>
                  <a:lnTo>
                    <a:pt x="95952" y="212151"/>
                  </a:lnTo>
                  <a:lnTo>
                    <a:pt x="60235" y="219726"/>
                  </a:lnTo>
                  <a:lnTo>
                    <a:pt x="42230" y="232960"/>
                  </a:lnTo>
                  <a:lnTo>
                    <a:pt x="41328" y="236518"/>
                  </a:lnTo>
                  <a:lnTo>
                    <a:pt x="41462" y="243955"/>
                  </a:lnTo>
                  <a:lnTo>
                    <a:pt x="44273" y="256165"/>
                  </a:lnTo>
                  <a:lnTo>
                    <a:pt x="51401" y="274043"/>
                  </a:lnTo>
                  <a:lnTo>
                    <a:pt x="152741" y="490558"/>
                  </a:lnTo>
                  <a:lnTo>
                    <a:pt x="152506" y="491213"/>
                  </a:lnTo>
                  <a:lnTo>
                    <a:pt x="150152" y="499170"/>
                  </a:lnTo>
                  <a:lnTo>
                    <a:pt x="124725" y="444844"/>
                  </a:lnTo>
                  <a:lnTo>
                    <a:pt x="101484" y="418399"/>
                  </a:lnTo>
                  <a:lnTo>
                    <a:pt x="70734" y="380535"/>
                  </a:lnTo>
                  <a:lnTo>
                    <a:pt x="39207" y="336544"/>
                  </a:lnTo>
                  <a:lnTo>
                    <a:pt x="13635" y="291717"/>
                  </a:lnTo>
                  <a:close/>
                </a:path>
                <a:path w="751840" h="776605">
                  <a:moveTo>
                    <a:pt x="482730" y="258521"/>
                  </a:moveTo>
                  <a:lnTo>
                    <a:pt x="480639" y="251721"/>
                  </a:lnTo>
                  <a:lnTo>
                    <a:pt x="477811" y="232286"/>
                  </a:lnTo>
                  <a:lnTo>
                    <a:pt x="469515" y="185915"/>
                  </a:lnTo>
                  <a:lnTo>
                    <a:pt x="455714" y="127938"/>
                  </a:lnTo>
                  <a:lnTo>
                    <a:pt x="436369" y="73686"/>
                  </a:lnTo>
                  <a:lnTo>
                    <a:pt x="529798" y="273299"/>
                  </a:lnTo>
                  <a:lnTo>
                    <a:pt x="499526" y="269737"/>
                  </a:lnTo>
                  <a:lnTo>
                    <a:pt x="492617" y="267952"/>
                  </a:lnTo>
                  <a:lnTo>
                    <a:pt x="486871" y="264073"/>
                  </a:lnTo>
                  <a:lnTo>
                    <a:pt x="482730" y="258521"/>
                  </a:lnTo>
                  <a:close/>
                </a:path>
                <a:path w="751840" h="776605">
                  <a:moveTo>
                    <a:pt x="152741" y="490558"/>
                  </a:moveTo>
                  <a:lnTo>
                    <a:pt x="51401" y="274043"/>
                  </a:lnTo>
                  <a:lnTo>
                    <a:pt x="81626" y="324901"/>
                  </a:lnTo>
                  <a:lnTo>
                    <a:pt x="118706" y="373867"/>
                  </a:lnTo>
                  <a:lnTo>
                    <a:pt x="150272" y="410883"/>
                  </a:lnTo>
                  <a:lnTo>
                    <a:pt x="163953" y="425890"/>
                  </a:lnTo>
                  <a:lnTo>
                    <a:pt x="165497" y="427516"/>
                  </a:lnTo>
                  <a:lnTo>
                    <a:pt x="166742" y="429358"/>
                  </a:lnTo>
                  <a:lnTo>
                    <a:pt x="170039" y="436401"/>
                  </a:lnTo>
                  <a:lnTo>
                    <a:pt x="170290" y="442328"/>
                  </a:lnTo>
                  <a:lnTo>
                    <a:pt x="168153" y="447724"/>
                  </a:lnTo>
                  <a:lnTo>
                    <a:pt x="152741" y="490558"/>
                  </a:lnTo>
                  <a:close/>
                </a:path>
                <a:path w="751840" h="776605">
                  <a:moveTo>
                    <a:pt x="93497" y="691262"/>
                  </a:moveTo>
                  <a:lnTo>
                    <a:pt x="90004" y="683800"/>
                  </a:lnTo>
                  <a:lnTo>
                    <a:pt x="81323" y="640241"/>
                  </a:lnTo>
                  <a:lnTo>
                    <a:pt x="85457" y="586526"/>
                  </a:lnTo>
                  <a:lnTo>
                    <a:pt x="97404" y="530695"/>
                  </a:lnTo>
                  <a:lnTo>
                    <a:pt x="112161" y="480788"/>
                  </a:lnTo>
                  <a:lnTo>
                    <a:pt x="124725" y="444844"/>
                  </a:lnTo>
                  <a:lnTo>
                    <a:pt x="150152" y="499170"/>
                  </a:lnTo>
                  <a:lnTo>
                    <a:pt x="137786" y="540978"/>
                  </a:lnTo>
                  <a:lnTo>
                    <a:pt x="126853" y="590838"/>
                  </a:lnTo>
                  <a:lnTo>
                    <a:pt x="122563" y="634614"/>
                  </a:lnTo>
                  <a:lnTo>
                    <a:pt x="127773" y="666123"/>
                  </a:lnTo>
                  <a:lnTo>
                    <a:pt x="152459" y="718865"/>
                  </a:lnTo>
                  <a:lnTo>
                    <a:pt x="128544" y="716385"/>
                  </a:lnTo>
                  <a:lnTo>
                    <a:pt x="103568" y="702686"/>
                  </a:lnTo>
                  <a:lnTo>
                    <a:pt x="98062" y="697616"/>
                  </a:lnTo>
                  <a:lnTo>
                    <a:pt x="93497" y="691262"/>
                  </a:lnTo>
                  <a:close/>
                </a:path>
              </a:pathLst>
            </a:custGeom>
            <a:solidFill>
              <a:srgbClr val="3A2F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4848955" y="778948"/>
              <a:ext cx="206375" cy="325755"/>
            </a:xfrm>
            <a:custGeom>
              <a:avLst/>
              <a:gdLst/>
              <a:ahLst/>
              <a:cxnLst/>
              <a:rect l="l" t="t" r="r" b="b"/>
              <a:pathLst>
                <a:path w="206375" h="325755">
                  <a:moveTo>
                    <a:pt x="14776" y="110478"/>
                  </a:moveTo>
                  <a:lnTo>
                    <a:pt x="34189" y="72904"/>
                  </a:lnTo>
                  <a:lnTo>
                    <a:pt x="51988" y="69478"/>
                  </a:lnTo>
                  <a:lnTo>
                    <a:pt x="69931" y="63268"/>
                  </a:lnTo>
                  <a:lnTo>
                    <a:pt x="120450" y="41369"/>
                  </a:lnTo>
                  <a:lnTo>
                    <a:pt x="163809" y="15340"/>
                  </a:lnTo>
                  <a:lnTo>
                    <a:pt x="179114" y="3849"/>
                  </a:lnTo>
                  <a:lnTo>
                    <a:pt x="189788" y="0"/>
                  </a:lnTo>
                  <a:lnTo>
                    <a:pt x="199936" y="4186"/>
                  </a:lnTo>
                  <a:lnTo>
                    <a:pt x="206093" y="13563"/>
                  </a:lnTo>
                  <a:lnTo>
                    <a:pt x="204796" y="25282"/>
                  </a:lnTo>
                  <a:lnTo>
                    <a:pt x="203418" y="29243"/>
                  </a:lnTo>
                  <a:lnTo>
                    <a:pt x="199744" y="31447"/>
                  </a:lnTo>
                  <a:lnTo>
                    <a:pt x="196894" y="34182"/>
                  </a:lnTo>
                  <a:lnTo>
                    <a:pt x="158121" y="64761"/>
                  </a:lnTo>
                  <a:lnTo>
                    <a:pt x="116282" y="89813"/>
                  </a:lnTo>
                  <a:lnTo>
                    <a:pt x="95105" y="101907"/>
                  </a:lnTo>
                  <a:lnTo>
                    <a:pt x="88020" y="106027"/>
                  </a:lnTo>
                  <a:lnTo>
                    <a:pt x="73575" y="113756"/>
                  </a:lnTo>
                  <a:lnTo>
                    <a:pt x="66464" y="117809"/>
                  </a:lnTo>
                  <a:lnTo>
                    <a:pt x="55758" y="124523"/>
                  </a:lnTo>
                  <a:lnTo>
                    <a:pt x="54120" y="125482"/>
                  </a:lnTo>
                  <a:lnTo>
                    <a:pt x="49507" y="128780"/>
                  </a:lnTo>
                  <a:lnTo>
                    <a:pt x="43523" y="129677"/>
                  </a:lnTo>
                  <a:lnTo>
                    <a:pt x="37881" y="129112"/>
                  </a:lnTo>
                  <a:lnTo>
                    <a:pt x="23738" y="123006"/>
                  </a:lnTo>
                  <a:lnTo>
                    <a:pt x="14776" y="110478"/>
                  </a:lnTo>
                  <a:close/>
                </a:path>
                <a:path w="206375" h="325755">
                  <a:moveTo>
                    <a:pt x="56342" y="226813"/>
                  </a:moveTo>
                  <a:lnTo>
                    <a:pt x="59037" y="231088"/>
                  </a:lnTo>
                  <a:lnTo>
                    <a:pt x="65605" y="242606"/>
                  </a:lnTo>
                  <a:lnTo>
                    <a:pt x="70819" y="254773"/>
                  </a:lnTo>
                  <a:lnTo>
                    <a:pt x="73625" y="263513"/>
                  </a:lnTo>
                  <a:lnTo>
                    <a:pt x="56806" y="227579"/>
                  </a:lnTo>
                  <a:lnTo>
                    <a:pt x="56342" y="226813"/>
                  </a:lnTo>
                  <a:close/>
                </a:path>
                <a:path w="206375" h="325755">
                  <a:moveTo>
                    <a:pt x="74862" y="267368"/>
                  </a:moveTo>
                  <a:lnTo>
                    <a:pt x="54662" y="224210"/>
                  </a:lnTo>
                  <a:lnTo>
                    <a:pt x="55406" y="225326"/>
                  </a:lnTo>
                  <a:lnTo>
                    <a:pt x="56806" y="227579"/>
                  </a:lnTo>
                  <a:lnTo>
                    <a:pt x="73625" y="263513"/>
                  </a:lnTo>
                  <a:lnTo>
                    <a:pt x="74862" y="267368"/>
                  </a:lnTo>
                  <a:close/>
                </a:path>
                <a:path w="206375" h="325755">
                  <a:moveTo>
                    <a:pt x="5390" y="229567"/>
                  </a:moveTo>
                  <a:lnTo>
                    <a:pt x="0" y="217055"/>
                  </a:lnTo>
                  <a:lnTo>
                    <a:pt x="2237" y="204472"/>
                  </a:lnTo>
                  <a:lnTo>
                    <a:pt x="10463" y="195232"/>
                  </a:lnTo>
                  <a:lnTo>
                    <a:pt x="23039" y="192748"/>
                  </a:lnTo>
                  <a:lnTo>
                    <a:pt x="31871" y="193449"/>
                  </a:lnTo>
                  <a:lnTo>
                    <a:pt x="38002" y="200655"/>
                  </a:lnTo>
                  <a:lnTo>
                    <a:pt x="43179" y="207584"/>
                  </a:lnTo>
                  <a:lnTo>
                    <a:pt x="47538" y="213062"/>
                  </a:lnTo>
                  <a:lnTo>
                    <a:pt x="51384" y="218943"/>
                  </a:lnTo>
                  <a:lnTo>
                    <a:pt x="55124" y="224881"/>
                  </a:lnTo>
                  <a:lnTo>
                    <a:pt x="54662" y="224210"/>
                  </a:lnTo>
                  <a:lnTo>
                    <a:pt x="74869" y="267388"/>
                  </a:lnTo>
                  <a:lnTo>
                    <a:pt x="77947" y="280255"/>
                  </a:lnTo>
                  <a:lnTo>
                    <a:pt x="79708" y="289110"/>
                  </a:lnTo>
                  <a:lnTo>
                    <a:pt x="80696" y="298022"/>
                  </a:lnTo>
                  <a:lnTo>
                    <a:pt x="79968" y="306671"/>
                  </a:lnTo>
                  <a:lnTo>
                    <a:pt x="76581" y="314737"/>
                  </a:lnTo>
                  <a:lnTo>
                    <a:pt x="69359" y="321985"/>
                  </a:lnTo>
                  <a:lnTo>
                    <a:pt x="59905" y="325587"/>
                  </a:lnTo>
                  <a:lnTo>
                    <a:pt x="52053" y="325354"/>
                  </a:lnTo>
                  <a:lnTo>
                    <a:pt x="12437" y="240737"/>
                  </a:lnTo>
                  <a:lnTo>
                    <a:pt x="5390" y="229567"/>
                  </a:lnTo>
                  <a:close/>
                </a:path>
                <a:path w="206375" h="325755">
                  <a:moveTo>
                    <a:pt x="30107" y="306999"/>
                  </a:moveTo>
                  <a:lnTo>
                    <a:pt x="28018" y="298486"/>
                  </a:lnTo>
                  <a:lnTo>
                    <a:pt x="26926" y="289801"/>
                  </a:lnTo>
                  <a:lnTo>
                    <a:pt x="22911" y="268636"/>
                  </a:lnTo>
                  <a:lnTo>
                    <a:pt x="18207" y="253064"/>
                  </a:lnTo>
                  <a:lnTo>
                    <a:pt x="12479" y="240803"/>
                  </a:lnTo>
                  <a:lnTo>
                    <a:pt x="52053" y="325354"/>
                  </a:lnTo>
                  <a:lnTo>
                    <a:pt x="49682" y="325284"/>
                  </a:lnTo>
                  <a:lnTo>
                    <a:pt x="40151" y="320820"/>
                  </a:lnTo>
                  <a:lnTo>
                    <a:pt x="33912" y="314667"/>
                  </a:lnTo>
                  <a:lnTo>
                    <a:pt x="30107" y="306999"/>
                  </a:lnTo>
                  <a:close/>
                </a:path>
              </a:pathLst>
            </a:custGeom>
            <a:solidFill>
              <a:srgbClr val="F6DB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15833467" y="438647"/>
            <a:ext cx="751840" cy="776605"/>
            <a:chOff x="15833467" y="438647"/>
            <a:chExt cx="751840" cy="776605"/>
          </a:xfrm>
        </p:grpSpPr>
        <p:sp>
          <p:nvSpPr>
            <p:cNvPr id="12" name="object 12"/>
            <p:cNvSpPr/>
            <p:nvPr/>
          </p:nvSpPr>
          <p:spPr>
            <a:xfrm>
              <a:off x="15856735" y="458937"/>
              <a:ext cx="708025" cy="731520"/>
            </a:xfrm>
            <a:custGeom>
              <a:avLst/>
              <a:gdLst/>
              <a:ahLst/>
              <a:cxnLst/>
              <a:rect l="l" t="t" r="r" b="b"/>
              <a:pathLst>
                <a:path w="708025" h="731519">
                  <a:moveTo>
                    <a:pt x="94477" y="667139"/>
                  </a:moveTo>
                  <a:lnTo>
                    <a:pt x="78639" y="609458"/>
                  </a:lnTo>
                  <a:lnTo>
                    <a:pt x="91609" y="526583"/>
                  </a:lnTo>
                  <a:lnTo>
                    <a:pt x="113773" y="452174"/>
                  </a:lnTo>
                  <a:lnTo>
                    <a:pt x="125519" y="419891"/>
                  </a:lnTo>
                  <a:lnTo>
                    <a:pt x="102301" y="394100"/>
                  </a:lnTo>
                  <a:lnTo>
                    <a:pt x="53144" y="333136"/>
                  </a:lnTo>
                  <a:lnTo>
                    <a:pt x="8794" y="261614"/>
                  </a:lnTo>
                  <a:lnTo>
                    <a:pt x="0" y="204150"/>
                  </a:lnTo>
                  <a:lnTo>
                    <a:pt x="48412" y="174965"/>
                  </a:lnTo>
                  <a:lnTo>
                    <a:pt x="128388" y="169012"/>
                  </a:lnTo>
                  <a:lnTo>
                    <a:pt x="203261" y="174261"/>
                  </a:lnTo>
                  <a:lnTo>
                    <a:pt x="236366" y="178684"/>
                  </a:lnTo>
                  <a:lnTo>
                    <a:pt x="252167" y="148927"/>
                  </a:lnTo>
                  <a:lnTo>
                    <a:pt x="291484" y="84440"/>
                  </a:lnTo>
                  <a:lnTo>
                    <a:pt x="342186" y="22404"/>
                  </a:lnTo>
                  <a:lnTo>
                    <a:pt x="392142" y="0"/>
                  </a:lnTo>
                  <a:lnTo>
                    <a:pt x="430317" y="41073"/>
                  </a:lnTo>
                  <a:lnTo>
                    <a:pt x="457096" y="119119"/>
                  </a:lnTo>
                  <a:lnTo>
                    <a:pt x="472874" y="194797"/>
                  </a:lnTo>
                  <a:lnTo>
                    <a:pt x="478046" y="228765"/>
                  </a:lnTo>
                  <a:lnTo>
                    <a:pt x="511805" y="232540"/>
                  </a:lnTo>
                  <a:lnTo>
                    <a:pt x="587213" y="245852"/>
                  </a:lnTo>
                  <a:lnTo>
                    <a:pt x="665463" y="271684"/>
                  </a:lnTo>
                  <a:lnTo>
                    <a:pt x="707748" y="313016"/>
                  </a:lnTo>
                  <a:lnTo>
                    <a:pt x="687617" y="369432"/>
                  </a:lnTo>
                  <a:lnTo>
                    <a:pt x="627550" y="424020"/>
                  </a:lnTo>
                  <a:lnTo>
                    <a:pt x="564449" y="465238"/>
                  </a:lnTo>
                  <a:lnTo>
                    <a:pt x="535215" y="481542"/>
                  </a:lnTo>
                  <a:lnTo>
                    <a:pt x="540574" y="516558"/>
                  </a:lnTo>
                  <a:lnTo>
                    <a:pt x="548531" y="595744"/>
                  </a:lnTo>
                  <a:lnTo>
                    <a:pt x="546910" y="680308"/>
                  </a:lnTo>
                  <a:lnTo>
                    <a:pt x="523530" y="731458"/>
                  </a:lnTo>
                  <a:lnTo>
                    <a:pt x="471494" y="725009"/>
                  </a:lnTo>
                  <a:lnTo>
                    <a:pt x="407053" y="682725"/>
                  </a:lnTo>
                  <a:lnTo>
                    <a:pt x="352236" y="635039"/>
                  </a:lnTo>
                  <a:lnTo>
                    <a:pt x="329069" y="612382"/>
                  </a:lnTo>
                  <a:lnTo>
                    <a:pt x="299394" y="627364"/>
                  </a:lnTo>
                  <a:lnTo>
                    <a:pt x="230387" y="656898"/>
                  </a:lnTo>
                  <a:lnTo>
                    <a:pt x="152073" y="677863"/>
                  </a:lnTo>
                  <a:lnTo>
                    <a:pt x="94477" y="667139"/>
                  </a:lnTo>
                  <a:close/>
                </a:path>
              </a:pathLst>
            </a:custGeom>
            <a:solidFill>
              <a:srgbClr val="F593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5833467" y="438647"/>
              <a:ext cx="751840" cy="776605"/>
            </a:xfrm>
            <a:custGeom>
              <a:avLst/>
              <a:gdLst/>
              <a:ahLst/>
              <a:cxnLst/>
              <a:rect l="l" t="t" r="r" b="b"/>
              <a:pathLst>
                <a:path w="751840" h="776605">
                  <a:moveTo>
                    <a:pt x="540561" y="274576"/>
                  </a:moveTo>
                  <a:lnTo>
                    <a:pt x="519658" y="229916"/>
                  </a:lnTo>
                  <a:lnTo>
                    <a:pt x="562177" y="235426"/>
                  </a:lnTo>
                  <a:lnTo>
                    <a:pt x="615899" y="245708"/>
                  </a:lnTo>
                  <a:lnTo>
                    <a:pt x="671132" y="261958"/>
                  </a:lnTo>
                  <a:lnTo>
                    <a:pt x="718187" y="285375"/>
                  </a:lnTo>
                  <a:lnTo>
                    <a:pt x="747373" y="317158"/>
                  </a:lnTo>
                  <a:lnTo>
                    <a:pt x="751335" y="328649"/>
                  </a:lnTo>
                  <a:lnTo>
                    <a:pt x="750866" y="358690"/>
                  </a:lnTo>
                  <a:lnTo>
                    <a:pt x="736114" y="390607"/>
                  </a:lnTo>
                  <a:lnTo>
                    <a:pt x="735851" y="390914"/>
                  </a:lnTo>
                  <a:lnTo>
                    <a:pt x="709604" y="334837"/>
                  </a:lnTo>
                  <a:lnTo>
                    <a:pt x="689017" y="315465"/>
                  </a:lnTo>
                  <a:lnTo>
                    <a:pt x="651032" y="298884"/>
                  </a:lnTo>
                  <a:lnTo>
                    <a:pt x="602334" y="285481"/>
                  </a:lnTo>
                  <a:lnTo>
                    <a:pt x="549606" y="275640"/>
                  </a:lnTo>
                  <a:lnTo>
                    <a:pt x="540561" y="274576"/>
                  </a:lnTo>
                  <a:close/>
                </a:path>
                <a:path w="751840" h="776605">
                  <a:moveTo>
                    <a:pt x="152468" y="718885"/>
                  </a:moveTo>
                  <a:lnTo>
                    <a:pt x="128987" y="668718"/>
                  </a:lnTo>
                  <a:lnTo>
                    <a:pt x="130379" y="670741"/>
                  </a:lnTo>
                  <a:lnTo>
                    <a:pt x="131913" y="672156"/>
                  </a:lnTo>
                  <a:lnTo>
                    <a:pt x="155051" y="678912"/>
                  </a:lnTo>
                  <a:lnTo>
                    <a:pt x="192541" y="674275"/>
                  </a:lnTo>
                  <a:lnTo>
                    <a:pt x="239512" y="660490"/>
                  </a:lnTo>
                  <a:lnTo>
                    <a:pt x="291097" y="639801"/>
                  </a:lnTo>
                  <a:lnTo>
                    <a:pt x="342426" y="614455"/>
                  </a:lnTo>
                  <a:lnTo>
                    <a:pt x="348885" y="612213"/>
                  </a:lnTo>
                  <a:lnTo>
                    <a:pt x="355547" y="612149"/>
                  </a:lnTo>
                  <a:lnTo>
                    <a:pt x="361881" y="614180"/>
                  </a:lnTo>
                  <a:lnTo>
                    <a:pt x="367357" y="618227"/>
                  </a:lnTo>
                  <a:lnTo>
                    <a:pt x="373697" y="624601"/>
                  </a:lnTo>
                  <a:lnTo>
                    <a:pt x="390354" y="640680"/>
                  </a:lnTo>
                  <a:lnTo>
                    <a:pt x="443596" y="686961"/>
                  </a:lnTo>
                  <a:lnTo>
                    <a:pt x="488559" y="718445"/>
                  </a:lnTo>
                  <a:lnTo>
                    <a:pt x="531932" y="734607"/>
                  </a:lnTo>
                  <a:lnTo>
                    <a:pt x="536630" y="733674"/>
                  </a:lnTo>
                  <a:lnTo>
                    <a:pt x="540088" y="729868"/>
                  </a:lnTo>
                  <a:lnTo>
                    <a:pt x="546419" y="714184"/>
                  </a:lnTo>
                  <a:lnTo>
                    <a:pt x="551448" y="679161"/>
                  </a:lnTo>
                  <a:lnTo>
                    <a:pt x="551004" y="617337"/>
                  </a:lnTo>
                  <a:lnTo>
                    <a:pt x="547565" y="575891"/>
                  </a:lnTo>
                  <a:lnTo>
                    <a:pt x="539574" y="515223"/>
                  </a:lnTo>
                  <a:lnTo>
                    <a:pt x="536373" y="496582"/>
                  </a:lnTo>
                  <a:lnTo>
                    <a:pt x="540837" y="487600"/>
                  </a:lnTo>
                  <a:lnTo>
                    <a:pt x="593614" y="457993"/>
                  </a:lnTo>
                  <a:lnTo>
                    <a:pt x="638747" y="427457"/>
                  </a:lnTo>
                  <a:lnTo>
                    <a:pt x="677732" y="395084"/>
                  </a:lnTo>
                  <a:lnTo>
                    <a:pt x="703928" y="364159"/>
                  </a:lnTo>
                  <a:lnTo>
                    <a:pt x="710697" y="337969"/>
                  </a:lnTo>
                  <a:lnTo>
                    <a:pt x="710465" y="336946"/>
                  </a:lnTo>
                  <a:lnTo>
                    <a:pt x="710096" y="335890"/>
                  </a:lnTo>
                  <a:lnTo>
                    <a:pt x="735851" y="390914"/>
                  </a:lnTo>
                  <a:lnTo>
                    <a:pt x="706925" y="424632"/>
                  </a:lnTo>
                  <a:lnTo>
                    <a:pt x="663143" y="460996"/>
                  </a:lnTo>
                  <a:lnTo>
                    <a:pt x="616992" y="492094"/>
                  </a:lnTo>
                  <a:lnTo>
                    <a:pt x="581437" y="513011"/>
                  </a:lnTo>
                  <a:lnTo>
                    <a:pt x="584189" y="531758"/>
                  </a:lnTo>
                  <a:lnTo>
                    <a:pt x="587299" y="555995"/>
                  </a:lnTo>
                  <a:lnTo>
                    <a:pt x="590267" y="584171"/>
                  </a:lnTo>
                  <a:lnTo>
                    <a:pt x="592593" y="614735"/>
                  </a:lnTo>
                  <a:lnTo>
                    <a:pt x="593399" y="674272"/>
                  </a:lnTo>
                  <a:lnTo>
                    <a:pt x="587834" y="719513"/>
                  </a:lnTo>
                  <a:lnTo>
                    <a:pt x="575742" y="751138"/>
                  </a:lnTo>
                  <a:lnTo>
                    <a:pt x="556970" y="769825"/>
                  </a:lnTo>
                  <a:lnTo>
                    <a:pt x="531549" y="776322"/>
                  </a:lnTo>
                  <a:lnTo>
                    <a:pt x="500211" y="770213"/>
                  </a:lnTo>
                  <a:lnTo>
                    <a:pt x="462343" y="751279"/>
                  </a:lnTo>
                  <a:lnTo>
                    <a:pt x="417335" y="719297"/>
                  </a:lnTo>
                  <a:lnTo>
                    <a:pt x="377166" y="685225"/>
                  </a:lnTo>
                  <a:lnTo>
                    <a:pt x="348334" y="658135"/>
                  </a:lnTo>
                  <a:lnTo>
                    <a:pt x="332223" y="666085"/>
                  </a:lnTo>
                  <a:lnTo>
                    <a:pt x="289366" y="685347"/>
                  </a:lnTo>
                  <a:lnTo>
                    <a:pt x="206906" y="713385"/>
                  </a:lnTo>
                  <a:lnTo>
                    <a:pt x="162904" y="719968"/>
                  </a:lnTo>
                  <a:lnTo>
                    <a:pt x="152468" y="718885"/>
                  </a:lnTo>
                  <a:close/>
                </a:path>
                <a:path w="751840" h="776605">
                  <a:moveTo>
                    <a:pt x="13636" y="291721"/>
                  </a:moveTo>
                  <a:lnTo>
                    <a:pt x="4648" y="269076"/>
                  </a:lnTo>
                  <a:lnTo>
                    <a:pt x="108" y="248985"/>
                  </a:lnTo>
                  <a:lnTo>
                    <a:pt x="0" y="231312"/>
                  </a:lnTo>
                  <a:lnTo>
                    <a:pt x="4305" y="215924"/>
                  </a:lnTo>
                  <a:lnTo>
                    <a:pt x="22012" y="194135"/>
                  </a:lnTo>
                  <a:lnTo>
                    <a:pt x="52383" y="179031"/>
                  </a:lnTo>
                  <a:lnTo>
                    <a:pt x="95678" y="170529"/>
                  </a:lnTo>
                  <a:lnTo>
                    <a:pt x="152154" y="168547"/>
                  </a:lnTo>
                  <a:lnTo>
                    <a:pt x="180776" y="169701"/>
                  </a:lnTo>
                  <a:lnTo>
                    <a:pt x="207222" y="171690"/>
                  </a:lnTo>
                  <a:lnTo>
                    <a:pt x="230087" y="174040"/>
                  </a:lnTo>
                  <a:lnTo>
                    <a:pt x="247964" y="176274"/>
                  </a:lnTo>
                  <a:lnTo>
                    <a:pt x="256595" y="160325"/>
                  </a:lnTo>
                  <a:lnTo>
                    <a:pt x="281819" y="117332"/>
                  </a:lnTo>
                  <a:lnTo>
                    <a:pt x="331986" y="47517"/>
                  </a:lnTo>
                  <a:lnTo>
                    <a:pt x="363522" y="17044"/>
                  </a:lnTo>
                  <a:lnTo>
                    <a:pt x="419885" y="0"/>
                  </a:lnTo>
                  <a:lnTo>
                    <a:pt x="435030" y="5990"/>
                  </a:lnTo>
                  <a:lnTo>
                    <a:pt x="462062" y="33895"/>
                  </a:lnTo>
                  <a:lnTo>
                    <a:pt x="491247" y="101166"/>
                  </a:lnTo>
                  <a:lnTo>
                    <a:pt x="504443" y="150096"/>
                  </a:lnTo>
                  <a:lnTo>
                    <a:pt x="513867" y="195459"/>
                  </a:lnTo>
                  <a:lnTo>
                    <a:pt x="519658" y="229916"/>
                  </a:lnTo>
                  <a:lnTo>
                    <a:pt x="540561" y="274576"/>
                  </a:lnTo>
                  <a:lnTo>
                    <a:pt x="529803" y="273310"/>
                  </a:lnTo>
                  <a:lnTo>
                    <a:pt x="436370" y="73689"/>
                  </a:lnTo>
                  <a:lnTo>
                    <a:pt x="426881" y="56236"/>
                  </a:lnTo>
                  <a:lnTo>
                    <a:pt x="419210" y="46321"/>
                  </a:lnTo>
                  <a:lnTo>
                    <a:pt x="413760" y="41814"/>
                  </a:lnTo>
                  <a:lnTo>
                    <a:pt x="410931" y="40586"/>
                  </a:lnTo>
                  <a:lnTo>
                    <a:pt x="400898" y="42620"/>
                  </a:lnTo>
                  <a:lnTo>
                    <a:pt x="361322" y="77252"/>
                  </a:lnTo>
                  <a:lnTo>
                    <a:pt x="332007" y="116298"/>
                  </a:lnTo>
                  <a:lnTo>
                    <a:pt x="310901" y="149403"/>
                  </a:lnTo>
                  <a:lnTo>
                    <a:pt x="282544" y="199844"/>
                  </a:lnTo>
                  <a:lnTo>
                    <a:pt x="278305" y="208112"/>
                  </a:lnTo>
                  <a:lnTo>
                    <a:pt x="274402" y="213562"/>
                  </a:lnTo>
                  <a:lnTo>
                    <a:pt x="269110" y="217426"/>
                  </a:lnTo>
                  <a:lnTo>
                    <a:pt x="262884" y="219471"/>
                  </a:lnTo>
                  <a:lnTo>
                    <a:pt x="256177" y="219464"/>
                  </a:lnTo>
                  <a:lnTo>
                    <a:pt x="199242" y="212413"/>
                  </a:lnTo>
                  <a:lnTo>
                    <a:pt x="144061" y="209845"/>
                  </a:lnTo>
                  <a:lnTo>
                    <a:pt x="95952" y="212153"/>
                  </a:lnTo>
                  <a:lnTo>
                    <a:pt x="60236" y="219728"/>
                  </a:lnTo>
                  <a:lnTo>
                    <a:pt x="42230" y="232962"/>
                  </a:lnTo>
                  <a:lnTo>
                    <a:pt x="41328" y="236520"/>
                  </a:lnTo>
                  <a:lnTo>
                    <a:pt x="41462" y="243957"/>
                  </a:lnTo>
                  <a:lnTo>
                    <a:pt x="44273" y="256168"/>
                  </a:lnTo>
                  <a:lnTo>
                    <a:pt x="51402" y="274046"/>
                  </a:lnTo>
                  <a:lnTo>
                    <a:pt x="152747" y="490570"/>
                  </a:lnTo>
                  <a:lnTo>
                    <a:pt x="152511" y="491225"/>
                  </a:lnTo>
                  <a:lnTo>
                    <a:pt x="150158" y="499183"/>
                  </a:lnTo>
                  <a:lnTo>
                    <a:pt x="124729" y="444855"/>
                  </a:lnTo>
                  <a:lnTo>
                    <a:pt x="101488" y="418409"/>
                  </a:lnTo>
                  <a:lnTo>
                    <a:pt x="70737" y="380543"/>
                  </a:lnTo>
                  <a:lnTo>
                    <a:pt x="39209" y="336549"/>
                  </a:lnTo>
                  <a:lnTo>
                    <a:pt x="13636" y="291721"/>
                  </a:lnTo>
                  <a:close/>
                </a:path>
                <a:path w="751840" h="776605">
                  <a:moveTo>
                    <a:pt x="482734" y="258531"/>
                  </a:moveTo>
                  <a:lnTo>
                    <a:pt x="480643" y="251730"/>
                  </a:lnTo>
                  <a:lnTo>
                    <a:pt x="477814" y="232294"/>
                  </a:lnTo>
                  <a:lnTo>
                    <a:pt x="469518" y="185922"/>
                  </a:lnTo>
                  <a:lnTo>
                    <a:pt x="455716" y="127943"/>
                  </a:lnTo>
                  <a:lnTo>
                    <a:pt x="436370" y="73689"/>
                  </a:lnTo>
                  <a:lnTo>
                    <a:pt x="529803" y="273310"/>
                  </a:lnTo>
                  <a:lnTo>
                    <a:pt x="499530" y="269747"/>
                  </a:lnTo>
                  <a:lnTo>
                    <a:pt x="492622" y="267962"/>
                  </a:lnTo>
                  <a:lnTo>
                    <a:pt x="486875" y="264083"/>
                  </a:lnTo>
                  <a:lnTo>
                    <a:pt x="482734" y="258531"/>
                  </a:lnTo>
                  <a:close/>
                </a:path>
                <a:path w="751840" h="776605">
                  <a:moveTo>
                    <a:pt x="152747" y="490570"/>
                  </a:moveTo>
                  <a:lnTo>
                    <a:pt x="51402" y="274046"/>
                  </a:lnTo>
                  <a:lnTo>
                    <a:pt x="81628" y="324906"/>
                  </a:lnTo>
                  <a:lnTo>
                    <a:pt x="118709" y="373875"/>
                  </a:lnTo>
                  <a:lnTo>
                    <a:pt x="150276" y="410893"/>
                  </a:lnTo>
                  <a:lnTo>
                    <a:pt x="163957" y="425900"/>
                  </a:lnTo>
                  <a:lnTo>
                    <a:pt x="165501" y="427527"/>
                  </a:lnTo>
                  <a:lnTo>
                    <a:pt x="166746" y="429368"/>
                  </a:lnTo>
                  <a:lnTo>
                    <a:pt x="170043" y="436412"/>
                  </a:lnTo>
                  <a:lnTo>
                    <a:pt x="170295" y="442339"/>
                  </a:lnTo>
                  <a:lnTo>
                    <a:pt x="168158" y="447735"/>
                  </a:lnTo>
                  <a:lnTo>
                    <a:pt x="152747" y="490570"/>
                  </a:lnTo>
                  <a:close/>
                </a:path>
                <a:path w="751840" h="776605">
                  <a:moveTo>
                    <a:pt x="93505" y="691280"/>
                  </a:moveTo>
                  <a:lnTo>
                    <a:pt x="90012" y="683818"/>
                  </a:lnTo>
                  <a:lnTo>
                    <a:pt x="81330" y="640258"/>
                  </a:lnTo>
                  <a:lnTo>
                    <a:pt x="85463" y="586541"/>
                  </a:lnTo>
                  <a:lnTo>
                    <a:pt x="97410" y="530708"/>
                  </a:lnTo>
                  <a:lnTo>
                    <a:pt x="112166" y="480800"/>
                  </a:lnTo>
                  <a:lnTo>
                    <a:pt x="124729" y="444855"/>
                  </a:lnTo>
                  <a:lnTo>
                    <a:pt x="150158" y="499183"/>
                  </a:lnTo>
                  <a:lnTo>
                    <a:pt x="137792" y="540992"/>
                  </a:lnTo>
                  <a:lnTo>
                    <a:pt x="126860" y="590854"/>
                  </a:lnTo>
                  <a:lnTo>
                    <a:pt x="122570" y="634631"/>
                  </a:lnTo>
                  <a:lnTo>
                    <a:pt x="127781" y="666141"/>
                  </a:lnTo>
                  <a:lnTo>
                    <a:pt x="152468" y="718885"/>
                  </a:lnTo>
                  <a:lnTo>
                    <a:pt x="128552" y="716404"/>
                  </a:lnTo>
                  <a:lnTo>
                    <a:pt x="103576" y="702705"/>
                  </a:lnTo>
                  <a:lnTo>
                    <a:pt x="98070" y="697634"/>
                  </a:lnTo>
                  <a:lnTo>
                    <a:pt x="93505" y="691280"/>
                  </a:lnTo>
                  <a:close/>
                </a:path>
              </a:pathLst>
            </a:custGeom>
            <a:solidFill>
              <a:srgbClr val="3A2F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6278834" y="778011"/>
              <a:ext cx="206375" cy="325755"/>
            </a:xfrm>
            <a:custGeom>
              <a:avLst/>
              <a:gdLst/>
              <a:ahLst/>
              <a:cxnLst/>
              <a:rect l="l" t="t" r="r" b="b"/>
              <a:pathLst>
                <a:path w="206375" h="325755">
                  <a:moveTo>
                    <a:pt x="14775" y="110479"/>
                  </a:moveTo>
                  <a:lnTo>
                    <a:pt x="34187" y="72904"/>
                  </a:lnTo>
                  <a:lnTo>
                    <a:pt x="51986" y="69478"/>
                  </a:lnTo>
                  <a:lnTo>
                    <a:pt x="69929" y="63268"/>
                  </a:lnTo>
                  <a:lnTo>
                    <a:pt x="120448" y="41369"/>
                  </a:lnTo>
                  <a:lnTo>
                    <a:pt x="163807" y="15340"/>
                  </a:lnTo>
                  <a:lnTo>
                    <a:pt x="179112" y="3849"/>
                  </a:lnTo>
                  <a:lnTo>
                    <a:pt x="189786" y="0"/>
                  </a:lnTo>
                  <a:lnTo>
                    <a:pt x="199934" y="4187"/>
                  </a:lnTo>
                  <a:lnTo>
                    <a:pt x="206092" y="13563"/>
                  </a:lnTo>
                  <a:lnTo>
                    <a:pt x="204794" y="25284"/>
                  </a:lnTo>
                  <a:lnTo>
                    <a:pt x="203416" y="29244"/>
                  </a:lnTo>
                  <a:lnTo>
                    <a:pt x="199742" y="31448"/>
                  </a:lnTo>
                  <a:lnTo>
                    <a:pt x="196893" y="34184"/>
                  </a:lnTo>
                  <a:lnTo>
                    <a:pt x="158119" y="64763"/>
                  </a:lnTo>
                  <a:lnTo>
                    <a:pt x="116281" y="89815"/>
                  </a:lnTo>
                  <a:lnTo>
                    <a:pt x="95104" y="101909"/>
                  </a:lnTo>
                  <a:lnTo>
                    <a:pt x="88019" y="106029"/>
                  </a:lnTo>
                  <a:lnTo>
                    <a:pt x="73574" y="113758"/>
                  </a:lnTo>
                  <a:lnTo>
                    <a:pt x="66463" y="117811"/>
                  </a:lnTo>
                  <a:lnTo>
                    <a:pt x="55757" y="124525"/>
                  </a:lnTo>
                  <a:lnTo>
                    <a:pt x="54119" y="125484"/>
                  </a:lnTo>
                  <a:lnTo>
                    <a:pt x="49506" y="128783"/>
                  </a:lnTo>
                  <a:lnTo>
                    <a:pt x="43522" y="129679"/>
                  </a:lnTo>
                  <a:lnTo>
                    <a:pt x="37880" y="129114"/>
                  </a:lnTo>
                  <a:lnTo>
                    <a:pt x="23737" y="123008"/>
                  </a:lnTo>
                  <a:lnTo>
                    <a:pt x="14775" y="110479"/>
                  </a:lnTo>
                  <a:close/>
                </a:path>
                <a:path w="206375" h="325755">
                  <a:moveTo>
                    <a:pt x="56342" y="226818"/>
                  </a:moveTo>
                  <a:lnTo>
                    <a:pt x="59038" y="231094"/>
                  </a:lnTo>
                  <a:lnTo>
                    <a:pt x="65606" y="242612"/>
                  </a:lnTo>
                  <a:lnTo>
                    <a:pt x="70820" y="254779"/>
                  </a:lnTo>
                  <a:lnTo>
                    <a:pt x="73626" y="263520"/>
                  </a:lnTo>
                  <a:lnTo>
                    <a:pt x="56806" y="227584"/>
                  </a:lnTo>
                  <a:lnTo>
                    <a:pt x="56342" y="226818"/>
                  </a:lnTo>
                  <a:close/>
                </a:path>
                <a:path w="206375" h="325755">
                  <a:moveTo>
                    <a:pt x="74864" y="267375"/>
                  </a:moveTo>
                  <a:lnTo>
                    <a:pt x="54663" y="224215"/>
                  </a:lnTo>
                  <a:lnTo>
                    <a:pt x="55406" y="225332"/>
                  </a:lnTo>
                  <a:lnTo>
                    <a:pt x="56806" y="227584"/>
                  </a:lnTo>
                  <a:lnTo>
                    <a:pt x="73626" y="263520"/>
                  </a:lnTo>
                  <a:lnTo>
                    <a:pt x="74864" y="267375"/>
                  </a:lnTo>
                  <a:close/>
                </a:path>
                <a:path w="206375" h="325755">
                  <a:moveTo>
                    <a:pt x="5391" y="229571"/>
                  </a:moveTo>
                  <a:lnTo>
                    <a:pt x="0" y="217059"/>
                  </a:lnTo>
                  <a:lnTo>
                    <a:pt x="2237" y="204476"/>
                  </a:lnTo>
                  <a:lnTo>
                    <a:pt x="10463" y="195236"/>
                  </a:lnTo>
                  <a:lnTo>
                    <a:pt x="23039" y="192751"/>
                  </a:lnTo>
                  <a:lnTo>
                    <a:pt x="31871" y="193453"/>
                  </a:lnTo>
                  <a:lnTo>
                    <a:pt x="38002" y="200659"/>
                  </a:lnTo>
                  <a:lnTo>
                    <a:pt x="43179" y="207588"/>
                  </a:lnTo>
                  <a:lnTo>
                    <a:pt x="47539" y="213067"/>
                  </a:lnTo>
                  <a:lnTo>
                    <a:pt x="51384" y="218949"/>
                  </a:lnTo>
                  <a:lnTo>
                    <a:pt x="55125" y="224886"/>
                  </a:lnTo>
                  <a:lnTo>
                    <a:pt x="54663" y="224215"/>
                  </a:lnTo>
                  <a:lnTo>
                    <a:pt x="74870" y="267396"/>
                  </a:lnTo>
                  <a:lnTo>
                    <a:pt x="77948" y="280262"/>
                  </a:lnTo>
                  <a:lnTo>
                    <a:pt x="79710" y="289118"/>
                  </a:lnTo>
                  <a:lnTo>
                    <a:pt x="80698" y="298030"/>
                  </a:lnTo>
                  <a:lnTo>
                    <a:pt x="79970" y="306679"/>
                  </a:lnTo>
                  <a:lnTo>
                    <a:pt x="76583" y="314746"/>
                  </a:lnTo>
                  <a:lnTo>
                    <a:pt x="69362" y="321994"/>
                  </a:lnTo>
                  <a:lnTo>
                    <a:pt x="59907" y="325596"/>
                  </a:lnTo>
                  <a:lnTo>
                    <a:pt x="52055" y="325363"/>
                  </a:lnTo>
                  <a:lnTo>
                    <a:pt x="12437" y="240742"/>
                  </a:lnTo>
                  <a:lnTo>
                    <a:pt x="5391" y="229571"/>
                  </a:lnTo>
                  <a:close/>
                </a:path>
                <a:path w="206375" h="325755">
                  <a:moveTo>
                    <a:pt x="30109" y="307006"/>
                  </a:moveTo>
                  <a:lnTo>
                    <a:pt x="28020" y="298493"/>
                  </a:lnTo>
                  <a:lnTo>
                    <a:pt x="26927" y="289809"/>
                  </a:lnTo>
                  <a:lnTo>
                    <a:pt x="22912" y="268642"/>
                  </a:lnTo>
                  <a:lnTo>
                    <a:pt x="18208" y="253070"/>
                  </a:lnTo>
                  <a:lnTo>
                    <a:pt x="12479" y="240808"/>
                  </a:lnTo>
                  <a:lnTo>
                    <a:pt x="52055" y="325363"/>
                  </a:lnTo>
                  <a:lnTo>
                    <a:pt x="49684" y="325293"/>
                  </a:lnTo>
                  <a:lnTo>
                    <a:pt x="40153" y="320828"/>
                  </a:lnTo>
                  <a:lnTo>
                    <a:pt x="33913" y="314676"/>
                  </a:lnTo>
                  <a:lnTo>
                    <a:pt x="30109" y="307006"/>
                  </a:lnTo>
                  <a:close/>
                </a:path>
              </a:pathLst>
            </a:custGeom>
            <a:solidFill>
              <a:srgbClr val="ECB4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3034556" y="438647"/>
            <a:ext cx="11369040" cy="23101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5000" spc="204" dirty="0"/>
              <a:t>O</a:t>
            </a:r>
            <a:r>
              <a:rPr lang="en-US" sz="15000" spc="1420" dirty="0"/>
              <a:t>BJ</a:t>
            </a:r>
            <a:r>
              <a:rPr sz="15000" spc="434" dirty="0"/>
              <a:t>E</a:t>
            </a:r>
            <a:r>
              <a:rPr sz="15000" spc="545" dirty="0"/>
              <a:t>C</a:t>
            </a:r>
            <a:r>
              <a:rPr sz="15000" spc="75" dirty="0"/>
              <a:t>T</a:t>
            </a:r>
            <a:r>
              <a:rPr sz="15000" spc="890" dirty="0"/>
              <a:t>I</a:t>
            </a:r>
            <a:r>
              <a:rPr sz="15000" spc="1185" dirty="0"/>
              <a:t>V</a:t>
            </a:r>
            <a:r>
              <a:rPr sz="15000" spc="434" dirty="0"/>
              <a:t>E</a:t>
            </a:r>
            <a:r>
              <a:rPr sz="15000" spc="1855" dirty="0"/>
              <a:t>S</a:t>
            </a:r>
            <a:endParaRPr sz="15000" dirty="0"/>
          </a:p>
        </p:txBody>
      </p:sp>
      <p:pic>
        <p:nvPicPr>
          <p:cNvPr id="26" name="object 2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63855" y="3360329"/>
            <a:ext cx="209549" cy="209549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63855" y="4600575"/>
            <a:ext cx="209549" cy="209549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34332" y="5704096"/>
            <a:ext cx="219074" cy="219074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277182" y="7393086"/>
            <a:ext cx="200025" cy="200024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15282" y="8900663"/>
            <a:ext cx="209550" cy="209549"/>
          </a:xfrm>
          <a:prstGeom prst="rect">
            <a:avLst/>
          </a:prstGeom>
        </p:spPr>
      </p:pic>
      <p:sp>
        <p:nvSpPr>
          <p:cNvPr id="31" name="object 31"/>
          <p:cNvSpPr txBox="1"/>
          <p:nvPr/>
        </p:nvSpPr>
        <p:spPr>
          <a:xfrm>
            <a:off x="7712306" y="2553782"/>
            <a:ext cx="10539095" cy="7423784"/>
          </a:xfrm>
          <a:prstGeom prst="rect">
            <a:avLst/>
          </a:prstGeom>
        </p:spPr>
        <p:txBody>
          <a:bodyPr vert="horz" wrap="square" lIns="0" tIns="460375" rIns="0" bIns="0" rtlCol="0">
            <a:spAutoFit/>
          </a:bodyPr>
          <a:lstStyle/>
          <a:p>
            <a:pPr marL="35560">
              <a:lnSpc>
                <a:spcPct val="100000"/>
              </a:lnSpc>
              <a:spcBef>
                <a:spcPts val="3625"/>
              </a:spcBef>
            </a:pPr>
            <a:r>
              <a:rPr sz="5200" spc="29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52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5200" spc="-65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52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5200" spc="229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5200" spc="4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5200" spc="-45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00" spc="22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5200" spc="229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5200" spc="-25" dirty="0">
                <a:solidFill>
                  <a:srgbClr val="3A2F31"/>
                </a:solidFill>
                <a:latin typeface="Verdana"/>
                <a:cs typeface="Verdana"/>
              </a:rPr>
              <a:t>il</a:t>
            </a:r>
            <a:r>
              <a:rPr sz="5200" spc="29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5200" spc="229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5200" spc="105" dirty="0">
                <a:solidFill>
                  <a:srgbClr val="3A2F31"/>
                </a:solidFill>
                <a:latin typeface="Verdana"/>
                <a:cs typeface="Verdana"/>
              </a:rPr>
              <a:t>oo</a:t>
            </a:r>
            <a:r>
              <a:rPr sz="5200" spc="285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5200" spc="-45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00" spc="10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5200" spc="290" dirty="0">
                <a:solidFill>
                  <a:srgbClr val="3A2F31"/>
                </a:solidFill>
                <a:latin typeface="Verdana"/>
                <a:cs typeface="Verdana"/>
              </a:rPr>
              <a:t>b</a:t>
            </a:r>
            <a:r>
              <a:rPr sz="52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5200" spc="-16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52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5200" spc="6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5200" spc="-260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endParaRPr sz="5200" dirty="0">
              <a:latin typeface="Verdana"/>
              <a:cs typeface="Verdana"/>
            </a:endParaRPr>
          </a:p>
          <a:p>
            <a:pPr marL="119380" indent="-83820">
              <a:lnSpc>
                <a:spcPct val="100000"/>
              </a:lnSpc>
              <a:spcBef>
                <a:spcPts val="3525"/>
              </a:spcBef>
            </a:pPr>
            <a:r>
              <a:rPr sz="5200" spc="170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52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5200" spc="-16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5200" spc="60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5200" spc="-45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00" spc="22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5200" spc="-55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5200" spc="210" dirty="0">
                <a:solidFill>
                  <a:srgbClr val="3A2F31"/>
                </a:solidFill>
                <a:latin typeface="Verdana"/>
                <a:cs typeface="Verdana"/>
              </a:rPr>
              <a:t>u</a:t>
            </a:r>
            <a:r>
              <a:rPr sz="5200" spc="-16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52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5200" spc="-17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5200" spc="-45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00" spc="10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5200" spc="-70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5200" spc="-45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00" spc="22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5200" spc="229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5200" spc="-25" dirty="0">
                <a:solidFill>
                  <a:srgbClr val="3A2F31"/>
                </a:solidFill>
                <a:latin typeface="Verdana"/>
                <a:cs typeface="Verdana"/>
              </a:rPr>
              <a:t>il</a:t>
            </a:r>
            <a:r>
              <a:rPr sz="5200" spc="29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5200" spc="229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5200" spc="105" dirty="0">
                <a:solidFill>
                  <a:srgbClr val="3A2F31"/>
                </a:solidFill>
                <a:latin typeface="Verdana"/>
                <a:cs typeface="Verdana"/>
              </a:rPr>
              <a:t>oo</a:t>
            </a:r>
            <a:r>
              <a:rPr sz="5200" spc="285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5200" spc="-45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00" spc="10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5200" spc="290" dirty="0">
                <a:solidFill>
                  <a:srgbClr val="3A2F31"/>
                </a:solidFill>
                <a:latin typeface="Verdana"/>
                <a:cs typeface="Verdana"/>
              </a:rPr>
              <a:t>b</a:t>
            </a:r>
            <a:r>
              <a:rPr sz="52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5200" spc="-16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52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5200" spc="6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5200" spc="-260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endParaRPr sz="5200" dirty="0">
              <a:latin typeface="Verdana"/>
              <a:cs typeface="Verdana"/>
            </a:endParaRPr>
          </a:p>
          <a:p>
            <a:pPr marL="119380" marR="262255">
              <a:lnSpc>
                <a:spcPts val="5630"/>
              </a:lnSpc>
              <a:spcBef>
                <a:spcPts val="3220"/>
              </a:spcBef>
            </a:pPr>
            <a:r>
              <a:rPr sz="5250" spc="175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525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5250" spc="-16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5250" spc="6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5250" spc="-45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50" spc="225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5250" spc="110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5250" spc="470" dirty="0">
                <a:solidFill>
                  <a:srgbClr val="3A2F31"/>
                </a:solidFill>
                <a:latin typeface="Verdana"/>
                <a:cs typeface="Verdana"/>
              </a:rPr>
              <a:t>m</a:t>
            </a:r>
            <a:r>
              <a:rPr sz="5250" spc="290" dirty="0">
                <a:solidFill>
                  <a:srgbClr val="3A2F31"/>
                </a:solidFill>
                <a:latin typeface="Verdana"/>
                <a:cs typeface="Verdana"/>
              </a:rPr>
              <a:t>p</a:t>
            </a:r>
            <a:r>
              <a:rPr sz="5250" spc="-25" dirty="0">
                <a:solidFill>
                  <a:srgbClr val="3A2F31"/>
                </a:solidFill>
                <a:latin typeface="Verdana"/>
                <a:cs typeface="Verdana"/>
              </a:rPr>
              <a:t>li</a:t>
            </a:r>
            <a:r>
              <a:rPr sz="5250" spc="225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5250" spc="-55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5250" spc="6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525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5250" spc="110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5250" spc="235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5250" spc="-45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50" spc="110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5250" spc="-65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5250" spc="-459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250" spc="225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5250" spc="235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5250" spc="-25" dirty="0">
                <a:solidFill>
                  <a:srgbClr val="3A2F31"/>
                </a:solidFill>
                <a:latin typeface="Verdana"/>
                <a:cs typeface="Verdana"/>
              </a:rPr>
              <a:t>il</a:t>
            </a:r>
            <a:r>
              <a:rPr sz="5250" spc="29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5250" spc="235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5250" spc="110" dirty="0">
                <a:solidFill>
                  <a:srgbClr val="3A2F31"/>
                </a:solidFill>
                <a:latin typeface="Verdana"/>
                <a:cs typeface="Verdana"/>
              </a:rPr>
              <a:t>oo</a:t>
            </a:r>
            <a:r>
              <a:rPr sz="5250" spc="204" dirty="0">
                <a:solidFill>
                  <a:srgbClr val="3A2F31"/>
                </a:solidFill>
                <a:latin typeface="Verdana"/>
                <a:cs typeface="Verdana"/>
              </a:rPr>
              <a:t>d  </a:t>
            </a:r>
            <a:r>
              <a:rPr sz="5250" spc="10" dirty="0">
                <a:solidFill>
                  <a:srgbClr val="3A2F31"/>
                </a:solidFill>
                <a:latin typeface="Verdana"/>
                <a:cs typeface="Verdana"/>
              </a:rPr>
              <a:t>obesity</a:t>
            </a:r>
            <a:endParaRPr sz="5250" dirty="0">
              <a:latin typeface="Verdana"/>
              <a:cs typeface="Verdana"/>
            </a:endParaRPr>
          </a:p>
          <a:p>
            <a:pPr marL="21590" marR="710565">
              <a:lnSpc>
                <a:spcPct val="102899"/>
              </a:lnSpc>
              <a:spcBef>
                <a:spcPts val="1350"/>
              </a:spcBef>
            </a:pPr>
            <a:r>
              <a:rPr sz="4800" spc="27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48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4800" spc="-15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4800" spc="204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4800" spc="-120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48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4800" spc="270" dirty="0">
                <a:solidFill>
                  <a:srgbClr val="3A2F31"/>
                </a:solidFill>
                <a:latin typeface="Verdana"/>
                <a:cs typeface="Verdana"/>
              </a:rPr>
              <a:t>b</a:t>
            </a:r>
            <a:r>
              <a:rPr sz="4800" spc="4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4800" spc="-42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800" spc="-120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48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4800" spc="-15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4800" spc="50" dirty="0">
                <a:solidFill>
                  <a:srgbClr val="3A2F31"/>
                </a:solidFill>
                <a:latin typeface="Verdana"/>
                <a:cs typeface="Verdana"/>
              </a:rPr>
              <a:t>k</a:t>
            </a:r>
            <a:r>
              <a:rPr sz="4800" spc="-42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800" spc="-60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4800" spc="-5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4800" spc="204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4800" spc="60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4800" spc="100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4800" spc="-120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4800" spc="-15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4800" spc="-42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800" spc="100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4800" spc="-60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lang="en-US" sz="4800" spc="-420" dirty="0">
                <a:solidFill>
                  <a:srgbClr val="3A2F31"/>
                </a:solidFill>
                <a:latin typeface="Verdana"/>
                <a:cs typeface="Verdana"/>
              </a:rPr>
              <a:t>  </a:t>
            </a:r>
            <a:r>
              <a:rPr sz="4800" spc="204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4800" spc="215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4800" spc="-25" dirty="0">
                <a:solidFill>
                  <a:srgbClr val="3A2F31"/>
                </a:solidFill>
                <a:latin typeface="Verdana"/>
                <a:cs typeface="Verdana"/>
              </a:rPr>
              <a:t>il</a:t>
            </a:r>
            <a:r>
              <a:rPr sz="4800" spc="27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4800" spc="215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4800" spc="80" dirty="0">
                <a:solidFill>
                  <a:srgbClr val="3A2F31"/>
                </a:solidFill>
                <a:latin typeface="Verdana"/>
                <a:cs typeface="Verdana"/>
              </a:rPr>
              <a:t>oo</a:t>
            </a:r>
            <a:r>
              <a:rPr lang="en-US" sz="4800" spc="8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4800" spc="8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4800" spc="10" dirty="0">
                <a:solidFill>
                  <a:srgbClr val="3A2F31"/>
                </a:solidFill>
                <a:latin typeface="Verdana"/>
                <a:cs typeface="Verdana"/>
              </a:rPr>
              <a:t>obesity</a:t>
            </a:r>
            <a:endParaRPr sz="4800" dirty="0">
              <a:latin typeface="Verdana"/>
              <a:cs typeface="Verdana"/>
            </a:endParaRPr>
          </a:p>
          <a:p>
            <a:pPr marL="12700" marR="452755" indent="79375">
              <a:lnSpc>
                <a:spcPct val="79700"/>
              </a:lnSpc>
              <a:spcBef>
                <a:spcPts val="1280"/>
              </a:spcBef>
            </a:pPr>
            <a:r>
              <a:rPr sz="5100" spc="31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5100" spc="6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5100" spc="-15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5100" spc="229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5100" spc="-120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5100" spc="-1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5100" spc="300" dirty="0">
                <a:solidFill>
                  <a:srgbClr val="3A2F31"/>
                </a:solidFill>
                <a:latin typeface="Verdana"/>
                <a:cs typeface="Verdana"/>
              </a:rPr>
              <a:t>b</a:t>
            </a:r>
            <a:r>
              <a:rPr sz="5100" spc="6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5100" spc="-44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100" spc="300" dirty="0">
                <a:solidFill>
                  <a:srgbClr val="3A2F31"/>
                </a:solidFill>
                <a:latin typeface="Verdana"/>
                <a:cs typeface="Verdana"/>
              </a:rPr>
              <a:t>p</a:t>
            </a:r>
            <a:r>
              <a:rPr sz="5100" spc="-120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5100" spc="6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5100" spc="-240" dirty="0">
                <a:solidFill>
                  <a:srgbClr val="3A2F31"/>
                </a:solidFill>
                <a:latin typeface="Verdana"/>
                <a:cs typeface="Verdana"/>
              </a:rPr>
              <a:t>v</a:t>
            </a:r>
            <a:r>
              <a:rPr sz="5100" spc="6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5100" spc="245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5100" spc="7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5100" spc="-1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5100" spc="120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5100" spc="245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5100" spc="-44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100" spc="120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5100" spc="-55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5100" spc="-44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100" spc="120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5100" spc="300" dirty="0">
                <a:solidFill>
                  <a:srgbClr val="3A2F31"/>
                </a:solidFill>
                <a:latin typeface="Verdana"/>
                <a:cs typeface="Verdana"/>
              </a:rPr>
              <a:t>b</a:t>
            </a:r>
            <a:r>
              <a:rPr sz="5100" spc="60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5100" spc="-150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5100" spc="-1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5100" spc="7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5100" spc="-175" dirty="0">
                <a:solidFill>
                  <a:srgbClr val="3A2F31"/>
                </a:solidFill>
                <a:latin typeface="Verdana"/>
                <a:cs typeface="Verdana"/>
              </a:rPr>
              <a:t>y  </a:t>
            </a:r>
            <a:r>
              <a:rPr sz="5100" spc="114" dirty="0">
                <a:solidFill>
                  <a:srgbClr val="3A2F31"/>
                </a:solidFill>
                <a:latin typeface="Verdana"/>
                <a:cs typeface="Verdana"/>
              </a:rPr>
              <a:t>in</a:t>
            </a:r>
            <a:r>
              <a:rPr sz="5100" spc="-445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5100" spc="114" dirty="0">
                <a:solidFill>
                  <a:srgbClr val="3A2F31"/>
                </a:solidFill>
                <a:latin typeface="Verdana"/>
                <a:cs typeface="Verdana"/>
              </a:rPr>
              <a:t>children</a:t>
            </a:r>
            <a:endParaRPr sz="5100" dirty="0">
              <a:latin typeface="Verdana"/>
              <a:cs typeface="Verdana"/>
            </a:endParaRP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EE780BDC-92CF-4C51-CDB5-46B4B5B922E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654931" y="530637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2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6547" y="333136"/>
            <a:ext cx="3190874" cy="41147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784531" y="5714048"/>
            <a:ext cx="4591049" cy="4114799"/>
          </a:xfrm>
          <a:prstGeom prst="rect">
            <a:avLst/>
          </a:prstGeom>
        </p:spPr>
      </p:pic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3429000" y="4117898"/>
            <a:ext cx="12597739" cy="20512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250" i="1" spc="515" dirty="0"/>
              <a:t>INTRODUCTION</a:t>
            </a:r>
            <a:endParaRPr sz="13250" i="1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6A5B5AD-E3B5-489A-FD66-254B7FC2DC8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50404" y="458153"/>
            <a:ext cx="4591049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3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5360" y="884158"/>
            <a:ext cx="8486775" cy="1676400"/>
          </a:xfrm>
          <a:custGeom>
            <a:avLst/>
            <a:gdLst/>
            <a:ahLst/>
            <a:cxnLst/>
            <a:rect l="l" t="t" r="r" b="b"/>
            <a:pathLst>
              <a:path w="8486775" h="1676400">
                <a:moveTo>
                  <a:pt x="8171098" y="1676399"/>
                </a:moveTo>
                <a:lnTo>
                  <a:pt x="315222" y="1676399"/>
                </a:lnTo>
                <a:lnTo>
                  <a:pt x="268730" y="1672965"/>
                </a:lnTo>
                <a:lnTo>
                  <a:pt x="224327" y="1662990"/>
                </a:lnTo>
                <a:lnTo>
                  <a:pt x="182504" y="1646970"/>
                </a:lnTo>
                <a:lnTo>
                  <a:pt x="143756" y="1625399"/>
                </a:lnTo>
                <a:lnTo>
                  <a:pt x="108574" y="1598770"/>
                </a:lnTo>
                <a:lnTo>
                  <a:pt x="77453" y="1567578"/>
                </a:lnTo>
                <a:lnTo>
                  <a:pt x="50884" y="1532317"/>
                </a:lnTo>
                <a:lnTo>
                  <a:pt x="29362" y="1493481"/>
                </a:lnTo>
                <a:lnTo>
                  <a:pt x="13378" y="1451563"/>
                </a:lnTo>
                <a:lnTo>
                  <a:pt x="3426" y="1407059"/>
                </a:lnTo>
                <a:lnTo>
                  <a:pt x="0" y="1360462"/>
                </a:lnTo>
                <a:lnTo>
                  <a:pt x="0" y="315936"/>
                </a:lnTo>
                <a:lnTo>
                  <a:pt x="3426" y="269340"/>
                </a:lnTo>
                <a:lnTo>
                  <a:pt x="13378" y="224835"/>
                </a:lnTo>
                <a:lnTo>
                  <a:pt x="29362" y="182918"/>
                </a:lnTo>
                <a:lnTo>
                  <a:pt x="50884" y="144082"/>
                </a:lnTo>
                <a:lnTo>
                  <a:pt x="77453" y="108821"/>
                </a:lnTo>
                <a:lnTo>
                  <a:pt x="108574" y="77629"/>
                </a:lnTo>
                <a:lnTo>
                  <a:pt x="143756" y="51000"/>
                </a:lnTo>
                <a:lnTo>
                  <a:pt x="182504" y="29428"/>
                </a:lnTo>
                <a:lnTo>
                  <a:pt x="224327" y="13408"/>
                </a:lnTo>
                <a:lnTo>
                  <a:pt x="268730" y="3434"/>
                </a:lnTo>
                <a:lnTo>
                  <a:pt x="315222" y="0"/>
                </a:lnTo>
                <a:lnTo>
                  <a:pt x="8171098" y="0"/>
                </a:lnTo>
                <a:lnTo>
                  <a:pt x="8217589" y="3434"/>
                </a:lnTo>
                <a:lnTo>
                  <a:pt x="8261992" y="13408"/>
                </a:lnTo>
                <a:lnTo>
                  <a:pt x="8303815" y="29428"/>
                </a:lnTo>
                <a:lnTo>
                  <a:pt x="8342563" y="51000"/>
                </a:lnTo>
                <a:lnTo>
                  <a:pt x="8377744" y="77629"/>
                </a:lnTo>
                <a:lnTo>
                  <a:pt x="8408866" y="108821"/>
                </a:lnTo>
                <a:lnTo>
                  <a:pt x="8435434" y="144082"/>
                </a:lnTo>
                <a:lnTo>
                  <a:pt x="8456957" y="182918"/>
                </a:lnTo>
                <a:lnTo>
                  <a:pt x="8472941" y="224835"/>
                </a:lnTo>
                <a:lnTo>
                  <a:pt x="8482892" y="269340"/>
                </a:lnTo>
                <a:lnTo>
                  <a:pt x="8486319" y="315936"/>
                </a:lnTo>
                <a:lnTo>
                  <a:pt x="8486319" y="1360462"/>
                </a:lnTo>
                <a:lnTo>
                  <a:pt x="8482892" y="1407059"/>
                </a:lnTo>
                <a:lnTo>
                  <a:pt x="8472941" y="1451563"/>
                </a:lnTo>
                <a:lnTo>
                  <a:pt x="8456957" y="1493481"/>
                </a:lnTo>
                <a:lnTo>
                  <a:pt x="8435434" y="1532317"/>
                </a:lnTo>
                <a:lnTo>
                  <a:pt x="8408866" y="1567578"/>
                </a:lnTo>
                <a:lnTo>
                  <a:pt x="8377744" y="1598770"/>
                </a:lnTo>
                <a:lnTo>
                  <a:pt x="8342563" y="1625399"/>
                </a:lnTo>
                <a:lnTo>
                  <a:pt x="8303815" y="1646970"/>
                </a:lnTo>
                <a:lnTo>
                  <a:pt x="8261992" y="1662990"/>
                </a:lnTo>
                <a:lnTo>
                  <a:pt x="8217589" y="1672965"/>
                </a:lnTo>
                <a:lnTo>
                  <a:pt x="8171098" y="1676399"/>
                </a:lnTo>
                <a:close/>
              </a:path>
            </a:pathLst>
          </a:custGeom>
          <a:solidFill>
            <a:srgbClr val="F7D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11442" y="4087337"/>
            <a:ext cx="4623302" cy="5438515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05437" y="3124994"/>
            <a:ext cx="9027795" cy="4549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399"/>
              </a:lnSpc>
              <a:spcBef>
                <a:spcPts val="100"/>
              </a:spcBef>
            </a:pPr>
            <a:r>
              <a:rPr sz="5100" spc="260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280" dirty="0">
                <a:solidFill>
                  <a:srgbClr val="241B1B"/>
                </a:solidFill>
                <a:latin typeface="Verdana"/>
                <a:cs typeface="Verdana"/>
              </a:rPr>
              <a:t>b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165" dirty="0">
                <a:solidFill>
                  <a:srgbClr val="241B1B"/>
                </a:solidFill>
                <a:latin typeface="Verdana"/>
                <a:cs typeface="Verdana"/>
              </a:rPr>
              <a:t>s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i</a:t>
            </a:r>
            <a:r>
              <a:rPr sz="5100" spc="6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-254" dirty="0">
                <a:solidFill>
                  <a:srgbClr val="241B1B"/>
                </a:solidFill>
                <a:latin typeface="Verdana"/>
                <a:cs typeface="Verdana"/>
              </a:rPr>
              <a:t>y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i</a:t>
            </a:r>
            <a:r>
              <a:rPr sz="5100" spc="-165" dirty="0">
                <a:solidFill>
                  <a:srgbClr val="241B1B"/>
                </a:solidFill>
                <a:latin typeface="Verdana"/>
                <a:cs typeface="Verdana"/>
              </a:rPr>
              <a:t>s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-55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570" dirty="0">
                <a:solidFill>
                  <a:srgbClr val="241B1B"/>
                </a:solidFill>
                <a:latin typeface="Verdana"/>
                <a:cs typeface="Verdana"/>
              </a:rPr>
              <a:t>M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280" dirty="0">
                <a:solidFill>
                  <a:srgbClr val="241B1B"/>
                </a:solidFill>
                <a:latin typeface="Verdana"/>
                <a:cs typeface="Verdana"/>
              </a:rPr>
              <a:t>d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i</a:t>
            </a:r>
            <a:r>
              <a:rPr sz="5100" spc="210" dirty="0">
                <a:solidFill>
                  <a:srgbClr val="241B1B"/>
                </a:solidFill>
                <a:latin typeface="Verdana"/>
                <a:cs typeface="Verdana"/>
              </a:rPr>
              <a:t>c</a:t>
            </a:r>
            <a:r>
              <a:rPr sz="5100" spc="-55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-30" dirty="0">
                <a:solidFill>
                  <a:srgbClr val="241B1B"/>
                </a:solidFill>
                <a:latin typeface="Verdana"/>
                <a:cs typeface="Verdana"/>
              </a:rPr>
              <a:t>l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-22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135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5100" spc="254" dirty="0">
                <a:solidFill>
                  <a:srgbClr val="241B1B"/>
                </a:solidFill>
                <a:latin typeface="Verdana"/>
                <a:cs typeface="Verdana"/>
              </a:rPr>
              <a:t>m  </a:t>
            </a:r>
            <a:r>
              <a:rPr sz="5100" spc="6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225" dirty="0">
                <a:solidFill>
                  <a:srgbClr val="241B1B"/>
                </a:solidFill>
                <a:latin typeface="Verdana"/>
                <a:cs typeface="Verdana"/>
              </a:rPr>
              <a:t>h</a:t>
            </a:r>
            <a:r>
              <a:rPr sz="5100" spc="-55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6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-135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60" dirty="0">
                <a:solidFill>
                  <a:srgbClr val="241B1B"/>
                </a:solidFill>
                <a:latin typeface="Verdana"/>
                <a:cs typeface="Verdana"/>
              </a:rPr>
              <a:t>f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135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5100" spc="-165" dirty="0">
                <a:solidFill>
                  <a:srgbClr val="241B1B"/>
                </a:solidFill>
                <a:latin typeface="Verdana"/>
                <a:cs typeface="Verdana"/>
              </a:rPr>
              <a:t>s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6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100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170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280" dirty="0">
                <a:solidFill>
                  <a:srgbClr val="241B1B"/>
                </a:solidFill>
                <a:latin typeface="Verdana"/>
                <a:cs typeface="Verdana"/>
              </a:rPr>
              <a:t>b</a:t>
            </a:r>
            <a:r>
              <a:rPr sz="5100" spc="225" dirty="0">
                <a:solidFill>
                  <a:srgbClr val="241B1B"/>
                </a:solidFill>
                <a:latin typeface="Verdana"/>
                <a:cs typeface="Verdana"/>
              </a:rPr>
              <a:t>n</a:t>
            </a:r>
            <a:r>
              <a:rPr sz="5100" spc="100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-135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5100" spc="450" dirty="0">
                <a:solidFill>
                  <a:srgbClr val="241B1B"/>
                </a:solidFill>
                <a:latin typeface="Verdana"/>
                <a:cs typeface="Verdana"/>
              </a:rPr>
              <a:t>m</a:t>
            </a:r>
            <a:r>
              <a:rPr sz="5100" spc="-55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-30" dirty="0">
                <a:solidFill>
                  <a:srgbClr val="241B1B"/>
                </a:solidFill>
                <a:latin typeface="Verdana"/>
                <a:cs typeface="Verdana"/>
              </a:rPr>
              <a:t>l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100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-120" dirty="0">
                <a:solidFill>
                  <a:srgbClr val="241B1B"/>
                </a:solidFill>
                <a:latin typeface="Verdana"/>
                <a:cs typeface="Verdana"/>
              </a:rPr>
              <a:t>r  </a:t>
            </a:r>
            <a:r>
              <a:rPr sz="5100" spc="18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295" dirty="0">
                <a:solidFill>
                  <a:srgbClr val="241B1B"/>
                </a:solidFill>
                <a:latin typeface="Verdana"/>
                <a:cs typeface="Verdana"/>
              </a:rPr>
              <a:t>x</a:t>
            </a:r>
            <a:r>
              <a:rPr sz="5100" spc="210" dirty="0">
                <a:solidFill>
                  <a:srgbClr val="241B1B"/>
                </a:solidFill>
                <a:latin typeface="Verdana"/>
                <a:cs typeface="Verdana"/>
              </a:rPr>
              <a:t>c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165" dirty="0">
                <a:solidFill>
                  <a:srgbClr val="241B1B"/>
                </a:solidFill>
                <a:latin typeface="Verdana"/>
                <a:cs typeface="Verdana"/>
              </a:rPr>
              <a:t>ss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i</a:t>
            </a:r>
            <a:r>
              <a:rPr sz="5100" spc="-254" dirty="0">
                <a:solidFill>
                  <a:srgbClr val="241B1B"/>
                </a:solidFill>
                <a:latin typeface="Verdana"/>
                <a:cs typeface="Verdana"/>
              </a:rPr>
              <a:t>v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295" dirty="0">
                <a:solidFill>
                  <a:srgbClr val="241B1B"/>
                </a:solidFill>
                <a:latin typeface="Verdana"/>
                <a:cs typeface="Verdana"/>
              </a:rPr>
              <a:t>F</a:t>
            </a:r>
            <a:r>
              <a:rPr sz="5100" spc="-55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6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-55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210" dirty="0">
                <a:solidFill>
                  <a:srgbClr val="241B1B"/>
                </a:solidFill>
                <a:latin typeface="Verdana"/>
                <a:cs typeface="Verdana"/>
              </a:rPr>
              <a:t>cc</a:t>
            </a:r>
            <a:r>
              <a:rPr sz="5100" spc="204" dirty="0">
                <a:solidFill>
                  <a:srgbClr val="241B1B"/>
                </a:solidFill>
                <a:latin typeface="Verdana"/>
                <a:cs typeface="Verdana"/>
              </a:rPr>
              <a:t>u</a:t>
            </a:r>
            <a:r>
              <a:rPr sz="5100" spc="450" dirty="0">
                <a:solidFill>
                  <a:srgbClr val="241B1B"/>
                </a:solidFill>
                <a:latin typeface="Verdana"/>
                <a:cs typeface="Verdana"/>
              </a:rPr>
              <a:t>m</a:t>
            </a:r>
            <a:r>
              <a:rPr sz="5100" spc="204" dirty="0">
                <a:solidFill>
                  <a:srgbClr val="241B1B"/>
                </a:solidFill>
                <a:latin typeface="Verdana"/>
                <a:cs typeface="Verdana"/>
              </a:rPr>
              <a:t>u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l</a:t>
            </a:r>
            <a:r>
              <a:rPr sz="5100" spc="-55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6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i</a:t>
            </a:r>
            <a:r>
              <a:rPr sz="5100" spc="100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155" dirty="0">
                <a:solidFill>
                  <a:srgbClr val="241B1B"/>
                </a:solidFill>
                <a:latin typeface="Verdana"/>
                <a:cs typeface="Verdana"/>
              </a:rPr>
              <a:t>n  </a:t>
            </a:r>
            <a:r>
              <a:rPr sz="5100" spc="6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225" dirty="0">
                <a:solidFill>
                  <a:srgbClr val="241B1B"/>
                </a:solidFill>
                <a:latin typeface="Verdana"/>
                <a:cs typeface="Verdana"/>
              </a:rPr>
              <a:t>h</a:t>
            </a:r>
            <a:r>
              <a:rPr sz="5100" spc="-55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6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280" dirty="0">
                <a:solidFill>
                  <a:srgbClr val="241B1B"/>
                </a:solidFill>
                <a:latin typeface="Verdana"/>
                <a:cs typeface="Verdana"/>
              </a:rPr>
              <a:t>p</a:t>
            </a:r>
            <a:r>
              <a:rPr sz="5100" spc="-135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165" dirty="0">
                <a:solidFill>
                  <a:srgbClr val="241B1B"/>
                </a:solidFill>
                <a:latin typeface="Verdana"/>
                <a:cs typeface="Verdana"/>
              </a:rPr>
              <a:t>s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225" dirty="0">
                <a:solidFill>
                  <a:srgbClr val="241B1B"/>
                </a:solidFill>
                <a:latin typeface="Verdana"/>
                <a:cs typeface="Verdana"/>
              </a:rPr>
              <a:t>n</a:t>
            </a:r>
            <a:r>
              <a:rPr sz="5100" spc="6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-165" dirty="0">
                <a:solidFill>
                  <a:srgbClr val="241B1B"/>
                </a:solidFill>
                <a:latin typeface="Verdana"/>
                <a:cs typeface="Verdana"/>
              </a:rPr>
              <a:t>s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-55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140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i</a:t>
            </a:r>
            <a:r>
              <a:rPr sz="5100" spc="-165" dirty="0">
                <a:solidFill>
                  <a:srgbClr val="241B1B"/>
                </a:solidFill>
                <a:latin typeface="Verdana"/>
                <a:cs typeface="Verdana"/>
              </a:rPr>
              <a:t>s</a:t>
            </a:r>
            <a:r>
              <a:rPr sz="5100" spc="45" dirty="0">
                <a:solidFill>
                  <a:srgbClr val="241B1B"/>
                </a:solidFill>
                <a:latin typeface="Verdana"/>
                <a:cs typeface="Verdana"/>
              </a:rPr>
              <a:t>k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6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70" dirty="0">
                <a:solidFill>
                  <a:srgbClr val="241B1B"/>
                </a:solidFill>
                <a:latin typeface="Verdana"/>
                <a:cs typeface="Verdana"/>
              </a:rPr>
              <a:t>o  </a:t>
            </a:r>
            <a:r>
              <a:rPr sz="5100" spc="-30" dirty="0">
                <a:solidFill>
                  <a:srgbClr val="241B1B"/>
                </a:solidFill>
                <a:latin typeface="Verdana"/>
                <a:cs typeface="Verdana"/>
              </a:rPr>
              <a:t>Health.</a:t>
            </a:r>
            <a:endParaRPr sz="51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39004" y="1105055"/>
            <a:ext cx="5248275" cy="1320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0" spc="-180" dirty="0">
                <a:solidFill>
                  <a:srgbClr val="241B1B"/>
                </a:solidFill>
                <a:latin typeface="Lucida Sans Unicode"/>
                <a:cs typeface="Lucida Sans Unicode"/>
              </a:rPr>
              <a:t>D</a:t>
            </a:r>
            <a:r>
              <a:rPr sz="8500" spc="25" dirty="0">
                <a:solidFill>
                  <a:srgbClr val="241B1B"/>
                </a:solidFill>
                <a:latin typeface="Lucida Sans Unicode"/>
                <a:cs typeface="Lucida Sans Unicode"/>
              </a:rPr>
              <a:t>e</a:t>
            </a:r>
            <a:r>
              <a:rPr sz="8500" spc="-245" dirty="0">
                <a:solidFill>
                  <a:srgbClr val="241B1B"/>
                </a:solidFill>
                <a:latin typeface="Lucida Sans Unicode"/>
                <a:cs typeface="Lucida Sans Unicode"/>
              </a:rPr>
              <a:t>f</a:t>
            </a:r>
            <a:r>
              <a:rPr sz="8500" spc="-310" dirty="0">
                <a:solidFill>
                  <a:srgbClr val="241B1B"/>
                </a:solidFill>
                <a:latin typeface="Lucida Sans Unicode"/>
                <a:cs typeface="Lucida Sans Unicode"/>
              </a:rPr>
              <a:t>i</a:t>
            </a:r>
            <a:r>
              <a:rPr sz="8500" spc="-65" dirty="0">
                <a:solidFill>
                  <a:srgbClr val="241B1B"/>
                </a:solidFill>
                <a:latin typeface="Lucida Sans Unicode"/>
                <a:cs typeface="Lucida Sans Unicode"/>
              </a:rPr>
              <a:t>n</a:t>
            </a:r>
            <a:r>
              <a:rPr sz="8500" spc="-310" dirty="0">
                <a:solidFill>
                  <a:srgbClr val="241B1B"/>
                </a:solidFill>
                <a:latin typeface="Lucida Sans Unicode"/>
                <a:cs typeface="Lucida Sans Unicode"/>
              </a:rPr>
              <a:t>i</a:t>
            </a:r>
            <a:r>
              <a:rPr sz="8500" spc="-180" dirty="0">
                <a:solidFill>
                  <a:srgbClr val="241B1B"/>
                </a:solidFill>
                <a:latin typeface="Lucida Sans Unicode"/>
                <a:cs typeface="Lucida Sans Unicode"/>
              </a:rPr>
              <a:t>t</a:t>
            </a:r>
            <a:r>
              <a:rPr sz="8500" spc="-310" dirty="0">
                <a:solidFill>
                  <a:srgbClr val="241B1B"/>
                </a:solidFill>
                <a:latin typeface="Lucida Sans Unicode"/>
                <a:cs typeface="Lucida Sans Unicode"/>
              </a:rPr>
              <a:t>i</a:t>
            </a:r>
            <a:r>
              <a:rPr sz="8500" spc="-95" dirty="0">
                <a:solidFill>
                  <a:srgbClr val="241B1B"/>
                </a:solidFill>
                <a:latin typeface="Lucida Sans Unicode"/>
                <a:cs typeface="Lucida Sans Unicode"/>
              </a:rPr>
              <a:t>o</a:t>
            </a:r>
            <a:r>
              <a:rPr sz="8500" spc="-65" dirty="0">
                <a:solidFill>
                  <a:srgbClr val="241B1B"/>
                </a:solidFill>
                <a:latin typeface="Lucida Sans Unicode"/>
                <a:cs typeface="Lucida Sans Unicode"/>
              </a:rPr>
              <a:t>n</a:t>
            </a:r>
            <a:r>
              <a:rPr sz="8500" spc="-430" dirty="0">
                <a:solidFill>
                  <a:srgbClr val="241B1B"/>
                </a:solidFill>
                <a:latin typeface="Lucida Sans Unicode"/>
                <a:cs typeface="Lucida Sans Unicode"/>
              </a:rPr>
              <a:t>:</a:t>
            </a:r>
            <a:endParaRPr sz="8500" dirty="0">
              <a:latin typeface="Lucida Sans Unicode"/>
              <a:cs typeface="Lucida Sans Unicode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30D06-5E10-918C-77F0-2FBBFE75BE3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586400" y="607159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4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28700" y="2654995"/>
            <a:ext cx="3848100" cy="4981575"/>
            <a:chOff x="1028700" y="2654995"/>
            <a:chExt cx="3848100" cy="4981575"/>
          </a:xfrm>
        </p:grpSpPr>
        <p:sp>
          <p:nvSpPr>
            <p:cNvPr id="3" name="object 3"/>
            <p:cNvSpPr/>
            <p:nvPr/>
          </p:nvSpPr>
          <p:spPr>
            <a:xfrm>
              <a:off x="1096098" y="2722381"/>
              <a:ext cx="3710940" cy="4846955"/>
            </a:xfrm>
            <a:custGeom>
              <a:avLst/>
              <a:gdLst/>
              <a:ahLst/>
              <a:cxnLst/>
              <a:rect l="l" t="t" r="r" b="b"/>
              <a:pathLst>
                <a:path w="3710940" h="4846955">
                  <a:moveTo>
                    <a:pt x="3516497" y="4846737"/>
                  </a:moveTo>
                  <a:lnTo>
                    <a:pt x="196804" y="4846737"/>
                  </a:lnTo>
                  <a:lnTo>
                    <a:pt x="151947" y="4841495"/>
                  </a:lnTo>
                  <a:lnTo>
                    <a:pt x="110628" y="4826588"/>
                  </a:lnTo>
                  <a:lnTo>
                    <a:pt x="74071" y="4803241"/>
                  </a:lnTo>
                  <a:lnTo>
                    <a:pt x="43504" y="4772679"/>
                  </a:lnTo>
                  <a:lnTo>
                    <a:pt x="20152" y="4736130"/>
                  </a:lnTo>
                  <a:lnTo>
                    <a:pt x="5242" y="4694819"/>
                  </a:lnTo>
                  <a:lnTo>
                    <a:pt x="0" y="4649971"/>
                  </a:lnTo>
                  <a:lnTo>
                    <a:pt x="0" y="196765"/>
                  </a:lnTo>
                  <a:lnTo>
                    <a:pt x="5242" y="151918"/>
                  </a:lnTo>
                  <a:lnTo>
                    <a:pt x="20152" y="110606"/>
                  </a:lnTo>
                  <a:lnTo>
                    <a:pt x="43504" y="74057"/>
                  </a:lnTo>
                  <a:lnTo>
                    <a:pt x="74071" y="43496"/>
                  </a:lnTo>
                  <a:lnTo>
                    <a:pt x="110628" y="20148"/>
                  </a:lnTo>
                  <a:lnTo>
                    <a:pt x="151947" y="5241"/>
                  </a:lnTo>
                  <a:lnTo>
                    <a:pt x="196804" y="0"/>
                  </a:lnTo>
                  <a:lnTo>
                    <a:pt x="3513801" y="0"/>
                  </a:lnTo>
                  <a:lnTo>
                    <a:pt x="3558658" y="5241"/>
                  </a:lnTo>
                  <a:lnTo>
                    <a:pt x="3599977" y="20148"/>
                  </a:lnTo>
                  <a:lnTo>
                    <a:pt x="3636534" y="43496"/>
                  </a:lnTo>
                  <a:lnTo>
                    <a:pt x="3667101" y="74057"/>
                  </a:lnTo>
                  <a:lnTo>
                    <a:pt x="3690453" y="110606"/>
                  </a:lnTo>
                  <a:lnTo>
                    <a:pt x="3705363" y="151918"/>
                  </a:lnTo>
                  <a:lnTo>
                    <a:pt x="3710606" y="196765"/>
                  </a:lnTo>
                  <a:lnTo>
                    <a:pt x="3710606" y="4647276"/>
                  </a:lnTo>
                  <a:lnTo>
                    <a:pt x="3706361" y="4693121"/>
                  </a:lnTo>
                  <a:lnTo>
                    <a:pt x="3692166" y="4735148"/>
                  </a:lnTo>
                  <a:lnTo>
                    <a:pt x="3669294" y="4772177"/>
                  </a:lnTo>
                  <a:lnTo>
                    <a:pt x="3639017" y="4803029"/>
                  </a:lnTo>
                  <a:lnTo>
                    <a:pt x="3602610" y="4826525"/>
                  </a:lnTo>
                  <a:lnTo>
                    <a:pt x="3561346" y="4841487"/>
                  </a:lnTo>
                  <a:lnTo>
                    <a:pt x="3516497" y="4846737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28700" y="2654995"/>
              <a:ext cx="3848100" cy="4981575"/>
            </a:xfrm>
            <a:custGeom>
              <a:avLst/>
              <a:gdLst/>
              <a:ahLst/>
              <a:cxnLst/>
              <a:rect l="l" t="t" r="r" b="b"/>
              <a:pathLst>
                <a:path w="3848100" h="4981575">
                  <a:moveTo>
                    <a:pt x="3583896" y="4981508"/>
                  </a:moveTo>
                  <a:lnTo>
                    <a:pt x="264203" y="4981508"/>
                  </a:lnTo>
                  <a:lnTo>
                    <a:pt x="216800" y="4977241"/>
                  </a:lnTo>
                  <a:lnTo>
                    <a:pt x="172148" y="4964943"/>
                  </a:lnTo>
                  <a:lnTo>
                    <a:pt x="131003" y="4945369"/>
                  </a:lnTo>
                  <a:lnTo>
                    <a:pt x="94117" y="4919273"/>
                  </a:lnTo>
                  <a:lnTo>
                    <a:pt x="62247" y="4887408"/>
                  </a:lnTo>
                  <a:lnTo>
                    <a:pt x="36145" y="4850530"/>
                  </a:lnTo>
                  <a:lnTo>
                    <a:pt x="16567" y="4809393"/>
                  </a:lnTo>
                  <a:lnTo>
                    <a:pt x="4267" y="4764750"/>
                  </a:lnTo>
                  <a:lnTo>
                    <a:pt x="0" y="4717356"/>
                  </a:lnTo>
                  <a:lnTo>
                    <a:pt x="0" y="264151"/>
                  </a:lnTo>
                  <a:lnTo>
                    <a:pt x="4267" y="216757"/>
                  </a:lnTo>
                  <a:lnTo>
                    <a:pt x="16567" y="172115"/>
                  </a:lnTo>
                  <a:lnTo>
                    <a:pt x="36145" y="130977"/>
                  </a:lnTo>
                  <a:lnTo>
                    <a:pt x="62247" y="94099"/>
                  </a:lnTo>
                  <a:lnTo>
                    <a:pt x="94117" y="62235"/>
                  </a:lnTo>
                  <a:lnTo>
                    <a:pt x="131003" y="36138"/>
                  </a:lnTo>
                  <a:lnTo>
                    <a:pt x="172148" y="16564"/>
                  </a:lnTo>
                  <a:lnTo>
                    <a:pt x="216800" y="4266"/>
                  </a:lnTo>
                  <a:lnTo>
                    <a:pt x="264203" y="0"/>
                  </a:lnTo>
                  <a:lnTo>
                    <a:pt x="3583896" y="0"/>
                  </a:lnTo>
                  <a:lnTo>
                    <a:pt x="3631299" y="4266"/>
                  </a:lnTo>
                  <a:lnTo>
                    <a:pt x="3675950" y="16564"/>
                  </a:lnTo>
                  <a:lnTo>
                    <a:pt x="3717096" y="36138"/>
                  </a:lnTo>
                  <a:lnTo>
                    <a:pt x="3753981" y="62235"/>
                  </a:lnTo>
                  <a:lnTo>
                    <a:pt x="3785852" y="94099"/>
                  </a:lnTo>
                  <a:lnTo>
                    <a:pt x="3808915" y="126684"/>
                  </a:lnTo>
                  <a:lnTo>
                    <a:pt x="264203" y="126684"/>
                  </a:lnTo>
                  <a:lnTo>
                    <a:pt x="220916" y="133736"/>
                  </a:lnTo>
                  <a:lnTo>
                    <a:pt x="183195" y="153337"/>
                  </a:lnTo>
                  <a:lnTo>
                    <a:pt x="153367" y="183159"/>
                  </a:lnTo>
                  <a:lnTo>
                    <a:pt x="133762" y="220873"/>
                  </a:lnTo>
                  <a:lnTo>
                    <a:pt x="126709" y="264151"/>
                  </a:lnTo>
                  <a:lnTo>
                    <a:pt x="126709" y="4717356"/>
                  </a:lnTo>
                  <a:lnTo>
                    <a:pt x="133762" y="4760634"/>
                  </a:lnTo>
                  <a:lnTo>
                    <a:pt x="153367" y="4798348"/>
                  </a:lnTo>
                  <a:lnTo>
                    <a:pt x="183195" y="4828171"/>
                  </a:lnTo>
                  <a:lnTo>
                    <a:pt x="220916" y="4847772"/>
                  </a:lnTo>
                  <a:lnTo>
                    <a:pt x="264203" y="4854823"/>
                  </a:lnTo>
                  <a:lnTo>
                    <a:pt x="3808915" y="4854823"/>
                  </a:lnTo>
                  <a:lnTo>
                    <a:pt x="3785852" y="4887408"/>
                  </a:lnTo>
                  <a:lnTo>
                    <a:pt x="3753981" y="4919273"/>
                  </a:lnTo>
                  <a:lnTo>
                    <a:pt x="3717096" y="4945369"/>
                  </a:lnTo>
                  <a:lnTo>
                    <a:pt x="3675950" y="4964943"/>
                  </a:lnTo>
                  <a:lnTo>
                    <a:pt x="3631299" y="4977241"/>
                  </a:lnTo>
                  <a:lnTo>
                    <a:pt x="3583896" y="4981508"/>
                  </a:lnTo>
                  <a:close/>
                </a:path>
                <a:path w="3848100" h="4981575">
                  <a:moveTo>
                    <a:pt x="3808915" y="4854823"/>
                  </a:moveTo>
                  <a:lnTo>
                    <a:pt x="3583896" y="4854823"/>
                  </a:lnTo>
                  <a:lnTo>
                    <a:pt x="3627182" y="4847772"/>
                  </a:lnTo>
                  <a:lnTo>
                    <a:pt x="3664904" y="4828171"/>
                  </a:lnTo>
                  <a:lnTo>
                    <a:pt x="3694732" y="4798348"/>
                  </a:lnTo>
                  <a:lnTo>
                    <a:pt x="3714337" y="4760634"/>
                  </a:lnTo>
                  <a:lnTo>
                    <a:pt x="3721389" y="4717356"/>
                  </a:lnTo>
                  <a:lnTo>
                    <a:pt x="3721389" y="264151"/>
                  </a:lnTo>
                  <a:lnTo>
                    <a:pt x="3714337" y="220873"/>
                  </a:lnTo>
                  <a:lnTo>
                    <a:pt x="3694732" y="183159"/>
                  </a:lnTo>
                  <a:lnTo>
                    <a:pt x="3664904" y="153337"/>
                  </a:lnTo>
                  <a:lnTo>
                    <a:pt x="3627182" y="133736"/>
                  </a:lnTo>
                  <a:lnTo>
                    <a:pt x="3583896" y="126684"/>
                  </a:lnTo>
                  <a:lnTo>
                    <a:pt x="3808915" y="126684"/>
                  </a:lnTo>
                  <a:lnTo>
                    <a:pt x="3811953" y="130977"/>
                  </a:lnTo>
                  <a:lnTo>
                    <a:pt x="3831531" y="172115"/>
                  </a:lnTo>
                  <a:lnTo>
                    <a:pt x="3843831" y="216757"/>
                  </a:lnTo>
                  <a:lnTo>
                    <a:pt x="3848099" y="264151"/>
                  </a:lnTo>
                  <a:lnTo>
                    <a:pt x="3848099" y="4717356"/>
                  </a:lnTo>
                  <a:lnTo>
                    <a:pt x="3843831" y="4764750"/>
                  </a:lnTo>
                  <a:lnTo>
                    <a:pt x="3831531" y="4809393"/>
                  </a:lnTo>
                  <a:lnTo>
                    <a:pt x="3811953" y="4850530"/>
                  </a:lnTo>
                  <a:lnTo>
                    <a:pt x="3808915" y="4854823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201277" y="2654995"/>
            <a:ext cx="3848100" cy="4981575"/>
            <a:chOff x="5201277" y="2654995"/>
            <a:chExt cx="3848100" cy="4981575"/>
          </a:xfrm>
        </p:grpSpPr>
        <p:sp>
          <p:nvSpPr>
            <p:cNvPr id="6" name="object 6"/>
            <p:cNvSpPr/>
            <p:nvPr/>
          </p:nvSpPr>
          <p:spPr>
            <a:xfrm>
              <a:off x="5268675" y="2722381"/>
              <a:ext cx="3710940" cy="4846955"/>
            </a:xfrm>
            <a:custGeom>
              <a:avLst/>
              <a:gdLst/>
              <a:ahLst/>
              <a:cxnLst/>
              <a:rect l="l" t="t" r="r" b="b"/>
              <a:pathLst>
                <a:path w="3710940" h="4846955">
                  <a:moveTo>
                    <a:pt x="3516497" y="4846737"/>
                  </a:moveTo>
                  <a:lnTo>
                    <a:pt x="196804" y="4846737"/>
                  </a:lnTo>
                  <a:lnTo>
                    <a:pt x="151947" y="4841495"/>
                  </a:lnTo>
                  <a:lnTo>
                    <a:pt x="110628" y="4826588"/>
                  </a:lnTo>
                  <a:lnTo>
                    <a:pt x="74071" y="4803241"/>
                  </a:lnTo>
                  <a:lnTo>
                    <a:pt x="43504" y="4772679"/>
                  </a:lnTo>
                  <a:lnTo>
                    <a:pt x="20152" y="4736130"/>
                  </a:lnTo>
                  <a:lnTo>
                    <a:pt x="5242" y="4694819"/>
                  </a:lnTo>
                  <a:lnTo>
                    <a:pt x="0" y="4649971"/>
                  </a:lnTo>
                  <a:lnTo>
                    <a:pt x="0" y="196765"/>
                  </a:lnTo>
                  <a:lnTo>
                    <a:pt x="5242" y="151918"/>
                  </a:lnTo>
                  <a:lnTo>
                    <a:pt x="20152" y="110606"/>
                  </a:lnTo>
                  <a:lnTo>
                    <a:pt x="43504" y="74057"/>
                  </a:lnTo>
                  <a:lnTo>
                    <a:pt x="74071" y="43496"/>
                  </a:lnTo>
                  <a:lnTo>
                    <a:pt x="110628" y="20148"/>
                  </a:lnTo>
                  <a:lnTo>
                    <a:pt x="151947" y="5241"/>
                  </a:lnTo>
                  <a:lnTo>
                    <a:pt x="196804" y="0"/>
                  </a:lnTo>
                  <a:lnTo>
                    <a:pt x="3513801" y="0"/>
                  </a:lnTo>
                  <a:lnTo>
                    <a:pt x="3558658" y="5241"/>
                  </a:lnTo>
                  <a:lnTo>
                    <a:pt x="3599977" y="20148"/>
                  </a:lnTo>
                  <a:lnTo>
                    <a:pt x="3636534" y="43496"/>
                  </a:lnTo>
                  <a:lnTo>
                    <a:pt x="3667101" y="74057"/>
                  </a:lnTo>
                  <a:lnTo>
                    <a:pt x="3690453" y="110606"/>
                  </a:lnTo>
                  <a:lnTo>
                    <a:pt x="3705363" y="151918"/>
                  </a:lnTo>
                  <a:lnTo>
                    <a:pt x="3710606" y="196765"/>
                  </a:lnTo>
                  <a:lnTo>
                    <a:pt x="3710606" y="4647276"/>
                  </a:lnTo>
                  <a:lnTo>
                    <a:pt x="3706361" y="4693121"/>
                  </a:lnTo>
                  <a:lnTo>
                    <a:pt x="3692166" y="4735148"/>
                  </a:lnTo>
                  <a:lnTo>
                    <a:pt x="3669294" y="4772177"/>
                  </a:lnTo>
                  <a:lnTo>
                    <a:pt x="3639017" y="4803029"/>
                  </a:lnTo>
                  <a:lnTo>
                    <a:pt x="3602610" y="4826525"/>
                  </a:lnTo>
                  <a:lnTo>
                    <a:pt x="3561346" y="4841487"/>
                  </a:lnTo>
                  <a:lnTo>
                    <a:pt x="3516497" y="4846737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01277" y="2654995"/>
              <a:ext cx="3848100" cy="4981575"/>
            </a:xfrm>
            <a:custGeom>
              <a:avLst/>
              <a:gdLst/>
              <a:ahLst/>
              <a:cxnLst/>
              <a:rect l="l" t="t" r="r" b="b"/>
              <a:pathLst>
                <a:path w="3848100" h="4981575">
                  <a:moveTo>
                    <a:pt x="3583896" y="4981508"/>
                  </a:moveTo>
                  <a:lnTo>
                    <a:pt x="264203" y="4981508"/>
                  </a:lnTo>
                  <a:lnTo>
                    <a:pt x="216800" y="4977241"/>
                  </a:lnTo>
                  <a:lnTo>
                    <a:pt x="172148" y="4964943"/>
                  </a:lnTo>
                  <a:lnTo>
                    <a:pt x="131003" y="4945369"/>
                  </a:lnTo>
                  <a:lnTo>
                    <a:pt x="94117" y="4919273"/>
                  </a:lnTo>
                  <a:lnTo>
                    <a:pt x="62247" y="4887408"/>
                  </a:lnTo>
                  <a:lnTo>
                    <a:pt x="36145" y="4850530"/>
                  </a:lnTo>
                  <a:lnTo>
                    <a:pt x="16567" y="4809393"/>
                  </a:lnTo>
                  <a:lnTo>
                    <a:pt x="4267" y="4764750"/>
                  </a:lnTo>
                  <a:lnTo>
                    <a:pt x="0" y="4717356"/>
                  </a:lnTo>
                  <a:lnTo>
                    <a:pt x="0" y="264151"/>
                  </a:lnTo>
                  <a:lnTo>
                    <a:pt x="4267" y="216757"/>
                  </a:lnTo>
                  <a:lnTo>
                    <a:pt x="16567" y="172115"/>
                  </a:lnTo>
                  <a:lnTo>
                    <a:pt x="36145" y="130977"/>
                  </a:lnTo>
                  <a:lnTo>
                    <a:pt x="62247" y="94099"/>
                  </a:lnTo>
                  <a:lnTo>
                    <a:pt x="94117" y="62235"/>
                  </a:lnTo>
                  <a:lnTo>
                    <a:pt x="131003" y="36138"/>
                  </a:lnTo>
                  <a:lnTo>
                    <a:pt x="172148" y="16564"/>
                  </a:lnTo>
                  <a:lnTo>
                    <a:pt x="216800" y="4266"/>
                  </a:lnTo>
                  <a:lnTo>
                    <a:pt x="264203" y="0"/>
                  </a:lnTo>
                  <a:lnTo>
                    <a:pt x="3583896" y="0"/>
                  </a:lnTo>
                  <a:lnTo>
                    <a:pt x="3631299" y="4266"/>
                  </a:lnTo>
                  <a:lnTo>
                    <a:pt x="3675950" y="16564"/>
                  </a:lnTo>
                  <a:lnTo>
                    <a:pt x="3717096" y="36138"/>
                  </a:lnTo>
                  <a:lnTo>
                    <a:pt x="3753981" y="62235"/>
                  </a:lnTo>
                  <a:lnTo>
                    <a:pt x="3785852" y="94099"/>
                  </a:lnTo>
                  <a:lnTo>
                    <a:pt x="3808915" y="126684"/>
                  </a:lnTo>
                  <a:lnTo>
                    <a:pt x="264203" y="126684"/>
                  </a:lnTo>
                  <a:lnTo>
                    <a:pt x="220916" y="133736"/>
                  </a:lnTo>
                  <a:lnTo>
                    <a:pt x="183195" y="153337"/>
                  </a:lnTo>
                  <a:lnTo>
                    <a:pt x="153367" y="183159"/>
                  </a:lnTo>
                  <a:lnTo>
                    <a:pt x="133762" y="220873"/>
                  </a:lnTo>
                  <a:lnTo>
                    <a:pt x="126709" y="264151"/>
                  </a:lnTo>
                  <a:lnTo>
                    <a:pt x="126709" y="4717356"/>
                  </a:lnTo>
                  <a:lnTo>
                    <a:pt x="133762" y="4760634"/>
                  </a:lnTo>
                  <a:lnTo>
                    <a:pt x="153367" y="4798348"/>
                  </a:lnTo>
                  <a:lnTo>
                    <a:pt x="183195" y="4828171"/>
                  </a:lnTo>
                  <a:lnTo>
                    <a:pt x="220916" y="4847772"/>
                  </a:lnTo>
                  <a:lnTo>
                    <a:pt x="264203" y="4854823"/>
                  </a:lnTo>
                  <a:lnTo>
                    <a:pt x="3808915" y="4854823"/>
                  </a:lnTo>
                  <a:lnTo>
                    <a:pt x="3785852" y="4887408"/>
                  </a:lnTo>
                  <a:lnTo>
                    <a:pt x="3753981" y="4919273"/>
                  </a:lnTo>
                  <a:lnTo>
                    <a:pt x="3717096" y="4945369"/>
                  </a:lnTo>
                  <a:lnTo>
                    <a:pt x="3675950" y="4964943"/>
                  </a:lnTo>
                  <a:lnTo>
                    <a:pt x="3631299" y="4977241"/>
                  </a:lnTo>
                  <a:lnTo>
                    <a:pt x="3583896" y="4981508"/>
                  </a:lnTo>
                  <a:close/>
                </a:path>
                <a:path w="3848100" h="4981575">
                  <a:moveTo>
                    <a:pt x="3808915" y="4854823"/>
                  </a:moveTo>
                  <a:lnTo>
                    <a:pt x="3583896" y="4854823"/>
                  </a:lnTo>
                  <a:lnTo>
                    <a:pt x="3627182" y="4847772"/>
                  </a:lnTo>
                  <a:lnTo>
                    <a:pt x="3664904" y="4828171"/>
                  </a:lnTo>
                  <a:lnTo>
                    <a:pt x="3694732" y="4798348"/>
                  </a:lnTo>
                  <a:lnTo>
                    <a:pt x="3714337" y="4760634"/>
                  </a:lnTo>
                  <a:lnTo>
                    <a:pt x="3721389" y="4717356"/>
                  </a:lnTo>
                  <a:lnTo>
                    <a:pt x="3721389" y="264151"/>
                  </a:lnTo>
                  <a:lnTo>
                    <a:pt x="3714337" y="220873"/>
                  </a:lnTo>
                  <a:lnTo>
                    <a:pt x="3694732" y="183159"/>
                  </a:lnTo>
                  <a:lnTo>
                    <a:pt x="3664904" y="153337"/>
                  </a:lnTo>
                  <a:lnTo>
                    <a:pt x="3627182" y="133736"/>
                  </a:lnTo>
                  <a:lnTo>
                    <a:pt x="3583896" y="126684"/>
                  </a:lnTo>
                  <a:lnTo>
                    <a:pt x="3808915" y="126684"/>
                  </a:lnTo>
                  <a:lnTo>
                    <a:pt x="3811953" y="130977"/>
                  </a:lnTo>
                  <a:lnTo>
                    <a:pt x="3831531" y="172115"/>
                  </a:lnTo>
                  <a:lnTo>
                    <a:pt x="3843831" y="216757"/>
                  </a:lnTo>
                  <a:lnTo>
                    <a:pt x="3848099" y="264151"/>
                  </a:lnTo>
                  <a:lnTo>
                    <a:pt x="3848099" y="4717356"/>
                  </a:lnTo>
                  <a:lnTo>
                    <a:pt x="3843831" y="4764750"/>
                  </a:lnTo>
                  <a:lnTo>
                    <a:pt x="3831531" y="4809393"/>
                  </a:lnTo>
                  <a:lnTo>
                    <a:pt x="3811953" y="4850530"/>
                  </a:lnTo>
                  <a:lnTo>
                    <a:pt x="3808915" y="4854823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9440222" y="2654995"/>
            <a:ext cx="3848100" cy="4981575"/>
            <a:chOff x="9440222" y="2654995"/>
            <a:chExt cx="3848100" cy="4981575"/>
          </a:xfrm>
        </p:grpSpPr>
        <p:sp>
          <p:nvSpPr>
            <p:cNvPr id="9" name="object 9"/>
            <p:cNvSpPr/>
            <p:nvPr/>
          </p:nvSpPr>
          <p:spPr>
            <a:xfrm>
              <a:off x="9507620" y="2722381"/>
              <a:ext cx="3710940" cy="4846955"/>
            </a:xfrm>
            <a:custGeom>
              <a:avLst/>
              <a:gdLst/>
              <a:ahLst/>
              <a:cxnLst/>
              <a:rect l="l" t="t" r="r" b="b"/>
              <a:pathLst>
                <a:path w="3710940" h="4846955">
                  <a:moveTo>
                    <a:pt x="3516497" y="4846737"/>
                  </a:moveTo>
                  <a:lnTo>
                    <a:pt x="196804" y="4846737"/>
                  </a:lnTo>
                  <a:lnTo>
                    <a:pt x="151947" y="4841495"/>
                  </a:lnTo>
                  <a:lnTo>
                    <a:pt x="110628" y="4826588"/>
                  </a:lnTo>
                  <a:lnTo>
                    <a:pt x="74071" y="4803241"/>
                  </a:lnTo>
                  <a:lnTo>
                    <a:pt x="43504" y="4772679"/>
                  </a:lnTo>
                  <a:lnTo>
                    <a:pt x="20152" y="4736130"/>
                  </a:lnTo>
                  <a:lnTo>
                    <a:pt x="5242" y="4694819"/>
                  </a:lnTo>
                  <a:lnTo>
                    <a:pt x="0" y="4649971"/>
                  </a:lnTo>
                  <a:lnTo>
                    <a:pt x="0" y="196765"/>
                  </a:lnTo>
                  <a:lnTo>
                    <a:pt x="5242" y="151918"/>
                  </a:lnTo>
                  <a:lnTo>
                    <a:pt x="20152" y="110606"/>
                  </a:lnTo>
                  <a:lnTo>
                    <a:pt x="43504" y="74057"/>
                  </a:lnTo>
                  <a:lnTo>
                    <a:pt x="74071" y="43496"/>
                  </a:lnTo>
                  <a:lnTo>
                    <a:pt x="110628" y="20148"/>
                  </a:lnTo>
                  <a:lnTo>
                    <a:pt x="151947" y="5241"/>
                  </a:lnTo>
                  <a:lnTo>
                    <a:pt x="196804" y="0"/>
                  </a:lnTo>
                  <a:lnTo>
                    <a:pt x="3513801" y="0"/>
                  </a:lnTo>
                  <a:lnTo>
                    <a:pt x="3558658" y="5241"/>
                  </a:lnTo>
                  <a:lnTo>
                    <a:pt x="3599977" y="20148"/>
                  </a:lnTo>
                  <a:lnTo>
                    <a:pt x="3636534" y="43496"/>
                  </a:lnTo>
                  <a:lnTo>
                    <a:pt x="3667101" y="74057"/>
                  </a:lnTo>
                  <a:lnTo>
                    <a:pt x="3690453" y="110606"/>
                  </a:lnTo>
                  <a:lnTo>
                    <a:pt x="3705363" y="151918"/>
                  </a:lnTo>
                  <a:lnTo>
                    <a:pt x="3710606" y="196765"/>
                  </a:lnTo>
                  <a:lnTo>
                    <a:pt x="3710606" y="4647276"/>
                  </a:lnTo>
                  <a:lnTo>
                    <a:pt x="3706361" y="4693121"/>
                  </a:lnTo>
                  <a:lnTo>
                    <a:pt x="3692166" y="4735148"/>
                  </a:lnTo>
                  <a:lnTo>
                    <a:pt x="3669294" y="4772177"/>
                  </a:lnTo>
                  <a:lnTo>
                    <a:pt x="3639017" y="4803029"/>
                  </a:lnTo>
                  <a:lnTo>
                    <a:pt x="3602610" y="4826525"/>
                  </a:lnTo>
                  <a:lnTo>
                    <a:pt x="3561346" y="4841487"/>
                  </a:lnTo>
                  <a:lnTo>
                    <a:pt x="3516497" y="4846737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440222" y="2654995"/>
              <a:ext cx="3848100" cy="4981575"/>
            </a:xfrm>
            <a:custGeom>
              <a:avLst/>
              <a:gdLst/>
              <a:ahLst/>
              <a:cxnLst/>
              <a:rect l="l" t="t" r="r" b="b"/>
              <a:pathLst>
                <a:path w="3848100" h="4981575">
                  <a:moveTo>
                    <a:pt x="3583896" y="4981508"/>
                  </a:moveTo>
                  <a:lnTo>
                    <a:pt x="264203" y="4981508"/>
                  </a:lnTo>
                  <a:lnTo>
                    <a:pt x="216800" y="4977241"/>
                  </a:lnTo>
                  <a:lnTo>
                    <a:pt x="172148" y="4964943"/>
                  </a:lnTo>
                  <a:lnTo>
                    <a:pt x="131003" y="4945369"/>
                  </a:lnTo>
                  <a:lnTo>
                    <a:pt x="94117" y="4919273"/>
                  </a:lnTo>
                  <a:lnTo>
                    <a:pt x="62247" y="4887408"/>
                  </a:lnTo>
                  <a:lnTo>
                    <a:pt x="36145" y="4850530"/>
                  </a:lnTo>
                  <a:lnTo>
                    <a:pt x="16567" y="4809393"/>
                  </a:lnTo>
                  <a:lnTo>
                    <a:pt x="4267" y="4764750"/>
                  </a:lnTo>
                  <a:lnTo>
                    <a:pt x="0" y="4717356"/>
                  </a:lnTo>
                  <a:lnTo>
                    <a:pt x="0" y="264151"/>
                  </a:lnTo>
                  <a:lnTo>
                    <a:pt x="4267" y="216757"/>
                  </a:lnTo>
                  <a:lnTo>
                    <a:pt x="16567" y="172115"/>
                  </a:lnTo>
                  <a:lnTo>
                    <a:pt x="36145" y="130977"/>
                  </a:lnTo>
                  <a:lnTo>
                    <a:pt x="62247" y="94099"/>
                  </a:lnTo>
                  <a:lnTo>
                    <a:pt x="94117" y="62235"/>
                  </a:lnTo>
                  <a:lnTo>
                    <a:pt x="131003" y="36138"/>
                  </a:lnTo>
                  <a:lnTo>
                    <a:pt x="172148" y="16564"/>
                  </a:lnTo>
                  <a:lnTo>
                    <a:pt x="216800" y="4266"/>
                  </a:lnTo>
                  <a:lnTo>
                    <a:pt x="264203" y="0"/>
                  </a:lnTo>
                  <a:lnTo>
                    <a:pt x="3583896" y="0"/>
                  </a:lnTo>
                  <a:lnTo>
                    <a:pt x="3631299" y="4266"/>
                  </a:lnTo>
                  <a:lnTo>
                    <a:pt x="3675950" y="16564"/>
                  </a:lnTo>
                  <a:lnTo>
                    <a:pt x="3717096" y="36138"/>
                  </a:lnTo>
                  <a:lnTo>
                    <a:pt x="3753981" y="62235"/>
                  </a:lnTo>
                  <a:lnTo>
                    <a:pt x="3785852" y="94099"/>
                  </a:lnTo>
                  <a:lnTo>
                    <a:pt x="3808915" y="126684"/>
                  </a:lnTo>
                  <a:lnTo>
                    <a:pt x="264203" y="126684"/>
                  </a:lnTo>
                  <a:lnTo>
                    <a:pt x="220916" y="133736"/>
                  </a:lnTo>
                  <a:lnTo>
                    <a:pt x="183195" y="153337"/>
                  </a:lnTo>
                  <a:lnTo>
                    <a:pt x="153367" y="183159"/>
                  </a:lnTo>
                  <a:lnTo>
                    <a:pt x="133762" y="220873"/>
                  </a:lnTo>
                  <a:lnTo>
                    <a:pt x="126709" y="264151"/>
                  </a:lnTo>
                  <a:lnTo>
                    <a:pt x="126709" y="4717356"/>
                  </a:lnTo>
                  <a:lnTo>
                    <a:pt x="133762" y="4760634"/>
                  </a:lnTo>
                  <a:lnTo>
                    <a:pt x="153367" y="4798348"/>
                  </a:lnTo>
                  <a:lnTo>
                    <a:pt x="183195" y="4828171"/>
                  </a:lnTo>
                  <a:lnTo>
                    <a:pt x="220916" y="4847772"/>
                  </a:lnTo>
                  <a:lnTo>
                    <a:pt x="264203" y="4854823"/>
                  </a:lnTo>
                  <a:lnTo>
                    <a:pt x="3808915" y="4854823"/>
                  </a:lnTo>
                  <a:lnTo>
                    <a:pt x="3785852" y="4887408"/>
                  </a:lnTo>
                  <a:lnTo>
                    <a:pt x="3753981" y="4919273"/>
                  </a:lnTo>
                  <a:lnTo>
                    <a:pt x="3717096" y="4945369"/>
                  </a:lnTo>
                  <a:lnTo>
                    <a:pt x="3675950" y="4964943"/>
                  </a:lnTo>
                  <a:lnTo>
                    <a:pt x="3631299" y="4977241"/>
                  </a:lnTo>
                  <a:lnTo>
                    <a:pt x="3583896" y="4981508"/>
                  </a:lnTo>
                  <a:close/>
                </a:path>
                <a:path w="3848100" h="4981575">
                  <a:moveTo>
                    <a:pt x="3808915" y="4854823"/>
                  </a:moveTo>
                  <a:lnTo>
                    <a:pt x="3583896" y="4854823"/>
                  </a:lnTo>
                  <a:lnTo>
                    <a:pt x="3627182" y="4847772"/>
                  </a:lnTo>
                  <a:lnTo>
                    <a:pt x="3664904" y="4828171"/>
                  </a:lnTo>
                  <a:lnTo>
                    <a:pt x="3694732" y="4798348"/>
                  </a:lnTo>
                  <a:lnTo>
                    <a:pt x="3714337" y="4760634"/>
                  </a:lnTo>
                  <a:lnTo>
                    <a:pt x="3721389" y="4717356"/>
                  </a:lnTo>
                  <a:lnTo>
                    <a:pt x="3721389" y="264151"/>
                  </a:lnTo>
                  <a:lnTo>
                    <a:pt x="3714337" y="220873"/>
                  </a:lnTo>
                  <a:lnTo>
                    <a:pt x="3694732" y="183159"/>
                  </a:lnTo>
                  <a:lnTo>
                    <a:pt x="3664904" y="153337"/>
                  </a:lnTo>
                  <a:lnTo>
                    <a:pt x="3627182" y="133736"/>
                  </a:lnTo>
                  <a:lnTo>
                    <a:pt x="3583896" y="126684"/>
                  </a:lnTo>
                  <a:lnTo>
                    <a:pt x="3808915" y="126684"/>
                  </a:lnTo>
                  <a:lnTo>
                    <a:pt x="3811953" y="130977"/>
                  </a:lnTo>
                  <a:lnTo>
                    <a:pt x="3831531" y="172115"/>
                  </a:lnTo>
                  <a:lnTo>
                    <a:pt x="3843831" y="216757"/>
                  </a:lnTo>
                  <a:lnTo>
                    <a:pt x="3848099" y="264151"/>
                  </a:lnTo>
                  <a:lnTo>
                    <a:pt x="3848099" y="4717356"/>
                  </a:lnTo>
                  <a:lnTo>
                    <a:pt x="3843831" y="4764750"/>
                  </a:lnTo>
                  <a:lnTo>
                    <a:pt x="3831531" y="4809393"/>
                  </a:lnTo>
                  <a:lnTo>
                    <a:pt x="3811953" y="4850530"/>
                  </a:lnTo>
                  <a:lnTo>
                    <a:pt x="3808915" y="4854823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13605963" y="2722381"/>
            <a:ext cx="3848100" cy="4981575"/>
            <a:chOff x="13679168" y="2600858"/>
            <a:chExt cx="3848100" cy="4981575"/>
          </a:xfrm>
        </p:grpSpPr>
        <p:sp>
          <p:nvSpPr>
            <p:cNvPr id="12" name="object 12"/>
            <p:cNvSpPr/>
            <p:nvPr/>
          </p:nvSpPr>
          <p:spPr>
            <a:xfrm>
              <a:off x="13746566" y="2668243"/>
              <a:ext cx="3710940" cy="4846955"/>
            </a:xfrm>
            <a:custGeom>
              <a:avLst/>
              <a:gdLst/>
              <a:ahLst/>
              <a:cxnLst/>
              <a:rect l="l" t="t" r="r" b="b"/>
              <a:pathLst>
                <a:path w="3710940" h="4846955">
                  <a:moveTo>
                    <a:pt x="3516497" y="4846737"/>
                  </a:moveTo>
                  <a:lnTo>
                    <a:pt x="196804" y="4846737"/>
                  </a:lnTo>
                  <a:lnTo>
                    <a:pt x="151947" y="4841495"/>
                  </a:lnTo>
                  <a:lnTo>
                    <a:pt x="110628" y="4826588"/>
                  </a:lnTo>
                  <a:lnTo>
                    <a:pt x="74071" y="4803241"/>
                  </a:lnTo>
                  <a:lnTo>
                    <a:pt x="43504" y="4772679"/>
                  </a:lnTo>
                  <a:lnTo>
                    <a:pt x="20152" y="4736130"/>
                  </a:lnTo>
                  <a:lnTo>
                    <a:pt x="5242" y="4694819"/>
                  </a:lnTo>
                  <a:lnTo>
                    <a:pt x="0" y="4649971"/>
                  </a:lnTo>
                  <a:lnTo>
                    <a:pt x="0" y="196765"/>
                  </a:lnTo>
                  <a:lnTo>
                    <a:pt x="5242" y="151918"/>
                  </a:lnTo>
                  <a:lnTo>
                    <a:pt x="20152" y="110606"/>
                  </a:lnTo>
                  <a:lnTo>
                    <a:pt x="43504" y="74057"/>
                  </a:lnTo>
                  <a:lnTo>
                    <a:pt x="74071" y="43496"/>
                  </a:lnTo>
                  <a:lnTo>
                    <a:pt x="110628" y="20148"/>
                  </a:lnTo>
                  <a:lnTo>
                    <a:pt x="151947" y="5241"/>
                  </a:lnTo>
                  <a:lnTo>
                    <a:pt x="196804" y="0"/>
                  </a:lnTo>
                  <a:lnTo>
                    <a:pt x="3513801" y="0"/>
                  </a:lnTo>
                  <a:lnTo>
                    <a:pt x="3558658" y="5241"/>
                  </a:lnTo>
                  <a:lnTo>
                    <a:pt x="3599977" y="20148"/>
                  </a:lnTo>
                  <a:lnTo>
                    <a:pt x="3636534" y="43496"/>
                  </a:lnTo>
                  <a:lnTo>
                    <a:pt x="3667101" y="74057"/>
                  </a:lnTo>
                  <a:lnTo>
                    <a:pt x="3690453" y="110606"/>
                  </a:lnTo>
                  <a:lnTo>
                    <a:pt x="3705363" y="151918"/>
                  </a:lnTo>
                  <a:lnTo>
                    <a:pt x="3710606" y="196765"/>
                  </a:lnTo>
                  <a:lnTo>
                    <a:pt x="3710606" y="4647276"/>
                  </a:lnTo>
                  <a:lnTo>
                    <a:pt x="3706361" y="4693121"/>
                  </a:lnTo>
                  <a:lnTo>
                    <a:pt x="3692166" y="4735148"/>
                  </a:lnTo>
                  <a:lnTo>
                    <a:pt x="3669294" y="4772177"/>
                  </a:lnTo>
                  <a:lnTo>
                    <a:pt x="3639017" y="4803029"/>
                  </a:lnTo>
                  <a:lnTo>
                    <a:pt x="3602610" y="4826525"/>
                  </a:lnTo>
                  <a:lnTo>
                    <a:pt x="3561346" y="4841487"/>
                  </a:lnTo>
                  <a:lnTo>
                    <a:pt x="3516497" y="4846737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object 13"/>
            <p:cNvSpPr/>
            <p:nvPr/>
          </p:nvSpPr>
          <p:spPr>
            <a:xfrm>
              <a:off x="13679168" y="2600858"/>
              <a:ext cx="3848100" cy="4981575"/>
            </a:xfrm>
            <a:custGeom>
              <a:avLst/>
              <a:gdLst/>
              <a:ahLst/>
              <a:cxnLst/>
              <a:rect l="l" t="t" r="r" b="b"/>
              <a:pathLst>
                <a:path w="3848100" h="4981575">
                  <a:moveTo>
                    <a:pt x="3583896" y="4981508"/>
                  </a:moveTo>
                  <a:lnTo>
                    <a:pt x="264203" y="4981508"/>
                  </a:lnTo>
                  <a:lnTo>
                    <a:pt x="216800" y="4977241"/>
                  </a:lnTo>
                  <a:lnTo>
                    <a:pt x="172148" y="4964943"/>
                  </a:lnTo>
                  <a:lnTo>
                    <a:pt x="131003" y="4945369"/>
                  </a:lnTo>
                  <a:lnTo>
                    <a:pt x="94117" y="4919273"/>
                  </a:lnTo>
                  <a:lnTo>
                    <a:pt x="62247" y="4887408"/>
                  </a:lnTo>
                  <a:lnTo>
                    <a:pt x="36145" y="4850530"/>
                  </a:lnTo>
                  <a:lnTo>
                    <a:pt x="16567" y="4809393"/>
                  </a:lnTo>
                  <a:lnTo>
                    <a:pt x="4267" y="4764750"/>
                  </a:lnTo>
                  <a:lnTo>
                    <a:pt x="0" y="4717356"/>
                  </a:lnTo>
                  <a:lnTo>
                    <a:pt x="0" y="264151"/>
                  </a:lnTo>
                  <a:lnTo>
                    <a:pt x="4267" y="216757"/>
                  </a:lnTo>
                  <a:lnTo>
                    <a:pt x="16567" y="172115"/>
                  </a:lnTo>
                  <a:lnTo>
                    <a:pt x="36145" y="130977"/>
                  </a:lnTo>
                  <a:lnTo>
                    <a:pt x="62247" y="94099"/>
                  </a:lnTo>
                  <a:lnTo>
                    <a:pt x="94117" y="62235"/>
                  </a:lnTo>
                  <a:lnTo>
                    <a:pt x="131003" y="36138"/>
                  </a:lnTo>
                  <a:lnTo>
                    <a:pt x="172148" y="16564"/>
                  </a:lnTo>
                  <a:lnTo>
                    <a:pt x="216800" y="4266"/>
                  </a:lnTo>
                  <a:lnTo>
                    <a:pt x="264203" y="0"/>
                  </a:lnTo>
                  <a:lnTo>
                    <a:pt x="3583896" y="0"/>
                  </a:lnTo>
                  <a:lnTo>
                    <a:pt x="3631299" y="4266"/>
                  </a:lnTo>
                  <a:lnTo>
                    <a:pt x="3675950" y="16564"/>
                  </a:lnTo>
                  <a:lnTo>
                    <a:pt x="3717096" y="36138"/>
                  </a:lnTo>
                  <a:lnTo>
                    <a:pt x="3753981" y="62235"/>
                  </a:lnTo>
                  <a:lnTo>
                    <a:pt x="3785852" y="94099"/>
                  </a:lnTo>
                  <a:lnTo>
                    <a:pt x="3808915" y="126684"/>
                  </a:lnTo>
                  <a:lnTo>
                    <a:pt x="264203" y="126684"/>
                  </a:lnTo>
                  <a:lnTo>
                    <a:pt x="220916" y="133736"/>
                  </a:lnTo>
                  <a:lnTo>
                    <a:pt x="183195" y="153337"/>
                  </a:lnTo>
                  <a:lnTo>
                    <a:pt x="153367" y="183159"/>
                  </a:lnTo>
                  <a:lnTo>
                    <a:pt x="133762" y="220873"/>
                  </a:lnTo>
                  <a:lnTo>
                    <a:pt x="126709" y="264151"/>
                  </a:lnTo>
                  <a:lnTo>
                    <a:pt x="126709" y="4717356"/>
                  </a:lnTo>
                  <a:lnTo>
                    <a:pt x="133762" y="4760634"/>
                  </a:lnTo>
                  <a:lnTo>
                    <a:pt x="153367" y="4798348"/>
                  </a:lnTo>
                  <a:lnTo>
                    <a:pt x="183195" y="4828171"/>
                  </a:lnTo>
                  <a:lnTo>
                    <a:pt x="220916" y="4847772"/>
                  </a:lnTo>
                  <a:lnTo>
                    <a:pt x="264203" y="4854823"/>
                  </a:lnTo>
                  <a:lnTo>
                    <a:pt x="3808915" y="4854823"/>
                  </a:lnTo>
                  <a:lnTo>
                    <a:pt x="3785852" y="4887408"/>
                  </a:lnTo>
                  <a:lnTo>
                    <a:pt x="3753981" y="4919273"/>
                  </a:lnTo>
                  <a:lnTo>
                    <a:pt x="3717096" y="4945369"/>
                  </a:lnTo>
                  <a:lnTo>
                    <a:pt x="3675950" y="4964943"/>
                  </a:lnTo>
                  <a:lnTo>
                    <a:pt x="3631299" y="4977241"/>
                  </a:lnTo>
                  <a:lnTo>
                    <a:pt x="3583896" y="4981508"/>
                  </a:lnTo>
                  <a:close/>
                </a:path>
                <a:path w="3848100" h="4981575">
                  <a:moveTo>
                    <a:pt x="3808915" y="4854823"/>
                  </a:moveTo>
                  <a:lnTo>
                    <a:pt x="3583896" y="4854823"/>
                  </a:lnTo>
                  <a:lnTo>
                    <a:pt x="3627182" y="4847772"/>
                  </a:lnTo>
                  <a:lnTo>
                    <a:pt x="3664904" y="4828171"/>
                  </a:lnTo>
                  <a:lnTo>
                    <a:pt x="3694732" y="4798348"/>
                  </a:lnTo>
                  <a:lnTo>
                    <a:pt x="3714337" y="4760634"/>
                  </a:lnTo>
                  <a:lnTo>
                    <a:pt x="3721389" y="4717356"/>
                  </a:lnTo>
                  <a:lnTo>
                    <a:pt x="3721389" y="264151"/>
                  </a:lnTo>
                  <a:lnTo>
                    <a:pt x="3714337" y="220873"/>
                  </a:lnTo>
                  <a:lnTo>
                    <a:pt x="3694732" y="183159"/>
                  </a:lnTo>
                  <a:lnTo>
                    <a:pt x="3664904" y="153337"/>
                  </a:lnTo>
                  <a:lnTo>
                    <a:pt x="3627182" y="133736"/>
                  </a:lnTo>
                  <a:lnTo>
                    <a:pt x="3583896" y="126684"/>
                  </a:lnTo>
                  <a:lnTo>
                    <a:pt x="3808915" y="126684"/>
                  </a:lnTo>
                  <a:lnTo>
                    <a:pt x="3811953" y="130977"/>
                  </a:lnTo>
                  <a:lnTo>
                    <a:pt x="3831531" y="172115"/>
                  </a:lnTo>
                  <a:lnTo>
                    <a:pt x="3843831" y="216757"/>
                  </a:lnTo>
                  <a:lnTo>
                    <a:pt x="3848099" y="264151"/>
                  </a:lnTo>
                  <a:lnTo>
                    <a:pt x="3848099" y="4717356"/>
                  </a:lnTo>
                  <a:lnTo>
                    <a:pt x="3843831" y="4764750"/>
                  </a:lnTo>
                  <a:lnTo>
                    <a:pt x="3831531" y="4809393"/>
                  </a:lnTo>
                  <a:lnTo>
                    <a:pt x="3811953" y="4850530"/>
                  </a:lnTo>
                  <a:lnTo>
                    <a:pt x="3808915" y="4854823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1739" y="4878475"/>
            <a:ext cx="2771774" cy="543709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2378695" y="3328902"/>
            <a:ext cx="1032446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98825" algn="l"/>
                <a:tab pos="7693025" algn="l"/>
              </a:tabLst>
            </a:pPr>
            <a:r>
              <a:rPr sz="4400" spc="-370" dirty="0">
                <a:solidFill>
                  <a:srgbClr val="241B1B"/>
                </a:solidFill>
                <a:latin typeface="Tahoma"/>
                <a:cs typeface="Tahoma"/>
              </a:rPr>
              <a:t>&lt;5%	</a:t>
            </a:r>
            <a:r>
              <a:rPr sz="4350" spc="-30" dirty="0">
                <a:solidFill>
                  <a:srgbClr val="241B1B"/>
                </a:solidFill>
                <a:latin typeface="Tahoma"/>
                <a:cs typeface="Tahoma"/>
              </a:rPr>
              <a:t>5%to&lt;85%	</a:t>
            </a:r>
            <a:r>
              <a:rPr sz="4400" spc="-120" dirty="0">
                <a:solidFill>
                  <a:srgbClr val="241B1B"/>
                </a:solidFill>
                <a:latin typeface="Tahoma"/>
                <a:cs typeface="Tahoma"/>
              </a:rPr>
              <a:t>85%&lt;95%</a:t>
            </a:r>
            <a:endParaRPr sz="4400" dirty="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030852" y="3328902"/>
            <a:ext cx="314134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95" dirty="0">
                <a:solidFill>
                  <a:srgbClr val="241B1B"/>
                </a:solidFill>
                <a:latin typeface="Tahoma"/>
                <a:cs typeface="Tahoma"/>
              </a:rPr>
              <a:t>95%or</a:t>
            </a:r>
            <a:r>
              <a:rPr sz="4400" spc="-260" dirty="0">
                <a:solidFill>
                  <a:srgbClr val="241B1B"/>
                </a:solidFill>
                <a:latin typeface="Tahoma"/>
                <a:cs typeface="Tahoma"/>
              </a:rPr>
              <a:t> </a:t>
            </a:r>
            <a:r>
              <a:rPr sz="4400" spc="315" dirty="0">
                <a:solidFill>
                  <a:srgbClr val="241B1B"/>
                </a:solidFill>
                <a:latin typeface="Tahoma"/>
                <a:cs typeface="Tahoma"/>
              </a:rPr>
              <a:t>over</a:t>
            </a:r>
            <a:endParaRPr sz="44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63441" y="5365156"/>
            <a:ext cx="3175000" cy="5911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700" spc="229" dirty="0">
                <a:solidFill>
                  <a:srgbClr val="241B1B"/>
                </a:solidFill>
                <a:latin typeface="Verdana"/>
                <a:cs typeface="Verdana"/>
              </a:rPr>
              <a:t>U</a:t>
            </a:r>
            <a:r>
              <a:rPr sz="3700" spc="170" dirty="0">
                <a:solidFill>
                  <a:srgbClr val="241B1B"/>
                </a:solidFill>
                <a:latin typeface="Verdana"/>
                <a:cs typeface="Verdana"/>
              </a:rPr>
              <a:t>n</a:t>
            </a:r>
            <a:r>
              <a:rPr sz="3700" spc="210" dirty="0">
                <a:solidFill>
                  <a:srgbClr val="241B1B"/>
                </a:solidFill>
                <a:latin typeface="Verdana"/>
                <a:cs typeface="Verdana"/>
              </a:rPr>
              <a:t>d</a:t>
            </a:r>
            <a:r>
              <a:rPr sz="3700" spc="3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3700" spc="-95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3700" spc="229" dirty="0">
                <a:solidFill>
                  <a:srgbClr val="241B1B"/>
                </a:solidFill>
                <a:latin typeface="Verdana"/>
                <a:cs typeface="Verdana"/>
              </a:rPr>
              <a:t>w</a:t>
            </a:r>
            <a:r>
              <a:rPr sz="3700" spc="3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3700" spc="-20" dirty="0">
                <a:solidFill>
                  <a:srgbClr val="241B1B"/>
                </a:solidFill>
                <a:latin typeface="Verdana"/>
                <a:cs typeface="Verdana"/>
              </a:rPr>
              <a:t>i</a:t>
            </a:r>
            <a:r>
              <a:rPr sz="3700" spc="240" dirty="0">
                <a:solidFill>
                  <a:srgbClr val="241B1B"/>
                </a:solidFill>
                <a:latin typeface="Verdana"/>
                <a:cs typeface="Verdana"/>
              </a:rPr>
              <a:t>g</a:t>
            </a:r>
            <a:r>
              <a:rPr sz="3700" spc="170" dirty="0">
                <a:solidFill>
                  <a:srgbClr val="241B1B"/>
                </a:solidFill>
                <a:latin typeface="Verdana"/>
                <a:cs typeface="Verdana"/>
              </a:rPr>
              <a:t>h</a:t>
            </a:r>
            <a:r>
              <a:rPr sz="3700" spc="45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13394" y="5032033"/>
            <a:ext cx="2331720" cy="1454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4795" marR="5080" indent="-252729">
              <a:lnSpc>
                <a:spcPct val="117200"/>
              </a:lnSpc>
              <a:spcBef>
                <a:spcPts val="95"/>
              </a:spcBef>
            </a:pPr>
            <a:r>
              <a:rPr sz="4000" spc="-340" dirty="0">
                <a:solidFill>
                  <a:srgbClr val="241B1B"/>
                </a:solidFill>
                <a:latin typeface="Verdana"/>
                <a:cs typeface="Verdana"/>
              </a:rPr>
              <a:t>"</a:t>
            </a:r>
            <a:r>
              <a:rPr sz="4000" spc="275" dirty="0">
                <a:solidFill>
                  <a:srgbClr val="241B1B"/>
                </a:solidFill>
                <a:latin typeface="Verdana"/>
                <a:cs typeface="Verdana"/>
              </a:rPr>
              <a:t>N</a:t>
            </a:r>
            <a:r>
              <a:rPr sz="4000" spc="90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4000" spc="-95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4000" spc="375" dirty="0">
                <a:solidFill>
                  <a:srgbClr val="241B1B"/>
                </a:solidFill>
                <a:latin typeface="Verdana"/>
                <a:cs typeface="Verdana"/>
              </a:rPr>
              <a:t>m</a:t>
            </a:r>
            <a:r>
              <a:rPr sz="4000" spc="-30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4000" spc="-20" dirty="0">
                <a:solidFill>
                  <a:srgbClr val="241B1B"/>
                </a:solidFill>
                <a:latin typeface="Verdana"/>
                <a:cs typeface="Verdana"/>
              </a:rPr>
              <a:t>l</a:t>
            </a:r>
            <a:r>
              <a:rPr sz="4000" spc="-285" dirty="0">
                <a:solidFill>
                  <a:srgbClr val="241B1B"/>
                </a:solidFill>
                <a:latin typeface="Verdana"/>
                <a:cs typeface="Verdana"/>
              </a:rPr>
              <a:t>"  </a:t>
            </a:r>
            <a:r>
              <a:rPr sz="4000" spc="135" dirty="0">
                <a:solidFill>
                  <a:srgbClr val="241B1B"/>
                </a:solidFill>
                <a:latin typeface="Verdana"/>
                <a:cs typeface="Verdana"/>
              </a:rPr>
              <a:t>weight</a:t>
            </a:r>
            <a:endParaRPr sz="40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895023" y="5378345"/>
            <a:ext cx="2972435" cy="6235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900" spc="75" dirty="0">
                <a:solidFill>
                  <a:srgbClr val="241B1B"/>
                </a:solidFill>
                <a:latin typeface="Verdana"/>
                <a:cs typeface="Verdana"/>
              </a:rPr>
              <a:t>Overweight</a:t>
            </a:r>
            <a:endParaRPr sz="39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807200" y="5387594"/>
            <a:ext cx="1588135" cy="6083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800" spc="215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3800" spc="220" dirty="0">
                <a:solidFill>
                  <a:srgbClr val="241B1B"/>
                </a:solidFill>
                <a:latin typeface="Verdana"/>
                <a:cs typeface="Verdana"/>
              </a:rPr>
              <a:t>b</a:t>
            </a:r>
            <a:r>
              <a:rPr sz="3800" spc="4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3800" spc="-114" dirty="0">
                <a:solidFill>
                  <a:srgbClr val="241B1B"/>
                </a:solidFill>
                <a:latin typeface="Verdana"/>
                <a:cs typeface="Verdana"/>
              </a:rPr>
              <a:t>s</a:t>
            </a:r>
            <a:r>
              <a:rPr sz="3800" spc="4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endParaRPr sz="3800">
              <a:latin typeface="Verdana"/>
              <a:cs typeface="Verdana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2137642" y="937287"/>
            <a:ext cx="1401318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0" b="1" spc="190" dirty="0">
                <a:solidFill>
                  <a:srgbClr val="241B1B"/>
                </a:solidFill>
                <a:latin typeface="Tahoma"/>
                <a:cs typeface="Tahoma"/>
              </a:rPr>
              <a:t>Percentile</a:t>
            </a:r>
            <a:r>
              <a:rPr sz="9000" b="1" spc="-315" dirty="0">
                <a:solidFill>
                  <a:srgbClr val="241B1B"/>
                </a:solidFill>
                <a:latin typeface="Tahoma"/>
                <a:cs typeface="Tahoma"/>
              </a:rPr>
              <a:t> </a:t>
            </a:r>
            <a:r>
              <a:rPr sz="9000" b="1" spc="160" dirty="0">
                <a:solidFill>
                  <a:srgbClr val="241B1B"/>
                </a:solidFill>
                <a:latin typeface="Tahoma"/>
                <a:cs typeface="Tahoma"/>
              </a:rPr>
              <a:t>range</a:t>
            </a:r>
            <a:r>
              <a:rPr sz="9000" b="1" spc="-310" dirty="0">
                <a:solidFill>
                  <a:srgbClr val="241B1B"/>
                </a:solidFill>
                <a:latin typeface="Tahoma"/>
                <a:cs typeface="Tahoma"/>
              </a:rPr>
              <a:t> </a:t>
            </a:r>
            <a:r>
              <a:rPr sz="9000" b="1" spc="254" dirty="0">
                <a:solidFill>
                  <a:srgbClr val="241B1B"/>
                </a:solidFill>
                <a:latin typeface="Tahoma"/>
                <a:cs typeface="Tahoma"/>
              </a:rPr>
              <a:t>Of</a:t>
            </a:r>
            <a:r>
              <a:rPr sz="9000" b="1" spc="-310" dirty="0">
                <a:solidFill>
                  <a:srgbClr val="241B1B"/>
                </a:solidFill>
                <a:latin typeface="Tahoma"/>
                <a:cs typeface="Tahoma"/>
              </a:rPr>
              <a:t> </a:t>
            </a:r>
            <a:r>
              <a:rPr sz="9000" b="1" spc="-225" dirty="0">
                <a:solidFill>
                  <a:srgbClr val="241B1B"/>
                </a:solidFill>
                <a:latin typeface="Tahoma"/>
                <a:cs typeface="Tahoma"/>
              </a:rPr>
              <a:t>BMI</a:t>
            </a:r>
            <a:endParaRPr sz="9000" dirty="0">
              <a:latin typeface="Tahoma"/>
              <a:cs typeface="Tahoma"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BE76257F-9C6C-874B-DE85-E7ED129E24E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696674" y="383289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5</a:t>
            </a:fld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41149" y="9060080"/>
            <a:ext cx="1723389" cy="1227455"/>
          </a:xfrm>
          <a:custGeom>
            <a:avLst/>
            <a:gdLst/>
            <a:ahLst/>
            <a:cxnLst/>
            <a:rect l="l" t="t" r="r" b="b"/>
            <a:pathLst>
              <a:path w="1723390" h="1227454">
                <a:moveTo>
                  <a:pt x="1572086" y="1226919"/>
                </a:moveTo>
                <a:lnTo>
                  <a:pt x="1402842" y="1226919"/>
                </a:lnTo>
                <a:lnTo>
                  <a:pt x="1418255" y="1207748"/>
                </a:lnTo>
                <a:lnTo>
                  <a:pt x="1447435" y="1163234"/>
                </a:lnTo>
                <a:lnTo>
                  <a:pt x="1474452" y="1113102"/>
                </a:lnTo>
                <a:lnTo>
                  <a:pt x="1499639" y="1056850"/>
                </a:lnTo>
                <a:lnTo>
                  <a:pt x="1520012" y="1003986"/>
                </a:lnTo>
                <a:lnTo>
                  <a:pt x="1537622" y="951475"/>
                </a:lnTo>
                <a:lnTo>
                  <a:pt x="1552460" y="899412"/>
                </a:lnTo>
                <a:lnTo>
                  <a:pt x="1564514" y="847887"/>
                </a:lnTo>
                <a:lnTo>
                  <a:pt x="1573800" y="796784"/>
                </a:lnTo>
                <a:lnTo>
                  <a:pt x="1580226" y="746829"/>
                </a:lnTo>
                <a:lnTo>
                  <a:pt x="1583863" y="697481"/>
                </a:lnTo>
                <a:lnTo>
                  <a:pt x="1584672" y="649043"/>
                </a:lnTo>
                <a:lnTo>
                  <a:pt x="1582643" y="601610"/>
                </a:lnTo>
                <a:lnTo>
                  <a:pt x="1577764" y="555273"/>
                </a:lnTo>
                <a:lnTo>
                  <a:pt x="1570025" y="510126"/>
                </a:lnTo>
                <a:lnTo>
                  <a:pt x="1556908" y="457307"/>
                </a:lnTo>
                <a:lnTo>
                  <a:pt x="1539874" y="406399"/>
                </a:lnTo>
                <a:lnTo>
                  <a:pt x="1519110" y="357697"/>
                </a:lnTo>
                <a:lnTo>
                  <a:pt x="1494801" y="311494"/>
                </a:lnTo>
                <a:lnTo>
                  <a:pt x="1467134" y="268083"/>
                </a:lnTo>
                <a:lnTo>
                  <a:pt x="1436296" y="227758"/>
                </a:lnTo>
                <a:lnTo>
                  <a:pt x="1402473" y="190814"/>
                </a:lnTo>
                <a:lnTo>
                  <a:pt x="1365853" y="157544"/>
                </a:lnTo>
                <a:lnTo>
                  <a:pt x="1326620" y="128242"/>
                </a:lnTo>
                <a:lnTo>
                  <a:pt x="1310183" y="112912"/>
                </a:lnTo>
                <a:lnTo>
                  <a:pt x="1299713" y="93720"/>
                </a:lnTo>
                <a:lnTo>
                  <a:pt x="1295745" y="72190"/>
                </a:lnTo>
                <a:lnTo>
                  <a:pt x="1298813" y="49841"/>
                </a:lnTo>
                <a:lnTo>
                  <a:pt x="1308643" y="29477"/>
                </a:lnTo>
                <a:lnTo>
                  <a:pt x="1323584" y="13741"/>
                </a:lnTo>
                <a:lnTo>
                  <a:pt x="1342401" y="3595"/>
                </a:lnTo>
                <a:lnTo>
                  <a:pt x="1363859" y="0"/>
                </a:lnTo>
                <a:lnTo>
                  <a:pt x="1373785" y="759"/>
                </a:lnTo>
                <a:lnTo>
                  <a:pt x="1431590" y="32918"/>
                </a:lnTo>
                <a:lnTo>
                  <a:pt x="1486165" y="78255"/>
                </a:lnTo>
                <a:lnTo>
                  <a:pt x="1542973" y="138213"/>
                </a:lnTo>
                <a:lnTo>
                  <a:pt x="1572798" y="176543"/>
                </a:lnTo>
                <a:lnTo>
                  <a:pt x="1600141" y="217123"/>
                </a:lnTo>
                <a:lnTo>
                  <a:pt x="1624932" y="259774"/>
                </a:lnTo>
                <a:lnTo>
                  <a:pt x="1647104" y="304318"/>
                </a:lnTo>
                <a:lnTo>
                  <a:pt x="1666588" y="350576"/>
                </a:lnTo>
                <a:lnTo>
                  <a:pt x="1683315" y="398369"/>
                </a:lnTo>
                <a:lnTo>
                  <a:pt x="1697217" y="447519"/>
                </a:lnTo>
                <a:lnTo>
                  <a:pt x="1708225" y="497846"/>
                </a:lnTo>
                <a:lnTo>
                  <a:pt x="1716272" y="549171"/>
                </a:lnTo>
                <a:lnTo>
                  <a:pt x="1721289" y="601316"/>
                </a:lnTo>
                <a:lnTo>
                  <a:pt x="1723206" y="654102"/>
                </a:lnTo>
                <a:lnTo>
                  <a:pt x="1722364" y="701129"/>
                </a:lnTo>
                <a:lnTo>
                  <a:pt x="1719247" y="748709"/>
                </a:lnTo>
                <a:lnTo>
                  <a:pt x="1713835" y="796995"/>
                </a:lnTo>
                <a:lnTo>
                  <a:pt x="1706238" y="845295"/>
                </a:lnTo>
                <a:lnTo>
                  <a:pt x="1696367" y="894186"/>
                </a:lnTo>
                <a:lnTo>
                  <a:pt x="1684267" y="943396"/>
                </a:lnTo>
                <a:lnTo>
                  <a:pt x="1669948" y="992869"/>
                </a:lnTo>
                <a:lnTo>
                  <a:pt x="1656968" y="1033146"/>
                </a:lnTo>
                <a:lnTo>
                  <a:pt x="1642006" y="1075788"/>
                </a:lnTo>
                <a:lnTo>
                  <a:pt x="1624747" y="1120004"/>
                </a:lnTo>
                <a:lnTo>
                  <a:pt x="1604873" y="1165001"/>
                </a:lnTo>
                <a:lnTo>
                  <a:pt x="1582068" y="1209989"/>
                </a:lnTo>
                <a:lnTo>
                  <a:pt x="1572086" y="1226919"/>
                </a:lnTo>
                <a:close/>
              </a:path>
              <a:path w="1723390" h="1227454">
                <a:moveTo>
                  <a:pt x="221830" y="1226919"/>
                </a:moveTo>
                <a:lnTo>
                  <a:pt x="66553" y="1226919"/>
                </a:lnTo>
                <a:lnTo>
                  <a:pt x="57886" y="1207086"/>
                </a:lnTo>
                <a:lnTo>
                  <a:pt x="42536" y="1163535"/>
                </a:lnTo>
                <a:lnTo>
                  <a:pt x="30282" y="1119867"/>
                </a:lnTo>
                <a:lnTo>
                  <a:pt x="20052" y="1074098"/>
                </a:lnTo>
                <a:lnTo>
                  <a:pt x="11874" y="1026451"/>
                </a:lnTo>
                <a:lnTo>
                  <a:pt x="5776" y="977151"/>
                </a:lnTo>
                <a:lnTo>
                  <a:pt x="1785" y="926423"/>
                </a:lnTo>
                <a:lnTo>
                  <a:pt x="122" y="879886"/>
                </a:lnTo>
                <a:lnTo>
                  <a:pt x="0" y="862406"/>
                </a:lnTo>
                <a:lnTo>
                  <a:pt x="237" y="821578"/>
                </a:lnTo>
                <a:lnTo>
                  <a:pt x="3632" y="774718"/>
                </a:lnTo>
                <a:lnTo>
                  <a:pt x="11404" y="728962"/>
                </a:lnTo>
                <a:lnTo>
                  <a:pt x="23594" y="684208"/>
                </a:lnTo>
                <a:lnTo>
                  <a:pt x="40238" y="640354"/>
                </a:lnTo>
                <a:lnTo>
                  <a:pt x="61378" y="597299"/>
                </a:lnTo>
                <a:lnTo>
                  <a:pt x="87050" y="554940"/>
                </a:lnTo>
                <a:lnTo>
                  <a:pt x="117294" y="513175"/>
                </a:lnTo>
                <a:lnTo>
                  <a:pt x="151423" y="472350"/>
                </a:lnTo>
                <a:lnTo>
                  <a:pt x="187234" y="434761"/>
                </a:lnTo>
                <a:lnTo>
                  <a:pt x="224614" y="400469"/>
                </a:lnTo>
                <a:lnTo>
                  <a:pt x="263450" y="369534"/>
                </a:lnTo>
                <a:lnTo>
                  <a:pt x="303630" y="342014"/>
                </a:lnTo>
                <a:lnTo>
                  <a:pt x="345041" y="317970"/>
                </a:lnTo>
                <a:lnTo>
                  <a:pt x="387570" y="297462"/>
                </a:lnTo>
                <a:lnTo>
                  <a:pt x="431105" y="280549"/>
                </a:lnTo>
                <a:lnTo>
                  <a:pt x="475533" y="267290"/>
                </a:lnTo>
                <a:lnTo>
                  <a:pt x="520741" y="257745"/>
                </a:lnTo>
                <a:lnTo>
                  <a:pt x="566617" y="251975"/>
                </a:lnTo>
                <a:lnTo>
                  <a:pt x="613047" y="250038"/>
                </a:lnTo>
                <a:lnTo>
                  <a:pt x="619635" y="250038"/>
                </a:lnTo>
                <a:lnTo>
                  <a:pt x="682575" y="254141"/>
                </a:lnTo>
                <a:lnTo>
                  <a:pt x="731324" y="261813"/>
                </a:lnTo>
                <a:lnTo>
                  <a:pt x="778809" y="273261"/>
                </a:lnTo>
                <a:lnTo>
                  <a:pt x="824783" y="288343"/>
                </a:lnTo>
                <a:lnTo>
                  <a:pt x="869000" y="306918"/>
                </a:lnTo>
                <a:lnTo>
                  <a:pt x="911211" y="328845"/>
                </a:lnTo>
                <a:lnTo>
                  <a:pt x="951170" y="353983"/>
                </a:lnTo>
                <a:lnTo>
                  <a:pt x="988630" y="382190"/>
                </a:lnTo>
                <a:lnTo>
                  <a:pt x="995624" y="388463"/>
                </a:lnTo>
                <a:lnTo>
                  <a:pt x="612152" y="388463"/>
                </a:lnTo>
                <a:lnTo>
                  <a:pt x="565188" y="390910"/>
                </a:lnTo>
                <a:lnTo>
                  <a:pt x="519272" y="398160"/>
                </a:lnTo>
                <a:lnTo>
                  <a:pt x="475032" y="410076"/>
                </a:lnTo>
                <a:lnTo>
                  <a:pt x="433100" y="426522"/>
                </a:lnTo>
                <a:lnTo>
                  <a:pt x="391529" y="448211"/>
                </a:lnTo>
                <a:lnTo>
                  <a:pt x="350393" y="474684"/>
                </a:lnTo>
                <a:lnTo>
                  <a:pt x="310547" y="505502"/>
                </a:lnTo>
                <a:lnTo>
                  <a:pt x="272845" y="540228"/>
                </a:lnTo>
                <a:lnTo>
                  <a:pt x="238143" y="578426"/>
                </a:lnTo>
                <a:lnTo>
                  <a:pt x="207296" y="619658"/>
                </a:lnTo>
                <a:lnTo>
                  <a:pt x="181160" y="663487"/>
                </a:lnTo>
                <a:lnTo>
                  <a:pt x="160588" y="709476"/>
                </a:lnTo>
                <a:lnTo>
                  <a:pt x="146436" y="757188"/>
                </a:lnTo>
                <a:lnTo>
                  <a:pt x="139560" y="806185"/>
                </a:lnTo>
                <a:lnTo>
                  <a:pt x="137880" y="874490"/>
                </a:lnTo>
                <a:lnTo>
                  <a:pt x="137879" y="880170"/>
                </a:lnTo>
                <a:lnTo>
                  <a:pt x="139307" y="921604"/>
                </a:lnTo>
                <a:lnTo>
                  <a:pt x="142957" y="966746"/>
                </a:lnTo>
                <a:lnTo>
                  <a:pt x="149289" y="1013971"/>
                </a:lnTo>
                <a:lnTo>
                  <a:pt x="158789" y="1062527"/>
                </a:lnTo>
                <a:lnTo>
                  <a:pt x="171946" y="1111663"/>
                </a:lnTo>
                <a:lnTo>
                  <a:pt x="189247" y="1160627"/>
                </a:lnTo>
                <a:lnTo>
                  <a:pt x="211182" y="1208670"/>
                </a:lnTo>
                <a:lnTo>
                  <a:pt x="221830" y="1226919"/>
                </a:lnTo>
                <a:close/>
              </a:path>
              <a:path w="1723390" h="1227454">
                <a:moveTo>
                  <a:pt x="1094855" y="951968"/>
                </a:moveTo>
                <a:lnTo>
                  <a:pt x="817270" y="951968"/>
                </a:lnTo>
                <a:lnTo>
                  <a:pt x="866168" y="945743"/>
                </a:lnTo>
                <a:lnTo>
                  <a:pt x="912837" y="927905"/>
                </a:lnTo>
                <a:lnTo>
                  <a:pt x="954838" y="899707"/>
                </a:lnTo>
                <a:lnTo>
                  <a:pt x="989735" y="862406"/>
                </a:lnTo>
                <a:lnTo>
                  <a:pt x="1012796" y="823439"/>
                </a:lnTo>
                <a:lnTo>
                  <a:pt x="1026523" y="781716"/>
                </a:lnTo>
                <a:lnTo>
                  <a:pt x="1030889" y="737395"/>
                </a:lnTo>
                <a:lnTo>
                  <a:pt x="1025865" y="690633"/>
                </a:lnTo>
                <a:lnTo>
                  <a:pt x="1012466" y="644800"/>
                </a:lnTo>
                <a:lnTo>
                  <a:pt x="991435" y="599863"/>
                </a:lnTo>
                <a:lnTo>
                  <a:pt x="963646" y="556993"/>
                </a:lnTo>
                <a:lnTo>
                  <a:pt x="929974" y="517363"/>
                </a:lnTo>
                <a:lnTo>
                  <a:pt x="891294" y="482147"/>
                </a:lnTo>
                <a:lnTo>
                  <a:pt x="848481" y="452517"/>
                </a:lnTo>
                <a:lnTo>
                  <a:pt x="805109" y="429991"/>
                </a:lnTo>
                <a:lnTo>
                  <a:pt x="759041" y="412122"/>
                </a:lnTo>
                <a:lnTo>
                  <a:pt x="711026" y="399112"/>
                </a:lnTo>
                <a:lnTo>
                  <a:pt x="661814" y="391159"/>
                </a:lnTo>
                <a:lnTo>
                  <a:pt x="612152" y="388463"/>
                </a:lnTo>
                <a:lnTo>
                  <a:pt x="995624" y="388463"/>
                </a:lnTo>
                <a:lnTo>
                  <a:pt x="1055061" y="447246"/>
                </a:lnTo>
                <a:lnTo>
                  <a:pt x="1083538" y="483812"/>
                </a:lnTo>
                <a:lnTo>
                  <a:pt x="1108527" y="522883"/>
                </a:lnTo>
                <a:lnTo>
                  <a:pt x="1130156" y="565693"/>
                </a:lnTo>
                <a:lnTo>
                  <a:pt x="1146787" y="610000"/>
                </a:lnTo>
                <a:lnTo>
                  <a:pt x="1158350" y="655291"/>
                </a:lnTo>
                <a:lnTo>
                  <a:pt x="1164774" y="701051"/>
                </a:lnTo>
                <a:lnTo>
                  <a:pt x="1165987" y="746765"/>
                </a:lnTo>
                <a:lnTo>
                  <a:pt x="1161917" y="791920"/>
                </a:lnTo>
                <a:lnTo>
                  <a:pt x="1152494" y="836003"/>
                </a:lnTo>
                <a:lnTo>
                  <a:pt x="1137011" y="880170"/>
                </a:lnTo>
                <a:lnTo>
                  <a:pt x="1116268" y="921026"/>
                </a:lnTo>
                <a:lnTo>
                  <a:pt x="1094855" y="951968"/>
                </a:lnTo>
                <a:close/>
              </a:path>
              <a:path w="1723390" h="1227454">
                <a:moveTo>
                  <a:pt x="820327" y="1089024"/>
                </a:moveTo>
                <a:lnTo>
                  <a:pt x="768310" y="1085249"/>
                </a:lnTo>
                <a:lnTo>
                  <a:pt x="718184" y="1074214"/>
                </a:lnTo>
                <a:lnTo>
                  <a:pt x="670624" y="1056354"/>
                </a:lnTo>
                <a:lnTo>
                  <a:pt x="626305" y="1032103"/>
                </a:lnTo>
                <a:lnTo>
                  <a:pt x="585904" y="1001896"/>
                </a:lnTo>
                <a:lnTo>
                  <a:pt x="550095" y="966168"/>
                </a:lnTo>
                <a:lnTo>
                  <a:pt x="519553" y="925353"/>
                </a:lnTo>
                <a:lnTo>
                  <a:pt x="494955" y="879886"/>
                </a:lnTo>
                <a:lnTo>
                  <a:pt x="488905" y="845659"/>
                </a:lnTo>
                <a:lnTo>
                  <a:pt x="492340" y="828668"/>
                </a:lnTo>
                <a:lnTo>
                  <a:pt x="525968" y="788607"/>
                </a:lnTo>
                <a:lnTo>
                  <a:pt x="559722" y="779715"/>
                </a:lnTo>
                <a:lnTo>
                  <a:pt x="578462" y="782456"/>
                </a:lnTo>
                <a:lnTo>
                  <a:pt x="595219" y="790312"/>
                </a:lnTo>
                <a:lnTo>
                  <a:pt x="609154" y="802729"/>
                </a:lnTo>
                <a:lnTo>
                  <a:pt x="619428" y="819155"/>
                </a:lnTo>
                <a:lnTo>
                  <a:pt x="642101" y="858452"/>
                </a:lnTo>
                <a:lnTo>
                  <a:pt x="671694" y="892119"/>
                </a:lnTo>
                <a:lnTo>
                  <a:pt x="706988" y="919218"/>
                </a:lnTo>
                <a:lnTo>
                  <a:pt x="746766" y="938811"/>
                </a:lnTo>
                <a:lnTo>
                  <a:pt x="789810" y="949960"/>
                </a:lnTo>
                <a:lnTo>
                  <a:pt x="817270" y="951968"/>
                </a:lnTo>
                <a:lnTo>
                  <a:pt x="1094855" y="951968"/>
                </a:lnTo>
                <a:lnTo>
                  <a:pt x="1090437" y="958353"/>
                </a:lnTo>
                <a:lnTo>
                  <a:pt x="1059688" y="991937"/>
                </a:lnTo>
                <a:lnTo>
                  <a:pt x="1024192" y="1021563"/>
                </a:lnTo>
                <a:lnTo>
                  <a:pt x="984121" y="1047015"/>
                </a:lnTo>
                <a:lnTo>
                  <a:pt x="945589" y="1065159"/>
                </a:lnTo>
                <a:lnTo>
                  <a:pt x="905060" y="1078313"/>
                </a:lnTo>
                <a:lnTo>
                  <a:pt x="863113" y="1086320"/>
                </a:lnTo>
                <a:lnTo>
                  <a:pt x="820327" y="1089024"/>
                </a:lnTo>
                <a:close/>
              </a:path>
            </a:pathLst>
          </a:custGeom>
          <a:solidFill>
            <a:srgbClr val="EC7E85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0142931" y="1467059"/>
            <a:ext cx="5886450" cy="1390650"/>
            <a:chOff x="10142931" y="1467059"/>
            <a:chExt cx="5886450" cy="1390650"/>
          </a:xfrm>
        </p:grpSpPr>
        <p:sp>
          <p:nvSpPr>
            <p:cNvPr id="4" name="object 4"/>
            <p:cNvSpPr/>
            <p:nvPr/>
          </p:nvSpPr>
          <p:spPr>
            <a:xfrm>
              <a:off x="10142931" y="1467059"/>
              <a:ext cx="5886450" cy="1390650"/>
            </a:xfrm>
            <a:custGeom>
              <a:avLst/>
              <a:gdLst/>
              <a:ahLst/>
              <a:cxnLst/>
              <a:rect l="l" t="t" r="r" b="b"/>
              <a:pathLst>
                <a:path w="5886450" h="1390650">
                  <a:moveTo>
                    <a:pt x="5505438" y="1390649"/>
                  </a:moveTo>
                  <a:lnTo>
                    <a:pt x="380816" y="1390649"/>
                  </a:lnTo>
                  <a:lnTo>
                    <a:pt x="333047" y="1387681"/>
                  </a:lnTo>
                  <a:lnTo>
                    <a:pt x="287049" y="1379013"/>
                  </a:lnTo>
                  <a:lnTo>
                    <a:pt x="243179" y="1365002"/>
                  </a:lnTo>
                  <a:lnTo>
                    <a:pt x="201792" y="1346007"/>
                  </a:lnTo>
                  <a:lnTo>
                    <a:pt x="163247" y="1322383"/>
                  </a:lnTo>
                  <a:lnTo>
                    <a:pt x="127901" y="1294488"/>
                  </a:lnTo>
                  <a:lnTo>
                    <a:pt x="96109" y="1262680"/>
                  </a:lnTo>
                  <a:lnTo>
                    <a:pt x="68229" y="1227314"/>
                  </a:lnTo>
                  <a:lnTo>
                    <a:pt x="44618" y="1188748"/>
                  </a:lnTo>
                  <a:lnTo>
                    <a:pt x="25633" y="1147340"/>
                  </a:lnTo>
                  <a:lnTo>
                    <a:pt x="11630" y="1103446"/>
                  </a:lnTo>
                  <a:lnTo>
                    <a:pt x="2967" y="1057423"/>
                  </a:lnTo>
                  <a:lnTo>
                    <a:pt x="0" y="1009628"/>
                  </a:lnTo>
                  <a:lnTo>
                    <a:pt x="0" y="381021"/>
                  </a:lnTo>
                  <a:lnTo>
                    <a:pt x="2967" y="333226"/>
                  </a:lnTo>
                  <a:lnTo>
                    <a:pt x="11630" y="287203"/>
                  </a:lnTo>
                  <a:lnTo>
                    <a:pt x="25633" y="243309"/>
                  </a:lnTo>
                  <a:lnTo>
                    <a:pt x="44618" y="201901"/>
                  </a:lnTo>
                  <a:lnTo>
                    <a:pt x="68229" y="163335"/>
                  </a:lnTo>
                  <a:lnTo>
                    <a:pt x="96109" y="127969"/>
                  </a:lnTo>
                  <a:lnTo>
                    <a:pt x="127901" y="96161"/>
                  </a:lnTo>
                  <a:lnTo>
                    <a:pt x="163247" y="68266"/>
                  </a:lnTo>
                  <a:lnTo>
                    <a:pt x="201792" y="44642"/>
                  </a:lnTo>
                  <a:lnTo>
                    <a:pt x="243179" y="25647"/>
                  </a:lnTo>
                  <a:lnTo>
                    <a:pt x="287049" y="11636"/>
                  </a:lnTo>
                  <a:lnTo>
                    <a:pt x="333047" y="2968"/>
                  </a:lnTo>
                  <a:lnTo>
                    <a:pt x="380816" y="0"/>
                  </a:lnTo>
                  <a:lnTo>
                    <a:pt x="5505438" y="0"/>
                  </a:lnTo>
                  <a:lnTo>
                    <a:pt x="5553207" y="2968"/>
                  </a:lnTo>
                  <a:lnTo>
                    <a:pt x="5599205" y="11636"/>
                  </a:lnTo>
                  <a:lnTo>
                    <a:pt x="5643075" y="25647"/>
                  </a:lnTo>
                  <a:lnTo>
                    <a:pt x="5684462" y="44642"/>
                  </a:lnTo>
                  <a:lnTo>
                    <a:pt x="5723006" y="68266"/>
                  </a:lnTo>
                  <a:lnTo>
                    <a:pt x="5758353" y="96161"/>
                  </a:lnTo>
                  <a:lnTo>
                    <a:pt x="5790145" y="127969"/>
                  </a:lnTo>
                  <a:lnTo>
                    <a:pt x="5818025" y="163335"/>
                  </a:lnTo>
                  <a:lnTo>
                    <a:pt x="5841636" y="201901"/>
                  </a:lnTo>
                  <a:lnTo>
                    <a:pt x="5860621" y="243309"/>
                  </a:lnTo>
                  <a:lnTo>
                    <a:pt x="5874624" y="287203"/>
                  </a:lnTo>
                  <a:lnTo>
                    <a:pt x="5883287" y="333226"/>
                  </a:lnTo>
                  <a:lnTo>
                    <a:pt x="5886254" y="381021"/>
                  </a:lnTo>
                  <a:lnTo>
                    <a:pt x="5886254" y="1009628"/>
                  </a:lnTo>
                  <a:lnTo>
                    <a:pt x="5883287" y="1057423"/>
                  </a:lnTo>
                  <a:lnTo>
                    <a:pt x="5874624" y="1103446"/>
                  </a:lnTo>
                  <a:lnTo>
                    <a:pt x="5860621" y="1147340"/>
                  </a:lnTo>
                  <a:lnTo>
                    <a:pt x="5841636" y="1188748"/>
                  </a:lnTo>
                  <a:lnTo>
                    <a:pt x="5818025" y="1227314"/>
                  </a:lnTo>
                  <a:lnTo>
                    <a:pt x="5790145" y="1262680"/>
                  </a:lnTo>
                  <a:lnTo>
                    <a:pt x="5758353" y="1294488"/>
                  </a:lnTo>
                  <a:lnTo>
                    <a:pt x="5723006" y="1322383"/>
                  </a:lnTo>
                  <a:lnTo>
                    <a:pt x="5684462" y="1346007"/>
                  </a:lnTo>
                  <a:lnTo>
                    <a:pt x="5643075" y="1365002"/>
                  </a:lnTo>
                  <a:lnTo>
                    <a:pt x="5599205" y="1379013"/>
                  </a:lnTo>
                  <a:lnTo>
                    <a:pt x="5553207" y="1387681"/>
                  </a:lnTo>
                  <a:lnTo>
                    <a:pt x="5505438" y="1390649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783379" y="2467190"/>
              <a:ext cx="4608195" cy="76200"/>
            </a:xfrm>
            <a:custGeom>
              <a:avLst/>
              <a:gdLst/>
              <a:ahLst/>
              <a:cxnLst/>
              <a:rect l="l" t="t" r="r" b="b"/>
              <a:pathLst>
                <a:path w="4608194" h="76200">
                  <a:moveTo>
                    <a:pt x="4188904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4188904" y="76200"/>
                  </a:lnTo>
                  <a:lnTo>
                    <a:pt x="4188904" y="0"/>
                  </a:lnTo>
                  <a:close/>
                </a:path>
                <a:path w="4608194" h="76200">
                  <a:moveTo>
                    <a:pt x="4607725" y="0"/>
                  </a:moveTo>
                  <a:lnTo>
                    <a:pt x="4467669" y="0"/>
                  </a:lnTo>
                  <a:lnTo>
                    <a:pt x="4467669" y="76200"/>
                  </a:lnTo>
                  <a:lnTo>
                    <a:pt x="4607725" y="76200"/>
                  </a:lnTo>
                  <a:lnTo>
                    <a:pt x="4607725" y="0"/>
                  </a:lnTo>
                  <a:close/>
                </a:path>
              </a:pathLst>
            </a:custGeom>
            <a:solidFill>
              <a:srgbClr val="3A2F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0770690" y="1606854"/>
            <a:ext cx="4633595" cy="9855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300" spc="-280" dirty="0">
                <a:solidFill>
                  <a:srgbClr val="3A2F31"/>
                </a:solidFill>
                <a:latin typeface="Tahoma"/>
                <a:cs typeface="Tahoma"/>
              </a:rPr>
              <a:t>L</a:t>
            </a:r>
            <a:r>
              <a:rPr sz="6300" spc="-25" dirty="0">
                <a:solidFill>
                  <a:srgbClr val="3A2F31"/>
                </a:solidFill>
                <a:latin typeface="Tahoma"/>
                <a:cs typeface="Tahoma"/>
              </a:rPr>
              <a:t>i</a:t>
            </a:r>
            <a:r>
              <a:rPr sz="6300" spc="385" dirty="0">
                <a:solidFill>
                  <a:srgbClr val="3A2F31"/>
                </a:solidFill>
                <a:latin typeface="Tahoma"/>
                <a:cs typeface="Tahoma"/>
              </a:rPr>
              <a:t>tt</a:t>
            </a:r>
            <a:r>
              <a:rPr sz="6300" spc="-35" dirty="0">
                <a:solidFill>
                  <a:srgbClr val="3A2F31"/>
                </a:solidFill>
                <a:latin typeface="Tahoma"/>
                <a:cs typeface="Tahoma"/>
              </a:rPr>
              <a:t>l</a:t>
            </a:r>
            <a:r>
              <a:rPr sz="6300" spc="50" dirty="0">
                <a:solidFill>
                  <a:srgbClr val="3A2F31"/>
                </a:solidFill>
                <a:latin typeface="Tahoma"/>
                <a:cs typeface="Tahoma"/>
              </a:rPr>
              <a:t>e</a:t>
            </a:r>
            <a:r>
              <a:rPr sz="6300" spc="-655" dirty="0">
                <a:solidFill>
                  <a:srgbClr val="3A2F31"/>
                </a:solidFill>
                <a:latin typeface="Tahoma"/>
                <a:cs typeface="Tahoma"/>
              </a:rPr>
              <a:t> </a:t>
            </a:r>
            <a:r>
              <a:rPr sz="6300" spc="295" dirty="0">
                <a:solidFill>
                  <a:srgbClr val="3A2F31"/>
                </a:solidFill>
                <a:latin typeface="Tahoma"/>
                <a:cs typeface="Tahoma"/>
              </a:rPr>
              <a:t>a</a:t>
            </a:r>
            <a:r>
              <a:rPr sz="6300" spc="215" dirty="0">
                <a:solidFill>
                  <a:srgbClr val="3A2F31"/>
                </a:solidFill>
                <a:latin typeface="Tahoma"/>
                <a:cs typeface="Tahoma"/>
              </a:rPr>
              <a:t>c</a:t>
            </a:r>
            <a:r>
              <a:rPr sz="6300" spc="385" dirty="0">
                <a:solidFill>
                  <a:srgbClr val="3A2F31"/>
                </a:solidFill>
                <a:latin typeface="Tahoma"/>
                <a:cs typeface="Tahoma"/>
              </a:rPr>
              <a:t>t</a:t>
            </a:r>
            <a:r>
              <a:rPr sz="6300" spc="-25" dirty="0">
                <a:solidFill>
                  <a:srgbClr val="3A2F31"/>
                </a:solidFill>
                <a:latin typeface="Tahoma"/>
                <a:cs typeface="Tahoma"/>
              </a:rPr>
              <a:t>i</a:t>
            </a:r>
            <a:r>
              <a:rPr sz="6300" spc="-95" dirty="0">
                <a:solidFill>
                  <a:srgbClr val="3A2F31"/>
                </a:solidFill>
                <a:latin typeface="Tahoma"/>
                <a:cs typeface="Tahoma"/>
              </a:rPr>
              <a:t>v</a:t>
            </a:r>
            <a:r>
              <a:rPr sz="6300" spc="-25" dirty="0">
                <a:solidFill>
                  <a:srgbClr val="3A2F31"/>
                </a:solidFill>
                <a:latin typeface="Tahoma"/>
                <a:cs typeface="Tahoma"/>
              </a:rPr>
              <a:t>i</a:t>
            </a:r>
            <a:r>
              <a:rPr sz="6300" spc="385" dirty="0">
                <a:solidFill>
                  <a:srgbClr val="3A2F31"/>
                </a:solidFill>
                <a:latin typeface="Tahoma"/>
                <a:cs typeface="Tahoma"/>
              </a:rPr>
              <a:t>t</a:t>
            </a:r>
            <a:r>
              <a:rPr sz="6300" spc="125" dirty="0">
                <a:solidFill>
                  <a:srgbClr val="3A2F31"/>
                </a:solidFill>
                <a:latin typeface="Tahoma"/>
                <a:cs typeface="Tahoma"/>
              </a:rPr>
              <a:t>y</a:t>
            </a:r>
            <a:endParaRPr sz="6300" dirty="0">
              <a:latin typeface="Tahoma"/>
              <a:cs typeface="Tahom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142834" y="3324369"/>
            <a:ext cx="5886450" cy="1638300"/>
          </a:xfrm>
          <a:custGeom>
            <a:avLst/>
            <a:gdLst/>
            <a:ahLst/>
            <a:cxnLst/>
            <a:rect l="l" t="t" r="r" b="b"/>
            <a:pathLst>
              <a:path w="5886450" h="1638300">
                <a:moveTo>
                  <a:pt x="5505620" y="1638275"/>
                </a:moveTo>
                <a:lnTo>
                  <a:pt x="380829" y="1638275"/>
                </a:lnTo>
                <a:lnTo>
                  <a:pt x="333058" y="1635300"/>
                </a:lnTo>
                <a:lnTo>
                  <a:pt x="287059" y="1626613"/>
                </a:lnTo>
                <a:lnTo>
                  <a:pt x="243187" y="1612572"/>
                </a:lnTo>
                <a:lnTo>
                  <a:pt x="201799" y="1593534"/>
                </a:lnTo>
                <a:lnTo>
                  <a:pt x="163253" y="1569858"/>
                </a:lnTo>
                <a:lnTo>
                  <a:pt x="127905" y="1541902"/>
                </a:lnTo>
                <a:lnTo>
                  <a:pt x="96112" y="1510023"/>
                </a:lnTo>
                <a:lnTo>
                  <a:pt x="68231" y="1474580"/>
                </a:lnTo>
                <a:lnTo>
                  <a:pt x="44620" y="1435929"/>
                </a:lnTo>
                <a:lnTo>
                  <a:pt x="25634" y="1394430"/>
                </a:lnTo>
                <a:lnTo>
                  <a:pt x="11630" y="1350439"/>
                </a:lnTo>
                <a:lnTo>
                  <a:pt x="2967" y="1304315"/>
                </a:lnTo>
                <a:lnTo>
                  <a:pt x="0" y="1256415"/>
                </a:lnTo>
                <a:lnTo>
                  <a:pt x="0" y="381860"/>
                </a:lnTo>
                <a:lnTo>
                  <a:pt x="2967" y="333960"/>
                </a:lnTo>
                <a:lnTo>
                  <a:pt x="11630" y="287836"/>
                </a:lnTo>
                <a:lnTo>
                  <a:pt x="25634" y="243845"/>
                </a:lnTo>
                <a:lnTo>
                  <a:pt x="44620" y="202345"/>
                </a:lnTo>
                <a:lnTo>
                  <a:pt x="68231" y="163695"/>
                </a:lnTo>
                <a:lnTo>
                  <a:pt x="96112" y="128251"/>
                </a:lnTo>
                <a:lnTo>
                  <a:pt x="127905" y="96372"/>
                </a:lnTo>
                <a:lnTo>
                  <a:pt x="163253" y="68416"/>
                </a:lnTo>
                <a:lnTo>
                  <a:pt x="201799" y="44740"/>
                </a:lnTo>
                <a:lnTo>
                  <a:pt x="243187" y="25703"/>
                </a:lnTo>
                <a:lnTo>
                  <a:pt x="287059" y="11662"/>
                </a:lnTo>
                <a:lnTo>
                  <a:pt x="333058" y="2975"/>
                </a:lnTo>
                <a:lnTo>
                  <a:pt x="380829" y="0"/>
                </a:lnTo>
                <a:lnTo>
                  <a:pt x="5505620" y="0"/>
                </a:lnTo>
                <a:lnTo>
                  <a:pt x="5553391" y="2975"/>
                </a:lnTo>
                <a:lnTo>
                  <a:pt x="5599390" y="11662"/>
                </a:lnTo>
                <a:lnTo>
                  <a:pt x="5643262" y="25703"/>
                </a:lnTo>
                <a:lnTo>
                  <a:pt x="5684650" y="44740"/>
                </a:lnTo>
                <a:lnTo>
                  <a:pt x="5723196" y="68416"/>
                </a:lnTo>
                <a:lnTo>
                  <a:pt x="5758544" y="96372"/>
                </a:lnTo>
                <a:lnTo>
                  <a:pt x="5790337" y="128251"/>
                </a:lnTo>
                <a:lnTo>
                  <a:pt x="5818217" y="163695"/>
                </a:lnTo>
                <a:lnTo>
                  <a:pt x="5841829" y="202345"/>
                </a:lnTo>
                <a:lnTo>
                  <a:pt x="5860815" y="243845"/>
                </a:lnTo>
                <a:lnTo>
                  <a:pt x="5874818" y="287836"/>
                </a:lnTo>
                <a:lnTo>
                  <a:pt x="5883482" y="333960"/>
                </a:lnTo>
                <a:lnTo>
                  <a:pt x="5886449" y="381860"/>
                </a:lnTo>
                <a:lnTo>
                  <a:pt x="5886449" y="1256415"/>
                </a:lnTo>
                <a:lnTo>
                  <a:pt x="5883482" y="1304315"/>
                </a:lnTo>
                <a:lnTo>
                  <a:pt x="5874818" y="1350439"/>
                </a:lnTo>
                <a:lnTo>
                  <a:pt x="5860815" y="1394430"/>
                </a:lnTo>
                <a:lnTo>
                  <a:pt x="5841829" y="1435929"/>
                </a:lnTo>
                <a:lnTo>
                  <a:pt x="5818217" y="1474580"/>
                </a:lnTo>
                <a:lnTo>
                  <a:pt x="5790337" y="1510023"/>
                </a:lnTo>
                <a:lnTo>
                  <a:pt x="5758544" y="1541902"/>
                </a:lnTo>
                <a:lnTo>
                  <a:pt x="5723196" y="1569858"/>
                </a:lnTo>
                <a:lnTo>
                  <a:pt x="5684650" y="1593534"/>
                </a:lnTo>
                <a:lnTo>
                  <a:pt x="5643262" y="1612572"/>
                </a:lnTo>
                <a:lnTo>
                  <a:pt x="5599390" y="1626613"/>
                </a:lnTo>
                <a:lnTo>
                  <a:pt x="5553391" y="1635300"/>
                </a:lnTo>
                <a:lnTo>
                  <a:pt x="5505620" y="1638275"/>
                </a:lnTo>
                <a:close/>
              </a:path>
            </a:pathLst>
          </a:custGeom>
          <a:solidFill>
            <a:srgbClr val="EC7E85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10142931" y="5181655"/>
            <a:ext cx="5886450" cy="1390650"/>
            <a:chOff x="10142931" y="5181655"/>
            <a:chExt cx="5886450" cy="1390650"/>
          </a:xfrm>
        </p:grpSpPr>
        <p:sp>
          <p:nvSpPr>
            <p:cNvPr id="9" name="object 9"/>
            <p:cNvSpPr/>
            <p:nvPr/>
          </p:nvSpPr>
          <p:spPr>
            <a:xfrm>
              <a:off x="10142931" y="5181655"/>
              <a:ext cx="5886450" cy="1390650"/>
            </a:xfrm>
            <a:custGeom>
              <a:avLst/>
              <a:gdLst/>
              <a:ahLst/>
              <a:cxnLst/>
              <a:rect l="l" t="t" r="r" b="b"/>
              <a:pathLst>
                <a:path w="5886450" h="1390650">
                  <a:moveTo>
                    <a:pt x="5505438" y="1390649"/>
                  </a:moveTo>
                  <a:lnTo>
                    <a:pt x="380816" y="1390649"/>
                  </a:lnTo>
                  <a:lnTo>
                    <a:pt x="333047" y="1387681"/>
                  </a:lnTo>
                  <a:lnTo>
                    <a:pt x="287049" y="1379013"/>
                  </a:lnTo>
                  <a:lnTo>
                    <a:pt x="243179" y="1365002"/>
                  </a:lnTo>
                  <a:lnTo>
                    <a:pt x="201792" y="1346007"/>
                  </a:lnTo>
                  <a:lnTo>
                    <a:pt x="163247" y="1322383"/>
                  </a:lnTo>
                  <a:lnTo>
                    <a:pt x="127901" y="1294488"/>
                  </a:lnTo>
                  <a:lnTo>
                    <a:pt x="96109" y="1262680"/>
                  </a:lnTo>
                  <a:lnTo>
                    <a:pt x="68229" y="1227314"/>
                  </a:lnTo>
                  <a:lnTo>
                    <a:pt x="44618" y="1188748"/>
                  </a:lnTo>
                  <a:lnTo>
                    <a:pt x="25633" y="1147340"/>
                  </a:lnTo>
                  <a:lnTo>
                    <a:pt x="11630" y="1103446"/>
                  </a:lnTo>
                  <a:lnTo>
                    <a:pt x="2967" y="1057423"/>
                  </a:lnTo>
                  <a:lnTo>
                    <a:pt x="0" y="1009628"/>
                  </a:lnTo>
                  <a:lnTo>
                    <a:pt x="0" y="381021"/>
                  </a:lnTo>
                  <a:lnTo>
                    <a:pt x="2967" y="333226"/>
                  </a:lnTo>
                  <a:lnTo>
                    <a:pt x="11630" y="287203"/>
                  </a:lnTo>
                  <a:lnTo>
                    <a:pt x="25633" y="243309"/>
                  </a:lnTo>
                  <a:lnTo>
                    <a:pt x="44618" y="201901"/>
                  </a:lnTo>
                  <a:lnTo>
                    <a:pt x="68229" y="163335"/>
                  </a:lnTo>
                  <a:lnTo>
                    <a:pt x="96109" y="127969"/>
                  </a:lnTo>
                  <a:lnTo>
                    <a:pt x="127901" y="96161"/>
                  </a:lnTo>
                  <a:lnTo>
                    <a:pt x="163247" y="68266"/>
                  </a:lnTo>
                  <a:lnTo>
                    <a:pt x="201792" y="44642"/>
                  </a:lnTo>
                  <a:lnTo>
                    <a:pt x="243179" y="25647"/>
                  </a:lnTo>
                  <a:lnTo>
                    <a:pt x="287049" y="11636"/>
                  </a:lnTo>
                  <a:lnTo>
                    <a:pt x="333047" y="2968"/>
                  </a:lnTo>
                  <a:lnTo>
                    <a:pt x="380816" y="0"/>
                  </a:lnTo>
                  <a:lnTo>
                    <a:pt x="5505438" y="0"/>
                  </a:lnTo>
                  <a:lnTo>
                    <a:pt x="5553207" y="2968"/>
                  </a:lnTo>
                  <a:lnTo>
                    <a:pt x="5599205" y="11636"/>
                  </a:lnTo>
                  <a:lnTo>
                    <a:pt x="5643075" y="25647"/>
                  </a:lnTo>
                  <a:lnTo>
                    <a:pt x="5684462" y="44642"/>
                  </a:lnTo>
                  <a:lnTo>
                    <a:pt x="5723006" y="68266"/>
                  </a:lnTo>
                  <a:lnTo>
                    <a:pt x="5758353" y="96161"/>
                  </a:lnTo>
                  <a:lnTo>
                    <a:pt x="5790145" y="127969"/>
                  </a:lnTo>
                  <a:lnTo>
                    <a:pt x="5818025" y="163335"/>
                  </a:lnTo>
                  <a:lnTo>
                    <a:pt x="5841636" y="201901"/>
                  </a:lnTo>
                  <a:lnTo>
                    <a:pt x="5860621" y="243309"/>
                  </a:lnTo>
                  <a:lnTo>
                    <a:pt x="5874624" y="287203"/>
                  </a:lnTo>
                  <a:lnTo>
                    <a:pt x="5883287" y="333226"/>
                  </a:lnTo>
                  <a:lnTo>
                    <a:pt x="5886254" y="381021"/>
                  </a:lnTo>
                  <a:lnTo>
                    <a:pt x="5886254" y="1009628"/>
                  </a:lnTo>
                  <a:lnTo>
                    <a:pt x="5883287" y="1057423"/>
                  </a:lnTo>
                  <a:lnTo>
                    <a:pt x="5874624" y="1103446"/>
                  </a:lnTo>
                  <a:lnTo>
                    <a:pt x="5860621" y="1147340"/>
                  </a:lnTo>
                  <a:lnTo>
                    <a:pt x="5841636" y="1188748"/>
                  </a:lnTo>
                  <a:lnTo>
                    <a:pt x="5818025" y="1227314"/>
                  </a:lnTo>
                  <a:lnTo>
                    <a:pt x="5790145" y="1262680"/>
                  </a:lnTo>
                  <a:lnTo>
                    <a:pt x="5758353" y="1294488"/>
                  </a:lnTo>
                  <a:lnTo>
                    <a:pt x="5723006" y="1322383"/>
                  </a:lnTo>
                  <a:lnTo>
                    <a:pt x="5684462" y="1346007"/>
                  </a:lnTo>
                  <a:lnTo>
                    <a:pt x="5643075" y="1365002"/>
                  </a:lnTo>
                  <a:lnTo>
                    <a:pt x="5599205" y="1379013"/>
                  </a:lnTo>
                  <a:lnTo>
                    <a:pt x="5553207" y="1387681"/>
                  </a:lnTo>
                  <a:lnTo>
                    <a:pt x="5505438" y="1390649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841855" y="6162729"/>
              <a:ext cx="2491105" cy="66675"/>
            </a:xfrm>
            <a:custGeom>
              <a:avLst/>
              <a:gdLst/>
              <a:ahLst/>
              <a:cxnLst/>
              <a:rect l="l" t="t" r="r" b="b"/>
              <a:pathLst>
                <a:path w="2491105" h="66675">
                  <a:moveTo>
                    <a:pt x="2490936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2490936" y="0"/>
                  </a:lnTo>
                  <a:lnTo>
                    <a:pt x="2490936" y="66674"/>
                  </a:lnTo>
                  <a:close/>
                </a:path>
              </a:pathLst>
            </a:custGeom>
            <a:solidFill>
              <a:srgbClr val="3A2F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/>
          <p:nvPr/>
        </p:nvSpPr>
        <p:spPr>
          <a:xfrm>
            <a:off x="10142931" y="7042594"/>
            <a:ext cx="5886450" cy="1390650"/>
          </a:xfrm>
          <a:custGeom>
            <a:avLst/>
            <a:gdLst/>
            <a:ahLst/>
            <a:cxnLst/>
            <a:rect l="l" t="t" r="r" b="b"/>
            <a:pathLst>
              <a:path w="5886450" h="1390650">
                <a:moveTo>
                  <a:pt x="5505438" y="1390649"/>
                </a:moveTo>
                <a:lnTo>
                  <a:pt x="380816" y="1390649"/>
                </a:lnTo>
                <a:lnTo>
                  <a:pt x="333047" y="1387681"/>
                </a:lnTo>
                <a:lnTo>
                  <a:pt x="287049" y="1379013"/>
                </a:lnTo>
                <a:lnTo>
                  <a:pt x="243179" y="1365002"/>
                </a:lnTo>
                <a:lnTo>
                  <a:pt x="201792" y="1346007"/>
                </a:lnTo>
                <a:lnTo>
                  <a:pt x="163247" y="1322383"/>
                </a:lnTo>
                <a:lnTo>
                  <a:pt x="127901" y="1294488"/>
                </a:lnTo>
                <a:lnTo>
                  <a:pt x="96109" y="1262680"/>
                </a:lnTo>
                <a:lnTo>
                  <a:pt x="68229" y="1227314"/>
                </a:lnTo>
                <a:lnTo>
                  <a:pt x="44618" y="1188748"/>
                </a:lnTo>
                <a:lnTo>
                  <a:pt x="25633" y="1147340"/>
                </a:lnTo>
                <a:lnTo>
                  <a:pt x="11630" y="1103446"/>
                </a:lnTo>
                <a:lnTo>
                  <a:pt x="2967" y="1057423"/>
                </a:lnTo>
                <a:lnTo>
                  <a:pt x="0" y="1009628"/>
                </a:lnTo>
                <a:lnTo>
                  <a:pt x="0" y="381021"/>
                </a:lnTo>
                <a:lnTo>
                  <a:pt x="2967" y="333226"/>
                </a:lnTo>
                <a:lnTo>
                  <a:pt x="11630" y="287203"/>
                </a:lnTo>
                <a:lnTo>
                  <a:pt x="25633" y="243309"/>
                </a:lnTo>
                <a:lnTo>
                  <a:pt x="44618" y="201901"/>
                </a:lnTo>
                <a:lnTo>
                  <a:pt x="68229" y="163335"/>
                </a:lnTo>
                <a:lnTo>
                  <a:pt x="96109" y="127969"/>
                </a:lnTo>
                <a:lnTo>
                  <a:pt x="127901" y="96161"/>
                </a:lnTo>
                <a:lnTo>
                  <a:pt x="163247" y="68266"/>
                </a:lnTo>
                <a:lnTo>
                  <a:pt x="201792" y="44642"/>
                </a:lnTo>
                <a:lnTo>
                  <a:pt x="243179" y="25647"/>
                </a:lnTo>
                <a:lnTo>
                  <a:pt x="287049" y="11636"/>
                </a:lnTo>
                <a:lnTo>
                  <a:pt x="333047" y="2968"/>
                </a:lnTo>
                <a:lnTo>
                  <a:pt x="380816" y="0"/>
                </a:lnTo>
                <a:lnTo>
                  <a:pt x="5505438" y="0"/>
                </a:lnTo>
                <a:lnTo>
                  <a:pt x="5553207" y="2968"/>
                </a:lnTo>
                <a:lnTo>
                  <a:pt x="5599205" y="11636"/>
                </a:lnTo>
                <a:lnTo>
                  <a:pt x="5643075" y="25647"/>
                </a:lnTo>
                <a:lnTo>
                  <a:pt x="5684462" y="44642"/>
                </a:lnTo>
                <a:lnTo>
                  <a:pt x="5723006" y="68266"/>
                </a:lnTo>
                <a:lnTo>
                  <a:pt x="5758353" y="96161"/>
                </a:lnTo>
                <a:lnTo>
                  <a:pt x="5790145" y="127969"/>
                </a:lnTo>
                <a:lnTo>
                  <a:pt x="5818025" y="163335"/>
                </a:lnTo>
                <a:lnTo>
                  <a:pt x="5841636" y="201901"/>
                </a:lnTo>
                <a:lnTo>
                  <a:pt x="5860621" y="243309"/>
                </a:lnTo>
                <a:lnTo>
                  <a:pt x="5874624" y="287203"/>
                </a:lnTo>
                <a:lnTo>
                  <a:pt x="5883287" y="333226"/>
                </a:lnTo>
                <a:lnTo>
                  <a:pt x="5886254" y="381021"/>
                </a:lnTo>
                <a:lnTo>
                  <a:pt x="5886254" y="1009628"/>
                </a:lnTo>
                <a:lnTo>
                  <a:pt x="5883287" y="1057423"/>
                </a:lnTo>
                <a:lnTo>
                  <a:pt x="5874624" y="1103446"/>
                </a:lnTo>
                <a:lnTo>
                  <a:pt x="5860621" y="1147340"/>
                </a:lnTo>
                <a:lnTo>
                  <a:pt x="5841636" y="1188748"/>
                </a:lnTo>
                <a:lnTo>
                  <a:pt x="5818025" y="1227314"/>
                </a:lnTo>
                <a:lnTo>
                  <a:pt x="5790145" y="1262680"/>
                </a:lnTo>
                <a:lnTo>
                  <a:pt x="5758353" y="1294488"/>
                </a:lnTo>
                <a:lnTo>
                  <a:pt x="5723006" y="1322383"/>
                </a:lnTo>
                <a:lnTo>
                  <a:pt x="5684462" y="1346007"/>
                </a:lnTo>
                <a:lnTo>
                  <a:pt x="5643075" y="1365002"/>
                </a:lnTo>
                <a:lnTo>
                  <a:pt x="5599205" y="1379013"/>
                </a:lnTo>
                <a:lnTo>
                  <a:pt x="5553207" y="1387681"/>
                </a:lnTo>
                <a:lnTo>
                  <a:pt x="5505438" y="1390649"/>
                </a:lnTo>
                <a:close/>
              </a:path>
            </a:pathLst>
          </a:custGeom>
          <a:solidFill>
            <a:srgbClr val="EC7E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0627666" y="3244406"/>
            <a:ext cx="4993334" cy="4828271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4600" u="heavy" spc="-16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M</a:t>
            </a:r>
            <a:r>
              <a:rPr sz="4600" u="heavy" spc="21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a</a:t>
            </a:r>
            <a:r>
              <a:rPr sz="4600" u="heavy" spc="-1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n</a:t>
            </a:r>
            <a:r>
              <a:rPr sz="4600" spc="-740" dirty="0">
                <a:solidFill>
                  <a:srgbClr val="3A2F31"/>
                </a:solidFill>
                <a:latin typeface="Tahoma"/>
                <a:cs typeface="Tahoma"/>
              </a:rPr>
              <a:t>y</a:t>
            </a:r>
            <a:r>
              <a:rPr sz="4600" u="heavy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600" u="heavy" spc="-51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600" u="heavy" spc="15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c</a:t>
            </a:r>
            <a:r>
              <a:rPr sz="4600" u="heavy" spc="21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a</a:t>
            </a:r>
            <a:r>
              <a:rPr sz="4600" u="heavy" spc="-2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l</a:t>
            </a:r>
            <a:r>
              <a:rPr sz="4600" u="heavy" spc="9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o</a:t>
            </a:r>
            <a:r>
              <a:rPr sz="4600" u="heavy" spc="7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r</a:t>
            </a:r>
            <a:r>
              <a:rPr sz="4600" u="heavy" spc="-1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i</a:t>
            </a:r>
            <a:r>
              <a:rPr sz="4600" u="heavy" spc="3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e</a:t>
            </a:r>
            <a:r>
              <a:rPr sz="4600" u="heavy" spc="6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s</a:t>
            </a:r>
            <a:r>
              <a:rPr sz="4600" u="heavy" spc="-48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 </a:t>
            </a:r>
            <a:r>
              <a:rPr sz="4600" u="heavy" spc="-11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f</a:t>
            </a:r>
            <a:r>
              <a:rPr sz="4600" u="heavy" spc="7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r</a:t>
            </a:r>
            <a:r>
              <a:rPr sz="4600" u="heavy" spc="9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o</a:t>
            </a:r>
            <a:r>
              <a:rPr sz="4600" u="heavy" spc="19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m</a:t>
            </a:r>
            <a:endParaRPr sz="460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830"/>
              </a:spcBef>
            </a:pPr>
            <a:r>
              <a:rPr sz="4100" u="heavy" spc="-10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f</a:t>
            </a:r>
            <a:r>
              <a:rPr sz="4100" u="heavy" spc="8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oo</a:t>
            </a:r>
            <a:r>
              <a:rPr sz="4100" u="heavy" spc="4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d</a:t>
            </a:r>
            <a:r>
              <a:rPr sz="4100" u="heavy" spc="-42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 </a:t>
            </a:r>
            <a:r>
              <a:rPr sz="4100" u="heavy" spc="19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a</a:t>
            </a:r>
            <a:r>
              <a:rPr sz="4100" u="heavy" spc="-1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n</a:t>
            </a:r>
            <a:r>
              <a:rPr sz="4100" u="heavy" spc="4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d</a:t>
            </a:r>
            <a:r>
              <a:rPr sz="4100" u="heavy" spc="-42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 </a:t>
            </a:r>
            <a:r>
              <a:rPr sz="4100" u="heavy" spc="4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d</a:t>
            </a:r>
            <a:r>
              <a:rPr sz="4100" u="heavy" spc="6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r</a:t>
            </a:r>
            <a:r>
              <a:rPr sz="4100" u="heavy" spc="-2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i</a:t>
            </a:r>
            <a:r>
              <a:rPr sz="4100" u="heavy" spc="-1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n</a:t>
            </a:r>
            <a:r>
              <a:rPr sz="4100" u="heavy" spc="114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k</a:t>
            </a:r>
            <a:r>
              <a:rPr sz="4100" u="heavy" spc="55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s</a:t>
            </a:r>
            <a:endParaRPr sz="410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4505"/>
              </a:spcBef>
            </a:pPr>
            <a:r>
              <a:rPr sz="5800" spc="60" dirty="0">
                <a:solidFill>
                  <a:srgbClr val="3A2F31"/>
                </a:solidFill>
                <a:latin typeface="Tahoma"/>
                <a:cs typeface="Tahoma"/>
              </a:rPr>
              <a:t>Genetic</a:t>
            </a:r>
            <a:endParaRPr sz="58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685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</a:pPr>
            <a:r>
              <a:rPr sz="4800" u="heavy" spc="40" dirty="0">
                <a:solidFill>
                  <a:srgbClr val="3A2F31"/>
                </a:solidFill>
                <a:uFill>
                  <a:solidFill>
                    <a:srgbClr val="3A2F31"/>
                  </a:solidFill>
                </a:uFill>
                <a:latin typeface="Tahoma"/>
                <a:cs typeface="Tahoma"/>
              </a:rPr>
              <a:t>Hormonal</a:t>
            </a:r>
            <a:endParaRPr sz="4800" dirty="0">
              <a:latin typeface="Tahoma"/>
              <a:cs typeface="Tahoma"/>
            </a:endParaRPr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92193" y="0"/>
            <a:ext cx="1552574" cy="1159687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1129708" y="3106920"/>
            <a:ext cx="7074534" cy="5361305"/>
            <a:chOff x="1129708" y="3106920"/>
            <a:chExt cx="7074534" cy="5361305"/>
          </a:xfrm>
        </p:grpSpPr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29708" y="3106920"/>
              <a:ext cx="6219541" cy="536086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94216" y="3570687"/>
              <a:ext cx="2809488" cy="2301256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796305" y="1333695"/>
            <a:ext cx="4514850" cy="1473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500" spc="605" dirty="0">
                <a:solidFill>
                  <a:srgbClr val="3A2F31"/>
                </a:solidFill>
              </a:rPr>
              <a:t>CAUSES</a:t>
            </a:r>
            <a:endParaRPr sz="9500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D3055FF0-8299-1FF0-9952-665ED7E247D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563600" y="345689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6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331510" y="1388120"/>
            <a:ext cx="9752965" cy="1000125"/>
            <a:chOff x="8331510" y="1388120"/>
            <a:chExt cx="9752965" cy="1000125"/>
          </a:xfrm>
        </p:grpSpPr>
        <p:sp>
          <p:nvSpPr>
            <p:cNvPr id="3" name="object 3"/>
            <p:cNvSpPr/>
            <p:nvPr/>
          </p:nvSpPr>
          <p:spPr>
            <a:xfrm>
              <a:off x="8331510" y="1407114"/>
              <a:ext cx="9733915" cy="981075"/>
            </a:xfrm>
            <a:custGeom>
              <a:avLst/>
              <a:gdLst/>
              <a:ahLst/>
              <a:cxnLst/>
              <a:rect l="l" t="t" r="r" b="b"/>
              <a:pathLst>
                <a:path w="9733915" h="981075">
                  <a:moveTo>
                    <a:pt x="9486398" y="981074"/>
                  </a:moveTo>
                  <a:lnTo>
                    <a:pt x="247517" y="981074"/>
                  </a:lnTo>
                  <a:lnTo>
                    <a:pt x="197634" y="976059"/>
                  </a:lnTo>
                  <a:lnTo>
                    <a:pt x="151172" y="961676"/>
                  </a:lnTo>
                  <a:lnTo>
                    <a:pt x="109128" y="938917"/>
                  </a:lnTo>
                  <a:lnTo>
                    <a:pt x="72496" y="908775"/>
                  </a:lnTo>
                  <a:lnTo>
                    <a:pt x="42272" y="872243"/>
                  </a:lnTo>
                  <a:lnTo>
                    <a:pt x="19451" y="830313"/>
                  </a:lnTo>
                  <a:lnTo>
                    <a:pt x="5028" y="783978"/>
                  </a:lnTo>
                  <a:lnTo>
                    <a:pt x="0" y="734230"/>
                  </a:lnTo>
                  <a:lnTo>
                    <a:pt x="0" y="246844"/>
                  </a:lnTo>
                  <a:lnTo>
                    <a:pt x="5028" y="197096"/>
                  </a:lnTo>
                  <a:lnTo>
                    <a:pt x="19451" y="150761"/>
                  </a:lnTo>
                  <a:lnTo>
                    <a:pt x="42272" y="108831"/>
                  </a:lnTo>
                  <a:lnTo>
                    <a:pt x="72496" y="72299"/>
                  </a:lnTo>
                  <a:lnTo>
                    <a:pt x="109128" y="42157"/>
                  </a:lnTo>
                  <a:lnTo>
                    <a:pt x="151172" y="19398"/>
                  </a:lnTo>
                  <a:lnTo>
                    <a:pt x="197634" y="5015"/>
                  </a:lnTo>
                  <a:lnTo>
                    <a:pt x="247517" y="0"/>
                  </a:lnTo>
                  <a:lnTo>
                    <a:pt x="9486398" y="0"/>
                  </a:lnTo>
                  <a:lnTo>
                    <a:pt x="9536281" y="5015"/>
                  </a:lnTo>
                  <a:lnTo>
                    <a:pt x="9582743" y="19398"/>
                  </a:lnTo>
                  <a:lnTo>
                    <a:pt x="9624787" y="42157"/>
                  </a:lnTo>
                  <a:lnTo>
                    <a:pt x="9661419" y="72299"/>
                  </a:lnTo>
                  <a:lnTo>
                    <a:pt x="9691643" y="108831"/>
                  </a:lnTo>
                  <a:lnTo>
                    <a:pt x="9714464" y="150761"/>
                  </a:lnTo>
                  <a:lnTo>
                    <a:pt x="9728887" y="197096"/>
                  </a:lnTo>
                  <a:lnTo>
                    <a:pt x="9733915" y="246844"/>
                  </a:lnTo>
                  <a:lnTo>
                    <a:pt x="9733915" y="734230"/>
                  </a:lnTo>
                  <a:lnTo>
                    <a:pt x="9728887" y="783978"/>
                  </a:lnTo>
                  <a:lnTo>
                    <a:pt x="9714464" y="830313"/>
                  </a:lnTo>
                  <a:lnTo>
                    <a:pt x="9691643" y="872243"/>
                  </a:lnTo>
                  <a:lnTo>
                    <a:pt x="9661419" y="908775"/>
                  </a:lnTo>
                  <a:lnTo>
                    <a:pt x="9624787" y="938917"/>
                  </a:lnTo>
                  <a:lnTo>
                    <a:pt x="9582743" y="961676"/>
                  </a:lnTo>
                  <a:lnTo>
                    <a:pt x="9536281" y="976059"/>
                  </a:lnTo>
                  <a:lnTo>
                    <a:pt x="9486398" y="981074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440639" y="1407114"/>
              <a:ext cx="9625330" cy="830580"/>
            </a:xfrm>
            <a:custGeom>
              <a:avLst/>
              <a:gdLst/>
              <a:ahLst/>
              <a:cxnLst/>
              <a:rect l="l" t="t" r="r" b="b"/>
              <a:pathLst>
                <a:path w="9625330" h="830580">
                  <a:moveTo>
                    <a:pt x="138388" y="0"/>
                  </a:moveTo>
                  <a:lnTo>
                    <a:pt x="9377270" y="0"/>
                  </a:lnTo>
                  <a:lnTo>
                    <a:pt x="9427153" y="5015"/>
                  </a:lnTo>
                  <a:lnTo>
                    <a:pt x="9473615" y="19398"/>
                  </a:lnTo>
                  <a:lnTo>
                    <a:pt x="9515659" y="42157"/>
                  </a:lnTo>
                  <a:lnTo>
                    <a:pt x="9552291" y="72299"/>
                  </a:lnTo>
                  <a:lnTo>
                    <a:pt x="9582515" y="108831"/>
                  </a:lnTo>
                  <a:lnTo>
                    <a:pt x="9605336" y="150761"/>
                  </a:lnTo>
                  <a:lnTo>
                    <a:pt x="9619758" y="197096"/>
                  </a:lnTo>
                  <a:lnTo>
                    <a:pt x="9624787" y="246844"/>
                  </a:lnTo>
                  <a:lnTo>
                    <a:pt x="9624787" y="734230"/>
                  </a:lnTo>
                  <a:lnTo>
                    <a:pt x="9619758" y="783978"/>
                  </a:lnTo>
                </a:path>
                <a:path w="9625330" h="830580">
                  <a:moveTo>
                    <a:pt x="9608611" y="819791"/>
                  </a:moveTo>
                  <a:lnTo>
                    <a:pt x="9605336" y="830312"/>
                  </a:lnTo>
                </a:path>
                <a:path w="9625330" h="830580">
                  <a:moveTo>
                    <a:pt x="0" y="42156"/>
                  </a:moveTo>
                  <a:lnTo>
                    <a:pt x="42043" y="19398"/>
                  </a:lnTo>
                  <a:lnTo>
                    <a:pt x="88505" y="5015"/>
                  </a:lnTo>
                  <a:lnTo>
                    <a:pt x="138388" y="0"/>
                  </a:lnTo>
                </a:path>
              </a:pathLst>
            </a:custGeom>
            <a:ln w="38030">
              <a:solidFill>
                <a:srgbClr val="26262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1743773" y="1616728"/>
            <a:ext cx="291401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105" dirty="0">
                <a:solidFill>
                  <a:srgbClr val="3A2F31"/>
                </a:solidFill>
                <a:latin typeface="Microsoft Sans Serif"/>
                <a:cs typeface="Microsoft Sans Serif"/>
              </a:rPr>
              <a:t>T</a:t>
            </a:r>
            <a:r>
              <a:rPr sz="2600" spc="130" dirty="0">
                <a:solidFill>
                  <a:srgbClr val="3A2F31"/>
                </a:solidFill>
                <a:latin typeface="Microsoft Sans Serif"/>
                <a:cs typeface="Microsoft Sans Serif"/>
              </a:rPr>
              <a:t>Y</a:t>
            </a:r>
            <a:r>
              <a:rPr sz="2600" spc="-5" dirty="0">
                <a:solidFill>
                  <a:srgbClr val="3A2F31"/>
                </a:solidFill>
                <a:latin typeface="Microsoft Sans Serif"/>
                <a:cs typeface="Microsoft Sans Serif"/>
              </a:rPr>
              <a:t>P</a:t>
            </a:r>
            <a:r>
              <a:rPr sz="26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600" spc="-175" dirty="0">
                <a:solidFill>
                  <a:srgbClr val="3A2F31"/>
                </a:solidFill>
                <a:latin typeface="Microsoft Sans Serif"/>
                <a:cs typeface="Microsoft Sans Serif"/>
              </a:rPr>
              <a:t> </a:t>
            </a:r>
            <a:r>
              <a:rPr sz="2600" spc="130" dirty="0">
                <a:solidFill>
                  <a:srgbClr val="3A2F31"/>
                </a:solidFill>
                <a:latin typeface="Microsoft Sans Serif"/>
                <a:cs typeface="Microsoft Sans Serif"/>
              </a:rPr>
              <a:t>2</a:t>
            </a:r>
            <a:r>
              <a:rPr sz="2600" spc="-175" dirty="0">
                <a:solidFill>
                  <a:srgbClr val="3A2F31"/>
                </a:solidFill>
                <a:latin typeface="Microsoft Sans Serif"/>
                <a:cs typeface="Microsoft Sans Serif"/>
              </a:rPr>
              <a:t> </a:t>
            </a:r>
            <a:r>
              <a:rPr sz="2600" spc="120" dirty="0">
                <a:solidFill>
                  <a:srgbClr val="3A2F31"/>
                </a:solidFill>
                <a:latin typeface="Microsoft Sans Serif"/>
                <a:cs typeface="Microsoft Sans Serif"/>
              </a:rPr>
              <a:t>D</a:t>
            </a:r>
            <a:r>
              <a:rPr sz="2600" spc="185" dirty="0">
                <a:solidFill>
                  <a:srgbClr val="3A2F31"/>
                </a:solidFill>
                <a:latin typeface="Microsoft Sans Serif"/>
                <a:cs typeface="Microsoft Sans Serif"/>
              </a:rPr>
              <a:t>I</a:t>
            </a:r>
            <a:r>
              <a:rPr sz="2600" spc="160" dirty="0">
                <a:solidFill>
                  <a:srgbClr val="3A2F31"/>
                </a:solidFill>
                <a:latin typeface="Microsoft Sans Serif"/>
                <a:cs typeface="Microsoft Sans Serif"/>
              </a:rPr>
              <a:t>A</a:t>
            </a:r>
            <a:r>
              <a:rPr sz="2600" dirty="0">
                <a:solidFill>
                  <a:srgbClr val="3A2F31"/>
                </a:solidFill>
                <a:latin typeface="Microsoft Sans Serif"/>
                <a:cs typeface="Microsoft Sans Serif"/>
              </a:rPr>
              <a:t>B</a:t>
            </a:r>
            <a:r>
              <a:rPr sz="2600" spc="-100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600" spc="105" dirty="0">
                <a:solidFill>
                  <a:srgbClr val="3A2F31"/>
                </a:solidFill>
                <a:latin typeface="Microsoft Sans Serif"/>
                <a:cs typeface="Microsoft Sans Serif"/>
              </a:rPr>
              <a:t>T</a:t>
            </a:r>
            <a:r>
              <a:rPr sz="2600" spc="-100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600" spc="-90" dirty="0">
                <a:solidFill>
                  <a:srgbClr val="3A2F31"/>
                </a:solidFill>
                <a:latin typeface="Microsoft Sans Serif"/>
                <a:cs typeface="Microsoft Sans Serif"/>
              </a:rPr>
              <a:t>S</a:t>
            </a:r>
            <a:endParaRPr sz="2600">
              <a:latin typeface="Microsoft Sans Serif"/>
              <a:cs typeface="Microsoft Sans Serif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312522" y="2486619"/>
            <a:ext cx="9752965" cy="1000760"/>
            <a:chOff x="8312522" y="2486619"/>
            <a:chExt cx="9752965" cy="1000760"/>
          </a:xfrm>
        </p:grpSpPr>
        <p:sp>
          <p:nvSpPr>
            <p:cNvPr id="7" name="object 7"/>
            <p:cNvSpPr/>
            <p:nvPr/>
          </p:nvSpPr>
          <p:spPr>
            <a:xfrm>
              <a:off x="8331593" y="2505690"/>
              <a:ext cx="9733915" cy="962025"/>
            </a:xfrm>
            <a:custGeom>
              <a:avLst/>
              <a:gdLst/>
              <a:ahLst/>
              <a:cxnLst/>
              <a:rect l="l" t="t" r="r" b="b"/>
              <a:pathLst>
                <a:path w="9733915" h="962025">
                  <a:moveTo>
                    <a:pt x="9486238" y="962024"/>
                  </a:moveTo>
                  <a:lnTo>
                    <a:pt x="247513" y="962024"/>
                  </a:lnTo>
                  <a:lnTo>
                    <a:pt x="197630" y="956988"/>
                  </a:lnTo>
                  <a:lnTo>
                    <a:pt x="151169" y="942544"/>
                  </a:lnTo>
                  <a:lnTo>
                    <a:pt x="109126" y="919688"/>
                  </a:lnTo>
                  <a:lnTo>
                    <a:pt x="72494" y="889418"/>
                  </a:lnTo>
                  <a:lnTo>
                    <a:pt x="42271" y="852730"/>
                  </a:lnTo>
                  <a:lnTo>
                    <a:pt x="19450" y="810621"/>
                  </a:lnTo>
                  <a:lnTo>
                    <a:pt x="5028" y="764089"/>
                  </a:lnTo>
                  <a:lnTo>
                    <a:pt x="0" y="714129"/>
                  </a:lnTo>
                  <a:lnTo>
                    <a:pt x="0" y="247895"/>
                  </a:lnTo>
                  <a:lnTo>
                    <a:pt x="5028" y="197935"/>
                  </a:lnTo>
                  <a:lnTo>
                    <a:pt x="19450" y="151403"/>
                  </a:lnTo>
                  <a:lnTo>
                    <a:pt x="42271" y="109294"/>
                  </a:lnTo>
                  <a:lnTo>
                    <a:pt x="72494" y="72606"/>
                  </a:lnTo>
                  <a:lnTo>
                    <a:pt x="109126" y="42336"/>
                  </a:lnTo>
                  <a:lnTo>
                    <a:pt x="151169" y="19480"/>
                  </a:lnTo>
                  <a:lnTo>
                    <a:pt x="197630" y="5036"/>
                  </a:lnTo>
                  <a:lnTo>
                    <a:pt x="247513" y="0"/>
                  </a:lnTo>
                  <a:lnTo>
                    <a:pt x="9486238" y="0"/>
                  </a:lnTo>
                  <a:lnTo>
                    <a:pt x="9536121" y="5036"/>
                  </a:lnTo>
                  <a:lnTo>
                    <a:pt x="9582582" y="19480"/>
                  </a:lnTo>
                  <a:lnTo>
                    <a:pt x="9624625" y="42336"/>
                  </a:lnTo>
                  <a:lnTo>
                    <a:pt x="9661257" y="72606"/>
                  </a:lnTo>
                  <a:lnTo>
                    <a:pt x="9691480" y="109294"/>
                  </a:lnTo>
                  <a:lnTo>
                    <a:pt x="9714301" y="151403"/>
                  </a:lnTo>
                  <a:lnTo>
                    <a:pt x="9728723" y="197935"/>
                  </a:lnTo>
                  <a:lnTo>
                    <a:pt x="9733752" y="247895"/>
                  </a:lnTo>
                  <a:lnTo>
                    <a:pt x="9733752" y="714129"/>
                  </a:lnTo>
                  <a:lnTo>
                    <a:pt x="9728723" y="764089"/>
                  </a:lnTo>
                  <a:lnTo>
                    <a:pt x="9714301" y="810621"/>
                  </a:lnTo>
                  <a:lnTo>
                    <a:pt x="9691480" y="852730"/>
                  </a:lnTo>
                  <a:lnTo>
                    <a:pt x="9661257" y="889418"/>
                  </a:lnTo>
                  <a:lnTo>
                    <a:pt x="9624625" y="919688"/>
                  </a:lnTo>
                  <a:lnTo>
                    <a:pt x="9582582" y="942544"/>
                  </a:lnTo>
                  <a:lnTo>
                    <a:pt x="9536121" y="956988"/>
                  </a:lnTo>
                  <a:lnTo>
                    <a:pt x="9486238" y="962024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331593" y="2505690"/>
              <a:ext cx="9486265" cy="962025"/>
            </a:xfrm>
            <a:custGeom>
              <a:avLst/>
              <a:gdLst/>
              <a:ahLst/>
              <a:cxnLst/>
              <a:rect l="l" t="t" r="r" b="b"/>
              <a:pathLst>
                <a:path w="9486265" h="962025">
                  <a:moveTo>
                    <a:pt x="247513" y="0"/>
                  </a:moveTo>
                  <a:lnTo>
                    <a:pt x="9486238" y="0"/>
                  </a:lnTo>
                </a:path>
                <a:path w="9486265" h="962025">
                  <a:moveTo>
                    <a:pt x="9486239" y="962024"/>
                  </a:moveTo>
                  <a:lnTo>
                    <a:pt x="247513" y="962024"/>
                  </a:lnTo>
                  <a:lnTo>
                    <a:pt x="197630" y="956988"/>
                  </a:lnTo>
                  <a:lnTo>
                    <a:pt x="151169" y="942544"/>
                  </a:lnTo>
                  <a:lnTo>
                    <a:pt x="109126" y="919688"/>
                  </a:lnTo>
                  <a:lnTo>
                    <a:pt x="72494" y="889418"/>
                  </a:lnTo>
                  <a:lnTo>
                    <a:pt x="42271" y="852730"/>
                  </a:lnTo>
                  <a:lnTo>
                    <a:pt x="19450" y="810621"/>
                  </a:lnTo>
                  <a:lnTo>
                    <a:pt x="5028" y="764089"/>
                  </a:lnTo>
                  <a:lnTo>
                    <a:pt x="0" y="714129"/>
                  </a:lnTo>
                  <a:lnTo>
                    <a:pt x="0" y="247895"/>
                  </a:lnTo>
                  <a:lnTo>
                    <a:pt x="5028" y="197935"/>
                  </a:lnTo>
                  <a:lnTo>
                    <a:pt x="19450" y="151403"/>
                  </a:lnTo>
                  <a:lnTo>
                    <a:pt x="42271" y="109294"/>
                  </a:lnTo>
                  <a:lnTo>
                    <a:pt x="72494" y="72606"/>
                  </a:lnTo>
                  <a:lnTo>
                    <a:pt x="109126" y="42336"/>
                  </a:lnTo>
                  <a:lnTo>
                    <a:pt x="151169" y="19480"/>
                  </a:lnTo>
                  <a:lnTo>
                    <a:pt x="197630" y="5036"/>
                  </a:lnTo>
                  <a:lnTo>
                    <a:pt x="247513" y="0"/>
                  </a:lnTo>
                </a:path>
              </a:pathLst>
            </a:custGeom>
            <a:ln w="38111">
              <a:solidFill>
                <a:srgbClr val="26262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1984130" y="2708922"/>
            <a:ext cx="243332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65" dirty="0">
                <a:solidFill>
                  <a:srgbClr val="3A2F31"/>
                </a:solidFill>
                <a:latin typeface="Microsoft Sans Serif"/>
                <a:cs typeface="Microsoft Sans Serif"/>
              </a:rPr>
              <a:t>L</a:t>
            </a:r>
            <a:r>
              <a:rPr sz="2500" spc="175" dirty="0">
                <a:solidFill>
                  <a:srgbClr val="3A2F31"/>
                </a:solidFill>
                <a:latin typeface="Microsoft Sans Serif"/>
                <a:cs typeface="Microsoft Sans Serif"/>
              </a:rPr>
              <a:t>I</a:t>
            </a:r>
            <a:r>
              <a:rPr sz="2500" spc="150" dirty="0">
                <a:solidFill>
                  <a:srgbClr val="3A2F31"/>
                </a:solidFill>
                <a:latin typeface="Microsoft Sans Serif"/>
                <a:cs typeface="Microsoft Sans Serif"/>
              </a:rPr>
              <a:t>V</a:t>
            </a: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500" spc="-40" dirty="0">
                <a:solidFill>
                  <a:srgbClr val="3A2F31"/>
                </a:solidFill>
                <a:latin typeface="Microsoft Sans Serif"/>
                <a:cs typeface="Microsoft Sans Serif"/>
              </a:rPr>
              <a:t>R</a:t>
            </a:r>
            <a:r>
              <a:rPr sz="2500" spc="-165" dirty="0">
                <a:solidFill>
                  <a:srgbClr val="3A2F31"/>
                </a:solidFill>
                <a:latin typeface="Microsoft Sans Serif"/>
                <a:cs typeface="Microsoft Sans Serif"/>
              </a:rPr>
              <a:t> </a:t>
            </a:r>
            <a:r>
              <a:rPr sz="2500" spc="114" dirty="0">
                <a:solidFill>
                  <a:srgbClr val="3A2F31"/>
                </a:solidFill>
                <a:latin typeface="Microsoft Sans Serif"/>
                <a:cs typeface="Microsoft Sans Serif"/>
              </a:rPr>
              <a:t>D</a:t>
            </a:r>
            <a:r>
              <a:rPr sz="2500" spc="175" dirty="0">
                <a:solidFill>
                  <a:srgbClr val="3A2F31"/>
                </a:solidFill>
                <a:latin typeface="Microsoft Sans Serif"/>
                <a:cs typeface="Microsoft Sans Serif"/>
              </a:rPr>
              <a:t>I</a:t>
            </a:r>
            <a:r>
              <a:rPr sz="2500" spc="-90" dirty="0">
                <a:solidFill>
                  <a:srgbClr val="3A2F31"/>
                </a:solidFill>
                <a:latin typeface="Microsoft Sans Serif"/>
                <a:cs typeface="Microsoft Sans Serif"/>
              </a:rPr>
              <a:t>S</a:t>
            </a: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500" spc="155" dirty="0">
                <a:solidFill>
                  <a:srgbClr val="3A2F31"/>
                </a:solidFill>
                <a:latin typeface="Microsoft Sans Serif"/>
                <a:cs typeface="Microsoft Sans Serif"/>
              </a:rPr>
              <a:t>A</a:t>
            </a:r>
            <a:r>
              <a:rPr sz="2500" spc="-90" dirty="0">
                <a:solidFill>
                  <a:srgbClr val="3A2F31"/>
                </a:solidFill>
                <a:latin typeface="Microsoft Sans Serif"/>
                <a:cs typeface="Microsoft Sans Serif"/>
              </a:rPr>
              <a:t>SE</a:t>
            </a:r>
            <a:endParaRPr sz="2500">
              <a:latin typeface="Microsoft Sans Serif"/>
              <a:cs typeface="Microsoft Sans Serif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8312549" y="3561992"/>
            <a:ext cx="9752965" cy="981710"/>
            <a:chOff x="8312549" y="3561992"/>
            <a:chExt cx="9752965" cy="981710"/>
          </a:xfrm>
        </p:grpSpPr>
        <p:sp>
          <p:nvSpPr>
            <p:cNvPr id="11" name="object 11"/>
            <p:cNvSpPr/>
            <p:nvPr/>
          </p:nvSpPr>
          <p:spPr>
            <a:xfrm>
              <a:off x="8331593" y="3581062"/>
              <a:ext cx="9733915" cy="962025"/>
            </a:xfrm>
            <a:custGeom>
              <a:avLst/>
              <a:gdLst/>
              <a:ahLst/>
              <a:cxnLst/>
              <a:rect l="l" t="t" r="r" b="b"/>
              <a:pathLst>
                <a:path w="9733915" h="962025">
                  <a:moveTo>
                    <a:pt x="9486238" y="962024"/>
                  </a:moveTo>
                  <a:lnTo>
                    <a:pt x="247513" y="962024"/>
                  </a:lnTo>
                  <a:lnTo>
                    <a:pt x="197630" y="956988"/>
                  </a:lnTo>
                  <a:lnTo>
                    <a:pt x="151169" y="942544"/>
                  </a:lnTo>
                  <a:lnTo>
                    <a:pt x="109126" y="919688"/>
                  </a:lnTo>
                  <a:lnTo>
                    <a:pt x="72494" y="889418"/>
                  </a:lnTo>
                  <a:lnTo>
                    <a:pt x="42271" y="852730"/>
                  </a:lnTo>
                  <a:lnTo>
                    <a:pt x="19450" y="810621"/>
                  </a:lnTo>
                  <a:lnTo>
                    <a:pt x="5028" y="764089"/>
                  </a:lnTo>
                  <a:lnTo>
                    <a:pt x="0" y="714129"/>
                  </a:lnTo>
                  <a:lnTo>
                    <a:pt x="0" y="247895"/>
                  </a:lnTo>
                  <a:lnTo>
                    <a:pt x="5028" y="197935"/>
                  </a:lnTo>
                  <a:lnTo>
                    <a:pt x="19450" y="151403"/>
                  </a:lnTo>
                  <a:lnTo>
                    <a:pt x="42271" y="109294"/>
                  </a:lnTo>
                  <a:lnTo>
                    <a:pt x="72494" y="72606"/>
                  </a:lnTo>
                  <a:lnTo>
                    <a:pt x="109126" y="42336"/>
                  </a:lnTo>
                  <a:lnTo>
                    <a:pt x="151169" y="19480"/>
                  </a:lnTo>
                  <a:lnTo>
                    <a:pt x="197630" y="5036"/>
                  </a:lnTo>
                  <a:lnTo>
                    <a:pt x="247513" y="0"/>
                  </a:lnTo>
                  <a:lnTo>
                    <a:pt x="9486238" y="0"/>
                  </a:lnTo>
                  <a:lnTo>
                    <a:pt x="9536121" y="5036"/>
                  </a:lnTo>
                  <a:lnTo>
                    <a:pt x="9582582" y="19480"/>
                  </a:lnTo>
                  <a:lnTo>
                    <a:pt x="9624625" y="42336"/>
                  </a:lnTo>
                  <a:lnTo>
                    <a:pt x="9661257" y="72606"/>
                  </a:lnTo>
                  <a:lnTo>
                    <a:pt x="9691480" y="109294"/>
                  </a:lnTo>
                  <a:lnTo>
                    <a:pt x="9714301" y="151403"/>
                  </a:lnTo>
                  <a:lnTo>
                    <a:pt x="9728723" y="197935"/>
                  </a:lnTo>
                  <a:lnTo>
                    <a:pt x="9733752" y="247895"/>
                  </a:lnTo>
                  <a:lnTo>
                    <a:pt x="9733752" y="714129"/>
                  </a:lnTo>
                  <a:lnTo>
                    <a:pt x="9728723" y="764089"/>
                  </a:lnTo>
                  <a:lnTo>
                    <a:pt x="9714301" y="810621"/>
                  </a:lnTo>
                  <a:lnTo>
                    <a:pt x="9691480" y="852730"/>
                  </a:lnTo>
                  <a:lnTo>
                    <a:pt x="9661257" y="889418"/>
                  </a:lnTo>
                  <a:lnTo>
                    <a:pt x="9624625" y="919688"/>
                  </a:lnTo>
                  <a:lnTo>
                    <a:pt x="9582582" y="942544"/>
                  </a:lnTo>
                  <a:lnTo>
                    <a:pt x="9536121" y="956988"/>
                  </a:lnTo>
                  <a:lnTo>
                    <a:pt x="9486238" y="962024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331593" y="3581062"/>
              <a:ext cx="9582785" cy="942975"/>
            </a:xfrm>
            <a:custGeom>
              <a:avLst/>
              <a:gdLst/>
              <a:ahLst/>
              <a:cxnLst/>
              <a:rect l="l" t="t" r="r" b="b"/>
              <a:pathLst>
                <a:path w="9582785" h="942975">
                  <a:moveTo>
                    <a:pt x="247513" y="0"/>
                  </a:moveTo>
                  <a:lnTo>
                    <a:pt x="9486239" y="0"/>
                  </a:lnTo>
                  <a:lnTo>
                    <a:pt x="9536121" y="5036"/>
                  </a:lnTo>
                  <a:lnTo>
                    <a:pt x="9582581" y="19480"/>
                  </a:lnTo>
                </a:path>
                <a:path w="9582785" h="942975">
                  <a:moveTo>
                    <a:pt x="151169" y="942544"/>
                  </a:moveTo>
                  <a:lnTo>
                    <a:pt x="109126" y="919688"/>
                  </a:lnTo>
                  <a:lnTo>
                    <a:pt x="72494" y="889418"/>
                  </a:lnTo>
                  <a:lnTo>
                    <a:pt x="42271" y="852730"/>
                  </a:lnTo>
                  <a:lnTo>
                    <a:pt x="19450" y="810621"/>
                  </a:lnTo>
                  <a:lnTo>
                    <a:pt x="5028" y="764089"/>
                  </a:lnTo>
                  <a:lnTo>
                    <a:pt x="0" y="714129"/>
                  </a:lnTo>
                  <a:lnTo>
                    <a:pt x="0" y="247895"/>
                  </a:lnTo>
                  <a:lnTo>
                    <a:pt x="5028" y="197935"/>
                  </a:lnTo>
                  <a:lnTo>
                    <a:pt x="19450" y="151403"/>
                  </a:lnTo>
                  <a:lnTo>
                    <a:pt x="42271" y="109294"/>
                  </a:lnTo>
                  <a:lnTo>
                    <a:pt x="72494" y="72606"/>
                  </a:lnTo>
                  <a:lnTo>
                    <a:pt x="109126" y="42336"/>
                  </a:lnTo>
                  <a:lnTo>
                    <a:pt x="151169" y="19480"/>
                  </a:lnTo>
                  <a:lnTo>
                    <a:pt x="197630" y="5036"/>
                  </a:lnTo>
                  <a:lnTo>
                    <a:pt x="247513" y="0"/>
                  </a:lnTo>
                </a:path>
              </a:pathLst>
            </a:custGeom>
            <a:ln w="38111">
              <a:solidFill>
                <a:srgbClr val="26262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2477793" y="3784294"/>
            <a:ext cx="144589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120" dirty="0">
                <a:solidFill>
                  <a:srgbClr val="3A2F31"/>
                </a:solidFill>
                <a:latin typeface="Microsoft Sans Serif"/>
                <a:cs typeface="Microsoft Sans Serif"/>
              </a:rPr>
              <a:t>ASTHMA</a:t>
            </a:r>
            <a:endParaRPr sz="2500">
              <a:latin typeface="Microsoft Sans Serif"/>
              <a:cs typeface="Microsoft Sans Serif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8312522" y="4656436"/>
            <a:ext cx="9752965" cy="981710"/>
            <a:chOff x="8312522" y="4656436"/>
            <a:chExt cx="9752965" cy="981710"/>
          </a:xfrm>
        </p:grpSpPr>
        <p:sp>
          <p:nvSpPr>
            <p:cNvPr id="15" name="object 15"/>
            <p:cNvSpPr/>
            <p:nvPr/>
          </p:nvSpPr>
          <p:spPr>
            <a:xfrm>
              <a:off x="8331593" y="4656436"/>
              <a:ext cx="9733915" cy="962025"/>
            </a:xfrm>
            <a:custGeom>
              <a:avLst/>
              <a:gdLst/>
              <a:ahLst/>
              <a:cxnLst/>
              <a:rect l="l" t="t" r="r" b="b"/>
              <a:pathLst>
                <a:path w="9733915" h="962025">
                  <a:moveTo>
                    <a:pt x="9486238" y="962024"/>
                  </a:moveTo>
                  <a:lnTo>
                    <a:pt x="247513" y="962024"/>
                  </a:lnTo>
                  <a:lnTo>
                    <a:pt x="197630" y="956988"/>
                  </a:lnTo>
                  <a:lnTo>
                    <a:pt x="151169" y="942544"/>
                  </a:lnTo>
                  <a:lnTo>
                    <a:pt x="109126" y="919688"/>
                  </a:lnTo>
                  <a:lnTo>
                    <a:pt x="72494" y="889418"/>
                  </a:lnTo>
                  <a:lnTo>
                    <a:pt x="42271" y="852730"/>
                  </a:lnTo>
                  <a:lnTo>
                    <a:pt x="19450" y="810621"/>
                  </a:lnTo>
                  <a:lnTo>
                    <a:pt x="5028" y="764089"/>
                  </a:lnTo>
                  <a:lnTo>
                    <a:pt x="0" y="714129"/>
                  </a:lnTo>
                  <a:lnTo>
                    <a:pt x="0" y="247895"/>
                  </a:lnTo>
                  <a:lnTo>
                    <a:pt x="5028" y="197935"/>
                  </a:lnTo>
                  <a:lnTo>
                    <a:pt x="19450" y="151403"/>
                  </a:lnTo>
                  <a:lnTo>
                    <a:pt x="42271" y="109294"/>
                  </a:lnTo>
                  <a:lnTo>
                    <a:pt x="72494" y="72606"/>
                  </a:lnTo>
                  <a:lnTo>
                    <a:pt x="109126" y="42336"/>
                  </a:lnTo>
                  <a:lnTo>
                    <a:pt x="151169" y="19480"/>
                  </a:lnTo>
                  <a:lnTo>
                    <a:pt x="197630" y="5036"/>
                  </a:lnTo>
                  <a:lnTo>
                    <a:pt x="247513" y="0"/>
                  </a:lnTo>
                  <a:lnTo>
                    <a:pt x="9486238" y="0"/>
                  </a:lnTo>
                  <a:lnTo>
                    <a:pt x="9536121" y="5036"/>
                  </a:lnTo>
                  <a:lnTo>
                    <a:pt x="9582582" y="19480"/>
                  </a:lnTo>
                  <a:lnTo>
                    <a:pt x="9624625" y="42336"/>
                  </a:lnTo>
                  <a:lnTo>
                    <a:pt x="9661257" y="72606"/>
                  </a:lnTo>
                  <a:lnTo>
                    <a:pt x="9691480" y="109294"/>
                  </a:lnTo>
                  <a:lnTo>
                    <a:pt x="9714301" y="151403"/>
                  </a:lnTo>
                  <a:lnTo>
                    <a:pt x="9728723" y="197935"/>
                  </a:lnTo>
                  <a:lnTo>
                    <a:pt x="9733752" y="247895"/>
                  </a:lnTo>
                  <a:lnTo>
                    <a:pt x="9733752" y="714129"/>
                  </a:lnTo>
                  <a:lnTo>
                    <a:pt x="9728723" y="764089"/>
                  </a:lnTo>
                  <a:lnTo>
                    <a:pt x="9714301" y="810621"/>
                  </a:lnTo>
                  <a:lnTo>
                    <a:pt x="9691480" y="852730"/>
                  </a:lnTo>
                  <a:lnTo>
                    <a:pt x="9661257" y="889418"/>
                  </a:lnTo>
                  <a:lnTo>
                    <a:pt x="9624625" y="919688"/>
                  </a:lnTo>
                  <a:lnTo>
                    <a:pt x="9582582" y="942544"/>
                  </a:lnTo>
                  <a:lnTo>
                    <a:pt x="9536121" y="956988"/>
                  </a:lnTo>
                  <a:lnTo>
                    <a:pt x="9486238" y="962024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331593" y="4675917"/>
              <a:ext cx="9582785" cy="942975"/>
            </a:xfrm>
            <a:custGeom>
              <a:avLst/>
              <a:gdLst/>
              <a:ahLst/>
              <a:cxnLst/>
              <a:rect l="l" t="t" r="r" b="b"/>
              <a:pathLst>
                <a:path w="9582785" h="942975">
                  <a:moveTo>
                    <a:pt x="9582582" y="923063"/>
                  </a:moveTo>
                  <a:lnTo>
                    <a:pt x="9536121" y="937507"/>
                  </a:lnTo>
                  <a:lnTo>
                    <a:pt x="9486239" y="942544"/>
                  </a:lnTo>
                  <a:lnTo>
                    <a:pt x="247513" y="942544"/>
                  </a:lnTo>
                  <a:lnTo>
                    <a:pt x="197630" y="937507"/>
                  </a:lnTo>
                  <a:lnTo>
                    <a:pt x="151169" y="923063"/>
                  </a:lnTo>
                  <a:lnTo>
                    <a:pt x="109126" y="900207"/>
                  </a:lnTo>
                  <a:lnTo>
                    <a:pt x="72494" y="869937"/>
                  </a:lnTo>
                  <a:lnTo>
                    <a:pt x="42271" y="833249"/>
                  </a:lnTo>
                  <a:lnTo>
                    <a:pt x="19450" y="791140"/>
                  </a:lnTo>
                  <a:lnTo>
                    <a:pt x="5028" y="744608"/>
                  </a:lnTo>
                  <a:lnTo>
                    <a:pt x="0" y="694648"/>
                  </a:lnTo>
                  <a:lnTo>
                    <a:pt x="0" y="228414"/>
                  </a:lnTo>
                  <a:lnTo>
                    <a:pt x="5028" y="178454"/>
                  </a:lnTo>
                  <a:lnTo>
                    <a:pt x="19450" y="131922"/>
                  </a:lnTo>
                  <a:lnTo>
                    <a:pt x="42271" y="89813"/>
                  </a:lnTo>
                  <a:lnTo>
                    <a:pt x="72494" y="53125"/>
                  </a:lnTo>
                  <a:lnTo>
                    <a:pt x="109126" y="22855"/>
                  </a:lnTo>
                  <a:lnTo>
                    <a:pt x="151169" y="0"/>
                  </a:lnTo>
                </a:path>
              </a:pathLst>
            </a:custGeom>
            <a:ln w="38140">
              <a:solidFill>
                <a:srgbClr val="26262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11523209" y="4859668"/>
            <a:ext cx="335534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220" dirty="0">
                <a:solidFill>
                  <a:srgbClr val="3A2F31"/>
                </a:solidFill>
                <a:latin typeface="Microsoft Sans Serif"/>
                <a:cs typeface="Microsoft Sans Serif"/>
              </a:rPr>
              <a:t>H</a:t>
            </a:r>
            <a:r>
              <a:rPr sz="2500" spc="175" dirty="0">
                <a:solidFill>
                  <a:srgbClr val="3A2F31"/>
                </a:solidFill>
                <a:latin typeface="Microsoft Sans Serif"/>
                <a:cs typeface="Microsoft Sans Serif"/>
              </a:rPr>
              <a:t>I</a:t>
            </a:r>
            <a:r>
              <a:rPr sz="2500" spc="10" dirty="0">
                <a:solidFill>
                  <a:srgbClr val="3A2F31"/>
                </a:solidFill>
                <a:latin typeface="Microsoft Sans Serif"/>
                <a:cs typeface="Microsoft Sans Serif"/>
              </a:rPr>
              <a:t>G</a:t>
            </a:r>
            <a:r>
              <a:rPr sz="2500" spc="225" dirty="0">
                <a:solidFill>
                  <a:srgbClr val="3A2F31"/>
                </a:solidFill>
                <a:latin typeface="Microsoft Sans Serif"/>
                <a:cs typeface="Microsoft Sans Serif"/>
              </a:rPr>
              <a:t>H</a:t>
            </a:r>
            <a:r>
              <a:rPr sz="2500" spc="-165" dirty="0">
                <a:solidFill>
                  <a:srgbClr val="3A2F31"/>
                </a:solidFill>
                <a:latin typeface="Microsoft Sans Serif"/>
                <a:cs typeface="Microsoft Sans Serif"/>
              </a:rPr>
              <a:t> </a:t>
            </a:r>
            <a:r>
              <a:rPr sz="2500" spc="-45" dirty="0">
                <a:solidFill>
                  <a:srgbClr val="3A2F31"/>
                </a:solidFill>
                <a:latin typeface="Microsoft Sans Serif"/>
                <a:cs typeface="Microsoft Sans Serif"/>
              </a:rPr>
              <a:t>C</a:t>
            </a:r>
            <a:r>
              <a:rPr sz="2500" spc="220" dirty="0">
                <a:solidFill>
                  <a:srgbClr val="3A2F31"/>
                </a:solidFill>
                <a:latin typeface="Microsoft Sans Serif"/>
                <a:cs typeface="Microsoft Sans Serif"/>
              </a:rPr>
              <a:t>H</a:t>
            </a:r>
            <a:r>
              <a:rPr sz="2500" spc="25" dirty="0">
                <a:solidFill>
                  <a:srgbClr val="3A2F31"/>
                </a:solidFill>
                <a:latin typeface="Microsoft Sans Serif"/>
                <a:cs typeface="Microsoft Sans Serif"/>
              </a:rPr>
              <a:t>O</a:t>
            </a:r>
            <a:r>
              <a:rPr sz="2500" spc="65" dirty="0">
                <a:solidFill>
                  <a:srgbClr val="3A2F31"/>
                </a:solidFill>
                <a:latin typeface="Microsoft Sans Serif"/>
                <a:cs typeface="Microsoft Sans Serif"/>
              </a:rPr>
              <a:t>L</a:t>
            </a: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500" spc="-90" dirty="0">
                <a:solidFill>
                  <a:srgbClr val="3A2F31"/>
                </a:solidFill>
                <a:latin typeface="Microsoft Sans Serif"/>
                <a:cs typeface="Microsoft Sans Serif"/>
              </a:rPr>
              <a:t>S</a:t>
            </a:r>
            <a:r>
              <a:rPr sz="2500" spc="100" dirty="0">
                <a:solidFill>
                  <a:srgbClr val="3A2F31"/>
                </a:solidFill>
                <a:latin typeface="Microsoft Sans Serif"/>
                <a:cs typeface="Microsoft Sans Serif"/>
              </a:rPr>
              <a:t>T</a:t>
            </a: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500" spc="-45" dirty="0">
                <a:solidFill>
                  <a:srgbClr val="3A2F31"/>
                </a:solidFill>
                <a:latin typeface="Microsoft Sans Serif"/>
                <a:cs typeface="Microsoft Sans Serif"/>
              </a:rPr>
              <a:t>R</a:t>
            </a:r>
            <a:r>
              <a:rPr sz="2500" spc="25" dirty="0">
                <a:solidFill>
                  <a:srgbClr val="3A2F31"/>
                </a:solidFill>
                <a:latin typeface="Microsoft Sans Serif"/>
                <a:cs typeface="Microsoft Sans Serif"/>
              </a:rPr>
              <a:t>O</a:t>
            </a:r>
            <a:r>
              <a:rPr sz="2500" spc="70" dirty="0">
                <a:solidFill>
                  <a:srgbClr val="3A2F31"/>
                </a:solidFill>
                <a:latin typeface="Microsoft Sans Serif"/>
                <a:cs typeface="Microsoft Sans Serif"/>
              </a:rPr>
              <a:t>L</a:t>
            </a:r>
            <a:endParaRPr sz="2500">
              <a:latin typeface="Microsoft Sans Serif"/>
              <a:cs typeface="Microsoft Sans Serif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8312522" y="5712740"/>
            <a:ext cx="9752965" cy="1000760"/>
            <a:chOff x="8312522" y="5712740"/>
            <a:chExt cx="9752965" cy="1000760"/>
          </a:xfrm>
        </p:grpSpPr>
        <p:sp>
          <p:nvSpPr>
            <p:cNvPr id="19" name="object 19"/>
            <p:cNvSpPr/>
            <p:nvPr/>
          </p:nvSpPr>
          <p:spPr>
            <a:xfrm>
              <a:off x="8331593" y="5731810"/>
              <a:ext cx="9733915" cy="962025"/>
            </a:xfrm>
            <a:custGeom>
              <a:avLst/>
              <a:gdLst/>
              <a:ahLst/>
              <a:cxnLst/>
              <a:rect l="l" t="t" r="r" b="b"/>
              <a:pathLst>
                <a:path w="9733915" h="962025">
                  <a:moveTo>
                    <a:pt x="9486238" y="962024"/>
                  </a:moveTo>
                  <a:lnTo>
                    <a:pt x="247513" y="962024"/>
                  </a:lnTo>
                  <a:lnTo>
                    <a:pt x="197630" y="956988"/>
                  </a:lnTo>
                  <a:lnTo>
                    <a:pt x="151169" y="942544"/>
                  </a:lnTo>
                  <a:lnTo>
                    <a:pt x="109126" y="919688"/>
                  </a:lnTo>
                  <a:lnTo>
                    <a:pt x="72494" y="889418"/>
                  </a:lnTo>
                  <a:lnTo>
                    <a:pt x="42271" y="852730"/>
                  </a:lnTo>
                  <a:lnTo>
                    <a:pt x="19450" y="810621"/>
                  </a:lnTo>
                  <a:lnTo>
                    <a:pt x="5028" y="764089"/>
                  </a:lnTo>
                  <a:lnTo>
                    <a:pt x="0" y="714129"/>
                  </a:lnTo>
                  <a:lnTo>
                    <a:pt x="0" y="247895"/>
                  </a:lnTo>
                  <a:lnTo>
                    <a:pt x="5028" y="197935"/>
                  </a:lnTo>
                  <a:lnTo>
                    <a:pt x="19450" y="151403"/>
                  </a:lnTo>
                  <a:lnTo>
                    <a:pt x="42271" y="109294"/>
                  </a:lnTo>
                  <a:lnTo>
                    <a:pt x="72494" y="72606"/>
                  </a:lnTo>
                  <a:lnTo>
                    <a:pt x="109126" y="42336"/>
                  </a:lnTo>
                  <a:lnTo>
                    <a:pt x="151169" y="19480"/>
                  </a:lnTo>
                  <a:lnTo>
                    <a:pt x="197630" y="5036"/>
                  </a:lnTo>
                  <a:lnTo>
                    <a:pt x="247513" y="0"/>
                  </a:lnTo>
                  <a:lnTo>
                    <a:pt x="9486238" y="0"/>
                  </a:lnTo>
                  <a:lnTo>
                    <a:pt x="9536121" y="5036"/>
                  </a:lnTo>
                  <a:lnTo>
                    <a:pt x="9582582" y="19480"/>
                  </a:lnTo>
                  <a:lnTo>
                    <a:pt x="9624625" y="42336"/>
                  </a:lnTo>
                  <a:lnTo>
                    <a:pt x="9661257" y="72606"/>
                  </a:lnTo>
                  <a:lnTo>
                    <a:pt x="9691480" y="109294"/>
                  </a:lnTo>
                  <a:lnTo>
                    <a:pt x="9714301" y="151403"/>
                  </a:lnTo>
                  <a:lnTo>
                    <a:pt x="9728723" y="197935"/>
                  </a:lnTo>
                  <a:lnTo>
                    <a:pt x="9733752" y="247895"/>
                  </a:lnTo>
                  <a:lnTo>
                    <a:pt x="9733752" y="714129"/>
                  </a:lnTo>
                  <a:lnTo>
                    <a:pt x="9728723" y="764089"/>
                  </a:lnTo>
                  <a:lnTo>
                    <a:pt x="9714301" y="810621"/>
                  </a:lnTo>
                  <a:lnTo>
                    <a:pt x="9691480" y="852730"/>
                  </a:lnTo>
                  <a:lnTo>
                    <a:pt x="9661257" y="889418"/>
                  </a:lnTo>
                  <a:lnTo>
                    <a:pt x="9624625" y="919688"/>
                  </a:lnTo>
                  <a:lnTo>
                    <a:pt x="9582582" y="942544"/>
                  </a:lnTo>
                  <a:lnTo>
                    <a:pt x="9536121" y="956988"/>
                  </a:lnTo>
                  <a:lnTo>
                    <a:pt x="9486238" y="962024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331593" y="5731810"/>
              <a:ext cx="9486265" cy="962025"/>
            </a:xfrm>
            <a:custGeom>
              <a:avLst/>
              <a:gdLst/>
              <a:ahLst/>
              <a:cxnLst/>
              <a:rect l="l" t="t" r="r" b="b"/>
              <a:pathLst>
                <a:path w="9486265" h="962025">
                  <a:moveTo>
                    <a:pt x="247513" y="0"/>
                  </a:moveTo>
                  <a:lnTo>
                    <a:pt x="9486238" y="0"/>
                  </a:lnTo>
                </a:path>
                <a:path w="9486265" h="962025">
                  <a:moveTo>
                    <a:pt x="9486239" y="962024"/>
                  </a:moveTo>
                  <a:lnTo>
                    <a:pt x="247513" y="962024"/>
                  </a:lnTo>
                  <a:lnTo>
                    <a:pt x="197630" y="956988"/>
                  </a:lnTo>
                  <a:lnTo>
                    <a:pt x="151169" y="942544"/>
                  </a:lnTo>
                  <a:lnTo>
                    <a:pt x="109126" y="919688"/>
                  </a:lnTo>
                  <a:lnTo>
                    <a:pt x="72494" y="889418"/>
                  </a:lnTo>
                  <a:lnTo>
                    <a:pt x="42271" y="852730"/>
                  </a:lnTo>
                  <a:lnTo>
                    <a:pt x="19450" y="810621"/>
                  </a:lnTo>
                  <a:lnTo>
                    <a:pt x="5028" y="764089"/>
                  </a:lnTo>
                  <a:lnTo>
                    <a:pt x="0" y="714129"/>
                  </a:lnTo>
                  <a:lnTo>
                    <a:pt x="0" y="247895"/>
                  </a:lnTo>
                  <a:lnTo>
                    <a:pt x="5028" y="197935"/>
                  </a:lnTo>
                  <a:lnTo>
                    <a:pt x="19450" y="151403"/>
                  </a:lnTo>
                  <a:lnTo>
                    <a:pt x="42271" y="109294"/>
                  </a:lnTo>
                  <a:lnTo>
                    <a:pt x="72494" y="72606"/>
                  </a:lnTo>
                  <a:lnTo>
                    <a:pt x="109126" y="42336"/>
                  </a:lnTo>
                  <a:lnTo>
                    <a:pt x="151169" y="19480"/>
                  </a:lnTo>
                  <a:lnTo>
                    <a:pt x="197630" y="5036"/>
                  </a:lnTo>
                  <a:lnTo>
                    <a:pt x="247513" y="0"/>
                  </a:lnTo>
                </a:path>
              </a:pathLst>
            </a:custGeom>
            <a:ln w="38111">
              <a:solidFill>
                <a:srgbClr val="26262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1264397" y="5935042"/>
            <a:ext cx="387286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220" dirty="0">
                <a:solidFill>
                  <a:srgbClr val="3A2F31"/>
                </a:solidFill>
                <a:latin typeface="Microsoft Sans Serif"/>
                <a:cs typeface="Microsoft Sans Serif"/>
              </a:rPr>
              <a:t>H</a:t>
            </a:r>
            <a:r>
              <a:rPr sz="2500" spc="175" dirty="0">
                <a:solidFill>
                  <a:srgbClr val="3A2F31"/>
                </a:solidFill>
                <a:latin typeface="Microsoft Sans Serif"/>
                <a:cs typeface="Microsoft Sans Serif"/>
              </a:rPr>
              <a:t>I</a:t>
            </a:r>
            <a:r>
              <a:rPr sz="2500" spc="10" dirty="0">
                <a:solidFill>
                  <a:srgbClr val="3A2F31"/>
                </a:solidFill>
                <a:latin typeface="Microsoft Sans Serif"/>
                <a:cs typeface="Microsoft Sans Serif"/>
              </a:rPr>
              <a:t>G</a:t>
            </a:r>
            <a:r>
              <a:rPr sz="2500" spc="225" dirty="0">
                <a:solidFill>
                  <a:srgbClr val="3A2F31"/>
                </a:solidFill>
                <a:latin typeface="Microsoft Sans Serif"/>
                <a:cs typeface="Microsoft Sans Serif"/>
              </a:rPr>
              <a:t>H</a:t>
            </a:r>
            <a:r>
              <a:rPr sz="2500" spc="-165" dirty="0">
                <a:solidFill>
                  <a:srgbClr val="3A2F31"/>
                </a:solidFill>
                <a:latin typeface="Microsoft Sans Serif"/>
                <a:cs typeface="Microsoft Sans Serif"/>
              </a:rPr>
              <a:t> </a:t>
            </a:r>
            <a:r>
              <a:rPr sz="2500" dirty="0">
                <a:solidFill>
                  <a:srgbClr val="3A2F31"/>
                </a:solidFill>
                <a:latin typeface="Microsoft Sans Serif"/>
                <a:cs typeface="Microsoft Sans Serif"/>
              </a:rPr>
              <a:t>B</a:t>
            </a:r>
            <a:r>
              <a:rPr sz="2500" spc="65" dirty="0">
                <a:solidFill>
                  <a:srgbClr val="3A2F31"/>
                </a:solidFill>
                <a:latin typeface="Microsoft Sans Serif"/>
                <a:cs typeface="Microsoft Sans Serif"/>
              </a:rPr>
              <a:t>L</a:t>
            </a:r>
            <a:r>
              <a:rPr sz="2500" spc="25" dirty="0">
                <a:solidFill>
                  <a:srgbClr val="3A2F31"/>
                </a:solidFill>
                <a:latin typeface="Microsoft Sans Serif"/>
                <a:cs typeface="Microsoft Sans Serif"/>
              </a:rPr>
              <a:t>OO</a:t>
            </a:r>
            <a:r>
              <a:rPr sz="2500" spc="120" dirty="0">
                <a:solidFill>
                  <a:srgbClr val="3A2F31"/>
                </a:solidFill>
                <a:latin typeface="Microsoft Sans Serif"/>
                <a:cs typeface="Microsoft Sans Serif"/>
              </a:rPr>
              <a:t>D</a:t>
            </a:r>
            <a:r>
              <a:rPr sz="2500" spc="-165" dirty="0">
                <a:solidFill>
                  <a:srgbClr val="3A2F31"/>
                </a:solidFill>
                <a:latin typeface="Microsoft Sans Serif"/>
                <a:cs typeface="Microsoft Sans Serif"/>
              </a:rPr>
              <a:t> </a:t>
            </a:r>
            <a:r>
              <a:rPr sz="2500" spc="-5" dirty="0">
                <a:solidFill>
                  <a:srgbClr val="3A2F31"/>
                </a:solidFill>
                <a:latin typeface="Microsoft Sans Serif"/>
                <a:cs typeface="Microsoft Sans Serif"/>
              </a:rPr>
              <a:t>P</a:t>
            </a:r>
            <a:r>
              <a:rPr sz="2500" spc="-45" dirty="0">
                <a:solidFill>
                  <a:srgbClr val="3A2F31"/>
                </a:solidFill>
                <a:latin typeface="Microsoft Sans Serif"/>
                <a:cs typeface="Microsoft Sans Serif"/>
              </a:rPr>
              <a:t>R</a:t>
            </a: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500" spc="-90" dirty="0">
                <a:solidFill>
                  <a:srgbClr val="3A2F31"/>
                </a:solidFill>
                <a:latin typeface="Microsoft Sans Serif"/>
                <a:cs typeface="Microsoft Sans Serif"/>
              </a:rPr>
              <a:t>SS</a:t>
            </a:r>
            <a:r>
              <a:rPr sz="2500" spc="40" dirty="0">
                <a:solidFill>
                  <a:srgbClr val="3A2F31"/>
                </a:solidFill>
                <a:latin typeface="Microsoft Sans Serif"/>
                <a:cs typeface="Microsoft Sans Serif"/>
              </a:rPr>
              <a:t>U</a:t>
            </a:r>
            <a:r>
              <a:rPr sz="2500" spc="-45" dirty="0">
                <a:solidFill>
                  <a:srgbClr val="3A2F31"/>
                </a:solidFill>
                <a:latin typeface="Microsoft Sans Serif"/>
                <a:cs typeface="Microsoft Sans Serif"/>
              </a:rPr>
              <a:t>R</a:t>
            </a:r>
            <a:r>
              <a:rPr sz="2500" spc="-90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endParaRPr sz="2500">
              <a:latin typeface="Microsoft Sans Serif"/>
              <a:cs typeface="Microsoft Sans Serif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8312522" y="7882556"/>
            <a:ext cx="9752965" cy="981710"/>
            <a:chOff x="8312522" y="7882556"/>
            <a:chExt cx="9752965" cy="981710"/>
          </a:xfrm>
        </p:grpSpPr>
        <p:sp>
          <p:nvSpPr>
            <p:cNvPr id="23" name="object 23"/>
            <p:cNvSpPr/>
            <p:nvPr/>
          </p:nvSpPr>
          <p:spPr>
            <a:xfrm>
              <a:off x="8331593" y="7882556"/>
              <a:ext cx="9733915" cy="962025"/>
            </a:xfrm>
            <a:custGeom>
              <a:avLst/>
              <a:gdLst/>
              <a:ahLst/>
              <a:cxnLst/>
              <a:rect l="l" t="t" r="r" b="b"/>
              <a:pathLst>
                <a:path w="9733915" h="962025">
                  <a:moveTo>
                    <a:pt x="9486238" y="962024"/>
                  </a:moveTo>
                  <a:lnTo>
                    <a:pt x="247513" y="962024"/>
                  </a:lnTo>
                  <a:lnTo>
                    <a:pt x="197630" y="956988"/>
                  </a:lnTo>
                  <a:lnTo>
                    <a:pt x="151169" y="942544"/>
                  </a:lnTo>
                  <a:lnTo>
                    <a:pt x="109126" y="919688"/>
                  </a:lnTo>
                  <a:lnTo>
                    <a:pt x="72494" y="889418"/>
                  </a:lnTo>
                  <a:lnTo>
                    <a:pt x="42271" y="852730"/>
                  </a:lnTo>
                  <a:lnTo>
                    <a:pt x="19450" y="810621"/>
                  </a:lnTo>
                  <a:lnTo>
                    <a:pt x="5028" y="764089"/>
                  </a:lnTo>
                  <a:lnTo>
                    <a:pt x="0" y="714129"/>
                  </a:lnTo>
                  <a:lnTo>
                    <a:pt x="0" y="247895"/>
                  </a:lnTo>
                  <a:lnTo>
                    <a:pt x="5028" y="197935"/>
                  </a:lnTo>
                  <a:lnTo>
                    <a:pt x="19450" y="151403"/>
                  </a:lnTo>
                  <a:lnTo>
                    <a:pt x="42271" y="109294"/>
                  </a:lnTo>
                  <a:lnTo>
                    <a:pt x="72494" y="72606"/>
                  </a:lnTo>
                  <a:lnTo>
                    <a:pt x="109126" y="42336"/>
                  </a:lnTo>
                  <a:lnTo>
                    <a:pt x="151169" y="19480"/>
                  </a:lnTo>
                  <a:lnTo>
                    <a:pt x="197630" y="5036"/>
                  </a:lnTo>
                  <a:lnTo>
                    <a:pt x="247513" y="0"/>
                  </a:lnTo>
                  <a:lnTo>
                    <a:pt x="9486238" y="0"/>
                  </a:lnTo>
                  <a:lnTo>
                    <a:pt x="9536121" y="5036"/>
                  </a:lnTo>
                  <a:lnTo>
                    <a:pt x="9582582" y="19480"/>
                  </a:lnTo>
                  <a:lnTo>
                    <a:pt x="9624625" y="42336"/>
                  </a:lnTo>
                  <a:lnTo>
                    <a:pt x="9661257" y="72606"/>
                  </a:lnTo>
                  <a:lnTo>
                    <a:pt x="9691480" y="109294"/>
                  </a:lnTo>
                  <a:lnTo>
                    <a:pt x="9714301" y="151403"/>
                  </a:lnTo>
                  <a:lnTo>
                    <a:pt x="9728723" y="197935"/>
                  </a:lnTo>
                  <a:lnTo>
                    <a:pt x="9733752" y="247895"/>
                  </a:lnTo>
                  <a:lnTo>
                    <a:pt x="9733752" y="714129"/>
                  </a:lnTo>
                  <a:lnTo>
                    <a:pt x="9728723" y="764089"/>
                  </a:lnTo>
                  <a:lnTo>
                    <a:pt x="9714301" y="810621"/>
                  </a:lnTo>
                  <a:lnTo>
                    <a:pt x="9691480" y="852730"/>
                  </a:lnTo>
                  <a:lnTo>
                    <a:pt x="9661257" y="889418"/>
                  </a:lnTo>
                  <a:lnTo>
                    <a:pt x="9624625" y="919688"/>
                  </a:lnTo>
                  <a:lnTo>
                    <a:pt x="9582582" y="942544"/>
                  </a:lnTo>
                  <a:lnTo>
                    <a:pt x="9536121" y="956988"/>
                  </a:lnTo>
                  <a:lnTo>
                    <a:pt x="9486238" y="962024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331593" y="7902037"/>
              <a:ext cx="9582785" cy="942975"/>
            </a:xfrm>
            <a:custGeom>
              <a:avLst/>
              <a:gdLst/>
              <a:ahLst/>
              <a:cxnLst/>
              <a:rect l="l" t="t" r="r" b="b"/>
              <a:pathLst>
                <a:path w="9582785" h="942975">
                  <a:moveTo>
                    <a:pt x="9582582" y="923063"/>
                  </a:moveTo>
                  <a:lnTo>
                    <a:pt x="9536121" y="937507"/>
                  </a:lnTo>
                  <a:lnTo>
                    <a:pt x="9486239" y="942544"/>
                  </a:lnTo>
                  <a:lnTo>
                    <a:pt x="247513" y="942544"/>
                  </a:lnTo>
                  <a:lnTo>
                    <a:pt x="197630" y="937507"/>
                  </a:lnTo>
                  <a:lnTo>
                    <a:pt x="151169" y="923063"/>
                  </a:lnTo>
                  <a:lnTo>
                    <a:pt x="109126" y="900207"/>
                  </a:lnTo>
                  <a:lnTo>
                    <a:pt x="72494" y="869937"/>
                  </a:lnTo>
                  <a:lnTo>
                    <a:pt x="42271" y="833249"/>
                  </a:lnTo>
                  <a:lnTo>
                    <a:pt x="19450" y="791140"/>
                  </a:lnTo>
                  <a:lnTo>
                    <a:pt x="5028" y="744608"/>
                  </a:lnTo>
                  <a:lnTo>
                    <a:pt x="0" y="694648"/>
                  </a:lnTo>
                  <a:lnTo>
                    <a:pt x="0" y="228414"/>
                  </a:lnTo>
                  <a:lnTo>
                    <a:pt x="5028" y="178454"/>
                  </a:lnTo>
                  <a:lnTo>
                    <a:pt x="19450" y="131922"/>
                  </a:lnTo>
                  <a:lnTo>
                    <a:pt x="42271" y="89813"/>
                  </a:lnTo>
                  <a:lnTo>
                    <a:pt x="72494" y="53125"/>
                  </a:lnTo>
                  <a:lnTo>
                    <a:pt x="109126" y="22855"/>
                  </a:lnTo>
                  <a:lnTo>
                    <a:pt x="151169" y="0"/>
                  </a:lnTo>
                </a:path>
              </a:pathLst>
            </a:custGeom>
            <a:ln w="38140">
              <a:solidFill>
                <a:srgbClr val="26262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8312522" y="8957928"/>
            <a:ext cx="9752965" cy="981710"/>
            <a:chOff x="8312522" y="8957928"/>
            <a:chExt cx="9752965" cy="981710"/>
          </a:xfrm>
        </p:grpSpPr>
        <p:sp>
          <p:nvSpPr>
            <p:cNvPr id="26" name="object 26"/>
            <p:cNvSpPr/>
            <p:nvPr/>
          </p:nvSpPr>
          <p:spPr>
            <a:xfrm>
              <a:off x="8331593" y="8957928"/>
              <a:ext cx="9733915" cy="962025"/>
            </a:xfrm>
            <a:custGeom>
              <a:avLst/>
              <a:gdLst/>
              <a:ahLst/>
              <a:cxnLst/>
              <a:rect l="l" t="t" r="r" b="b"/>
              <a:pathLst>
                <a:path w="9733915" h="962025">
                  <a:moveTo>
                    <a:pt x="9486238" y="962024"/>
                  </a:moveTo>
                  <a:lnTo>
                    <a:pt x="247513" y="962024"/>
                  </a:lnTo>
                  <a:lnTo>
                    <a:pt x="197630" y="956988"/>
                  </a:lnTo>
                  <a:lnTo>
                    <a:pt x="151169" y="942544"/>
                  </a:lnTo>
                  <a:lnTo>
                    <a:pt x="109126" y="919688"/>
                  </a:lnTo>
                  <a:lnTo>
                    <a:pt x="72494" y="889418"/>
                  </a:lnTo>
                  <a:lnTo>
                    <a:pt x="42271" y="852730"/>
                  </a:lnTo>
                  <a:lnTo>
                    <a:pt x="19450" y="810621"/>
                  </a:lnTo>
                  <a:lnTo>
                    <a:pt x="5028" y="764089"/>
                  </a:lnTo>
                  <a:lnTo>
                    <a:pt x="0" y="714129"/>
                  </a:lnTo>
                  <a:lnTo>
                    <a:pt x="0" y="247895"/>
                  </a:lnTo>
                  <a:lnTo>
                    <a:pt x="5028" y="197935"/>
                  </a:lnTo>
                  <a:lnTo>
                    <a:pt x="19450" y="151403"/>
                  </a:lnTo>
                  <a:lnTo>
                    <a:pt x="42271" y="109294"/>
                  </a:lnTo>
                  <a:lnTo>
                    <a:pt x="72494" y="72606"/>
                  </a:lnTo>
                  <a:lnTo>
                    <a:pt x="109126" y="42336"/>
                  </a:lnTo>
                  <a:lnTo>
                    <a:pt x="151169" y="19480"/>
                  </a:lnTo>
                  <a:lnTo>
                    <a:pt x="197630" y="5036"/>
                  </a:lnTo>
                  <a:lnTo>
                    <a:pt x="247513" y="0"/>
                  </a:lnTo>
                  <a:lnTo>
                    <a:pt x="9486238" y="0"/>
                  </a:lnTo>
                  <a:lnTo>
                    <a:pt x="9536121" y="5036"/>
                  </a:lnTo>
                  <a:lnTo>
                    <a:pt x="9582582" y="19480"/>
                  </a:lnTo>
                  <a:lnTo>
                    <a:pt x="9624625" y="42336"/>
                  </a:lnTo>
                  <a:lnTo>
                    <a:pt x="9661257" y="72606"/>
                  </a:lnTo>
                  <a:lnTo>
                    <a:pt x="9691480" y="109294"/>
                  </a:lnTo>
                  <a:lnTo>
                    <a:pt x="9714301" y="151403"/>
                  </a:lnTo>
                  <a:lnTo>
                    <a:pt x="9728723" y="197935"/>
                  </a:lnTo>
                  <a:lnTo>
                    <a:pt x="9733752" y="247895"/>
                  </a:lnTo>
                  <a:lnTo>
                    <a:pt x="9733752" y="714129"/>
                  </a:lnTo>
                  <a:lnTo>
                    <a:pt x="9728723" y="764089"/>
                  </a:lnTo>
                  <a:lnTo>
                    <a:pt x="9714301" y="810621"/>
                  </a:lnTo>
                  <a:lnTo>
                    <a:pt x="9691480" y="852730"/>
                  </a:lnTo>
                  <a:lnTo>
                    <a:pt x="9661257" y="889418"/>
                  </a:lnTo>
                  <a:lnTo>
                    <a:pt x="9624625" y="919688"/>
                  </a:lnTo>
                  <a:lnTo>
                    <a:pt x="9582582" y="942544"/>
                  </a:lnTo>
                  <a:lnTo>
                    <a:pt x="9536121" y="956988"/>
                  </a:lnTo>
                  <a:lnTo>
                    <a:pt x="9486238" y="962024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331593" y="8977409"/>
              <a:ext cx="9582785" cy="942975"/>
            </a:xfrm>
            <a:custGeom>
              <a:avLst/>
              <a:gdLst/>
              <a:ahLst/>
              <a:cxnLst/>
              <a:rect l="l" t="t" r="r" b="b"/>
              <a:pathLst>
                <a:path w="9582785" h="942975">
                  <a:moveTo>
                    <a:pt x="9582582" y="923063"/>
                  </a:moveTo>
                  <a:lnTo>
                    <a:pt x="9536121" y="937507"/>
                  </a:lnTo>
                  <a:lnTo>
                    <a:pt x="9486239" y="942544"/>
                  </a:lnTo>
                  <a:lnTo>
                    <a:pt x="247513" y="942544"/>
                  </a:lnTo>
                  <a:lnTo>
                    <a:pt x="197630" y="937507"/>
                  </a:lnTo>
                  <a:lnTo>
                    <a:pt x="151169" y="923063"/>
                  </a:lnTo>
                  <a:lnTo>
                    <a:pt x="109126" y="900207"/>
                  </a:lnTo>
                  <a:lnTo>
                    <a:pt x="72494" y="869937"/>
                  </a:lnTo>
                  <a:lnTo>
                    <a:pt x="42271" y="833249"/>
                  </a:lnTo>
                  <a:lnTo>
                    <a:pt x="19450" y="791140"/>
                  </a:lnTo>
                  <a:lnTo>
                    <a:pt x="5028" y="744608"/>
                  </a:lnTo>
                  <a:lnTo>
                    <a:pt x="0" y="694648"/>
                  </a:lnTo>
                  <a:lnTo>
                    <a:pt x="0" y="228414"/>
                  </a:lnTo>
                  <a:lnTo>
                    <a:pt x="5028" y="178454"/>
                  </a:lnTo>
                  <a:lnTo>
                    <a:pt x="19450" y="131922"/>
                  </a:lnTo>
                  <a:lnTo>
                    <a:pt x="42271" y="89813"/>
                  </a:lnTo>
                  <a:lnTo>
                    <a:pt x="72494" y="53125"/>
                  </a:lnTo>
                  <a:lnTo>
                    <a:pt x="109126" y="22855"/>
                  </a:lnTo>
                  <a:lnTo>
                    <a:pt x="151169" y="0"/>
                  </a:lnTo>
                </a:path>
              </a:pathLst>
            </a:custGeom>
            <a:ln w="38140">
              <a:solidFill>
                <a:srgbClr val="26262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" name="object 28"/>
          <p:cNvGrpSpPr/>
          <p:nvPr/>
        </p:nvGrpSpPr>
        <p:grpSpPr>
          <a:xfrm>
            <a:off x="8312549" y="6788112"/>
            <a:ext cx="9752965" cy="981710"/>
            <a:chOff x="8312549" y="6788112"/>
            <a:chExt cx="9752965" cy="981710"/>
          </a:xfrm>
        </p:grpSpPr>
        <p:sp>
          <p:nvSpPr>
            <p:cNvPr id="29" name="object 29"/>
            <p:cNvSpPr/>
            <p:nvPr/>
          </p:nvSpPr>
          <p:spPr>
            <a:xfrm>
              <a:off x="8331593" y="6807183"/>
              <a:ext cx="9733915" cy="962025"/>
            </a:xfrm>
            <a:custGeom>
              <a:avLst/>
              <a:gdLst/>
              <a:ahLst/>
              <a:cxnLst/>
              <a:rect l="l" t="t" r="r" b="b"/>
              <a:pathLst>
                <a:path w="9733915" h="962025">
                  <a:moveTo>
                    <a:pt x="9486238" y="962024"/>
                  </a:moveTo>
                  <a:lnTo>
                    <a:pt x="247513" y="962024"/>
                  </a:lnTo>
                  <a:lnTo>
                    <a:pt x="197630" y="956988"/>
                  </a:lnTo>
                  <a:lnTo>
                    <a:pt x="151169" y="942544"/>
                  </a:lnTo>
                  <a:lnTo>
                    <a:pt x="109126" y="919688"/>
                  </a:lnTo>
                  <a:lnTo>
                    <a:pt x="72494" y="889418"/>
                  </a:lnTo>
                  <a:lnTo>
                    <a:pt x="42271" y="852730"/>
                  </a:lnTo>
                  <a:lnTo>
                    <a:pt x="19450" y="810621"/>
                  </a:lnTo>
                  <a:lnTo>
                    <a:pt x="5028" y="764089"/>
                  </a:lnTo>
                  <a:lnTo>
                    <a:pt x="0" y="714129"/>
                  </a:lnTo>
                  <a:lnTo>
                    <a:pt x="0" y="247895"/>
                  </a:lnTo>
                  <a:lnTo>
                    <a:pt x="5028" y="197935"/>
                  </a:lnTo>
                  <a:lnTo>
                    <a:pt x="19450" y="151403"/>
                  </a:lnTo>
                  <a:lnTo>
                    <a:pt x="42271" y="109294"/>
                  </a:lnTo>
                  <a:lnTo>
                    <a:pt x="72494" y="72606"/>
                  </a:lnTo>
                  <a:lnTo>
                    <a:pt x="109126" y="42336"/>
                  </a:lnTo>
                  <a:lnTo>
                    <a:pt x="151169" y="19480"/>
                  </a:lnTo>
                  <a:lnTo>
                    <a:pt x="197630" y="5036"/>
                  </a:lnTo>
                  <a:lnTo>
                    <a:pt x="247513" y="0"/>
                  </a:lnTo>
                  <a:lnTo>
                    <a:pt x="9486238" y="0"/>
                  </a:lnTo>
                  <a:lnTo>
                    <a:pt x="9536121" y="5036"/>
                  </a:lnTo>
                  <a:lnTo>
                    <a:pt x="9582582" y="19480"/>
                  </a:lnTo>
                  <a:lnTo>
                    <a:pt x="9624625" y="42336"/>
                  </a:lnTo>
                  <a:lnTo>
                    <a:pt x="9661257" y="72606"/>
                  </a:lnTo>
                  <a:lnTo>
                    <a:pt x="9691480" y="109294"/>
                  </a:lnTo>
                  <a:lnTo>
                    <a:pt x="9714301" y="151403"/>
                  </a:lnTo>
                  <a:lnTo>
                    <a:pt x="9728723" y="197935"/>
                  </a:lnTo>
                  <a:lnTo>
                    <a:pt x="9733752" y="247895"/>
                  </a:lnTo>
                  <a:lnTo>
                    <a:pt x="9733752" y="714129"/>
                  </a:lnTo>
                  <a:lnTo>
                    <a:pt x="9728723" y="764089"/>
                  </a:lnTo>
                  <a:lnTo>
                    <a:pt x="9714301" y="810621"/>
                  </a:lnTo>
                  <a:lnTo>
                    <a:pt x="9691480" y="852730"/>
                  </a:lnTo>
                  <a:lnTo>
                    <a:pt x="9661257" y="889418"/>
                  </a:lnTo>
                  <a:lnTo>
                    <a:pt x="9624625" y="919688"/>
                  </a:lnTo>
                  <a:lnTo>
                    <a:pt x="9582582" y="942544"/>
                  </a:lnTo>
                  <a:lnTo>
                    <a:pt x="9536121" y="956988"/>
                  </a:lnTo>
                  <a:lnTo>
                    <a:pt x="9486238" y="962024"/>
                  </a:lnTo>
                  <a:close/>
                </a:path>
              </a:pathLst>
            </a:custGeom>
            <a:solidFill>
              <a:srgbClr val="EC7E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331593" y="6807183"/>
              <a:ext cx="9582785" cy="942975"/>
            </a:xfrm>
            <a:custGeom>
              <a:avLst/>
              <a:gdLst/>
              <a:ahLst/>
              <a:cxnLst/>
              <a:rect l="l" t="t" r="r" b="b"/>
              <a:pathLst>
                <a:path w="9582785" h="942975">
                  <a:moveTo>
                    <a:pt x="247513" y="0"/>
                  </a:moveTo>
                  <a:lnTo>
                    <a:pt x="9486239" y="0"/>
                  </a:lnTo>
                  <a:lnTo>
                    <a:pt x="9536121" y="5036"/>
                  </a:lnTo>
                  <a:lnTo>
                    <a:pt x="9582582" y="19480"/>
                  </a:lnTo>
                </a:path>
                <a:path w="9582785" h="942975">
                  <a:moveTo>
                    <a:pt x="151169" y="942544"/>
                  </a:moveTo>
                  <a:lnTo>
                    <a:pt x="109126" y="919688"/>
                  </a:lnTo>
                  <a:lnTo>
                    <a:pt x="72494" y="889418"/>
                  </a:lnTo>
                  <a:lnTo>
                    <a:pt x="42271" y="852730"/>
                  </a:lnTo>
                  <a:lnTo>
                    <a:pt x="19450" y="810621"/>
                  </a:lnTo>
                  <a:lnTo>
                    <a:pt x="5028" y="764089"/>
                  </a:lnTo>
                  <a:lnTo>
                    <a:pt x="0" y="714129"/>
                  </a:lnTo>
                  <a:lnTo>
                    <a:pt x="0" y="247895"/>
                  </a:lnTo>
                  <a:lnTo>
                    <a:pt x="5028" y="197935"/>
                  </a:lnTo>
                  <a:lnTo>
                    <a:pt x="19450" y="151403"/>
                  </a:lnTo>
                  <a:lnTo>
                    <a:pt x="42271" y="109294"/>
                  </a:lnTo>
                  <a:lnTo>
                    <a:pt x="72494" y="72606"/>
                  </a:lnTo>
                  <a:lnTo>
                    <a:pt x="109126" y="42336"/>
                  </a:lnTo>
                  <a:lnTo>
                    <a:pt x="151169" y="19480"/>
                  </a:lnTo>
                  <a:lnTo>
                    <a:pt x="197630" y="5036"/>
                  </a:lnTo>
                  <a:lnTo>
                    <a:pt x="247513" y="0"/>
                  </a:lnTo>
                </a:path>
              </a:pathLst>
            </a:custGeom>
            <a:ln w="38111">
              <a:solidFill>
                <a:srgbClr val="26262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10729211" y="7010414"/>
            <a:ext cx="4943475" cy="25571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500" spc="-20" dirty="0">
                <a:solidFill>
                  <a:srgbClr val="3A2F31"/>
                </a:solidFill>
                <a:latin typeface="Microsoft Sans Serif"/>
                <a:cs typeface="Microsoft Sans Serif"/>
              </a:rPr>
              <a:t>F</a:t>
            </a: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EE</a:t>
            </a:r>
            <a:r>
              <a:rPr sz="2500" spc="105" dirty="0">
                <a:solidFill>
                  <a:srgbClr val="3A2F31"/>
                </a:solidFill>
                <a:latin typeface="Microsoft Sans Serif"/>
                <a:cs typeface="Microsoft Sans Serif"/>
              </a:rPr>
              <a:t>T</a:t>
            </a:r>
            <a:r>
              <a:rPr sz="2500" spc="-165" dirty="0">
                <a:solidFill>
                  <a:srgbClr val="3A2F31"/>
                </a:solidFill>
                <a:latin typeface="Microsoft Sans Serif"/>
                <a:cs typeface="Microsoft Sans Serif"/>
              </a:rPr>
              <a:t> </a:t>
            </a:r>
            <a:r>
              <a:rPr sz="2500" spc="-5" dirty="0">
                <a:solidFill>
                  <a:srgbClr val="3A2F31"/>
                </a:solidFill>
                <a:latin typeface="Microsoft Sans Serif"/>
                <a:cs typeface="Microsoft Sans Serif"/>
              </a:rPr>
              <a:t>P</a:t>
            </a:r>
            <a:r>
              <a:rPr sz="2500" spc="-45" dirty="0">
                <a:solidFill>
                  <a:srgbClr val="3A2F31"/>
                </a:solidFill>
                <a:latin typeface="Microsoft Sans Serif"/>
                <a:cs typeface="Microsoft Sans Serif"/>
              </a:rPr>
              <a:t>R</a:t>
            </a:r>
            <a:r>
              <a:rPr sz="2500" spc="25" dirty="0">
                <a:solidFill>
                  <a:srgbClr val="3A2F31"/>
                </a:solidFill>
                <a:latin typeface="Microsoft Sans Serif"/>
                <a:cs typeface="Microsoft Sans Serif"/>
              </a:rPr>
              <a:t>O</a:t>
            </a:r>
            <a:r>
              <a:rPr sz="2500" dirty="0">
                <a:solidFill>
                  <a:srgbClr val="3A2F31"/>
                </a:solidFill>
                <a:latin typeface="Microsoft Sans Serif"/>
                <a:cs typeface="Microsoft Sans Serif"/>
              </a:rPr>
              <a:t>B</a:t>
            </a:r>
            <a:r>
              <a:rPr sz="2500" spc="65" dirty="0">
                <a:solidFill>
                  <a:srgbClr val="3A2F31"/>
                </a:solidFill>
                <a:latin typeface="Microsoft Sans Serif"/>
                <a:cs typeface="Microsoft Sans Serif"/>
              </a:rPr>
              <a:t>L</a:t>
            </a: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500" spc="190" dirty="0">
                <a:solidFill>
                  <a:srgbClr val="3A2F31"/>
                </a:solidFill>
                <a:latin typeface="Microsoft Sans Serif"/>
                <a:cs typeface="Microsoft Sans Serif"/>
              </a:rPr>
              <a:t>M</a:t>
            </a:r>
            <a:r>
              <a:rPr sz="2500" spc="-85" dirty="0">
                <a:solidFill>
                  <a:srgbClr val="3A2F31"/>
                </a:solidFill>
                <a:latin typeface="Microsoft Sans Serif"/>
                <a:cs typeface="Microsoft Sans Serif"/>
              </a:rPr>
              <a:t>S</a:t>
            </a:r>
            <a:endParaRPr sz="2500">
              <a:latin typeface="Microsoft Sans Serif"/>
              <a:cs typeface="Microsoft Sans Serif"/>
            </a:endParaRPr>
          </a:p>
          <a:p>
            <a:pPr marL="12700" marR="5080" algn="ctr">
              <a:lnSpc>
                <a:spcPct val="282200"/>
              </a:lnSpc>
            </a:pP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500" spc="190" dirty="0">
                <a:solidFill>
                  <a:srgbClr val="3A2F31"/>
                </a:solidFill>
                <a:latin typeface="Microsoft Sans Serif"/>
                <a:cs typeface="Microsoft Sans Serif"/>
              </a:rPr>
              <a:t>M</a:t>
            </a:r>
            <a:r>
              <a:rPr sz="2500" spc="25" dirty="0">
                <a:solidFill>
                  <a:srgbClr val="3A2F31"/>
                </a:solidFill>
                <a:latin typeface="Microsoft Sans Serif"/>
                <a:cs typeface="Microsoft Sans Serif"/>
              </a:rPr>
              <a:t>O</a:t>
            </a:r>
            <a:r>
              <a:rPr sz="2500" spc="100" dirty="0">
                <a:solidFill>
                  <a:srgbClr val="3A2F31"/>
                </a:solidFill>
                <a:latin typeface="Microsoft Sans Serif"/>
                <a:cs typeface="Microsoft Sans Serif"/>
              </a:rPr>
              <a:t>T</a:t>
            </a:r>
            <a:r>
              <a:rPr sz="2500" spc="175" dirty="0">
                <a:solidFill>
                  <a:srgbClr val="3A2F31"/>
                </a:solidFill>
                <a:latin typeface="Microsoft Sans Serif"/>
                <a:cs typeface="Microsoft Sans Serif"/>
              </a:rPr>
              <a:t>I</a:t>
            </a:r>
            <a:r>
              <a:rPr sz="2500" spc="25" dirty="0">
                <a:solidFill>
                  <a:srgbClr val="3A2F31"/>
                </a:solidFill>
                <a:latin typeface="Microsoft Sans Serif"/>
                <a:cs typeface="Microsoft Sans Serif"/>
              </a:rPr>
              <a:t>O</a:t>
            </a:r>
            <a:r>
              <a:rPr sz="2500" spc="110" dirty="0">
                <a:solidFill>
                  <a:srgbClr val="3A2F31"/>
                </a:solidFill>
                <a:latin typeface="Microsoft Sans Serif"/>
                <a:cs typeface="Microsoft Sans Serif"/>
              </a:rPr>
              <a:t>N</a:t>
            </a:r>
            <a:r>
              <a:rPr sz="2500" spc="155" dirty="0">
                <a:solidFill>
                  <a:srgbClr val="3A2F31"/>
                </a:solidFill>
                <a:latin typeface="Microsoft Sans Serif"/>
                <a:cs typeface="Microsoft Sans Serif"/>
              </a:rPr>
              <a:t>A</a:t>
            </a:r>
            <a:r>
              <a:rPr sz="2500" spc="70" dirty="0">
                <a:solidFill>
                  <a:srgbClr val="3A2F31"/>
                </a:solidFill>
                <a:latin typeface="Microsoft Sans Serif"/>
                <a:cs typeface="Microsoft Sans Serif"/>
              </a:rPr>
              <a:t>L</a:t>
            </a:r>
            <a:r>
              <a:rPr sz="2500" spc="-165" dirty="0">
                <a:solidFill>
                  <a:srgbClr val="3A2F31"/>
                </a:solidFill>
                <a:latin typeface="Microsoft Sans Serif"/>
                <a:cs typeface="Microsoft Sans Serif"/>
              </a:rPr>
              <a:t> </a:t>
            </a:r>
            <a:r>
              <a:rPr sz="2500" spc="220" dirty="0">
                <a:solidFill>
                  <a:srgbClr val="3A2F31"/>
                </a:solidFill>
                <a:latin typeface="Microsoft Sans Serif"/>
                <a:cs typeface="Microsoft Sans Serif"/>
              </a:rPr>
              <a:t>/</a:t>
            </a:r>
            <a:r>
              <a:rPr sz="2500" spc="190" dirty="0">
                <a:solidFill>
                  <a:srgbClr val="3A2F31"/>
                </a:solidFill>
                <a:latin typeface="Microsoft Sans Serif"/>
                <a:cs typeface="Microsoft Sans Serif"/>
              </a:rPr>
              <a:t>M</a:t>
            </a: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500" spc="110" dirty="0">
                <a:solidFill>
                  <a:srgbClr val="3A2F31"/>
                </a:solidFill>
                <a:latin typeface="Microsoft Sans Serif"/>
                <a:cs typeface="Microsoft Sans Serif"/>
              </a:rPr>
              <a:t>N</a:t>
            </a:r>
            <a:r>
              <a:rPr sz="2500" spc="100" dirty="0">
                <a:solidFill>
                  <a:srgbClr val="3A2F31"/>
                </a:solidFill>
                <a:latin typeface="Microsoft Sans Serif"/>
                <a:cs typeface="Microsoft Sans Serif"/>
              </a:rPr>
              <a:t>T</a:t>
            </a:r>
            <a:r>
              <a:rPr sz="2500" spc="155" dirty="0">
                <a:solidFill>
                  <a:srgbClr val="3A2F31"/>
                </a:solidFill>
                <a:latin typeface="Microsoft Sans Serif"/>
                <a:cs typeface="Microsoft Sans Serif"/>
              </a:rPr>
              <a:t>A</a:t>
            </a:r>
            <a:r>
              <a:rPr sz="2500" spc="70" dirty="0">
                <a:solidFill>
                  <a:srgbClr val="3A2F31"/>
                </a:solidFill>
                <a:latin typeface="Microsoft Sans Serif"/>
                <a:cs typeface="Microsoft Sans Serif"/>
              </a:rPr>
              <a:t>L</a:t>
            </a:r>
            <a:r>
              <a:rPr sz="2500" spc="-165" dirty="0">
                <a:solidFill>
                  <a:srgbClr val="3A2F31"/>
                </a:solidFill>
                <a:latin typeface="Microsoft Sans Serif"/>
                <a:cs typeface="Microsoft Sans Serif"/>
              </a:rPr>
              <a:t> </a:t>
            </a:r>
            <a:r>
              <a:rPr sz="2500" spc="220" dirty="0">
                <a:solidFill>
                  <a:srgbClr val="3A2F31"/>
                </a:solidFill>
                <a:latin typeface="Microsoft Sans Serif"/>
                <a:cs typeface="Microsoft Sans Serif"/>
              </a:rPr>
              <a:t>H</a:t>
            </a: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500" spc="155" dirty="0">
                <a:solidFill>
                  <a:srgbClr val="3A2F31"/>
                </a:solidFill>
                <a:latin typeface="Microsoft Sans Serif"/>
                <a:cs typeface="Microsoft Sans Serif"/>
              </a:rPr>
              <a:t>A</a:t>
            </a:r>
            <a:r>
              <a:rPr sz="2500" spc="65" dirty="0">
                <a:solidFill>
                  <a:srgbClr val="3A2F31"/>
                </a:solidFill>
                <a:latin typeface="Microsoft Sans Serif"/>
                <a:cs typeface="Microsoft Sans Serif"/>
              </a:rPr>
              <a:t>L</a:t>
            </a:r>
            <a:r>
              <a:rPr sz="2500" spc="100" dirty="0">
                <a:solidFill>
                  <a:srgbClr val="3A2F31"/>
                </a:solidFill>
                <a:latin typeface="Microsoft Sans Serif"/>
                <a:cs typeface="Microsoft Sans Serif"/>
              </a:rPr>
              <a:t>T</a:t>
            </a:r>
            <a:r>
              <a:rPr sz="2500" spc="130" dirty="0">
                <a:solidFill>
                  <a:srgbClr val="3A2F31"/>
                </a:solidFill>
                <a:latin typeface="Microsoft Sans Serif"/>
                <a:cs typeface="Microsoft Sans Serif"/>
              </a:rPr>
              <a:t>H  </a:t>
            </a:r>
            <a:r>
              <a:rPr sz="2500" spc="-90" dirty="0">
                <a:solidFill>
                  <a:srgbClr val="3A2F31"/>
                </a:solidFill>
                <a:latin typeface="Microsoft Sans Serif"/>
                <a:cs typeface="Microsoft Sans Serif"/>
              </a:rPr>
              <a:t>S</a:t>
            </a:r>
            <a:r>
              <a:rPr sz="2500" spc="65" dirty="0">
                <a:solidFill>
                  <a:srgbClr val="3A2F31"/>
                </a:solidFill>
                <a:latin typeface="Microsoft Sans Serif"/>
                <a:cs typeface="Microsoft Sans Serif"/>
              </a:rPr>
              <a:t>L</a:t>
            </a: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EE</a:t>
            </a:r>
            <a:r>
              <a:rPr sz="2500" dirty="0">
                <a:solidFill>
                  <a:srgbClr val="3A2F31"/>
                </a:solidFill>
                <a:latin typeface="Microsoft Sans Serif"/>
                <a:cs typeface="Microsoft Sans Serif"/>
              </a:rPr>
              <a:t>P</a:t>
            </a:r>
            <a:r>
              <a:rPr sz="2500" spc="-165" dirty="0">
                <a:solidFill>
                  <a:srgbClr val="3A2F31"/>
                </a:solidFill>
                <a:latin typeface="Microsoft Sans Serif"/>
                <a:cs typeface="Microsoft Sans Serif"/>
              </a:rPr>
              <a:t> </a:t>
            </a:r>
            <a:r>
              <a:rPr sz="2500" spc="155" dirty="0">
                <a:solidFill>
                  <a:srgbClr val="3A2F31"/>
                </a:solidFill>
                <a:latin typeface="Microsoft Sans Serif"/>
                <a:cs typeface="Microsoft Sans Serif"/>
              </a:rPr>
              <a:t>A</a:t>
            </a:r>
            <a:r>
              <a:rPr sz="2500" spc="-5" dirty="0">
                <a:solidFill>
                  <a:srgbClr val="3A2F31"/>
                </a:solidFill>
                <a:latin typeface="Microsoft Sans Serif"/>
                <a:cs typeface="Microsoft Sans Serif"/>
              </a:rPr>
              <a:t>P</a:t>
            </a:r>
            <a:r>
              <a:rPr sz="2500" spc="110" dirty="0">
                <a:solidFill>
                  <a:srgbClr val="3A2F31"/>
                </a:solidFill>
                <a:latin typeface="Microsoft Sans Serif"/>
                <a:cs typeface="Microsoft Sans Serif"/>
              </a:rPr>
              <a:t>N</a:t>
            </a:r>
            <a:r>
              <a:rPr sz="2500" spc="25" dirty="0">
                <a:solidFill>
                  <a:srgbClr val="3A2F31"/>
                </a:solidFill>
                <a:latin typeface="Microsoft Sans Serif"/>
                <a:cs typeface="Microsoft Sans Serif"/>
              </a:rPr>
              <a:t>O</a:t>
            </a:r>
            <a:r>
              <a:rPr sz="2500" spc="-95" dirty="0">
                <a:solidFill>
                  <a:srgbClr val="3A2F31"/>
                </a:solidFill>
                <a:latin typeface="Microsoft Sans Serif"/>
                <a:cs typeface="Microsoft Sans Serif"/>
              </a:rPr>
              <a:t>E</a:t>
            </a:r>
            <a:r>
              <a:rPr sz="2500" spc="160" dirty="0">
                <a:solidFill>
                  <a:srgbClr val="3A2F31"/>
                </a:solidFill>
                <a:latin typeface="Microsoft Sans Serif"/>
                <a:cs typeface="Microsoft Sans Serif"/>
              </a:rPr>
              <a:t>A</a:t>
            </a:r>
            <a:endParaRPr sz="2500">
              <a:latin typeface="Microsoft Sans Serif"/>
              <a:cs typeface="Microsoft Sans Serif"/>
            </a:endParaRPr>
          </a:p>
        </p:txBody>
      </p:sp>
      <p:pic>
        <p:nvPicPr>
          <p:cNvPr id="32" name="object 3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7701" y="7258705"/>
            <a:ext cx="790533" cy="1350362"/>
          </a:xfrm>
          <a:prstGeom prst="rect">
            <a:avLst/>
          </a:prstGeom>
        </p:spPr>
      </p:pic>
      <p:grpSp>
        <p:nvGrpSpPr>
          <p:cNvPr id="33" name="object 33"/>
          <p:cNvGrpSpPr/>
          <p:nvPr/>
        </p:nvGrpSpPr>
        <p:grpSpPr>
          <a:xfrm>
            <a:off x="1746896" y="8869406"/>
            <a:ext cx="1102360" cy="1203325"/>
            <a:chOff x="1746896" y="8869406"/>
            <a:chExt cx="1102360" cy="1203325"/>
          </a:xfrm>
        </p:grpSpPr>
        <p:sp>
          <p:nvSpPr>
            <p:cNvPr id="34" name="object 34"/>
            <p:cNvSpPr/>
            <p:nvPr/>
          </p:nvSpPr>
          <p:spPr>
            <a:xfrm>
              <a:off x="2012812" y="8879028"/>
              <a:ext cx="278130" cy="364490"/>
            </a:xfrm>
            <a:custGeom>
              <a:avLst/>
              <a:gdLst/>
              <a:ahLst/>
              <a:cxnLst/>
              <a:rect l="l" t="t" r="r" b="b"/>
              <a:pathLst>
                <a:path w="278130" h="364490">
                  <a:moveTo>
                    <a:pt x="0" y="22403"/>
                  </a:moveTo>
                  <a:lnTo>
                    <a:pt x="23917" y="41958"/>
                  </a:lnTo>
                  <a:lnTo>
                    <a:pt x="77141" y="102448"/>
                  </a:lnTo>
                  <a:lnTo>
                    <a:pt x="131876" y="206608"/>
                  </a:lnTo>
                  <a:lnTo>
                    <a:pt x="160328" y="357174"/>
                  </a:lnTo>
                  <a:lnTo>
                    <a:pt x="172625" y="360239"/>
                  </a:lnTo>
                  <a:lnTo>
                    <a:pt x="202491" y="363974"/>
                  </a:lnTo>
                  <a:lnTo>
                    <a:pt x="239389" y="360189"/>
                  </a:lnTo>
                  <a:lnTo>
                    <a:pt x="272782" y="340694"/>
                  </a:lnTo>
                  <a:lnTo>
                    <a:pt x="277600" y="325916"/>
                  </a:lnTo>
                  <a:lnTo>
                    <a:pt x="269412" y="307695"/>
                  </a:lnTo>
                  <a:lnTo>
                    <a:pt x="251734" y="285035"/>
                  </a:lnTo>
                  <a:lnTo>
                    <a:pt x="228083" y="256938"/>
                  </a:lnTo>
                  <a:lnTo>
                    <a:pt x="201976" y="222408"/>
                  </a:lnTo>
                  <a:lnTo>
                    <a:pt x="176929" y="180445"/>
                  </a:lnTo>
                  <a:lnTo>
                    <a:pt x="156460" y="130055"/>
                  </a:lnTo>
                  <a:lnTo>
                    <a:pt x="144085" y="70239"/>
                  </a:lnTo>
                  <a:lnTo>
                    <a:pt x="143321" y="0"/>
                  </a:lnTo>
                  <a:lnTo>
                    <a:pt x="0" y="22403"/>
                  </a:lnTo>
                  <a:close/>
                </a:path>
              </a:pathLst>
            </a:custGeom>
            <a:solidFill>
              <a:srgbClr val="B0B6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012812" y="8879028"/>
              <a:ext cx="278130" cy="364490"/>
            </a:xfrm>
            <a:custGeom>
              <a:avLst/>
              <a:gdLst/>
              <a:ahLst/>
              <a:cxnLst/>
              <a:rect l="l" t="t" r="r" b="b"/>
              <a:pathLst>
                <a:path w="278130" h="364490">
                  <a:moveTo>
                    <a:pt x="0" y="22403"/>
                  </a:moveTo>
                  <a:lnTo>
                    <a:pt x="23917" y="41958"/>
                  </a:lnTo>
                  <a:lnTo>
                    <a:pt x="77141" y="102448"/>
                  </a:lnTo>
                  <a:lnTo>
                    <a:pt x="131876" y="206608"/>
                  </a:lnTo>
                  <a:lnTo>
                    <a:pt x="160328" y="357174"/>
                  </a:lnTo>
                  <a:lnTo>
                    <a:pt x="172625" y="360239"/>
                  </a:lnTo>
                  <a:lnTo>
                    <a:pt x="202491" y="363974"/>
                  </a:lnTo>
                  <a:lnTo>
                    <a:pt x="239389" y="360189"/>
                  </a:lnTo>
                  <a:lnTo>
                    <a:pt x="272782" y="340694"/>
                  </a:lnTo>
                  <a:lnTo>
                    <a:pt x="277600" y="325916"/>
                  </a:lnTo>
                  <a:lnTo>
                    <a:pt x="269412" y="307695"/>
                  </a:lnTo>
                  <a:lnTo>
                    <a:pt x="251734" y="285035"/>
                  </a:lnTo>
                  <a:lnTo>
                    <a:pt x="228083" y="256938"/>
                  </a:lnTo>
                  <a:lnTo>
                    <a:pt x="201976" y="222408"/>
                  </a:lnTo>
                  <a:lnTo>
                    <a:pt x="176929" y="180445"/>
                  </a:lnTo>
                  <a:lnTo>
                    <a:pt x="156460" y="130055"/>
                  </a:lnTo>
                  <a:lnTo>
                    <a:pt x="144085" y="70239"/>
                  </a:lnTo>
                  <a:lnTo>
                    <a:pt x="143321" y="0"/>
                  </a:lnTo>
                </a:path>
              </a:pathLst>
            </a:custGeom>
            <a:ln w="19217">
              <a:solidFill>
                <a:srgbClr val="2457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092940" y="9029795"/>
              <a:ext cx="746760" cy="614680"/>
            </a:xfrm>
            <a:custGeom>
              <a:avLst/>
              <a:gdLst/>
              <a:ahLst/>
              <a:cxnLst/>
              <a:rect l="l" t="t" r="r" b="b"/>
              <a:pathLst>
                <a:path w="746760" h="614679">
                  <a:moveTo>
                    <a:pt x="346420" y="604886"/>
                  </a:moveTo>
                  <a:lnTo>
                    <a:pt x="316858" y="612023"/>
                  </a:lnTo>
                  <a:lnTo>
                    <a:pt x="286452" y="614325"/>
                  </a:lnTo>
                  <a:lnTo>
                    <a:pt x="255128" y="611586"/>
                  </a:lnTo>
                  <a:lnTo>
                    <a:pt x="189439" y="590162"/>
                  </a:lnTo>
                  <a:lnTo>
                    <a:pt x="154927" y="571064"/>
                  </a:lnTo>
                  <a:lnTo>
                    <a:pt x="119206" y="546102"/>
                  </a:lnTo>
                  <a:lnTo>
                    <a:pt x="90135" y="520998"/>
                  </a:lnTo>
                  <a:lnTo>
                    <a:pt x="42922" y="463616"/>
                  </a:lnTo>
                  <a:lnTo>
                    <a:pt x="12135" y="399948"/>
                  </a:lnTo>
                  <a:lnTo>
                    <a:pt x="0" y="333933"/>
                  </a:lnTo>
                  <a:lnTo>
                    <a:pt x="1622" y="301277"/>
                  </a:lnTo>
                  <a:lnTo>
                    <a:pt x="21639" y="239129"/>
                  </a:lnTo>
                  <a:lnTo>
                    <a:pt x="65872" y="184481"/>
                  </a:lnTo>
                  <a:lnTo>
                    <a:pt x="97766" y="161201"/>
                  </a:lnTo>
                  <a:lnTo>
                    <a:pt x="136549" y="141273"/>
                  </a:lnTo>
                  <a:lnTo>
                    <a:pt x="182499" y="125190"/>
                  </a:lnTo>
                  <a:lnTo>
                    <a:pt x="235894" y="113444"/>
                  </a:lnTo>
                  <a:lnTo>
                    <a:pt x="297014" y="106528"/>
                  </a:lnTo>
                  <a:lnTo>
                    <a:pt x="331955" y="101848"/>
                  </a:lnTo>
                  <a:lnTo>
                    <a:pt x="371997" y="92818"/>
                  </a:lnTo>
                  <a:lnTo>
                    <a:pt x="415731" y="80572"/>
                  </a:lnTo>
                  <a:lnTo>
                    <a:pt x="461751" y="66242"/>
                  </a:lnTo>
                  <a:lnTo>
                    <a:pt x="555019" y="35869"/>
                  </a:lnTo>
                  <a:lnTo>
                    <a:pt x="599451" y="22092"/>
                  </a:lnTo>
                  <a:lnTo>
                    <a:pt x="640541" y="10766"/>
                  </a:lnTo>
                  <a:lnTo>
                    <a:pt x="676879" y="3024"/>
                  </a:lnTo>
                  <a:lnTo>
                    <a:pt x="707059" y="0"/>
                  </a:lnTo>
                  <a:lnTo>
                    <a:pt x="729674" y="2826"/>
                  </a:lnTo>
                  <a:lnTo>
                    <a:pt x="743316" y="12638"/>
                  </a:lnTo>
                  <a:lnTo>
                    <a:pt x="746578" y="30567"/>
                  </a:lnTo>
                  <a:lnTo>
                    <a:pt x="738052" y="57748"/>
                  </a:lnTo>
                  <a:lnTo>
                    <a:pt x="712416" y="112685"/>
                  </a:lnTo>
                  <a:lnTo>
                    <a:pt x="687028" y="165877"/>
                  </a:lnTo>
                  <a:lnTo>
                    <a:pt x="661815" y="217118"/>
                  </a:lnTo>
                  <a:lnTo>
                    <a:pt x="636704" y="266204"/>
                  </a:lnTo>
                  <a:lnTo>
                    <a:pt x="611623" y="312926"/>
                  </a:lnTo>
                  <a:lnTo>
                    <a:pt x="586499" y="357080"/>
                  </a:lnTo>
                  <a:lnTo>
                    <a:pt x="561259" y="398459"/>
                  </a:lnTo>
                  <a:lnTo>
                    <a:pt x="535830" y="436858"/>
                  </a:lnTo>
                  <a:lnTo>
                    <a:pt x="510139" y="472070"/>
                  </a:lnTo>
                  <a:lnTo>
                    <a:pt x="484114" y="503890"/>
                  </a:lnTo>
                  <a:lnTo>
                    <a:pt x="457681" y="532110"/>
                  </a:lnTo>
                  <a:lnTo>
                    <a:pt x="403302" y="576932"/>
                  </a:lnTo>
                  <a:lnTo>
                    <a:pt x="375211" y="593120"/>
                  </a:lnTo>
                  <a:lnTo>
                    <a:pt x="346420" y="604886"/>
                  </a:lnTo>
                  <a:close/>
                </a:path>
              </a:pathLst>
            </a:custGeom>
            <a:solidFill>
              <a:srgbClr val="D054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092940" y="9029796"/>
              <a:ext cx="746760" cy="614680"/>
            </a:xfrm>
            <a:custGeom>
              <a:avLst/>
              <a:gdLst/>
              <a:ahLst/>
              <a:cxnLst/>
              <a:rect l="l" t="t" r="r" b="b"/>
              <a:pathLst>
                <a:path w="746760" h="614679">
                  <a:moveTo>
                    <a:pt x="738052" y="57748"/>
                  </a:moveTo>
                  <a:lnTo>
                    <a:pt x="712416" y="112685"/>
                  </a:lnTo>
                  <a:lnTo>
                    <a:pt x="687028" y="165877"/>
                  </a:lnTo>
                  <a:lnTo>
                    <a:pt x="661815" y="217118"/>
                  </a:lnTo>
                  <a:lnTo>
                    <a:pt x="636704" y="266204"/>
                  </a:lnTo>
                  <a:lnTo>
                    <a:pt x="611623" y="312926"/>
                  </a:lnTo>
                  <a:lnTo>
                    <a:pt x="586499" y="357080"/>
                  </a:lnTo>
                  <a:lnTo>
                    <a:pt x="561259" y="398459"/>
                  </a:lnTo>
                  <a:lnTo>
                    <a:pt x="535830" y="436858"/>
                  </a:lnTo>
                  <a:lnTo>
                    <a:pt x="510139" y="472070"/>
                  </a:lnTo>
                  <a:lnTo>
                    <a:pt x="484114" y="503890"/>
                  </a:lnTo>
                  <a:lnTo>
                    <a:pt x="457681" y="532110"/>
                  </a:lnTo>
                  <a:lnTo>
                    <a:pt x="403302" y="576931"/>
                  </a:lnTo>
                  <a:lnTo>
                    <a:pt x="346420" y="604886"/>
                  </a:lnTo>
                  <a:lnTo>
                    <a:pt x="286452" y="614325"/>
                  </a:lnTo>
                  <a:lnTo>
                    <a:pt x="255129" y="611586"/>
                  </a:lnTo>
                  <a:lnTo>
                    <a:pt x="189439" y="590162"/>
                  </a:lnTo>
                  <a:lnTo>
                    <a:pt x="154927" y="571064"/>
                  </a:lnTo>
                  <a:lnTo>
                    <a:pt x="119206" y="546102"/>
                  </a:lnTo>
                  <a:lnTo>
                    <a:pt x="90135" y="520998"/>
                  </a:lnTo>
                  <a:lnTo>
                    <a:pt x="42922" y="463615"/>
                  </a:lnTo>
                  <a:lnTo>
                    <a:pt x="12135" y="399947"/>
                  </a:lnTo>
                  <a:lnTo>
                    <a:pt x="0" y="333933"/>
                  </a:lnTo>
                  <a:lnTo>
                    <a:pt x="1622" y="301277"/>
                  </a:lnTo>
                  <a:lnTo>
                    <a:pt x="21639" y="239129"/>
                  </a:lnTo>
                  <a:lnTo>
                    <a:pt x="65872" y="184481"/>
                  </a:lnTo>
                  <a:lnTo>
                    <a:pt x="97766" y="161201"/>
                  </a:lnTo>
                  <a:lnTo>
                    <a:pt x="136549" y="141273"/>
                  </a:lnTo>
                  <a:lnTo>
                    <a:pt x="182499" y="125190"/>
                  </a:lnTo>
                  <a:lnTo>
                    <a:pt x="235894" y="113444"/>
                  </a:lnTo>
                  <a:lnTo>
                    <a:pt x="297014" y="106528"/>
                  </a:lnTo>
                  <a:lnTo>
                    <a:pt x="331955" y="101848"/>
                  </a:lnTo>
                  <a:lnTo>
                    <a:pt x="371997" y="92818"/>
                  </a:lnTo>
                  <a:lnTo>
                    <a:pt x="415731" y="80572"/>
                  </a:lnTo>
                  <a:lnTo>
                    <a:pt x="461751" y="66242"/>
                  </a:lnTo>
                  <a:lnTo>
                    <a:pt x="508650" y="50964"/>
                  </a:lnTo>
                  <a:lnTo>
                    <a:pt x="555019" y="35869"/>
                  </a:lnTo>
                  <a:lnTo>
                    <a:pt x="599452" y="22092"/>
                  </a:lnTo>
                  <a:lnTo>
                    <a:pt x="640541" y="10766"/>
                  </a:lnTo>
                  <a:lnTo>
                    <a:pt x="676879" y="3024"/>
                  </a:lnTo>
                  <a:lnTo>
                    <a:pt x="707059" y="0"/>
                  </a:lnTo>
                  <a:lnTo>
                    <a:pt x="729674" y="2826"/>
                  </a:lnTo>
                  <a:lnTo>
                    <a:pt x="743316" y="12638"/>
                  </a:lnTo>
                  <a:lnTo>
                    <a:pt x="746578" y="30567"/>
                  </a:lnTo>
                  <a:lnTo>
                    <a:pt x="738052" y="57748"/>
                  </a:lnTo>
                </a:path>
              </a:pathLst>
            </a:custGeom>
            <a:ln w="19193">
              <a:solidFill>
                <a:srgbClr val="2457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756499" y="9179852"/>
              <a:ext cx="754380" cy="883285"/>
            </a:xfrm>
            <a:custGeom>
              <a:avLst/>
              <a:gdLst/>
              <a:ahLst/>
              <a:cxnLst/>
              <a:rect l="l" t="t" r="r" b="b"/>
              <a:pathLst>
                <a:path w="754380" h="883284">
                  <a:moveTo>
                    <a:pt x="307362" y="881634"/>
                  </a:moveTo>
                  <a:lnTo>
                    <a:pt x="264355" y="878818"/>
                  </a:lnTo>
                  <a:lnTo>
                    <a:pt x="210988" y="852453"/>
                  </a:lnTo>
                  <a:lnTo>
                    <a:pt x="153266" y="803219"/>
                  </a:lnTo>
                  <a:lnTo>
                    <a:pt x="124651" y="770240"/>
                  </a:lnTo>
                  <a:lnTo>
                    <a:pt x="97200" y="731799"/>
                  </a:lnTo>
                  <a:lnTo>
                    <a:pt x="71664" y="687981"/>
                  </a:lnTo>
                  <a:lnTo>
                    <a:pt x="48796" y="638871"/>
                  </a:lnTo>
                  <a:lnTo>
                    <a:pt x="29345" y="584555"/>
                  </a:lnTo>
                  <a:lnTo>
                    <a:pt x="14062" y="525118"/>
                  </a:lnTo>
                  <a:lnTo>
                    <a:pt x="3700" y="460645"/>
                  </a:lnTo>
                  <a:lnTo>
                    <a:pt x="0" y="408176"/>
                  </a:lnTo>
                  <a:lnTo>
                    <a:pt x="1252" y="358052"/>
                  </a:lnTo>
                  <a:lnTo>
                    <a:pt x="7634" y="310454"/>
                  </a:lnTo>
                  <a:lnTo>
                    <a:pt x="19320" y="265563"/>
                  </a:lnTo>
                  <a:lnTo>
                    <a:pt x="36487" y="223561"/>
                  </a:lnTo>
                  <a:lnTo>
                    <a:pt x="59311" y="184630"/>
                  </a:lnTo>
                  <a:lnTo>
                    <a:pt x="87967" y="148949"/>
                  </a:lnTo>
                  <a:lnTo>
                    <a:pt x="122632" y="116702"/>
                  </a:lnTo>
                  <a:lnTo>
                    <a:pt x="163481" y="88069"/>
                  </a:lnTo>
                  <a:lnTo>
                    <a:pt x="219862" y="56732"/>
                  </a:lnTo>
                  <a:lnTo>
                    <a:pt x="273380" y="32721"/>
                  </a:lnTo>
                  <a:lnTo>
                    <a:pt x="324042" y="15572"/>
                  </a:lnTo>
                  <a:lnTo>
                    <a:pt x="371853" y="4820"/>
                  </a:lnTo>
                  <a:lnTo>
                    <a:pt x="416819" y="0"/>
                  </a:lnTo>
                  <a:lnTo>
                    <a:pt x="458946" y="645"/>
                  </a:lnTo>
                  <a:lnTo>
                    <a:pt x="498239" y="6293"/>
                  </a:lnTo>
                  <a:lnTo>
                    <a:pt x="568348" y="30732"/>
                  </a:lnTo>
                  <a:lnTo>
                    <a:pt x="627192" y="69595"/>
                  </a:lnTo>
                  <a:lnTo>
                    <a:pt x="674817" y="119164"/>
                  </a:lnTo>
                  <a:lnTo>
                    <a:pt x="711270" y="175716"/>
                  </a:lnTo>
                  <a:lnTo>
                    <a:pt x="736595" y="235531"/>
                  </a:lnTo>
                  <a:lnTo>
                    <a:pt x="750840" y="294890"/>
                  </a:lnTo>
                  <a:lnTo>
                    <a:pt x="754050" y="350071"/>
                  </a:lnTo>
                  <a:lnTo>
                    <a:pt x="751532" y="374932"/>
                  </a:lnTo>
                  <a:lnTo>
                    <a:pt x="738277" y="416870"/>
                  </a:lnTo>
                  <a:lnTo>
                    <a:pt x="705759" y="454901"/>
                  </a:lnTo>
                  <a:lnTo>
                    <a:pt x="656488" y="485949"/>
                  </a:lnTo>
                  <a:lnTo>
                    <a:pt x="602155" y="506465"/>
                  </a:lnTo>
                  <a:lnTo>
                    <a:pt x="574037" y="515184"/>
                  </a:lnTo>
                  <a:lnTo>
                    <a:pt x="545788" y="524160"/>
                  </a:lnTo>
                  <a:lnTo>
                    <a:pt x="490410" y="546745"/>
                  </a:lnTo>
                  <a:lnTo>
                    <a:pt x="439047" y="581932"/>
                  </a:lnTo>
                  <a:lnTo>
                    <a:pt x="394724" y="637431"/>
                  </a:lnTo>
                  <a:lnTo>
                    <a:pt x="376149" y="675208"/>
                  </a:lnTo>
                  <a:lnTo>
                    <a:pt x="360467" y="720954"/>
                  </a:lnTo>
                  <a:lnTo>
                    <a:pt x="348059" y="775635"/>
                  </a:lnTo>
                  <a:lnTo>
                    <a:pt x="339301" y="840213"/>
                  </a:lnTo>
                  <a:lnTo>
                    <a:pt x="333999" y="860220"/>
                  </a:lnTo>
                  <a:lnTo>
                    <a:pt x="323102" y="873998"/>
                  </a:lnTo>
                  <a:lnTo>
                    <a:pt x="307362" y="881634"/>
                  </a:lnTo>
                  <a:close/>
                </a:path>
              </a:pathLst>
            </a:custGeom>
            <a:solidFill>
              <a:srgbClr val="F264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756499" y="9179852"/>
              <a:ext cx="754380" cy="883285"/>
            </a:xfrm>
            <a:custGeom>
              <a:avLst/>
              <a:gdLst/>
              <a:ahLst/>
              <a:cxnLst/>
              <a:rect l="l" t="t" r="r" b="b"/>
              <a:pathLst>
                <a:path w="754380" h="883284">
                  <a:moveTo>
                    <a:pt x="727551" y="433017"/>
                  </a:moveTo>
                  <a:lnTo>
                    <a:pt x="681945" y="472224"/>
                  </a:lnTo>
                  <a:lnTo>
                    <a:pt x="629765" y="497042"/>
                  </a:lnTo>
                  <a:lnTo>
                    <a:pt x="574037" y="515184"/>
                  </a:lnTo>
                  <a:lnTo>
                    <a:pt x="545788" y="524160"/>
                  </a:lnTo>
                  <a:lnTo>
                    <a:pt x="490410" y="546745"/>
                  </a:lnTo>
                  <a:lnTo>
                    <a:pt x="439047" y="581932"/>
                  </a:lnTo>
                  <a:lnTo>
                    <a:pt x="394724" y="637431"/>
                  </a:lnTo>
                  <a:lnTo>
                    <a:pt x="376149" y="675208"/>
                  </a:lnTo>
                  <a:lnTo>
                    <a:pt x="360467" y="720954"/>
                  </a:lnTo>
                  <a:lnTo>
                    <a:pt x="348059" y="775635"/>
                  </a:lnTo>
                  <a:lnTo>
                    <a:pt x="339301" y="840213"/>
                  </a:lnTo>
                  <a:lnTo>
                    <a:pt x="333999" y="860220"/>
                  </a:lnTo>
                  <a:lnTo>
                    <a:pt x="323102" y="873998"/>
                  </a:lnTo>
                  <a:lnTo>
                    <a:pt x="307362" y="881634"/>
                  </a:lnTo>
                  <a:lnTo>
                    <a:pt x="287529" y="883212"/>
                  </a:lnTo>
                  <a:lnTo>
                    <a:pt x="264355" y="878818"/>
                  </a:lnTo>
                  <a:lnTo>
                    <a:pt x="210987" y="852453"/>
                  </a:lnTo>
                  <a:lnTo>
                    <a:pt x="153266" y="803220"/>
                  </a:lnTo>
                  <a:lnTo>
                    <a:pt x="124651" y="770240"/>
                  </a:lnTo>
                  <a:lnTo>
                    <a:pt x="97200" y="731799"/>
                  </a:lnTo>
                  <a:lnTo>
                    <a:pt x="71664" y="687981"/>
                  </a:lnTo>
                  <a:lnTo>
                    <a:pt x="48796" y="638871"/>
                  </a:lnTo>
                  <a:lnTo>
                    <a:pt x="29345" y="584555"/>
                  </a:lnTo>
                  <a:lnTo>
                    <a:pt x="14062" y="525118"/>
                  </a:lnTo>
                  <a:lnTo>
                    <a:pt x="3700" y="460645"/>
                  </a:lnTo>
                  <a:lnTo>
                    <a:pt x="0" y="408176"/>
                  </a:lnTo>
                  <a:lnTo>
                    <a:pt x="1252" y="358052"/>
                  </a:lnTo>
                  <a:lnTo>
                    <a:pt x="7634" y="310454"/>
                  </a:lnTo>
                  <a:lnTo>
                    <a:pt x="19320" y="265563"/>
                  </a:lnTo>
                  <a:lnTo>
                    <a:pt x="36487" y="223561"/>
                  </a:lnTo>
                  <a:lnTo>
                    <a:pt x="59311" y="184630"/>
                  </a:lnTo>
                  <a:lnTo>
                    <a:pt x="87967" y="148949"/>
                  </a:lnTo>
                  <a:lnTo>
                    <a:pt x="122632" y="116702"/>
                  </a:lnTo>
                  <a:lnTo>
                    <a:pt x="163481" y="88069"/>
                  </a:lnTo>
                  <a:lnTo>
                    <a:pt x="219862" y="56732"/>
                  </a:lnTo>
                  <a:lnTo>
                    <a:pt x="273380" y="32721"/>
                  </a:lnTo>
                  <a:lnTo>
                    <a:pt x="324042" y="15572"/>
                  </a:lnTo>
                  <a:lnTo>
                    <a:pt x="371853" y="4820"/>
                  </a:lnTo>
                  <a:lnTo>
                    <a:pt x="416819" y="0"/>
                  </a:lnTo>
                  <a:lnTo>
                    <a:pt x="458946" y="645"/>
                  </a:lnTo>
                  <a:lnTo>
                    <a:pt x="498239" y="6293"/>
                  </a:lnTo>
                  <a:lnTo>
                    <a:pt x="568348" y="30732"/>
                  </a:lnTo>
                  <a:lnTo>
                    <a:pt x="627192" y="69595"/>
                  </a:lnTo>
                  <a:lnTo>
                    <a:pt x="674817" y="119164"/>
                  </a:lnTo>
                  <a:lnTo>
                    <a:pt x="711270" y="175716"/>
                  </a:lnTo>
                  <a:lnTo>
                    <a:pt x="736595" y="235531"/>
                  </a:lnTo>
                  <a:lnTo>
                    <a:pt x="750840" y="294890"/>
                  </a:lnTo>
                  <a:lnTo>
                    <a:pt x="754050" y="350071"/>
                  </a:lnTo>
                  <a:lnTo>
                    <a:pt x="751532" y="374932"/>
                  </a:lnTo>
                  <a:lnTo>
                    <a:pt x="746272" y="397353"/>
                  </a:lnTo>
                  <a:lnTo>
                    <a:pt x="738277" y="416870"/>
                  </a:lnTo>
                  <a:lnTo>
                    <a:pt x="727551" y="433017"/>
                  </a:lnTo>
                </a:path>
              </a:pathLst>
            </a:custGeom>
            <a:ln w="19212">
              <a:solidFill>
                <a:srgbClr val="2457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21003" y="9512989"/>
              <a:ext cx="191139" cy="246434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2450187" y="9207885"/>
              <a:ext cx="66675" cy="118110"/>
            </a:xfrm>
            <a:custGeom>
              <a:avLst/>
              <a:gdLst/>
              <a:ahLst/>
              <a:cxnLst/>
              <a:rect l="l" t="t" r="r" b="b"/>
              <a:pathLst>
                <a:path w="66675" h="118109">
                  <a:moveTo>
                    <a:pt x="0" y="117778"/>
                  </a:moveTo>
                  <a:lnTo>
                    <a:pt x="14056" y="110192"/>
                  </a:lnTo>
                  <a:lnTo>
                    <a:pt x="42842" y="87734"/>
                  </a:lnTo>
                  <a:lnTo>
                    <a:pt x="66284" y="50853"/>
                  </a:lnTo>
                  <a:lnTo>
                    <a:pt x="64307" y="0"/>
                  </a:lnTo>
                </a:path>
              </a:pathLst>
            </a:custGeom>
            <a:ln w="19231">
              <a:solidFill>
                <a:srgbClr val="2457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802625" y="9068342"/>
              <a:ext cx="984885" cy="960119"/>
            </a:xfrm>
            <a:custGeom>
              <a:avLst/>
              <a:gdLst/>
              <a:ahLst/>
              <a:cxnLst/>
              <a:rect l="l" t="t" r="r" b="b"/>
              <a:pathLst>
                <a:path w="984885" h="960120">
                  <a:moveTo>
                    <a:pt x="816" y="571178"/>
                  </a:moveTo>
                  <a:lnTo>
                    <a:pt x="0" y="518115"/>
                  </a:lnTo>
                  <a:lnTo>
                    <a:pt x="26133" y="395283"/>
                  </a:lnTo>
                  <a:lnTo>
                    <a:pt x="122089" y="257210"/>
                  </a:lnTo>
                  <a:lnTo>
                    <a:pt x="330740" y="158430"/>
                  </a:lnTo>
                </a:path>
                <a:path w="984885" h="960120">
                  <a:moveTo>
                    <a:pt x="103580" y="848511"/>
                  </a:moveTo>
                  <a:lnTo>
                    <a:pt x="113396" y="861016"/>
                  </a:lnTo>
                  <a:lnTo>
                    <a:pt x="140705" y="891132"/>
                  </a:lnTo>
                  <a:lnTo>
                    <a:pt x="182301" y="927763"/>
                  </a:lnTo>
                  <a:lnTo>
                    <a:pt x="234974" y="959810"/>
                  </a:lnTo>
                </a:path>
                <a:path w="984885" h="960120">
                  <a:moveTo>
                    <a:pt x="679074" y="86135"/>
                  </a:moveTo>
                  <a:lnTo>
                    <a:pt x="715927" y="72894"/>
                  </a:lnTo>
                  <a:lnTo>
                    <a:pt x="802829" y="43648"/>
                  </a:lnTo>
                  <a:lnTo>
                    <a:pt x="904293" y="14111"/>
                  </a:lnTo>
                  <a:lnTo>
                    <a:pt x="984835" y="0"/>
                  </a:lnTo>
                </a:path>
              </a:pathLst>
            </a:custGeom>
            <a:ln w="1920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3" name="object 43"/>
          <p:cNvGrpSpPr/>
          <p:nvPr/>
        </p:nvGrpSpPr>
        <p:grpSpPr>
          <a:xfrm>
            <a:off x="2811623" y="7336783"/>
            <a:ext cx="761365" cy="1315085"/>
            <a:chOff x="2811623" y="7336783"/>
            <a:chExt cx="761365" cy="1315085"/>
          </a:xfrm>
        </p:grpSpPr>
        <p:sp>
          <p:nvSpPr>
            <p:cNvPr id="44" name="object 44"/>
            <p:cNvSpPr/>
            <p:nvPr/>
          </p:nvSpPr>
          <p:spPr>
            <a:xfrm>
              <a:off x="2811623" y="7436635"/>
              <a:ext cx="761365" cy="1215390"/>
            </a:xfrm>
            <a:custGeom>
              <a:avLst/>
              <a:gdLst/>
              <a:ahLst/>
              <a:cxnLst/>
              <a:rect l="l" t="t" r="r" b="b"/>
              <a:pathLst>
                <a:path w="761364" h="1215390">
                  <a:moveTo>
                    <a:pt x="256162" y="1215144"/>
                  </a:moveTo>
                  <a:lnTo>
                    <a:pt x="217495" y="1211865"/>
                  </a:lnTo>
                  <a:lnTo>
                    <a:pt x="179672" y="1203903"/>
                  </a:lnTo>
                  <a:lnTo>
                    <a:pt x="143384" y="1190649"/>
                  </a:lnTo>
                  <a:lnTo>
                    <a:pt x="103651" y="1170899"/>
                  </a:lnTo>
                  <a:lnTo>
                    <a:pt x="60779" y="1144724"/>
                  </a:lnTo>
                  <a:lnTo>
                    <a:pt x="23363" y="1113425"/>
                  </a:lnTo>
                  <a:lnTo>
                    <a:pt x="0" y="1078303"/>
                  </a:lnTo>
                  <a:lnTo>
                    <a:pt x="0" y="889623"/>
                  </a:lnTo>
                  <a:lnTo>
                    <a:pt x="38739" y="864335"/>
                  </a:lnTo>
                  <a:lnTo>
                    <a:pt x="74535" y="842799"/>
                  </a:lnTo>
                  <a:lnTo>
                    <a:pt x="110182" y="822337"/>
                  </a:lnTo>
                  <a:lnTo>
                    <a:pt x="148474" y="800268"/>
                  </a:lnTo>
                  <a:lnTo>
                    <a:pt x="148629" y="787086"/>
                  </a:lnTo>
                  <a:lnTo>
                    <a:pt x="148319" y="763575"/>
                  </a:lnTo>
                  <a:lnTo>
                    <a:pt x="148474" y="750370"/>
                  </a:lnTo>
                  <a:lnTo>
                    <a:pt x="170376" y="734151"/>
                  </a:lnTo>
                  <a:lnTo>
                    <a:pt x="191215" y="720368"/>
                  </a:lnTo>
                  <a:lnTo>
                    <a:pt x="211604" y="708787"/>
                  </a:lnTo>
                  <a:lnTo>
                    <a:pt x="232157" y="699176"/>
                  </a:lnTo>
                  <a:lnTo>
                    <a:pt x="234702" y="652242"/>
                  </a:lnTo>
                  <a:lnTo>
                    <a:pt x="237298" y="603229"/>
                  </a:lnTo>
                  <a:lnTo>
                    <a:pt x="239841" y="552555"/>
                  </a:lnTo>
                  <a:lnTo>
                    <a:pt x="242225" y="500635"/>
                  </a:lnTo>
                  <a:lnTo>
                    <a:pt x="244345" y="447886"/>
                  </a:lnTo>
                  <a:lnTo>
                    <a:pt x="246097" y="394725"/>
                  </a:lnTo>
                  <a:lnTo>
                    <a:pt x="247374" y="341568"/>
                  </a:lnTo>
                  <a:lnTo>
                    <a:pt x="248072" y="288831"/>
                  </a:lnTo>
                  <a:lnTo>
                    <a:pt x="248086" y="236930"/>
                  </a:lnTo>
                  <a:lnTo>
                    <a:pt x="247310" y="186283"/>
                  </a:lnTo>
                  <a:lnTo>
                    <a:pt x="245640" y="137305"/>
                  </a:lnTo>
                  <a:lnTo>
                    <a:pt x="242969" y="90413"/>
                  </a:lnTo>
                  <a:lnTo>
                    <a:pt x="267532" y="75584"/>
                  </a:lnTo>
                  <a:lnTo>
                    <a:pt x="299150" y="53954"/>
                  </a:lnTo>
                  <a:lnTo>
                    <a:pt x="334137" y="31848"/>
                  </a:lnTo>
                  <a:lnTo>
                    <a:pt x="368810" y="15591"/>
                  </a:lnTo>
                  <a:lnTo>
                    <a:pt x="406042" y="4311"/>
                  </a:lnTo>
                  <a:lnTo>
                    <a:pt x="444261" y="0"/>
                  </a:lnTo>
                  <a:lnTo>
                    <a:pt x="458804" y="1511"/>
                  </a:lnTo>
                  <a:lnTo>
                    <a:pt x="501219" y="13319"/>
                  </a:lnTo>
                  <a:lnTo>
                    <a:pt x="546567" y="31278"/>
                  </a:lnTo>
                  <a:lnTo>
                    <a:pt x="590506" y="52547"/>
                  </a:lnTo>
                  <a:lnTo>
                    <a:pt x="633480" y="76070"/>
                  </a:lnTo>
                  <a:lnTo>
                    <a:pt x="675939" y="100793"/>
                  </a:lnTo>
                  <a:lnTo>
                    <a:pt x="718326" y="125659"/>
                  </a:lnTo>
                  <a:lnTo>
                    <a:pt x="761091" y="149613"/>
                  </a:lnTo>
                  <a:lnTo>
                    <a:pt x="760234" y="201345"/>
                  </a:lnTo>
                  <a:lnTo>
                    <a:pt x="759091" y="252725"/>
                  </a:lnTo>
                  <a:lnTo>
                    <a:pt x="757661" y="303801"/>
                  </a:lnTo>
                  <a:lnTo>
                    <a:pt x="755943" y="354621"/>
                  </a:lnTo>
                  <a:lnTo>
                    <a:pt x="753937" y="405232"/>
                  </a:lnTo>
                  <a:lnTo>
                    <a:pt x="751641" y="455683"/>
                  </a:lnTo>
                  <a:lnTo>
                    <a:pt x="749056" y="506021"/>
                  </a:lnTo>
                  <a:lnTo>
                    <a:pt x="746180" y="556294"/>
                  </a:lnTo>
                  <a:lnTo>
                    <a:pt x="743014" y="606550"/>
                  </a:lnTo>
                  <a:lnTo>
                    <a:pt x="739556" y="656836"/>
                  </a:lnTo>
                  <a:lnTo>
                    <a:pt x="735806" y="707200"/>
                  </a:lnTo>
                  <a:lnTo>
                    <a:pt x="731763" y="757691"/>
                  </a:lnTo>
                  <a:lnTo>
                    <a:pt x="727426" y="808354"/>
                  </a:lnTo>
                  <a:lnTo>
                    <a:pt x="722796" y="859240"/>
                  </a:lnTo>
                  <a:lnTo>
                    <a:pt x="717870" y="910394"/>
                  </a:lnTo>
                  <a:lnTo>
                    <a:pt x="712650" y="961866"/>
                  </a:lnTo>
                  <a:lnTo>
                    <a:pt x="706033" y="1000232"/>
                  </a:lnTo>
                  <a:lnTo>
                    <a:pt x="683834" y="1036380"/>
                  </a:lnTo>
                  <a:lnTo>
                    <a:pt x="608857" y="1096741"/>
                  </a:lnTo>
                  <a:lnTo>
                    <a:pt x="548813" y="1139318"/>
                  </a:lnTo>
                  <a:lnTo>
                    <a:pt x="498661" y="1173641"/>
                  </a:lnTo>
                  <a:lnTo>
                    <a:pt x="475790" y="1189066"/>
                  </a:lnTo>
                  <a:lnTo>
                    <a:pt x="458407" y="1181128"/>
                  </a:lnTo>
                  <a:lnTo>
                    <a:pt x="441463" y="1172270"/>
                  </a:lnTo>
                  <a:lnTo>
                    <a:pt x="425006" y="1162522"/>
                  </a:lnTo>
                  <a:lnTo>
                    <a:pt x="409080" y="1151912"/>
                  </a:lnTo>
                  <a:lnTo>
                    <a:pt x="382383" y="1168987"/>
                  </a:lnTo>
                  <a:lnTo>
                    <a:pt x="356999" y="1182869"/>
                  </a:lnTo>
                  <a:lnTo>
                    <a:pt x="329131" y="1196882"/>
                  </a:lnTo>
                  <a:lnTo>
                    <a:pt x="294980" y="1214350"/>
                  </a:lnTo>
                  <a:lnTo>
                    <a:pt x="256162" y="1215144"/>
                  </a:lnTo>
                  <a:close/>
                </a:path>
              </a:pathLst>
            </a:custGeom>
            <a:solidFill>
              <a:srgbClr val="B4C7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171620" y="7336783"/>
              <a:ext cx="306070" cy="328295"/>
            </a:xfrm>
            <a:custGeom>
              <a:avLst/>
              <a:gdLst/>
              <a:ahLst/>
              <a:cxnLst/>
              <a:rect l="l" t="t" r="r" b="b"/>
              <a:pathLst>
                <a:path w="306070" h="328295">
                  <a:moveTo>
                    <a:pt x="190943" y="328067"/>
                  </a:moveTo>
                  <a:lnTo>
                    <a:pt x="142742" y="306653"/>
                  </a:lnTo>
                  <a:lnTo>
                    <a:pt x="102206" y="284616"/>
                  </a:lnTo>
                  <a:lnTo>
                    <a:pt x="25707" y="234592"/>
                  </a:lnTo>
                  <a:lnTo>
                    <a:pt x="0" y="218386"/>
                  </a:lnTo>
                  <a:lnTo>
                    <a:pt x="73" y="177358"/>
                  </a:lnTo>
                  <a:lnTo>
                    <a:pt x="1273" y="107271"/>
                  </a:lnTo>
                  <a:lnTo>
                    <a:pt x="3264" y="66316"/>
                  </a:lnTo>
                  <a:lnTo>
                    <a:pt x="14688" y="25999"/>
                  </a:lnTo>
                  <a:lnTo>
                    <a:pt x="51725" y="2624"/>
                  </a:lnTo>
                  <a:lnTo>
                    <a:pt x="98778" y="0"/>
                  </a:lnTo>
                  <a:lnTo>
                    <a:pt x="148535" y="7302"/>
                  </a:lnTo>
                  <a:lnTo>
                    <a:pt x="197099" y="21398"/>
                  </a:lnTo>
                  <a:lnTo>
                    <a:pt x="240572" y="39152"/>
                  </a:lnTo>
                  <a:lnTo>
                    <a:pt x="277850" y="61687"/>
                  </a:lnTo>
                  <a:lnTo>
                    <a:pt x="300942" y="92056"/>
                  </a:lnTo>
                  <a:lnTo>
                    <a:pt x="305793" y="115156"/>
                  </a:lnTo>
                  <a:lnTo>
                    <a:pt x="305362" y="154928"/>
                  </a:lnTo>
                  <a:lnTo>
                    <a:pt x="304076" y="227397"/>
                  </a:lnTo>
                  <a:lnTo>
                    <a:pt x="303651" y="267164"/>
                  </a:lnTo>
                  <a:lnTo>
                    <a:pt x="281072" y="281184"/>
                  </a:lnTo>
                  <a:lnTo>
                    <a:pt x="258075" y="294494"/>
                  </a:lnTo>
                  <a:lnTo>
                    <a:pt x="234677" y="307073"/>
                  </a:lnTo>
                  <a:lnTo>
                    <a:pt x="210900" y="318902"/>
                  </a:lnTo>
                  <a:lnTo>
                    <a:pt x="204189" y="322587"/>
                  </a:lnTo>
                  <a:lnTo>
                    <a:pt x="197567" y="326139"/>
                  </a:lnTo>
                  <a:lnTo>
                    <a:pt x="190943" y="328067"/>
                  </a:lnTo>
                  <a:close/>
                </a:path>
              </a:pathLst>
            </a:custGeom>
            <a:solidFill>
              <a:srgbClr val="ECE7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3178719" y="7392081"/>
              <a:ext cx="292100" cy="89535"/>
            </a:xfrm>
            <a:custGeom>
              <a:avLst/>
              <a:gdLst/>
              <a:ahLst/>
              <a:cxnLst/>
              <a:rect l="l" t="t" r="r" b="b"/>
              <a:pathLst>
                <a:path w="292100" h="89534">
                  <a:moveTo>
                    <a:pt x="209421" y="88913"/>
                  </a:moveTo>
                  <a:lnTo>
                    <a:pt x="142645" y="81984"/>
                  </a:lnTo>
                  <a:lnTo>
                    <a:pt x="77919" y="63023"/>
                  </a:lnTo>
                  <a:lnTo>
                    <a:pt x="33277" y="41665"/>
                  </a:lnTo>
                  <a:lnTo>
                    <a:pt x="3438" y="8656"/>
                  </a:lnTo>
                  <a:lnTo>
                    <a:pt x="0" y="0"/>
                  </a:lnTo>
                  <a:lnTo>
                    <a:pt x="18945" y="18901"/>
                  </a:lnTo>
                  <a:lnTo>
                    <a:pt x="41425" y="33833"/>
                  </a:lnTo>
                  <a:lnTo>
                    <a:pt x="91434" y="55602"/>
                  </a:lnTo>
                  <a:lnTo>
                    <a:pt x="140498" y="71542"/>
                  </a:lnTo>
                  <a:lnTo>
                    <a:pt x="191030" y="80289"/>
                  </a:lnTo>
                  <a:lnTo>
                    <a:pt x="217463" y="79994"/>
                  </a:lnTo>
                  <a:lnTo>
                    <a:pt x="244218" y="75663"/>
                  </a:lnTo>
                  <a:lnTo>
                    <a:pt x="269516" y="66821"/>
                  </a:lnTo>
                  <a:lnTo>
                    <a:pt x="291584" y="52992"/>
                  </a:lnTo>
                  <a:lnTo>
                    <a:pt x="285997" y="60826"/>
                  </a:lnTo>
                  <a:lnTo>
                    <a:pt x="250280" y="83465"/>
                  </a:lnTo>
                  <a:lnTo>
                    <a:pt x="223221" y="88329"/>
                  </a:lnTo>
                  <a:lnTo>
                    <a:pt x="209421" y="88913"/>
                  </a:lnTo>
                  <a:close/>
                </a:path>
              </a:pathLst>
            </a:custGeom>
            <a:solidFill>
              <a:srgbClr val="CCC3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2827301" y="7491344"/>
              <a:ext cx="725170" cy="1149985"/>
            </a:xfrm>
            <a:custGeom>
              <a:avLst/>
              <a:gdLst/>
              <a:ahLst/>
              <a:cxnLst/>
              <a:rect l="l" t="t" r="r" b="b"/>
              <a:pathLst>
                <a:path w="725170" h="1149984">
                  <a:moveTo>
                    <a:pt x="522752" y="778397"/>
                  </a:moveTo>
                  <a:lnTo>
                    <a:pt x="518954" y="726059"/>
                  </a:lnTo>
                  <a:lnTo>
                    <a:pt x="515697" y="675979"/>
                  </a:lnTo>
                  <a:lnTo>
                    <a:pt x="512773" y="623961"/>
                  </a:lnTo>
                  <a:lnTo>
                    <a:pt x="510349" y="571617"/>
                  </a:lnTo>
                  <a:lnTo>
                    <a:pt x="508497" y="519106"/>
                  </a:lnTo>
                  <a:lnTo>
                    <a:pt x="507292" y="466586"/>
                  </a:lnTo>
                  <a:lnTo>
                    <a:pt x="506806" y="414217"/>
                  </a:lnTo>
                  <a:lnTo>
                    <a:pt x="507113" y="362157"/>
                  </a:lnTo>
                  <a:lnTo>
                    <a:pt x="508286" y="310567"/>
                  </a:lnTo>
                  <a:lnTo>
                    <a:pt x="510399" y="259606"/>
                  </a:lnTo>
                  <a:lnTo>
                    <a:pt x="519661" y="233048"/>
                  </a:lnTo>
                  <a:lnTo>
                    <a:pt x="522752" y="778397"/>
                  </a:lnTo>
                  <a:close/>
                </a:path>
                <a:path w="725170" h="1149984">
                  <a:moveTo>
                    <a:pt x="469537" y="834493"/>
                  </a:moveTo>
                  <a:lnTo>
                    <a:pt x="470975" y="827175"/>
                  </a:lnTo>
                  <a:lnTo>
                    <a:pt x="476718" y="823578"/>
                  </a:lnTo>
                  <a:lnTo>
                    <a:pt x="489509" y="816055"/>
                  </a:lnTo>
                  <a:lnTo>
                    <a:pt x="496578" y="813198"/>
                  </a:lnTo>
                  <a:lnTo>
                    <a:pt x="504820" y="805202"/>
                  </a:lnTo>
                  <a:lnTo>
                    <a:pt x="507247" y="801183"/>
                  </a:lnTo>
                  <a:lnTo>
                    <a:pt x="505656" y="794667"/>
                  </a:lnTo>
                  <a:lnTo>
                    <a:pt x="503749" y="792663"/>
                  </a:lnTo>
                  <a:lnTo>
                    <a:pt x="501902" y="790813"/>
                  </a:lnTo>
                  <a:lnTo>
                    <a:pt x="493931" y="782447"/>
                  </a:lnTo>
                  <a:lnTo>
                    <a:pt x="446661" y="742850"/>
                  </a:lnTo>
                  <a:lnTo>
                    <a:pt x="397775" y="710226"/>
                  </a:lnTo>
                  <a:lnTo>
                    <a:pt x="345975" y="684971"/>
                  </a:lnTo>
                  <a:lnTo>
                    <a:pt x="288532" y="663242"/>
                  </a:lnTo>
                  <a:lnTo>
                    <a:pt x="259514" y="653152"/>
                  </a:lnTo>
                  <a:lnTo>
                    <a:pt x="251056" y="650111"/>
                  </a:lnTo>
                  <a:lnTo>
                    <a:pt x="234220" y="643758"/>
                  </a:lnTo>
                  <a:lnTo>
                    <a:pt x="225761" y="640716"/>
                  </a:lnTo>
                  <a:lnTo>
                    <a:pt x="280794" y="652438"/>
                  </a:lnTo>
                  <a:lnTo>
                    <a:pt x="332826" y="670101"/>
                  </a:lnTo>
                  <a:lnTo>
                    <a:pt x="381846" y="692979"/>
                  </a:lnTo>
                  <a:lnTo>
                    <a:pt x="427843" y="720344"/>
                  </a:lnTo>
                  <a:lnTo>
                    <a:pt x="470806" y="751470"/>
                  </a:lnTo>
                  <a:lnTo>
                    <a:pt x="510726" y="785633"/>
                  </a:lnTo>
                  <a:lnTo>
                    <a:pt x="522416" y="803862"/>
                  </a:lnTo>
                  <a:lnTo>
                    <a:pt x="521415" y="805931"/>
                  </a:lnTo>
                  <a:lnTo>
                    <a:pt x="481432" y="829072"/>
                  </a:lnTo>
                  <a:lnTo>
                    <a:pt x="469537" y="834493"/>
                  </a:lnTo>
                  <a:close/>
                </a:path>
                <a:path w="725170" h="1149984">
                  <a:moveTo>
                    <a:pt x="458735" y="1106700"/>
                  </a:moveTo>
                  <a:lnTo>
                    <a:pt x="456141" y="1054785"/>
                  </a:lnTo>
                  <a:lnTo>
                    <a:pt x="454042" y="1001461"/>
                  </a:lnTo>
                  <a:lnTo>
                    <a:pt x="452678" y="949016"/>
                  </a:lnTo>
                  <a:lnTo>
                    <a:pt x="452276" y="883674"/>
                  </a:lnTo>
                  <a:lnTo>
                    <a:pt x="452555" y="860206"/>
                  </a:lnTo>
                  <a:lnTo>
                    <a:pt x="452652" y="842205"/>
                  </a:lnTo>
                  <a:lnTo>
                    <a:pt x="403762" y="791167"/>
                  </a:lnTo>
                  <a:lnTo>
                    <a:pt x="344268" y="751952"/>
                  </a:lnTo>
                  <a:lnTo>
                    <a:pt x="275948" y="717314"/>
                  </a:lnTo>
                  <a:lnTo>
                    <a:pt x="221101" y="698139"/>
                  </a:lnTo>
                  <a:lnTo>
                    <a:pt x="175779" y="692705"/>
                  </a:lnTo>
                  <a:lnTo>
                    <a:pt x="153432" y="691899"/>
                  </a:lnTo>
                  <a:lnTo>
                    <a:pt x="199561" y="690403"/>
                  </a:lnTo>
                  <a:lnTo>
                    <a:pt x="243268" y="697165"/>
                  </a:lnTo>
                  <a:lnTo>
                    <a:pt x="283811" y="710054"/>
                  </a:lnTo>
                  <a:lnTo>
                    <a:pt x="320450" y="726936"/>
                  </a:lnTo>
                  <a:lnTo>
                    <a:pt x="359694" y="749258"/>
                  </a:lnTo>
                  <a:lnTo>
                    <a:pt x="397699" y="775315"/>
                  </a:lnTo>
                  <a:lnTo>
                    <a:pt x="431976" y="805514"/>
                  </a:lnTo>
                  <a:lnTo>
                    <a:pt x="460030" y="840259"/>
                  </a:lnTo>
                  <a:lnTo>
                    <a:pt x="459548" y="897287"/>
                  </a:lnTo>
                  <a:lnTo>
                    <a:pt x="457497" y="1000411"/>
                  </a:lnTo>
                  <a:lnTo>
                    <a:pt x="457407" y="1030915"/>
                  </a:lnTo>
                  <a:lnTo>
                    <a:pt x="457419" y="1054785"/>
                  </a:lnTo>
                  <a:lnTo>
                    <a:pt x="458735" y="1106700"/>
                  </a:lnTo>
                  <a:close/>
                </a:path>
                <a:path w="725170" h="1149984">
                  <a:moveTo>
                    <a:pt x="148015" y="736567"/>
                  </a:moveTo>
                  <a:lnTo>
                    <a:pt x="178715" y="727184"/>
                  </a:lnTo>
                  <a:lnTo>
                    <a:pt x="212411" y="729976"/>
                  </a:lnTo>
                  <a:lnTo>
                    <a:pt x="220656" y="732575"/>
                  </a:lnTo>
                  <a:lnTo>
                    <a:pt x="171402" y="732575"/>
                  </a:lnTo>
                  <a:lnTo>
                    <a:pt x="148015" y="736567"/>
                  </a:lnTo>
                  <a:close/>
                </a:path>
                <a:path w="725170" h="1149984">
                  <a:moveTo>
                    <a:pt x="401848" y="1091253"/>
                  </a:moveTo>
                  <a:lnTo>
                    <a:pt x="407652" y="1086967"/>
                  </a:lnTo>
                  <a:lnTo>
                    <a:pt x="410498" y="1076031"/>
                  </a:lnTo>
                  <a:lnTo>
                    <a:pt x="413923" y="1063065"/>
                  </a:lnTo>
                  <a:lnTo>
                    <a:pt x="413850" y="1059936"/>
                  </a:lnTo>
                  <a:lnTo>
                    <a:pt x="413400" y="1045019"/>
                  </a:lnTo>
                  <a:lnTo>
                    <a:pt x="412374" y="1008066"/>
                  </a:lnTo>
                  <a:lnTo>
                    <a:pt x="410478" y="921956"/>
                  </a:lnTo>
                  <a:lnTo>
                    <a:pt x="409305" y="879664"/>
                  </a:lnTo>
                  <a:lnTo>
                    <a:pt x="368038" y="832578"/>
                  </a:lnTo>
                  <a:lnTo>
                    <a:pt x="324041" y="794472"/>
                  </a:lnTo>
                  <a:lnTo>
                    <a:pt x="284649" y="767513"/>
                  </a:lnTo>
                  <a:lnTo>
                    <a:pt x="242296" y="746043"/>
                  </a:lnTo>
                  <a:lnTo>
                    <a:pt x="195454" y="733573"/>
                  </a:lnTo>
                  <a:lnTo>
                    <a:pt x="171402" y="732575"/>
                  </a:lnTo>
                  <a:lnTo>
                    <a:pt x="220656" y="732575"/>
                  </a:lnTo>
                  <a:lnTo>
                    <a:pt x="277946" y="755067"/>
                  </a:lnTo>
                  <a:lnTo>
                    <a:pt x="320045" y="780006"/>
                  </a:lnTo>
                  <a:lnTo>
                    <a:pt x="358241" y="809904"/>
                  </a:lnTo>
                  <a:lnTo>
                    <a:pt x="391960" y="843494"/>
                  </a:lnTo>
                  <a:lnTo>
                    <a:pt x="420627" y="879510"/>
                  </a:lnTo>
                  <a:lnTo>
                    <a:pt x="424160" y="926666"/>
                  </a:lnTo>
                  <a:lnTo>
                    <a:pt x="422926" y="978098"/>
                  </a:lnTo>
                  <a:lnTo>
                    <a:pt x="420647" y="1027399"/>
                  </a:lnTo>
                  <a:lnTo>
                    <a:pt x="420627" y="1077203"/>
                  </a:lnTo>
                  <a:lnTo>
                    <a:pt x="413936" y="1082383"/>
                  </a:lnTo>
                  <a:lnTo>
                    <a:pt x="407724" y="1087028"/>
                  </a:lnTo>
                  <a:lnTo>
                    <a:pt x="401848" y="1091253"/>
                  </a:lnTo>
                  <a:close/>
                </a:path>
                <a:path w="725170" h="1149984">
                  <a:moveTo>
                    <a:pt x="0" y="830187"/>
                  </a:moveTo>
                  <a:lnTo>
                    <a:pt x="20102" y="824715"/>
                  </a:lnTo>
                  <a:lnTo>
                    <a:pt x="40987" y="822753"/>
                  </a:lnTo>
                  <a:lnTo>
                    <a:pt x="62066" y="823833"/>
                  </a:lnTo>
                  <a:lnTo>
                    <a:pt x="82754" y="827484"/>
                  </a:lnTo>
                  <a:lnTo>
                    <a:pt x="86069" y="828432"/>
                  </a:lnTo>
                  <a:lnTo>
                    <a:pt x="24846" y="828432"/>
                  </a:lnTo>
                  <a:lnTo>
                    <a:pt x="12320" y="828611"/>
                  </a:lnTo>
                  <a:lnTo>
                    <a:pt x="0" y="830187"/>
                  </a:lnTo>
                  <a:close/>
                </a:path>
                <a:path w="725170" h="1149984">
                  <a:moveTo>
                    <a:pt x="279303" y="1149805"/>
                  </a:moveTo>
                  <a:lnTo>
                    <a:pt x="278364" y="1108785"/>
                  </a:lnTo>
                  <a:lnTo>
                    <a:pt x="278280" y="1054785"/>
                  </a:lnTo>
                  <a:lnTo>
                    <a:pt x="278526" y="1027399"/>
                  </a:lnTo>
                  <a:lnTo>
                    <a:pt x="279303" y="985864"/>
                  </a:lnTo>
                  <a:lnTo>
                    <a:pt x="251538" y="947181"/>
                  </a:lnTo>
                  <a:lnTo>
                    <a:pt x="218528" y="912940"/>
                  </a:lnTo>
                  <a:lnTo>
                    <a:pt x="181064" y="883674"/>
                  </a:lnTo>
                  <a:lnTo>
                    <a:pt x="139939" y="859917"/>
                  </a:lnTo>
                  <a:lnTo>
                    <a:pt x="95943" y="842205"/>
                  </a:lnTo>
                  <a:lnTo>
                    <a:pt x="49868" y="831071"/>
                  </a:lnTo>
                  <a:lnTo>
                    <a:pt x="24846" y="828432"/>
                  </a:lnTo>
                  <a:lnTo>
                    <a:pt x="86069" y="828432"/>
                  </a:lnTo>
                  <a:lnTo>
                    <a:pt x="122280" y="840508"/>
                  </a:lnTo>
                  <a:lnTo>
                    <a:pt x="160245" y="857957"/>
                  </a:lnTo>
                  <a:lnTo>
                    <a:pt x="197911" y="881798"/>
                  </a:lnTo>
                  <a:lnTo>
                    <a:pt x="232645" y="913171"/>
                  </a:lnTo>
                  <a:lnTo>
                    <a:pt x="263369" y="949016"/>
                  </a:lnTo>
                  <a:lnTo>
                    <a:pt x="289003" y="986275"/>
                  </a:lnTo>
                  <a:lnTo>
                    <a:pt x="288884" y="1010255"/>
                  </a:lnTo>
                  <a:lnTo>
                    <a:pt x="288739" y="1021333"/>
                  </a:lnTo>
                  <a:lnTo>
                    <a:pt x="288704" y="1067842"/>
                  </a:lnTo>
                  <a:lnTo>
                    <a:pt x="288605" y="1074243"/>
                  </a:lnTo>
                  <a:lnTo>
                    <a:pt x="287289" y="1092816"/>
                  </a:lnTo>
                  <a:lnTo>
                    <a:pt x="284742" y="1112078"/>
                  </a:lnTo>
                  <a:lnTo>
                    <a:pt x="281800" y="1131312"/>
                  </a:lnTo>
                  <a:lnTo>
                    <a:pt x="279303" y="1149805"/>
                  </a:lnTo>
                  <a:close/>
                </a:path>
                <a:path w="725170" h="1149984">
                  <a:moveTo>
                    <a:pt x="219227" y="1135921"/>
                  </a:moveTo>
                  <a:lnTo>
                    <a:pt x="151024" y="1121111"/>
                  </a:lnTo>
                  <a:lnTo>
                    <a:pt x="89061" y="1088349"/>
                  </a:lnTo>
                  <a:lnTo>
                    <a:pt x="33802" y="1045019"/>
                  </a:lnTo>
                  <a:lnTo>
                    <a:pt x="7762" y="1021333"/>
                  </a:lnTo>
                  <a:lnTo>
                    <a:pt x="9446" y="980230"/>
                  </a:lnTo>
                  <a:lnTo>
                    <a:pt x="9243" y="938263"/>
                  </a:lnTo>
                  <a:lnTo>
                    <a:pt x="7102" y="896357"/>
                  </a:lnTo>
                  <a:lnTo>
                    <a:pt x="2968" y="855439"/>
                  </a:lnTo>
                  <a:lnTo>
                    <a:pt x="26450" y="855047"/>
                  </a:lnTo>
                  <a:lnTo>
                    <a:pt x="72082" y="869014"/>
                  </a:lnTo>
                  <a:lnTo>
                    <a:pt x="137074" y="902020"/>
                  </a:lnTo>
                  <a:lnTo>
                    <a:pt x="178848" y="927005"/>
                  </a:lnTo>
                  <a:lnTo>
                    <a:pt x="208123" y="949563"/>
                  </a:lnTo>
                  <a:lnTo>
                    <a:pt x="182278" y="949563"/>
                  </a:lnTo>
                  <a:lnTo>
                    <a:pt x="22154" y="1016081"/>
                  </a:lnTo>
                  <a:lnTo>
                    <a:pt x="250812" y="1016081"/>
                  </a:lnTo>
                  <a:lnTo>
                    <a:pt x="251845" y="1030915"/>
                  </a:lnTo>
                  <a:lnTo>
                    <a:pt x="254008" y="1063065"/>
                  </a:lnTo>
                  <a:lnTo>
                    <a:pt x="255180" y="1098721"/>
                  </a:lnTo>
                  <a:lnTo>
                    <a:pt x="253996" y="1134162"/>
                  </a:lnTo>
                  <a:lnTo>
                    <a:pt x="219227" y="1135921"/>
                  </a:lnTo>
                  <a:close/>
                </a:path>
                <a:path w="725170" h="1149984">
                  <a:moveTo>
                    <a:pt x="250812" y="1016081"/>
                  </a:moveTo>
                  <a:lnTo>
                    <a:pt x="22154" y="1016081"/>
                  </a:lnTo>
                  <a:lnTo>
                    <a:pt x="56130" y="1010255"/>
                  </a:lnTo>
                  <a:lnTo>
                    <a:pt x="86500" y="1000411"/>
                  </a:lnTo>
                  <a:lnTo>
                    <a:pt x="157757" y="969071"/>
                  </a:lnTo>
                  <a:lnTo>
                    <a:pt x="182278" y="949563"/>
                  </a:lnTo>
                  <a:lnTo>
                    <a:pt x="208123" y="949563"/>
                  </a:lnTo>
                  <a:lnTo>
                    <a:pt x="216946" y="956362"/>
                  </a:lnTo>
                  <a:lnTo>
                    <a:pt x="249110" y="991928"/>
                  </a:lnTo>
                  <a:lnTo>
                    <a:pt x="250812" y="1016081"/>
                  </a:lnTo>
                  <a:close/>
                </a:path>
                <a:path w="725170" h="1149984">
                  <a:moveTo>
                    <a:pt x="344319" y="62828"/>
                  </a:moveTo>
                  <a:lnTo>
                    <a:pt x="323581" y="51454"/>
                  </a:lnTo>
                  <a:lnTo>
                    <a:pt x="317278" y="47627"/>
                  </a:lnTo>
                  <a:lnTo>
                    <a:pt x="306935" y="41851"/>
                  </a:lnTo>
                  <a:lnTo>
                    <a:pt x="299285" y="35108"/>
                  </a:lnTo>
                  <a:lnTo>
                    <a:pt x="296317" y="30771"/>
                  </a:lnTo>
                  <a:lnTo>
                    <a:pt x="298989" y="24276"/>
                  </a:lnTo>
                  <a:lnTo>
                    <a:pt x="301559" y="22816"/>
                  </a:lnTo>
                  <a:lnTo>
                    <a:pt x="344523" y="0"/>
                  </a:lnTo>
                  <a:lnTo>
                    <a:pt x="344399" y="22816"/>
                  </a:lnTo>
                  <a:lnTo>
                    <a:pt x="344319" y="62828"/>
                  </a:lnTo>
                  <a:close/>
                </a:path>
                <a:path w="725170" h="1149984">
                  <a:moveTo>
                    <a:pt x="537593" y="216398"/>
                  </a:moveTo>
                  <a:lnTo>
                    <a:pt x="496011" y="201617"/>
                  </a:lnTo>
                  <a:lnTo>
                    <a:pt x="458185" y="181180"/>
                  </a:lnTo>
                  <a:lnTo>
                    <a:pt x="361832" y="126707"/>
                  </a:lnTo>
                  <a:lnTo>
                    <a:pt x="327613" y="106603"/>
                  </a:lnTo>
                  <a:lnTo>
                    <a:pt x="294018" y="85517"/>
                  </a:lnTo>
                  <a:lnTo>
                    <a:pt x="261381" y="62971"/>
                  </a:lnTo>
                  <a:lnTo>
                    <a:pt x="245101" y="46270"/>
                  </a:lnTo>
                  <a:lnTo>
                    <a:pt x="286068" y="68940"/>
                  </a:lnTo>
                  <a:lnTo>
                    <a:pt x="329886" y="95081"/>
                  </a:lnTo>
                  <a:lnTo>
                    <a:pt x="420372" y="150835"/>
                  </a:lnTo>
                  <a:lnTo>
                    <a:pt x="464189" y="176976"/>
                  </a:lnTo>
                  <a:lnTo>
                    <a:pt x="505156" y="199645"/>
                  </a:lnTo>
                  <a:lnTo>
                    <a:pt x="518723" y="206655"/>
                  </a:lnTo>
                  <a:lnTo>
                    <a:pt x="533768" y="207241"/>
                  </a:lnTo>
                  <a:lnTo>
                    <a:pt x="553009" y="207241"/>
                  </a:lnTo>
                  <a:lnTo>
                    <a:pt x="552424" y="207569"/>
                  </a:lnTo>
                  <a:lnTo>
                    <a:pt x="545366" y="211989"/>
                  </a:lnTo>
                  <a:lnTo>
                    <a:pt x="537593" y="216398"/>
                  </a:lnTo>
                  <a:close/>
                </a:path>
                <a:path w="725170" h="1149984">
                  <a:moveTo>
                    <a:pt x="648041" y="111986"/>
                  </a:moveTo>
                  <a:lnTo>
                    <a:pt x="648069" y="99869"/>
                  </a:lnTo>
                  <a:lnTo>
                    <a:pt x="648296" y="79878"/>
                  </a:lnTo>
                  <a:lnTo>
                    <a:pt x="666687" y="90197"/>
                  </a:lnTo>
                  <a:lnTo>
                    <a:pt x="668870" y="91554"/>
                  </a:lnTo>
                  <a:lnTo>
                    <a:pt x="670196" y="97094"/>
                  </a:lnTo>
                  <a:lnTo>
                    <a:pt x="666983" y="99869"/>
                  </a:lnTo>
                  <a:lnTo>
                    <a:pt x="659007" y="105141"/>
                  </a:lnTo>
                  <a:lnTo>
                    <a:pt x="653621" y="109612"/>
                  </a:lnTo>
                  <a:lnTo>
                    <a:pt x="648041" y="111986"/>
                  </a:lnTo>
                  <a:close/>
                </a:path>
                <a:path w="725170" h="1149984">
                  <a:moveTo>
                    <a:pt x="553009" y="207241"/>
                  </a:moveTo>
                  <a:lnTo>
                    <a:pt x="533768" y="207241"/>
                  </a:lnTo>
                  <a:lnTo>
                    <a:pt x="541010" y="204178"/>
                  </a:lnTo>
                  <a:lnTo>
                    <a:pt x="547967" y="201156"/>
                  </a:lnTo>
                  <a:lnTo>
                    <a:pt x="592222" y="179551"/>
                  </a:lnTo>
                  <a:lnTo>
                    <a:pt x="636659" y="154522"/>
                  </a:lnTo>
                  <a:lnTo>
                    <a:pt x="680984" y="128331"/>
                  </a:lnTo>
                  <a:lnTo>
                    <a:pt x="724900" y="103240"/>
                  </a:lnTo>
                  <a:lnTo>
                    <a:pt x="679128" y="133621"/>
                  </a:lnTo>
                  <a:lnTo>
                    <a:pt x="632996" y="163293"/>
                  </a:lnTo>
                  <a:lnTo>
                    <a:pt x="568853" y="198324"/>
                  </a:lnTo>
                  <a:lnTo>
                    <a:pt x="553009" y="207241"/>
                  </a:lnTo>
                  <a:close/>
                </a:path>
              </a:pathLst>
            </a:custGeom>
            <a:solidFill>
              <a:srgbClr val="98AC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8" name="object 48"/>
          <p:cNvGrpSpPr/>
          <p:nvPr/>
        </p:nvGrpSpPr>
        <p:grpSpPr>
          <a:xfrm>
            <a:off x="3189654" y="7700461"/>
            <a:ext cx="2648585" cy="2397760"/>
            <a:chOff x="3189654" y="7700461"/>
            <a:chExt cx="2648585" cy="2397760"/>
          </a:xfrm>
        </p:grpSpPr>
        <p:pic>
          <p:nvPicPr>
            <p:cNvPr id="49" name="object 4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9654" y="8776722"/>
              <a:ext cx="1264295" cy="1321029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73607" y="7700461"/>
              <a:ext cx="1764169" cy="1142005"/>
            </a:xfrm>
            <a:prstGeom prst="rect">
              <a:avLst/>
            </a:prstGeom>
          </p:spPr>
        </p:pic>
      </p:grpSp>
      <p:sp>
        <p:nvSpPr>
          <p:cNvPr id="80" name="object 80"/>
          <p:cNvSpPr txBox="1">
            <a:spLocks noGrp="1"/>
          </p:cNvSpPr>
          <p:nvPr>
            <p:ph type="title"/>
          </p:nvPr>
        </p:nvSpPr>
        <p:spPr>
          <a:xfrm>
            <a:off x="686279" y="234434"/>
            <a:ext cx="14994255" cy="1069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850" spc="235" dirty="0"/>
              <a:t>CHILDHOOD</a:t>
            </a:r>
            <a:r>
              <a:rPr sz="6850" spc="-375" dirty="0"/>
              <a:t> </a:t>
            </a:r>
            <a:r>
              <a:rPr sz="6850" spc="370" dirty="0"/>
              <a:t>OBESITY</a:t>
            </a:r>
            <a:r>
              <a:rPr sz="6850" spc="-375" dirty="0"/>
              <a:t> </a:t>
            </a:r>
            <a:r>
              <a:rPr sz="6850" spc="175" dirty="0"/>
              <a:t>OFTEN</a:t>
            </a:r>
            <a:r>
              <a:rPr sz="6850" spc="-370" dirty="0"/>
              <a:t> </a:t>
            </a:r>
            <a:r>
              <a:rPr sz="6850" spc="434" dirty="0"/>
              <a:t>CAUSES</a:t>
            </a:r>
            <a:endParaRPr sz="6850" dirty="0"/>
          </a:p>
        </p:txBody>
      </p:sp>
      <p:sp>
        <p:nvSpPr>
          <p:cNvPr id="96" name="object 96"/>
          <p:cNvSpPr txBox="1"/>
          <p:nvPr/>
        </p:nvSpPr>
        <p:spPr>
          <a:xfrm>
            <a:off x="1022409" y="1503380"/>
            <a:ext cx="6863080" cy="1069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850" spc="360" dirty="0">
                <a:latin typeface="Trebuchet MS"/>
                <a:cs typeface="Trebuchet MS"/>
              </a:rPr>
              <a:t>COMPLICATIONS</a:t>
            </a:r>
            <a:endParaRPr sz="6850" dirty="0">
              <a:latin typeface="Trebuchet MS"/>
              <a:cs typeface="Trebuchet MS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2184254" y="3768151"/>
            <a:ext cx="2689225" cy="3249295"/>
          </a:xfrm>
          <a:prstGeom prst="rect">
            <a:avLst/>
          </a:prstGeom>
        </p:spPr>
        <p:txBody>
          <a:bodyPr vert="horz" wrap="square" lIns="0" tIns="3263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70"/>
              </a:spcBef>
            </a:pPr>
            <a:r>
              <a:rPr sz="4700" spc="-75" dirty="0">
                <a:solidFill>
                  <a:srgbClr val="3A2F31"/>
                </a:solidFill>
                <a:latin typeface="Lucida Sans Unicode"/>
                <a:cs typeface="Lucida Sans Unicode"/>
              </a:rPr>
              <a:t>Physical</a:t>
            </a:r>
            <a:endParaRPr sz="4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2495"/>
              </a:spcBef>
            </a:pPr>
            <a:r>
              <a:rPr sz="4700" spc="-200" dirty="0">
                <a:solidFill>
                  <a:srgbClr val="3A2F31"/>
                </a:solidFill>
                <a:latin typeface="Lucida Sans Unicode"/>
                <a:cs typeface="Lucida Sans Unicode"/>
              </a:rPr>
              <a:t>Emotional</a:t>
            </a:r>
            <a:endParaRPr sz="4700">
              <a:latin typeface="Lucida Sans Unicode"/>
              <a:cs typeface="Lucida Sans Unicode"/>
            </a:endParaRPr>
          </a:p>
          <a:p>
            <a:pPr marL="31115">
              <a:lnSpc>
                <a:spcPct val="100000"/>
              </a:lnSpc>
              <a:spcBef>
                <a:spcPts val="3495"/>
              </a:spcBef>
            </a:pPr>
            <a:r>
              <a:rPr sz="4700" spc="-90" dirty="0">
                <a:solidFill>
                  <a:srgbClr val="3A2F31"/>
                </a:solidFill>
                <a:latin typeface="Lucida Sans Unicode"/>
                <a:cs typeface="Lucida Sans Unicode"/>
              </a:rPr>
              <a:t>Social</a:t>
            </a:r>
            <a:endParaRPr sz="4700">
              <a:latin typeface="Lucida Sans Unicode"/>
              <a:cs typeface="Lucida Sans Unicode"/>
            </a:endParaRPr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4FF305AA-E3D8-482A-143A-5B62430CB31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731967" y="454045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7</a:t>
            </a:fld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28700" y="1006852"/>
            <a:ext cx="7734300" cy="8890000"/>
            <a:chOff x="1028700" y="1006852"/>
            <a:chExt cx="7734300" cy="8890000"/>
          </a:xfrm>
        </p:grpSpPr>
        <p:sp>
          <p:nvSpPr>
            <p:cNvPr id="3" name="object 3"/>
            <p:cNvSpPr/>
            <p:nvPr/>
          </p:nvSpPr>
          <p:spPr>
            <a:xfrm>
              <a:off x="1059783" y="1057385"/>
              <a:ext cx="7664450" cy="8811260"/>
            </a:xfrm>
            <a:custGeom>
              <a:avLst/>
              <a:gdLst/>
              <a:ahLst/>
              <a:cxnLst/>
              <a:rect l="l" t="t" r="r" b="b"/>
              <a:pathLst>
                <a:path w="7664450" h="8811260">
                  <a:moveTo>
                    <a:pt x="7664366" y="8810831"/>
                  </a:moveTo>
                  <a:lnTo>
                    <a:pt x="0" y="8787507"/>
                  </a:lnTo>
                  <a:lnTo>
                    <a:pt x="0" y="3096310"/>
                  </a:lnTo>
                  <a:lnTo>
                    <a:pt x="54373" y="58307"/>
                  </a:lnTo>
                  <a:lnTo>
                    <a:pt x="3815362" y="0"/>
                  </a:lnTo>
                  <a:lnTo>
                    <a:pt x="7606108" y="15548"/>
                  </a:lnTo>
                  <a:lnTo>
                    <a:pt x="7664366" y="8810831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28700" y="1006852"/>
              <a:ext cx="7734300" cy="8890000"/>
            </a:xfrm>
            <a:custGeom>
              <a:avLst/>
              <a:gdLst/>
              <a:ahLst/>
              <a:cxnLst/>
              <a:rect l="l" t="t" r="r" b="b"/>
              <a:pathLst>
                <a:path w="7734300" h="8890000">
                  <a:moveTo>
                    <a:pt x="6525920" y="12700"/>
                  </a:moveTo>
                  <a:lnTo>
                    <a:pt x="4762930" y="12700"/>
                  </a:lnTo>
                  <a:lnTo>
                    <a:pt x="4815883" y="0"/>
                  </a:lnTo>
                  <a:lnTo>
                    <a:pt x="6473618" y="0"/>
                  </a:lnTo>
                  <a:lnTo>
                    <a:pt x="6525920" y="12700"/>
                  </a:lnTo>
                  <a:close/>
                </a:path>
                <a:path w="7734300" h="8890000">
                  <a:moveTo>
                    <a:pt x="7093266" y="25400"/>
                  </a:moveTo>
                  <a:lnTo>
                    <a:pt x="2405563" y="25400"/>
                  </a:lnTo>
                  <a:lnTo>
                    <a:pt x="3087482" y="12700"/>
                  </a:lnTo>
                  <a:lnTo>
                    <a:pt x="7044309" y="12700"/>
                  </a:lnTo>
                  <a:lnTo>
                    <a:pt x="7093266" y="25400"/>
                  </a:lnTo>
                  <a:close/>
                </a:path>
                <a:path w="7734300" h="8890000">
                  <a:moveTo>
                    <a:pt x="7289094" y="38100"/>
                  </a:moveTo>
                  <a:lnTo>
                    <a:pt x="1132710" y="38100"/>
                  </a:lnTo>
                  <a:lnTo>
                    <a:pt x="1186671" y="25400"/>
                  </a:lnTo>
                  <a:lnTo>
                    <a:pt x="7240137" y="25400"/>
                  </a:lnTo>
                  <a:lnTo>
                    <a:pt x="7289094" y="38100"/>
                  </a:lnTo>
                  <a:close/>
                </a:path>
                <a:path w="7734300" h="8890000">
                  <a:moveTo>
                    <a:pt x="7565486" y="50800"/>
                  </a:moveTo>
                  <a:lnTo>
                    <a:pt x="917109" y="50800"/>
                  </a:lnTo>
                  <a:lnTo>
                    <a:pt x="971913" y="38100"/>
                  </a:lnTo>
                  <a:lnTo>
                    <a:pt x="7535837" y="38100"/>
                  </a:lnTo>
                  <a:lnTo>
                    <a:pt x="7565486" y="50800"/>
                  </a:lnTo>
                  <a:close/>
                </a:path>
                <a:path w="7734300" h="8890000">
                  <a:moveTo>
                    <a:pt x="7734300" y="8877300"/>
                  </a:moveTo>
                  <a:lnTo>
                    <a:pt x="6434211" y="8877300"/>
                  </a:lnTo>
                  <a:lnTo>
                    <a:pt x="6384371" y="8864600"/>
                  </a:lnTo>
                  <a:lnTo>
                    <a:pt x="5702891" y="8864600"/>
                  </a:lnTo>
                  <a:lnTo>
                    <a:pt x="5385650" y="8851900"/>
                  </a:lnTo>
                  <a:lnTo>
                    <a:pt x="69314" y="8851900"/>
                  </a:lnTo>
                  <a:lnTo>
                    <a:pt x="46618" y="8839200"/>
                  </a:lnTo>
                  <a:lnTo>
                    <a:pt x="7573606" y="8839200"/>
                  </a:lnTo>
                  <a:lnTo>
                    <a:pt x="7621814" y="8826500"/>
                  </a:lnTo>
                  <a:lnTo>
                    <a:pt x="7668262" y="8826500"/>
                  </a:lnTo>
                  <a:lnTo>
                    <a:pt x="7671114" y="8801100"/>
                  </a:lnTo>
                  <a:lnTo>
                    <a:pt x="7673603" y="8763000"/>
                  </a:lnTo>
                  <a:lnTo>
                    <a:pt x="7675362" y="8737600"/>
                  </a:lnTo>
                  <a:lnTo>
                    <a:pt x="7676030" y="8699500"/>
                  </a:lnTo>
                  <a:lnTo>
                    <a:pt x="7673427" y="8445500"/>
                  </a:lnTo>
                  <a:lnTo>
                    <a:pt x="7672448" y="8343900"/>
                  </a:lnTo>
                  <a:lnTo>
                    <a:pt x="7671529" y="8242300"/>
                  </a:lnTo>
                  <a:lnTo>
                    <a:pt x="7670690" y="8140700"/>
                  </a:lnTo>
                  <a:lnTo>
                    <a:pt x="7669946" y="8039100"/>
                  </a:lnTo>
                  <a:lnTo>
                    <a:pt x="7669616" y="7988300"/>
                  </a:lnTo>
                  <a:lnTo>
                    <a:pt x="7669317" y="7937500"/>
                  </a:lnTo>
                  <a:lnTo>
                    <a:pt x="7669050" y="7886700"/>
                  </a:lnTo>
                  <a:lnTo>
                    <a:pt x="7668819" y="7835900"/>
                  </a:lnTo>
                  <a:lnTo>
                    <a:pt x="7668624" y="7785100"/>
                  </a:lnTo>
                  <a:lnTo>
                    <a:pt x="7668469" y="7734300"/>
                  </a:lnTo>
                  <a:lnTo>
                    <a:pt x="7668369" y="7543800"/>
                  </a:lnTo>
                  <a:lnTo>
                    <a:pt x="7668476" y="7518400"/>
                  </a:lnTo>
                  <a:lnTo>
                    <a:pt x="7669039" y="7467600"/>
                  </a:lnTo>
                  <a:lnTo>
                    <a:pt x="7672457" y="7251700"/>
                  </a:lnTo>
                  <a:lnTo>
                    <a:pt x="7673020" y="7200900"/>
                  </a:lnTo>
                  <a:lnTo>
                    <a:pt x="7673107" y="7124700"/>
                  </a:lnTo>
                  <a:lnTo>
                    <a:pt x="7672981" y="7099300"/>
                  </a:lnTo>
                  <a:lnTo>
                    <a:pt x="7672146" y="7035800"/>
                  </a:lnTo>
                  <a:lnTo>
                    <a:pt x="7672033" y="6997700"/>
                  </a:lnTo>
                  <a:lnTo>
                    <a:pt x="7671711" y="6946900"/>
                  </a:lnTo>
                  <a:lnTo>
                    <a:pt x="7671202" y="6896100"/>
                  </a:lnTo>
                  <a:lnTo>
                    <a:pt x="7670530" y="6845300"/>
                  </a:lnTo>
                  <a:lnTo>
                    <a:pt x="7669719" y="6794500"/>
                  </a:lnTo>
                  <a:lnTo>
                    <a:pt x="7668790" y="6743700"/>
                  </a:lnTo>
                  <a:lnTo>
                    <a:pt x="7667769" y="6692900"/>
                  </a:lnTo>
                  <a:lnTo>
                    <a:pt x="7666678" y="6642100"/>
                  </a:lnTo>
                  <a:lnTo>
                    <a:pt x="7664378" y="6540500"/>
                  </a:lnTo>
                  <a:lnTo>
                    <a:pt x="7663961" y="6540500"/>
                  </a:lnTo>
                  <a:lnTo>
                    <a:pt x="7662658" y="6502400"/>
                  </a:lnTo>
                  <a:lnTo>
                    <a:pt x="7662207" y="6477000"/>
                  </a:lnTo>
                  <a:lnTo>
                    <a:pt x="7661747" y="6464300"/>
                  </a:lnTo>
                  <a:lnTo>
                    <a:pt x="7660806" y="6413500"/>
                  </a:lnTo>
                  <a:lnTo>
                    <a:pt x="7660324" y="6400800"/>
                  </a:lnTo>
                  <a:lnTo>
                    <a:pt x="7659835" y="6362700"/>
                  </a:lnTo>
                  <a:lnTo>
                    <a:pt x="7658837" y="6311900"/>
                  </a:lnTo>
                  <a:lnTo>
                    <a:pt x="7657813" y="6235700"/>
                  </a:lnTo>
                  <a:lnTo>
                    <a:pt x="7656766" y="6172200"/>
                  </a:lnTo>
                  <a:lnTo>
                    <a:pt x="7654606" y="5994400"/>
                  </a:lnTo>
                  <a:lnTo>
                    <a:pt x="7652937" y="5854700"/>
                  </a:lnTo>
                  <a:lnTo>
                    <a:pt x="7651233" y="5702300"/>
                  </a:lnTo>
                  <a:lnTo>
                    <a:pt x="7649376" y="5524500"/>
                  </a:lnTo>
                  <a:lnTo>
                    <a:pt x="7644781" y="5054600"/>
                  </a:lnTo>
                  <a:lnTo>
                    <a:pt x="7641800" y="4711700"/>
                  </a:lnTo>
                  <a:lnTo>
                    <a:pt x="7638237" y="4292600"/>
                  </a:lnTo>
                  <a:lnTo>
                    <a:pt x="7634162" y="3797300"/>
                  </a:lnTo>
                  <a:lnTo>
                    <a:pt x="7629709" y="3213100"/>
                  </a:lnTo>
                  <a:lnTo>
                    <a:pt x="7624617" y="2514600"/>
                  </a:lnTo>
                  <a:lnTo>
                    <a:pt x="7619500" y="1778000"/>
                  </a:lnTo>
                  <a:lnTo>
                    <a:pt x="7615836" y="1206500"/>
                  </a:lnTo>
                  <a:lnTo>
                    <a:pt x="7614395" y="952500"/>
                  </a:lnTo>
                  <a:lnTo>
                    <a:pt x="7613961" y="850900"/>
                  </a:lnTo>
                  <a:lnTo>
                    <a:pt x="7613888" y="825500"/>
                  </a:lnTo>
                  <a:lnTo>
                    <a:pt x="7594171" y="279400"/>
                  </a:lnTo>
                  <a:lnTo>
                    <a:pt x="7590586" y="190500"/>
                  </a:lnTo>
                  <a:lnTo>
                    <a:pt x="7586724" y="152400"/>
                  </a:lnTo>
                  <a:lnTo>
                    <a:pt x="7577170" y="139700"/>
                  </a:lnTo>
                  <a:lnTo>
                    <a:pt x="7556230" y="127000"/>
                  </a:lnTo>
                  <a:lnTo>
                    <a:pt x="7494713" y="127000"/>
                  </a:lnTo>
                  <a:lnTo>
                    <a:pt x="7483514" y="114300"/>
                  </a:lnTo>
                  <a:lnTo>
                    <a:pt x="7422056" y="114300"/>
                  </a:lnTo>
                  <a:lnTo>
                    <a:pt x="7322820" y="101600"/>
                  </a:lnTo>
                  <a:lnTo>
                    <a:pt x="7223004" y="101600"/>
                  </a:lnTo>
                  <a:lnTo>
                    <a:pt x="7173121" y="88900"/>
                  </a:lnTo>
                  <a:lnTo>
                    <a:pt x="6922187" y="88900"/>
                  </a:lnTo>
                  <a:lnTo>
                    <a:pt x="6870817" y="76200"/>
                  </a:lnTo>
                  <a:lnTo>
                    <a:pt x="6406825" y="76200"/>
                  </a:lnTo>
                  <a:lnTo>
                    <a:pt x="6200574" y="63500"/>
                  </a:lnTo>
                  <a:lnTo>
                    <a:pt x="695788" y="63500"/>
                  </a:lnTo>
                  <a:lnTo>
                    <a:pt x="750411" y="50800"/>
                  </a:lnTo>
                  <a:lnTo>
                    <a:pt x="7614308" y="50800"/>
                  </a:lnTo>
                  <a:lnTo>
                    <a:pt x="7637192" y="63500"/>
                  </a:lnTo>
                  <a:lnTo>
                    <a:pt x="7639498" y="88900"/>
                  </a:lnTo>
                  <a:lnTo>
                    <a:pt x="7642653" y="139700"/>
                  </a:lnTo>
                  <a:lnTo>
                    <a:pt x="7644959" y="165100"/>
                  </a:lnTo>
                  <a:lnTo>
                    <a:pt x="7646987" y="203200"/>
                  </a:lnTo>
                  <a:lnTo>
                    <a:pt x="7648858" y="254000"/>
                  </a:lnTo>
                  <a:lnTo>
                    <a:pt x="7650605" y="304800"/>
                  </a:lnTo>
                  <a:lnTo>
                    <a:pt x="7652266" y="342900"/>
                  </a:lnTo>
                  <a:lnTo>
                    <a:pt x="7657072" y="495300"/>
                  </a:lnTo>
                  <a:lnTo>
                    <a:pt x="7658732" y="546100"/>
                  </a:lnTo>
                  <a:lnTo>
                    <a:pt x="7660480" y="596900"/>
                  </a:lnTo>
                  <a:lnTo>
                    <a:pt x="7662350" y="647700"/>
                  </a:lnTo>
                  <a:lnTo>
                    <a:pt x="7664378" y="698500"/>
                  </a:lnTo>
                  <a:lnTo>
                    <a:pt x="7664458" y="723900"/>
                  </a:lnTo>
                  <a:lnTo>
                    <a:pt x="7664932" y="825500"/>
                  </a:lnTo>
                  <a:lnTo>
                    <a:pt x="7666263" y="1041400"/>
                  </a:lnTo>
                  <a:lnTo>
                    <a:pt x="7669094" y="1447800"/>
                  </a:lnTo>
                  <a:lnTo>
                    <a:pt x="7673197" y="1993900"/>
                  </a:lnTo>
                  <a:lnTo>
                    <a:pt x="7677829" y="2590800"/>
                  </a:lnTo>
                  <a:lnTo>
                    <a:pt x="7682481" y="3149600"/>
                  </a:lnTo>
                  <a:lnTo>
                    <a:pt x="7686225" y="3581400"/>
                  </a:lnTo>
                  <a:lnTo>
                    <a:pt x="7690249" y="4025900"/>
                  </a:lnTo>
                  <a:lnTo>
                    <a:pt x="7693470" y="4368800"/>
                  </a:lnTo>
                  <a:lnTo>
                    <a:pt x="7696178" y="4648200"/>
                  </a:lnTo>
                  <a:lnTo>
                    <a:pt x="7698901" y="4914900"/>
                  </a:lnTo>
                  <a:lnTo>
                    <a:pt x="7700944" y="5105400"/>
                  </a:lnTo>
                  <a:lnTo>
                    <a:pt x="7705005" y="5461000"/>
                  </a:lnTo>
                  <a:lnTo>
                    <a:pt x="7707010" y="5626100"/>
                  </a:lnTo>
                  <a:lnTo>
                    <a:pt x="7709642" y="5829300"/>
                  </a:lnTo>
                  <a:lnTo>
                    <a:pt x="7712214" y="6007100"/>
                  </a:lnTo>
                  <a:lnTo>
                    <a:pt x="7715321" y="6197600"/>
                  </a:lnTo>
                  <a:lnTo>
                    <a:pt x="7715926" y="6223000"/>
                  </a:lnTo>
                  <a:lnTo>
                    <a:pt x="7716524" y="6261100"/>
                  </a:lnTo>
                  <a:lnTo>
                    <a:pt x="7718852" y="6362700"/>
                  </a:lnTo>
                  <a:lnTo>
                    <a:pt x="7719417" y="6375400"/>
                  </a:lnTo>
                  <a:lnTo>
                    <a:pt x="7719973" y="6400800"/>
                  </a:lnTo>
                  <a:lnTo>
                    <a:pt x="7722120" y="6451600"/>
                  </a:lnTo>
                  <a:lnTo>
                    <a:pt x="7722636" y="6464300"/>
                  </a:lnTo>
                  <a:lnTo>
                    <a:pt x="7724904" y="6515100"/>
                  </a:lnTo>
                  <a:lnTo>
                    <a:pt x="7726868" y="6565900"/>
                  </a:lnTo>
                  <a:lnTo>
                    <a:pt x="7728545" y="6616700"/>
                  </a:lnTo>
                  <a:lnTo>
                    <a:pt x="7729954" y="6667500"/>
                  </a:lnTo>
                  <a:lnTo>
                    <a:pt x="7731113" y="6718300"/>
                  </a:lnTo>
                  <a:lnTo>
                    <a:pt x="7732042" y="6769100"/>
                  </a:lnTo>
                  <a:lnTo>
                    <a:pt x="7732758" y="6819900"/>
                  </a:lnTo>
                  <a:lnTo>
                    <a:pt x="7733280" y="6870700"/>
                  </a:lnTo>
                  <a:lnTo>
                    <a:pt x="7733627" y="6921500"/>
                  </a:lnTo>
                  <a:lnTo>
                    <a:pt x="7733843" y="6997700"/>
                  </a:lnTo>
                  <a:lnTo>
                    <a:pt x="7733717" y="7099300"/>
                  </a:lnTo>
                  <a:lnTo>
                    <a:pt x="7733381" y="7175500"/>
                  </a:lnTo>
                  <a:lnTo>
                    <a:pt x="7733066" y="7226300"/>
                  </a:lnTo>
                  <a:lnTo>
                    <a:pt x="7732705" y="7277100"/>
                  </a:lnTo>
                  <a:lnTo>
                    <a:pt x="7731534" y="7416800"/>
                  </a:lnTo>
                  <a:lnTo>
                    <a:pt x="7730866" y="7518400"/>
                  </a:lnTo>
                  <a:lnTo>
                    <a:pt x="7730621" y="7569200"/>
                  </a:lnTo>
                  <a:lnTo>
                    <a:pt x="7730541" y="7594600"/>
                  </a:lnTo>
                  <a:lnTo>
                    <a:pt x="7730432" y="7645400"/>
                  </a:lnTo>
                  <a:lnTo>
                    <a:pt x="7730550" y="7797800"/>
                  </a:lnTo>
                  <a:lnTo>
                    <a:pt x="7730699" y="7848600"/>
                  </a:lnTo>
                  <a:lnTo>
                    <a:pt x="7730838" y="7886700"/>
                  </a:lnTo>
                  <a:lnTo>
                    <a:pt x="7731140" y="7950200"/>
                  </a:lnTo>
                  <a:lnTo>
                    <a:pt x="7731426" y="8001000"/>
                  </a:lnTo>
                  <a:lnTo>
                    <a:pt x="7732117" y="8102600"/>
                  </a:lnTo>
                  <a:lnTo>
                    <a:pt x="7732831" y="8191500"/>
                  </a:lnTo>
                  <a:lnTo>
                    <a:pt x="7733282" y="8242300"/>
                  </a:lnTo>
                  <a:lnTo>
                    <a:pt x="7734300" y="8343900"/>
                  </a:lnTo>
                  <a:lnTo>
                    <a:pt x="7734300" y="8877300"/>
                  </a:lnTo>
                  <a:close/>
                </a:path>
                <a:path w="7734300" h="8890000">
                  <a:moveTo>
                    <a:pt x="4644327" y="76200"/>
                  </a:moveTo>
                  <a:lnTo>
                    <a:pt x="427513" y="76200"/>
                  </a:lnTo>
                  <a:lnTo>
                    <a:pt x="480684" y="63500"/>
                  </a:lnTo>
                  <a:lnTo>
                    <a:pt x="4771988" y="63500"/>
                  </a:lnTo>
                  <a:lnTo>
                    <a:pt x="4644327" y="76200"/>
                  </a:lnTo>
                  <a:close/>
                </a:path>
                <a:path w="7734300" h="8890000">
                  <a:moveTo>
                    <a:pt x="1455390" y="88900"/>
                  </a:moveTo>
                  <a:lnTo>
                    <a:pt x="268675" y="88900"/>
                  </a:lnTo>
                  <a:lnTo>
                    <a:pt x="321556" y="76200"/>
                  </a:lnTo>
                  <a:lnTo>
                    <a:pt x="1507088" y="76200"/>
                  </a:lnTo>
                  <a:lnTo>
                    <a:pt x="1455390" y="88900"/>
                  </a:lnTo>
                  <a:close/>
                </a:path>
                <a:path w="7734300" h="8890000">
                  <a:moveTo>
                    <a:pt x="2126617" y="88900"/>
                  </a:moveTo>
                  <a:lnTo>
                    <a:pt x="1868978" y="88900"/>
                  </a:lnTo>
                  <a:lnTo>
                    <a:pt x="1765581" y="76200"/>
                  </a:lnTo>
                  <a:lnTo>
                    <a:pt x="2555877" y="76200"/>
                  </a:lnTo>
                  <a:lnTo>
                    <a:pt x="2126617" y="88900"/>
                  </a:lnTo>
                  <a:close/>
                </a:path>
                <a:path w="7734300" h="8890000">
                  <a:moveTo>
                    <a:pt x="1146491" y="101600"/>
                  </a:moveTo>
                  <a:lnTo>
                    <a:pt x="121200" y="101600"/>
                  </a:lnTo>
                  <a:lnTo>
                    <a:pt x="166185" y="88900"/>
                  </a:lnTo>
                  <a:lnTo>
                    <a:pt x="1196898" y="88900"/>
                  </a:lnTo>
                  <a:lnTo>
                    <a:pt x="1146491" y="101600"/>
                  </a:lnTo>
                  <a:close/>
                </a:path>
                <a:path w="7734300" h="8890000">
                  <a:moveTo>
                    <a:pt x="851763" y="114300"/>
                  </a:moveTo>
                  <a:lnTo>
                    <a:pt x="38851" y="114300"/>
                  </a:lnTo>
                  <a:lnTo>
                    <a:pt x="79082" y="101600"/>
                  </a:lnTo>
                  <a:lnTo>
                    <a:pt x="948996" y="101600"/>
                  </a:lnTo>
                  <a:lnTo>
                    <a:pt x="851763" y="114300"/>
                  </a:lnTo>
                  <a:close/>
                </a:path>
                <a:path w="7734300" h="8890000">
                  <a:moveTo>
                    <a:pt x="7358753" y="8839200"/>
                  </a:moveTo>
                  <a:lnTo>
                    <a:pt x="28595" y="8839200"/>
                  </a:lnTo>
                  <a:lnTo>
                    <a:pt x="16033" y="8826500"/>
                  </a:lnTo>
                  <a:lnTo>
                    <a:pt x="10025" y="8813800"/>
                  </a:lnTo>
                  <a:lnTo>
                    <a:pt x="11664" y="8788400"/>
                  </a:lnTo>
                  <a:lnTo>
                    <a:pt x="19351" y="8763000"/>
                  </a:lnTo>
                  <a:lnTo>
                    <a:pt x="24546" y="8712200"/>
                  </a:lnTo>
                  <a:lnTo>
                    <a:pt x="27631" y="8674100"/>
                  </a:lnTo>
                  <a:lnTo>
                    <a:pt x="28989" y="8623300"/>
                  </a:lnTo>
                  <a:lnTo>
                    <a:pt x="29005" y="8572500"/>
                  </a:lnTo>
                  <a:lnTo>
                    <a:pt x="28062" y="8521700"/>
                  </a:lnTo>
                  <a:lnTo>
                    <a:pt x="26544" y="8458200"/>
                  </a:lnTo>
                  <a:lnTo>
                    <a:pt x="24834" y="8407400"/>
                  </a:lnTo>
                  <a:lnTo>
                    <a:pt x="23315" y="8343900"/>
                  </a:lnTo>
                  <a:lnTo>
                    <a:pt x="22710" y="8293100"/>
                  </a:lnTo>
                  <a:lnTo>
                    <a:pt x="22014" y="8242300"/>
                  </a:lnTo>
                  <a:lnTo>
                    <a:pt x="21243" y="8191500"/>
                  </a:lnTo>
                  <a:lnTo>
                    <a:pt x="20411" y="8140700"/>
                  </a:lnTo>
                  <a:lnTo>
                    <a:pt x="19535" y="8089900"/>
                  </a:lnTo>
                  <a:lnTo>
                    <a:pt x="15876" y="7886700"/>
                  </a:lnTo>
                  <a:lnTo>
                    <a:pt x="14999" y="7835900"/>
                  </a:lnTo>
                  <a:lnTo>
                    <a:pt x="14167" y="7785100"/>
                  </a:lnTo>
                  <a:lnTo>
                    <a:pt x="13396" y="7734300"/>
                  </a:lnTo>
                  <a:lnTo>
                    <a:pt x="12700" y="7683500"/>
                  </a:lnTo>
                  <a:lnTo>
                    <a:pt x="12095" y="7632700"/>
                  </a:lnTo>
                  <a:lnTo>
                    <a:pt x="11596" y="7581900"/>
                  </a:lnTo>
                  <a:lnTo>
                    <a:pt x="11217" y="7531100"/>
                  </a:lnTo>
                  <a:lnTo>
                    <a:pt x="11035" y="7493000"/>
                  </a:lnTo>
                  <a:lnTo>
                    <a:pt x="10957" y="7378700"/>
                  </a:lnTo>
                  <a:lnTo>
                    <a:pt x="11212" y="7327900"/>
                  </a:lnTo>
                  <a:lnTo>
                    <a:pt x="11664" y="7277100"/>
                  </a:lnTo>
                  <a:lnTo>
                    <a:pt x="11291" y="7251700"/>
                  </a:lnTo>
                  <a:lnTo>
                    <a:pt x="10516" y="7175500"/>
                  </a:lnTo>
                  <a:lnTo>
                    <a:pt x="9293" y="7023100"/>
                  </a:lnTo>
                  <a:lnTo>
                    <a:pt x="8386" y="6870700"/>
                  </a:lnTo>
                  <a:lnTo>
                    <a:pt x="6476" y="6477000"/>
                  </a:lnTo>
                  <a:lnTo>
                    <a:pt x="5428" y="6223000"/>
                  </a:lnTo>
                  <a:lnTo>
                    <a:pt x="4247" y="5892800"/>
                  </a:lnTo>
                  <a:lnTo>
                    <a:pt x="3094" y="5524500"/>
                  </a:lnTo>
                  <a:lnTo>
                    <a:pt x="2015" y="5105400"/>
                  </a:lnTo>
                  <a:lnTo>
                    <a:pt x="1125" y="4711700"/>
                  </a:lnTo>
                  <a:lnTo>
                    <a:pt x="504" y="4368800"/>
                  </a:lnTo>
                  <a:lnTo>
                    <a:pt x="0" y="4025900"/>
                  </a:lnTo>
                  <a:lnTo>
                    <a:pt x="0" y="2273300"/>
                  </a:lnTo>
                  <a:lnTo>
                    <a:pt x="271" y="2133600"/>
                  </a:lnTo>
                  <a:lnTo>
                    <a:pt x="701" y="1955800"/>
                  </a:lnTo>
                  <a:lnTo>
                    <a:pt x="1415" y="1739900"/>
                  </a:lnTo>
                  <a:lnTo>
                    <a:pt x="1835" y="1638300"/>
                  </a:lnTo>
                  <a:lnTo>
                    <a:pt x="2299" y="1536700"/>
                  </a:lnTo>
                  <a:lnTo>
                    <a:pt x="2966" y="1422400"/>
                  </a:lnTo>
                  <a:lnTo>
                    <a:pt x="3362" y="1358900"/>
                  </a:lnTo>
                  <a:lnTo>
                    <a:pt x="3963" y="1282700"/>
                  </a:lnTo>
                  <a:lnTo>
                    <a:pt x="4955" y="1168400"/>
                  </a:lnTo>
                  <a:lnTo>
                    <a:pt x="5679" y="1092200"/>
                  </a:lnTo>
                  <a:lnTo>
                    <a:pt x="6059" y="1066800"/>
                  </a:lnTo>
                  <a:lnTo>
                    <a:pt x="6452" y="1028700"/>
                  </a:lnTo>
                  <a:lnTo>
                    <a:pt x="7278" y="977900"/>
                  </a:lnTo>
                  <a:lnTo>
                    <a:pt x="8157" y="927100"/>
                  </a:lnTo>
                  <a:lnTo>
                    <a:pt x="9089" y="876300"/>
                  </a:lnTo>
                  <a:lnTo>
                    <a:pt x="10077" y="850900"/>
                  </a:lnTo>
                  <a:lnTo>
                    <a:pt x="10591" y="825500"/>
                  </a:lnTo>
                  <a:lnTo>
                    <a:pt x="11664" y="800100"/>
                  </a:lnTo>
                  <a:lnTo>
                    <a:pt x="13186" y="749300"/>
                  </a:lnTo>
                  <a:lnTo>
                    <a:pt x="13590" y="698500"/>
                  </a:lnTo>
                  <a:lnTo>
                    <a:pt x="13702" y="635000"/>
                  </a:lnTo>
                  <a:lnTo>
                    <a:pt x="14025" y="584200"/>
                  </a:lnTo>
                  <a:lnTo>
                    <a:pt x="15548" y="533400"/>
                  </a:lnTo>
                  <a:lnTo>
                    <a:pt x="17171" y="482600"/>
                  </a:lnTo>
                  <a:lnTo>
                    <a:pt x="19067" y="419100"/>
                  </a:lnTo>
                  <a:lnTo>
                    <a:pt x="21146" y="368300"/>
                  </a:lnTo>
                  <a:lnTo>
                    <a:pt x="23315" y="317500"/>
                  </a:lnTo>
                  <a:lnTo>
                    <a:pt x="27563" y="215900"/>
                  </a:lnTo>
                  <a:lnTo>
                    <a:pt x="29460" y="165100"/>
                  </a:lnTo>
                  <a:lnTo>
                    <a:pt x="31083" y="127000"/>
                  </a:lnTo>
                  <a:lnTo>
                    <a:pt x="34967" y="114300"/>
                  </a:lnTo>
                  <a:lnTo>
                    <a:pt x="648808" y="114300"/>
                  </a:lnTo>
                  <a:lnTo>
                    <a:pt x="597396" y="127000"/>
                  </a:lnTo>
                  <a:lnTo>
                    <a:pt x="392605" y="127000"/>
                  </a:lnTo>
                  <a:lnTo>
                    <a:pt x="341707" y="139700"/>
                  </a:lnTo>
                  <a:lnTo>
                    <a:pt x="190008" y="139700"/>
                  </a:lnTo>
                  <a:lnTo>
                    <a:pt x="139830" y="152400"/>
                  </a:lnTo>
                  <a:lnTo>
                    <a:pt x="116102" y="152400"/>
                  </a:lnTo>
                  <a:lnTo>
                    <a:pt x="89340" y="215900"/>
                  </a:lnTo>
                  <a:lnTo>
                    <a:pt x="87891" y="266700"/>
                  </a:lnTo>
                  <a:lnTo>
                    <a:pt x="86781" y="317500"/>
                  </a:lnTo>
                  <a:lnTo>
                    <a:pt x="85875" y="368300"/>
                  </a:lnTo>
                  <a:lnTo>
                    <a:pt x="85037" y="419100"/>
                  </a:lnTo>
                  <a:lnTo>
                    <a:pt x="83022" y="533400"/>
                  </a:lnTo>
                  <a:lnTo>
                    <a:pt x="81573" y="584200"/>
                  </a:lnTo>
                  <a:lnTo>
                    <a:pt x="80525" y="635000"/>
                  </a:lnTo>
                  <a:lnTo>
                    <a:pt x="79343" y="685800"/>
                  </a:lnTo>
                  <a:lnTo>
                    <a:pt x="78053" y="736600"/>
                  </a:lnTo>
                  <a:lnTo>
                    <a:pt x="76682" y="787400"/>
                  </a:lnTo>
                  <a:lnTo>
                    <a:pt x="75257" y="838200"/>
                  </a:lnTo>
                  <a:lnTo>
                    <a:pt x="72353" y="939800"/>
                  </a:lnTo>
                  <a:lnTo>
                    <a:pt x="70928" y="990600"/>
                  </a:lnTo>
                  <a:lnTo>
                    <a:pt x="69557" y="1028700"/>
                  </a:lnTo>
                  <a:lnTo>
                    <a:pt x="68267" y="1079500"/>
                  </a:lnTo>
                  <a:lnTo>
                    <a:pt x="67085" y="1130300"/>
                  </a:lnTo>
                  <a:lnTo>
                    <a:pt x="66037" y="1181100"/>
                  </a:lnTo>
                  <a:lnTo>
                    <a:pt x="65245" y="1206500"/>
                  </a:lnTo>
                  <a:lnTo>
                    <a:pt x="63851" y="1257300"/>
                  </a:lnTo>
                  <a:lnTo>
                    <a:pt x="63247" y="1308100"/>
                  </a:lnTo>
                  <a:lnTo>
                    <a:pt x="62702" y="1358900"/>
                  </a:lnTo>
                  <a:lnTo>
                    <a:pt x="62215" y="1422400"/>
                  </a:lnTo>
                  <a:lnTo>
                    <a:pt x="61992" y="1447800"/>
                  </a:lnTo>
                  <a:lnTo>
                    <a:pt x="61531" y="1536700"/>
                  </a:lnTo>
                  <a:lnTo>
                    <a:pt x="61240" y="1600200"/>
                  </a:lnTo>
                  <a:lnTo>
                    <a:pt x="60944" y="1676400"/>
                  </a:lnTo>
                  <a:lnTo>
                    <a:pt x="60502" y="1866900"/>
                  </a:lnTo>
                  <a:lnTo>
                    <a:pt x="60333" y="1993900"/>
                  </a:lnTo>
                  <a:lnTo>
                    <a:pt x="60218" y="2133600"/>
                  </a:lnTo>
                  <a:lnTo>
                    <a:pt x="60316" y="2590800"/>
                  </a:lnTo>
                  <a:lnTo>
                    <a:pt x="60384" y="2679700"/>
                  </a:lnTo>
                  <a:lnTo>
                    <a:pt x="60706" y="2946400"/>
                  </a:lnTo>
                  <a:lnTo>
                    <a:pt x="61164" y="3225800"/>
                  </a:lnTo>
                  <a:lnTo>
                    <a:pt x="61745" y="3517900"/>
                  </a:lnTo>
                  <a:lnTo>
                    <a:pt x="62626" y="3886200"/>
                  </a:lnTo>
                  <a:lnTo>
                    <a:pt x="63657" y="4254500"/>
                  </a:lnTo>
                  <a:lnTo>
                    <a:pt x="64811" y="4610100"/>
                  </a:lnTo>
                  <a:lnTo>
                    <a:pt x="66378" y="5054600"/>
                  </a:lnTo>
                  <a:lnTo>
                    <a:pt x="68003" y="5461000"/>
                  </a:lnTo>
                  <a:lnTo>
                    <a:pt x="69345" y="5765800"/>
                  </a:lnTo>
                  <a:lnTo>
                    <a:pt x="70761" y="6057900"/>
                  </a:lnTo>
                  <a:lnTo>
                    <a:pt x="71891" y="6261100"/>
                  </a:lnTo>
                  <a:lnTo>
                    <a:pt x="73412" y="6515100"/>
                  </a:lnTo>
                  <a:lnTo>
                    <a:pt x="73821" y="6578600"/>
                  </a:lnTo>
                  <a:lnTo>
                    <a:pt x="75635" y="6807200"/>
                  </a:lnTo>
                  <a:lnTo>
                    <a:pt x="76593" y="6883400"/>
                  </a:lnTo>
                  <a:lnTo>
                    <a:pt x="76822" y="6908800"/>
                  </a:lnTo>
                  <a:lnTo>
                    <a:pt x="77266" y="6934200"/>
                  </a:lnTo>
                  <a:lnTo>
                    <a:pt x="77480" y="6934200"/>
                  </a:lnTo>
                  <a:lnTo>
                    <a:pt x="77689" y="6946900"/>
                  </a:lnTo>
                  <a:lnTo>
                    <a:pt x="77779" y="7150100"/>
                  </a:lnTo>
                  <a:lnTo>
                    <a:pt x="77866" y="7200900"/>
                  </a:lnTo>
                  <a:lnTo>
                    <a:pt x="77995" y="7251700"/>
                  </a:lnTo>
                  <a:lnTo>
                    <a:pt x="78174" y="7302500"/>
                  </a:lnTo>
                  <a:lnTo>
                    <a:pt x="78721" y="7391400"/>
                  </a:lnTo>
                  <a:lnTo>
                    <a:pt x="79104" y="7442200"/>
                  </a:lnTo>
                  <a:lnTo>
                    <a:pt x="79573" y="7493000"/>
                  </a:lnTo>
                  <a:lnTo>
                    <a:pt x="80135" y="7543800"/>
                  </a:lnTo>
                  <a:lnTo>
                    <a:pt x="80798" y="7594600"/>
                  </a:lnTo>
                  <a:lnTo>
                    <a:pt x="81573" y="7645400"/>
                  </a:lnTo>
                  <a:lnTo>
                    <a:pt x="81790" y="7696200"/>
                  </a:lnTo>
                  <a:lnTo>
                    <a:pt x="82380" y="7747000"/>
                  </a:lnTo>
                  <a:lnTo>
                    <a:pt x="83250" y="7797800"/>
                  </a:lnTo>
                  <a:lnTo>
                    <a:pt x="84307" y="7848600"/>
                  </a:lnTo>
                  <a:lnTo>
                    <a:pt x="86606" y="7950200"/>
                  </a:lnTo>
                  <a:lnTo>
                    <a:pt x="87662" y="8001000"/>
                  </a:lnTo>
                  <a:lnTo>
                    <a:pt x="88532" y="8051800"/>
                  </a:lnTo>
                  <a:lnTo>
                    <a:pt x="89123" y="8102600"/>
                  </a:lnTo>
                  <a:lnTo>
                    <a:pt x="89286" y="8140700"/>
                  </a:lnTo>
                  <a:lnTo>
                    <a:pt x="89181" y="8343900"/>
                  </a:lnTo>
                  <a:lnTo>
                    <a:pt x="88976" y="8407400"/>
                  </a:lnTo>
                  <a:lnTo>
                    <a:pt x="88710" y="8458200"/>
                  </a:lnTo>
                  <a:lnTo>
                    <a:pt x="88339" y="8509000"/>
                  </a:lnTo>
                  <a:lnTo>
                    <a:pt x="87846" y="8559800"/>
                  </a:lnTo>
                  <a:lnTo>
                    <a:pt x="87213" y="8610600"/>
                  </a:lnTo>
                  <a:lnTo>
                    <a:pt x="86422" y="8648700"/>
                  </a:lnTo>
                  <a:lnTo>
                    <a:pt x="85456" y="8699500"/>
                  </a:lnTo>
                  <a:lnTo>
                    <a:pt x="85456" y="8737600"/>
                  </a:lnTo>
                  <a:lnTo>
                    <a:pt x="87702" y="8750300"/>
                  </a:lnTo>
                  <a:lnTo>
                    <a:pt x="94681" y="8763000"/>
                  </a:lnTo>
                  <a:lnTo>
                    <a:pt x="106757" y="8775700"/>
                  </a:lnTo>
                  <a:lnTo>
                    <a:pt x="685787" y="8775700"/>
                  </a:lnTo>
                  <a:lnTo>
                    <a:pt x="735456" y="8788400"/>
                  </a:lnTo>
                  <a:lnTo>
                    <a:pt x="934132" y="8788400"/>
                  </a:lnTo>
                  <a:lnTo>
                    <a:pt x="983801" y="8801100"/>
                  </a:lnTo>
                  <a:lnTo>
                    <a:pt x="6595864" y="8801100"/>
                  </a:lnTo>
                  <a:lnTo>
                    <a:pt x="6648738" y="8813800"/>
                  </a:lnTo>
                  <a:lnTo>
                    <a:pt x="6905552" y="8813800"/>
                  </a:lnTo>
                  <a:lnTo>
                    <a:pt x="6955907" y="8826500"/>
                  </a:lnTo>
                  <a:lnTo>
                    <a:pt x="7308397" y="8826500"/>
                  </a:lnTo>
                  <a:lnTo>
                    <a:pt x="7358753" y="8839200"/>
                  </a:lnTo>
                  <a:close/>
                </a:path>
                <a:path w="7734300" h="8890000">
                  <a:moveTo>
                    <a:pt x="5429684" y="8788400"/>
                  </a:moveTo>
                  <a:lnTo>
                    <a:pt x="4687604" y="8788400"/>
                  </a:lnTo>
                  <a:lnTo>
                    <a:pt x="4801045" y="8775700"/>
                  </a:lnTo>
                  <a:lnTo>
                    <a:pt x="5373900" y="8775700"/>
                  </a:lnTo>
                  <a:lnTo>
                    <a:pt x="5429684" y="8788400"/>
                  </a:lnTo>
                  <a:close/>
                </a:path>
                <a:path w="7734300" h="8890000">
                  <a:moveTo>
                    <a:pt x="6278624" y="8801100"/>
                  </a:moveTo>
                  <a:lnTo>
                    <a:pt x="2892217" y="8801100"/>
                  </a:lnTo>
                  <a:lnTo>
                    <a:pt x="3973530" y="8788400"/>
                  </a:lnTo>
                  <a:lnTo>
                    <a:pt x="6225887" y="8788400"/>
                  </a:lnTo>
                  <a:lnTo>
                    <a:pt x="6278624" y="8801100"/>
                  </a:lnTo>
                  <a:close/>
                </a:path>
                <a:path w="7734300" h="8890000">
                  <a:moveTo>
                    <a:pt x="2661370" y="8864600"/>
                  </a:moveTo>
                  <a:lnTo>
                    <a:pt x="851017" y="8864600"/>
                  </a:lnTo>
                  <a:lnTo>
                    <a:pt x="747936" y="8851900"/>
                  </a:lnTo>
                  <a:lnTo>
                    <a:pt x="3720027" y="8851900"/>
                  </a:lnTo>
                  <a:lnTo>
                    <a:pt x="2661370" y="8864600"/>
                  </a:lnTo>
                  <a:close/>
                </a:path>
                <a:path w="7734300" h="8890000">
                  <a:moveTo>
                    <a:pt x="1685426" y="8877300"/>
                  </a:moveTo>
                  <a:lnTo>
                    <a:pt x="1218329" y="8877300"/>
                  </a:lnTo>
                  <a:lnTo>
                    <a:pt x="1166254" y="8864600"/>
                  </a:lnTo>
                  <a:lnTo>
                    <a:pt x="1737382" y="8864600"/>
                  </a:lnTo>
                  <a:lnTo>
                    <a:pt x="1685426" y="8877300"/>
                  </a:lnTo>
                  <a:close/>
                </a:path>
                <a:path w="7734300" h="8890000">
                  <a:moveTo>
                    <a:pt x="7637145" y="8890000"/>
                  </a:moveTo>
                  <a:lnTo>
                    <a:pt x="7587272" y="8890000"/>
                  </a:lnTo>
                  <a:lnTo>
                    <a:pt x="7535837" y="8877300"/>
                  </a:lnTo>
                  <a:lnTo>
                    <a:pt x="7686947" y="8877300"/>
                  </a:lnTo>
                  <a:lnTo>
                    <a:pt x="7637145" y="8890000"/>
                  </a:lnTo>
                  <a:close/>
                </a:path>
              </a:pathLst>
            </a:custGeom>
            <a:solidFill>
              <a:srgbClr val="24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9144055" y="790609"/>
            <a:ext cx="7810500" cy="4343400"/>
            <a:chOff x="9144055" y="790609"/>
            <a:chExt cx="7810500" cy="4343400"/>
          </a:xfrm>
        </p:grpSpPr>
        <p:sp>
          <p:nvSpPr>
            <p:cNvPr id="6" name="object 6"/>
            <p:cNvSpPr/>
            <p:nvPr/>
          </p:nvSpPr>
          <p:spPr>
            <a:xfrm>
              <a:off x="9175072" y="841129"/>
              <a:ext cx="7740650" cy="4267835"/>
            </a:xfrm>
            <a:custGeom>
              <a:avLst/>
              <a:gdLst/>
              <a:ahLst/>
              <a:cxnLst/>
              <a:rect l="l" t="t" r="r" b="b"/>
              <a:pathLst>
                <a:path w="7740650" h="4267835">
                  <a:moveTo>
                    <a:pt x="7740585" y="4267363"/>
                  </a:moveTo>
                  <a:lnTo>
                    <a:pt x="0" y="4244046"/>
                  </a:lnTo>
                  <a:lnTo>
                    <a:pt x="0" y="1520506"/>
                  </a:lnTo>
                  <a:lnTo>
                    <a:pt x="54377" y="58292"/>
                  </a:lnTo>
                  <a:lnTo>
                    <a:pt x="3853372" y="0"/>
                  </a:lnTo>
                  <a:lnTo>
                    <a:pt x="7682323" y="15544"/>
                  </a:lnTo>
                  <a:lnTo>
                    <a:pt x="7740585" y="4267363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144055" y="790609"/>
              <a:ext cx="7810500" cy="4343400"/>
            </a:xfrm>
            <a:custGeom>
              <a:avLst/>
              <a:gdLst/>
              <a:ahLst/>
              <a:cxnLst/>
              <a:rect l="l" t="t" r="r" b="b"/>
              <a:pathLst>
                <a:path w="7810500" h="4343400">
                  <a:moveTo>
                    <a:pt x="6569666" y="12699"/>
                  </a:moveTo>
                  <a:lnTo>
                    <a:pt x="4851902" y="12699"/>
                  </a:lnTo>
                  <a:lnTo>
                    <a:pt x="4899539" y="0"/>
                  </a:lnTo>
                  <a:lnTo>
                    <a:pt x="6519944" y="0"/>
                  </a:lnTo>
                  <a:lnTo>
                    <a:pt x="6569666" y="12699"/>
                  </a:lnTo>
                  <a:close/>
                </a:path>
                <a:path w="7810500" h="4343400">
                  <a:moveTo>
                    <a:pt x="7164609" y="25399"/>
                  </a:moveTo>
                  <a:lnTo>
                    <a:pt x="1890178" y="25399"/>
                  </a:lnTo>
                  <a:lnTo>
                    <a:pt x="2472301" y="12699"/>
                  </a:lnTo>
                  <a:lnTo>
                    <a:pt x="7115148" y="12699"/>
                  </a:lnTo>
                  <a:lnTo>
                    <a:pt x="7164609" y="25399"/>
                  </a:lnTo>
                  <a:close/>
                </a:path>
                <a:path w="7810500" h="4343400">
                  <a:moveTo>
                    <a:pt x="7362451" y="38099"/>
                  </a:moveTo>
                  <a:lnTo>
                    <a:pt x="1142741" y="38099"/>
                  </a:lnTo>
                  <a:lnTo>
                    <a:pt x="1197257" y="25399"/>
                  </a:lnTo>
                  <a:lnTo>
                    <a:pt x="7312990" y="25399"/>
                  </a:lnTo>
                  <a:lnTo>
                    <a:pt x="7362451" y="38099"/>
                  </a:lnTo>
                  <a:close/>
                </a:path>
                <a:path w="7810500" h="4343400">
                  <a:moveTo>
                    <a:pt x="7641525" y="50799"/>
                  </a:moveTo>
                  <a:lnTo>
                    <a:pt x="948722" y="50799"/>
                  </a:lnTo>
                  <a:lnTo>
                    <a:pt x="995996" y="38099"/>
                  </a:lnTo>
                  <a:lnTo>
                    <a:pt x="7611732" y="38099"/>
                  </a:lnTo>
                  <a:lnTo>
                    <a:pt x="7641525" y="50799"/>
                  </a:lnTo>
                  <a:close/>
                </a:path>
                <a:path w="7810500" h="4343400">
                  <a:moveTo>
                    <a:pt x="7810443" y="4292599"/>
                  </a:moveTo>
                  <a:lnTo>
                    <a:pt x="7744413" y="4292599"/>
                  </a:lnTo>
                  <a:lnTo>
                    <a:pt x="7747266" y="4254499"/>
                  </a:lnTo>
                  <a:lnTo>
                    <a:pt x="7749754" y="4216399"/>
                  </a:lnTo>
                  <a:lnTo>
                    <a:pt x="7751514" y="4190999"/>
                  </a:lnTo>
                  <a:lnTo>
                    <a:pt x="7752182" y="4165599"/>
                  </a:lnTo>
                  <a:lnTo>
                    <a:pt x="7749882" y="4051299"/>
                  </a:lnTo>
                  <a:lnTo>
                    <a:pt x="7748791" y="4000499"/>
                  </a:lnTo>
                  <a:lnTo>
                    <a:pt x="7747769" y="3949699"/>
                  </a:lnTo>
                  <a:lnTo>
                    <a:pt x="7746841" y="3898899"/>
                  </a:lnTo>
                  <a:lnTo>
                    <a:pt x="7745357" y="3784599"/>
                  </a:lnTo>
                  <a:lnTo>
                    <a:pt x="7744848" y="3733799"/>
                  </a:lnTo>
                  <a:lnTo>
                    <a:pt x="7744526" y="3682999"/>
                  </a:lnTo>
                  <a:lnTo>
                    <a:pt x="7744413" y="3632199"/>
                  </a:lnTo>
                  <a:lnTo>
                    <a:pt x="7745190" y="3581399"/>
                  </a:lnTo>
                  <a:lnTo>
                    <a:pt x="7748608" y="3479799"/>
                  </a:lnTo>
                  <a:lnTo>
                    <a:pt x="7749385" y="3428999"/>
                  </a:lnTo>
                  <a:lnTo>
                    <a:pt x="7748297" y="3378199"/>
                  </a:lnTo>
                  <a:lnTo>
                    <a:pt x="7747862" y="3340099"/>
                  </a:lnTo>
                  <a:lnTo>
                    <a:pt x="7746682" y="3289299"/>
                  </a:lnTo>
                  <a:lnTo>
                    <a:pt x="7744941" y="3238499"/>
                  </a:lnTo>
                  <a:lnTo>
                    <a:pt x="7742828" y="3200399"/>
                  </a:lnTo>
                  <a:lnTo>
                    <a:pt x="7740529" y="3149599"/>
                  </a:lnTo>
                  <a:lnTo>
                    <a:pt x="7739612" y="3136899"/>
                  </a:lnTo>
                  <a:lnTo>
                    <a:pt x="7738653" y="3124199"/>
                  </a:lnTo>
                  <a:lnTo>
                    <a:pt x="7737657" y="3111499"/>
                  </a:lnTo>
                  <a:lnTo>
                    <a:pt x="7736624" y="3086099"/>
                  </a:lnTo>
                  <a:lnTo>
                    <a:pt x="7735557" y="3060699"/>
                  </a:lnTo>
                  <a:lnTo>
                    <a:pt x="7734459" y="3022599"/>
                  </a:lnTo>
                  <a:lnTo>
                    <a:pt x="7733332" y="2984499"/>
                  </a:lnTo>
                  <a:lnTo>
                    <a:pt x="7730999" y="2908299"/>
                  </a:lnTo>
                  <a:lnTo>
                    <a:pt x="7728577" y="2806699"/>
                  </a:lnTo>
                  <a:lnTo>
                    <a:pt x="7726085" y="2705099"/>
                  </a:lnTo>
                  <a:lnTo>
                    <a:pt x="7718373" y="2324099"/>
                  </a:lnTo>
                  <a:lnTo>
                    <a:pt x="7715785" y="2184399"/>
                  </a:lnTo>
                  <a:lnTo>
                    <a:pt x="7713220" y="2031999"/>
                  </a:lnTo>
                  <a:lnTo>
                    <a:pt x="7710697" y="1892299"/>
                  </a:lnTo>
                  <a:lnTo>
                    <a:pt x="7708232" y="1739899"/>
                  </a:lnTo>
                  <a:lnTo>
                    <a:pt x="7705847" y="1600199"/>
                  </a:lnTo>
                  <a:lnTo>
                    <a:pt x="7703557" y="1460499"/>
                  </a:lnTo>
                  <a:lnTo>
                    <a:pt x="7700346" y="1244599"/>
                  </a:lnTo>
                  <a:lnTo>
                    <a:pt x="7697456" y="1054099"/>
                  </a:lnTo>
                  <a:lnTo>
                    <a:pt x="7694952" y="876299"/>
                  </a:lnTo>
                  <a:lnTo>
                    <a:pt x="7692895" y="736599"/>
                  </a:lnTo>
                  <a:lnTo>
                    <a:pt x="7691348" y="609599"/>
                  </a:lnTo>
                  <a:lnTo>
                    <a:pt x="7690631" y="558799"/>
                  </a:lnTo>
                  <a:lnTo>
                    <a:pt x="7690074" y="495299"/>
                  </a:lnTo>
                  <a:lnTo>
                    <a:pt x="7690035" y="482599"/>
                  </a:lnTo>
                  <a:lnTo>
                    <a:pt x="7686151" y="431799"/>
                  </a:lnTo>
                  <a:lnTo>
                    <a:pt x="7670614" y="241299"/>
                  </a:lnTo>
                  <a:lnTo>
                    <a:pt x="7666730" y="190499"/>
                  </a:lnTo>
                  <a:lnTo>
                    <a:pt x="7662862" y="152399"/>
                  </a:lnTo>
                  <a:lnTo>
                    <a:pt x="7653260" y="139699"/>
                  </a:lnTo>
                  <a:lnTo>
                    <a:pt x="7632193" y="126999"/>
                  </a:lnTo>
                  <a:lnTo>
                    <a:pt x="7570185" y="126999"/>
                  </a:lnTo>
                  <a:lnTo>
                    <a:pt x="7558871" y="114299"/>
                  </a:lnTo>
                  <a:lnTo>
                    <a:pt x="7496780" y="114299"/>
                  </a:lnTo>
                  <a:lnTo>
                    <a:pt x="7396524" y="101599"/>
                  </a:lnTo>
                  <a:lnTo>
                    <a:pt x="7295681" y="101599"/>
                  </a:lnTo>
                  <a:lnTo>
                    <a:pt x="7245285" y="88899"/>
                  </a:lnTo>
                  <a:lnTo>
                    <a:pt x="6946952" y="88899"/>
                  </a:lnTo>
                  <a:lnTo>
                    <a:pt x="6897365" y="76199"/>
                  </a:lnTo>
                  <a:lnTo>
                    <a:pt x="6499547" y="76199"/>
                  </a:lnTo>
                  <a:lnTo>
                    <a:pt x="6250910" y="63499"/>
                  </a:lnTo>
                  <a:lnTo>
                    <a:pt x="706825" y="63499"/>
                  </a:lnTo>
                  <a:lnTo>
                    <a:pt x="756509" y="50799"/>
                  </a:lnTo>
                  <a:lnTo>
                    <a:pt x="7690450" y="50799"/>
                  </a:lnTo>
                  <a:lnTo>
                    <a:pt x="7713340" y="63499"/>
                  </a:lnTo>
                  <a:lnTo>
                    <a:pt x="7715646" y="88899"/>
                  </a:lnTo>
                  <a:lnTo>
                    <a:pt x="7718802" y="139699"/>
                  </a:lnTo>
                  <a:lnTo>
                    <a:pt x="7721108" y="165099"/>
                  </a:lnTo>
                  <a:lnTo>
                    <a:pt x="7725365" y="215899"/>
                  </a:lnTo>
                  <a:lnTo>
                    <a:pt x="7729063" y="266699"/>
                  </a:lnTo>
                  <a:lnTo>
                    <a:pt x="7732574" y="317499"/>
                  </a:lnTo>
                  <a:lnTo>
                    <a:pt x="7736272" y="368299"/>
                  </a:lnTo>
                  <a:lnTo>
                    <a:pt x="7740529" y="431799"/>
                  </a:lnTo>
                  <a:lnTo>
                    <a:pt x="7740692" y="444499"/>
                  </a:lnTo>
                  <a:lnTo>
                    <a:pt x="7740892" y="469899"/>
                  </a:lnTo>
                  <a:lnTo>
                    <a:pt x="7741517" y="520699"/>
                  </a:lnTo>
                  <a:lnTo>
                    <a:pt x="7742428" y="584199"/>
                  </a:lnTo>
                  <a:lnTo>
                    <a:pt x="7743604" y="673099"/>
                  </a:lnTo>
                  <a:lnTo>
                    <a:pt x="7745028" y="761999"/>
                  </a:lnTo>
                  <a:lnTo>
                    <a:pt x="7747586" y="927099"/>
                  </a:lnTo>
                  <a:lnTo>
                    <a:pt x="7749546" y="1041399"/>
                  </a:lnTo>
                  <a:lnTo>
                    <a:pt x="7751687" y="1168399"/>
                  </a:lnTo>
                  <a:lnTo>
                    <a:pt x="7753991" y="1308099"/>
                  </a:lnTo>
                  <a:lnTo>
                    <a:pt x="7756440" y="1447799"/>
                  </a:lnTo>
                  <a:lnTo>
                    <a:pt x="7759013" y="1587499"/>
                  </a:lnTo>
                  <a:lnTo>
                    <a:pt x="7761693" y="1727199"/>
                  </a:lnTo>
                  <a:lnTo>
                    <a:pt x="7764461" y="1879599"/>
                  </a:lnTo>
                  <a:lnTo>
                    <a:pt x="7767297" y="2019299"/>
                  </a:lnTo>
                  <a:lnTo>
                    <a:pt x="7768735" y="2095499"/>
                  </a:lnTo>
                  <a:lnTo>
                    <a:pt x="7770184" y="2158999"/>
                  </a:lnTo>
                  <a:lnTo>
                    <a:pt x="7771640" y="2235199"/>
                  </a:lnTo>
                  <a:lnTo>
                    <a:pt x="7780410" y="2616199"/>
                  </a:lnTo>
                  <a:lnTo>
                    <a:pt x="7781855" y="2666999"/>
                  </a:lnTo>
                  <a:lnTo>
                    <a:pt x="7783289" y="2730499"/>
                  </a:lnTo>
                  <a:lnTo>
                    <a:pt x="7786116" y="2832099"/>
                  </a:lnTo>
                  <a:lnTo>
                    <a:pt x="7788870" y="2908299"/>
                  </a:lnTo>
                  <a:lnTo>
                    <a:pt x="7791533" y="2984499"/>
                  </a:lnTo>
                  <a:lnTo>
                    <a:pt x="7792825" y="3022599"/>
                  </a:lnTo>
                  <a:lnTo>
                    <a:pt x="7794087" y="3047999"/>
                  </a:lnTo>
                  <a:lnTo>
                    <a:pt x="7795317" y="3073399"/>
                  </a:lnTo>
                  <a:lnTo>
                    <a:pt x="7796513" y="3086099"/>
                  </a:lnTo>
                  <a:lnTo>
                    <a:pt x="7797672" y="3098799"/>
                  </a:lnTo>
                  <a:lnTo>
                    <a:pt x="7798791" y="3111499"/>
                  </a:lnTo>
                  <a:lnTo>
                    <a:pt x="7803350" y="3162299"/>
                  </a:lnTo>
                  <a:lnTo>
                    <a:pt x="7806560" y="3213099"/>
                  </a:lnTo>
                  <a:lnTo>
                    <a:pt x="7808614" y="3263899"/>
                  </a:lnTo>
                  <a:lnTo>
                    <a:pt x="7809705" y="3314699"/>
                  </a:lnTo>
                  <a:lnTo>
                    <a:pt x="7809946" y="3352799"/>
                  </a:lnTo>
                  <a:lnTo>
                    <a:pt x="7809898" y="3390899"/>
                  </a:lnTo>
                  <a:lnTo>
                    <a:pt x="7809770" y="3416299"/>
                  </a:lnTo>
                  <a:lnTo>
                    <a:pt x="7809128" y="3467099"/>
                  </a:lnTo>
                  <a:lnTo>
                    <a:pt x="7807458" y="3568699"/>
                  </a:lnTo>
                  <a:lnTo>
                    <a:pt x="7806816" y="3619499"/>
                  </a:lnTo>
                  <a:lnTo>
                    <a:pt x="7806624" y="3657599"/>
                  </a:lnTo>
                  <a:lnTo>
                    <a:pt x="7806698" y="3733799"/>
                  </a:lnTo>
                  <a:lnTo>
                    <a:pt x="7807092" y="3784599"/>
                  </a:lnTo>
                  <a:lnTo>
                    <a:pt x="7807710" y="3835399"/>
                  </a:lnTo>
                  <a:lnTo>
                    <a:pt x="7808520" y="3886199"/>
                  </a:lnTo>
                  <a:lnTo>
                    <a:pt x="7809490" y="3949699"/>
                  </a:lnTo>
                  <a:lnTo>
                    <a:pt x="7810443" y="3987799"/>
                  </a:lnTo>
                  <a:lnTo>
                    <a:pt x="7810443" y="4292599"/>
                  </a:lnTo>
                  <a:close/>
                </a:path>
                <a:path w="7810500" h="4343400">
                  <a:moveTo>
                    <a:pt x="4690480" y="76199"/>
                  </a:moveTo>
                  <a:lnTo>
                    <a:pt x="462501" y="76199"/>
                  </a:lnTo>
                  <a:lnTo>
                    <a:pt x="510938" y="63499"/>
                  </a:lnTo>
                  <a:lnTo>
                    <a:pt x="4819454" y="63499"/>
                  </a:lnTo>
                  <a:lnTo>
                    <a:pt x="4690480" y="76199"/>
                  </a:lnTo>
                  <a:close/>
                </a:path>
                <a:path w="7810500" h="4343400">
                  <a:moveTo>
                    <a:pt x="1468740" y="88899"/>
                  </a:moveTo>
                  <a:lnTo>
                    <a:pt x="269818" y="88899"/>
                  </a:lnTo>
                  <a:lnTo>
                    <a:pt x="317900" y="76199"/>
                  </a:lnTo>
                  <a:lnTo>
                    <a:pt x="1520971" y="76199"/>
                  </a:lnTo>
                  <a:lnTo>
                    <a:pt x="1468740" y="88899"/>
                  </a:lnTo>
                  <a:close/>
                </a:path>
                <a:path w="7810500" h="4343400">
                  <a:moveTo>
                    <a:pt x="2146871" y="88899"/>
                  </a:moveTo>
                  <a:lnTo>
                    <a:pt x="1886582" y="88899"/>
                  </a:lnTo>
                  <a:lnTo>
                    <a:pt x="1782122" y="76199"/>
                  </a:lnTo>
                  <a:lnTo>
                    <a:pt x="2580547" y="76199"/>
                  </a:lnTo>
                  <a:lnTo>
                    <a:pt x="2146871" y="88899"/>
                  </a:lnTo>
                  <a:close/>
                </a:path>
                <a:path w="7810500" h="4343400">
                  <a:moveTo>
                    <a:pt x="1156664" y="101599"/>
                  </a:moveTo>
                  <a:lnTo>
                    <a:pt x="121285" y="101599"/>
                  </a:lnTo>
                  <a:lnTo>
                    <a:pt x="166487" y="88899"/>
                  </a:lnTo>
                  <a:lnTo>
                    <a:pt x="1207589" y="88899"/>
                  </a:lnTo>
                  <a:lnTo>
                    <a:pt x="1156664" y="101599"/>
                  </a:lnTo>
                  <a:close/>
                </a:path>
                <a:path w="7810500" h="4343400">
                  <a:moveTo>
                    <a:pt x="858904" y="114299"/>
                  </a:moveTo>
                  <a:lnTo>
                    <a:pt x="38786" y="114299"/>
                  </a:lnTo>
                  <a:lnTo>
                    <a:pt x="79052" y="101599"/>
                  </a:lnTo>
                  <a:lnTo>
                    <a:pt x="957137" y="101599"/>
                  </a:lnTo>
                  <a:lnTo>
                    <a:pt x="858904" y="114299"/>
                  </a:lnTo>
                  <a:close/>
                </a:path>
                <a:path w="7810500" h="4343400">
                  <a:moveTo>
                    <a:pt x="7810443" y="4343399"/>
                  </a:moveTo>
                  <a:lnTo>
                    <a:pt x="7611732" y="4343399"/>
                  </a:lnTo>
                  <a:lnTo>
                    <a:pt x="7561378" y="4330699"/>
                  </a:lnTo>
                  <a:lnTo>
                    <a:pt x="6398906" y="4330699"/>
                  </a:lnTo>
                  <a:lnTo>
                    <a:pt x="6349546" y="4317999"/>
                  </a:lnTo>
                  <a:lnTo>
                    <a:pt x="5759931" y="4317999"/>
                  </a:lnTo>
                  <a:lnTo>
                    <a:pt x="5439427" y="4305299"/>
                  </a:lnTo>
                  <a:lnTo>
                    <a:pt x="46554" y="4305299"/>
                  </a:lnTo>
                  <a:lnTo>
                    <a:pt x="28529" y="4292599"/>
                  </a:lnTo>
                  <a:lnTo>
                    <a:pt x="15966" y="4279899"/>
                  </a:lnTo>
                  <a:lnTo>
                    <a:pt x="9958" y="4267199"/>
                  </a:lnTo>
                  <a:lnTo>
                    <a:pt x="11597" y="4254499"/>
                  </a:lnTo>
                  <a:lnTo>
                    <a:pt x="23622" y="4190999"/>
                  </a:lnTo>
                  <a:lnTo>
                    <a:pt x="28563" y="4140199"/>
                  </a:lnTo>
                  <a:lnTo>
                    <a:pt x="28656" y="4089399"/>
                  </a:lnTo>
                  <a:lnTo>
                    <a:pt x="26139" y="4038599"/>
                  </a:lnTo>
                  <a:lnTo>
                    <a:pt x="23249" y="3987799"/>
                  </a:lnTo>
                  <a:lnTo>
                    <a:pt x="21874" y="3936999"/>
                  </a:lnTo>
                  <a:lnTo>
                    <a:pt x="20173" y="3886199"/>
                  </a:lnTo>
                  <a:lnTo>
                    <a:pt x="18285" y="3835399"/>
                  </a:lnTo>
                  <a:lnTo>
                    <a:pt x="16351" y="3784599"/>
                  </a:lnTo>
                  <a:lnTo>
                    <a:pt x="14510" y="3733799"/>
                  </a:lnTo>
                  <a:lnTo>
                    <a:pt x="12902" y="3695699"/>
                  </a:lnTo>
                  <a:lnTo>
                    <a:pt x="11667" y="3644899"/>
                  </a:lnTo>
                  <a:lnTo>
                    <a:pt x="10944" y="3594099"/>
                  </a:lnTo>
                  <a:lnTo>
                    <a:pt x="10874" y="3543299"/>
                  </a:lnTo>
                  <a:lnTo>
                    <a:pt x="11597" y="3492499"/>
                  </a:lnTo>
                  <a:lnTo>
                    <a:pt x="11195" y="3479799"/>
                  </a:lnTo>
                  <a:lnTo>
                    <a:pt x="10782" y="3454399"/>
                  </a:lnTo>
                  <a:lnTo>
                    <a:pt x="10358" y="3441699"/>
                  </a:lnTo>
                  <a:lnTo>
                    <a:pt x="9483" y="3390899"/>
                  </a:lnTo>
                  <a:lnTo>
                    <a:pt x="9035" y="3352799"/>
                  </a:lnTo>
                  <a:lnTo>
                    <a:pt x="8582" y="3327399"/>
                  </a:lnTo>
                  <a:lnTo>
                    <a:pt x="8124" y="3289299"/>
                  </a:lnTo>
                  <a:lnTo>
                    <a:pt x="7665" y="3238499"/>
                  </a:lnTo>
                  <a:lnTo>
                    <a:pt x="7204" y="3200399"/>
                  </a:lnTo>
                  <a:lnTo>
                    <a:pt x="6744" y="3149599"/>
                  </a:lnTo>
                  <a:lnTo>
                    <a:pt x="5829" y="3060699"/>
                  </a:lnTo>
                  <a:lnTo>
                    <a:pt x="4931" y="2946399"/>
                  </a:lnTo>
                  <a:lnTo>
                    <a:pt x="4062" y="2832099"/>
                  </a:lnTo>
                  <a:lnTo>
                    <a:pt x="3232" y="2705099"/>
                  </a:lnTo>
                  <a:lnTo>
                    <a:pt x="2451" y="2578099"/>
                  </a:lnTo>
                  <a:lnTo>
                    <a:pt x="1731" y="2438399"/>
                  </a:lnTo>
                  <a:lnTo>
                    <a:pt x="1083" y="2298699"/>
                  </a:lnTo>
                  <a:lnTo>
                    <a:pt x="270" y="2095499"/>
                  </a:lnTo>
                  <a:lnTo>
                    <a:pt x="89" y="2031999"/>
                  </a:lnTo>
                  <a:lnTo>
                    <a:pt x="0" y="1142999"/>
                  </a:lnTo>
                  <a:lnTo>
                    <a:pt x="588" y="1015999"/>
                  </a:lnTo>
                  <a:lnTo>
                    <a:pt x="945" y="965199"/>
                  </a:lnTo>
                  <a:lnTo>
                    <a:pt x="1350" y="914399"/>
                  </a:lnTo>
                  <a:lnTo>
                    <a:pt x="1931" y="850899"/>
                  </a:lnTo>
                  <a:lnTo>
                    <a:pt x="2310" y="812799"/>
                  </a:lnTo>
                  <a:lnTo>
                    <a:pt x="2867" y="761999"/>
                  </a:lnTo>
                  <a:lnTo>
                    <a:pt x="3478" y="723899"/>
                  </a:lnTo>
                  <a:lnTo>
                    <a:pt x="4143" y="685799"/>
                  </a:lnTo>
                  <a:lnTo>
                    <a:pt x="4864" y="647699"/>
                  </a:lnTo>
                  <a:lnTo>
                    <a:pt x="5643" y="609599"/>
                  </a:lnTo>
                  <a:lnTo>
                    <a:pt x="6480" y="584199"/>
                  </a:lnTo>
                  <a:lnTo>
                    <a:pt x="7378" y="546099"/>
                  </a:lnTo>
                  <a:lnTo>
                    <a:pt x="8337" y="533399"/>
                  </a:lnTo>
                  <a:lnTo>
                    <a:pt x="9359" y="507999"/>
                  </a:lnTo>
                  <a:lnTo>
                    <a:pt x="10445" y="495299"/>
                  </a:lnTo>
                  <a:lnTo>
                    <a:pt x="11597" y="482599"/>
                  </a:lnTo>
                  <a:lnTo>
                    <a:pt x="13296" y="444499"/>
                  </a:lnTo>
                  <a:lnTo>
                    <a:pt x="13782" y="380999"/>
                  </a:lnTo>
                  <a:lnTo>
                    <a:pt x="15481" y="355599"/>
                  </a:lnTo>
                  <a:lnTo>
                    <a:pt x="19001" y="304799"/>
                  </a:lnTo>
                  <a:lnTo>
                    <a:pt x="23249" y="241299"/>
                  </a:lnTo>
                  <a:lnTo>
                    <a:pt x="27497" y="190499"/>
                  </a:lnTo>
                  <a:lnTo>
                    <a:pt x="31017" y="126999"/>
                  </a:lnTo>
                  <a:lnTo>
                    <a:pt x="34902" y="114299"/>
                  </a:lnTo>
                  <a:lnTo>
                    <a:pt x="653863" y="114299"/>
                  </a:lnTo>
                  <a:lnTo>
                    <a:pt x="601925" y="126999"/>
                  </a:lnTo>
                  <a:lnTo>
                    <a:pt x="395053" y="126999"/>
                  </a:lnTo>
                  <a:lnTo>
                    <a:pt x="343644" y="139699"/>
                  </a:lnTo>
                  <a:lnTo>
                    <a:pt x="190441" y="139699"/>
                  </a:lnTo>
                  <a:lnTo>
                    <a:pt x="139773" y="152399"/>
                  </a:lnTo>
                  <a:lnTo>
                    <a:pt x="101418" y="152399"/>
                  </a:lnTo>
                  <a:lnTo>
                    <a:pt x="93346" y="177799"/>
                  </a:lnTo>
                  <a:lnTo>
                    <a:pt x="89280" y="203199"/>
                  </a:lnTo>
                  <a:lnTo>
                    <a:pt x="86973" y="241299"/>
                  </a:lnTo>
                  <a:lnTo>
                    <a:pt x="83817" y="330199"/>
                  </a:lnTo>
                  <a:lnTo>
                    <a:pt x="81511" y="368299"/>
                  </a:lnTo>
                  <a:lnTo>
                    <a:pt x="79281" y="419099"/>
                  </a:lnTo>
                  <a:lnTo>
                    <a:pt x="76620" y="469899"/>
                  </a:lnTo>
                  <a:lnTo>
                    <a:pt x="70866" y="558799"/>
                  </a:lnTo>
                  <a:lnTo>
                    <a:pt x="68204" y="609599"/>
                  </a:lnTo>
                  <a:lnTo>
                    <a:pt x="65975" y="660399"/>
                  </a:lnTo>
                  <a:lnTo>
                    <a:pt x="65132" y="660399"/>
                  </a:lnTo>
                  <a:lnTo>
                    <a:pt x="64363" y="673099"/>
                  </a:lnTo>
                  <a:lnTo>
                    <a:pt x="63664" y="698499"/>
                  </a:lnTo>
                  <a:lnTo>
                    <a:pt x="63034" y="711199"/>
                  </a:lnTo>
                  <a:lnTo>
                    <a:pt x="62472" y="736599"/>
                  </a:lnTo>
                  <a:lnTo>
                    <a:pt x="61975" y="774699"/>
                  </a:lnTo>
                  <a:lnTo>
                    <a:pt x="61541" y="812799"/>
                  </a:lnTo>
                  <a:lnTo>
                    <a:pt x="61168" y="850899"/>
                  </a:lnTo>
                  <a:lnTo>
                    <a:pt x="60856" y="888999"/>
                  </a:lnTo>
                  <a:lnTo>
                    <a:pt x="60402" y="977899"/>
                  </a:lnTo>
                  <a:lnTo>
                    <a:pt x="60293" y="1015999"/>
                  </a:lnTo>
                  <a:lnTo>
                    <a:pt x="60182" y="1079499"/>
                  </a:lnTo>
                  <a:lnTo>
                    <a:pt x="60276" y="1333499"/>
                  </a:lnTo>
                  <a:lnTo>
                    <a:pt x="60415" y="1396999"/>
                  </a:lnTo>
                  <a:lnTo>
                    <a:pt x="60596" y="1460499"/>
                  </a:lnTo>
                  <a:lnTo>
                    <a:pt x="61072" y="1600199"/>
                  </a:lnTo>
                  <a:lnTo>
                    <a:pt x="61363" y="1676399"/>
                  </a:lnTo>
                  <a:lnTo>
                    <a:pt x="61688" y="1739899"/>
                  </a:lnTo>
                  <a:lnTo>
                    <a:pt x="62045" y="1816099"/>
                  </a:lnTo>
                  <a:lnTo>
                    <a:pt x="62431" y="1892299"/>
                  </a:lnTo>
                  <a:lnTo>
                    <a:pt x="64234" y="2184399"/>
                  </a:lnTo>
                  <a:lnTo>
                    <a:pt x="65264" y="2324099"/>
                  </a:lnTo>
                  <a:lnTo>
                    <a:pt x="66360" y="2463799"/>
                  </a:lnTo>
                  <a:lnTo>
                    <a:pt x="67506" y="2603499"/>
                  </a:lnTo>
                  <a:lnTo>
                    <a:pt x="68688" y="2730499"/>
                  </a:lnTo>
                  <a:lnTo>
                    <a:pt x="69891" y="2844799"/>
                  </a:lnTo>
                  <a:lnTo>
                    <a:pt x="70496" y="2908299"/>
                  </a:lnTo>
                  <a:lnTo>
                    <a:pt x="72299" y="3060699"/>
                  </a:lnTo>
                  <a:lnTo>
                    <a:pt x="72890" y="3098799"/>
                  </a:lnTo>
                  <a:lnTo>
                    <a:pt x="73473" y="3149599"/>
                  </a:lnTo>
                  <a:lnTo>
                    <a:pt x="74047" y="3187699"/>
                  </a:lnTo>
                  <a:lnTo>
                    <a:pt x="74608" y="3213099"/>
                  </a:lnTo>
                  <a:lnTo>
                    <a:pt x="75157" y="3251199"/>
                  </a:lnTo>
                  <a:lnTo>
                    <a:pt x="76204" y="3301999"/>
                  </a:lnTo>
                  <a:lnTo>
                    <a:pt x="77175" y="3327399"/>
                  </a:lnTo>
                  <a:lnTo>
                    <a:pt x="77627" y="3340099"/>
                  </a:lnTo>
                  <a:lnTo>
                    <a:pt x="77740" y="3428999"/>
                  </a:lnTo>
                  <a:lnTo>
                    <a:pt x="78113" y="3505199"/>
                  </a:lnTo>
                  <a:lnTo>
                    <a:pt x="78778" y="3555999"/>
                  </a:lnTo>
                  <a:lnTo>
                    <a:pt x="79875" y="3606799"/>
                  </a:lnTo>
                  <a:lnTo>
                    <a:pt x="81511" y="3657599"/>
                  </a:lnTo>
                  <a:lnTo>
                    <a:pt x="82319" y="3708399"/>
                  </a:lnTo>
                  <a:lnTo>
                    <a:pt x="84246" y="3759199"/>
                  </a:lnTo>
                  <a:lnTo>
                    <a:pt x="86545" y="3809999"/>
                  </a:lnTo>
                  <a:lnTo>
                    <a:pt x="88472" y="3848099"/>
                  </a:lnTo>
                  <a:lnTo>
                    <a:pt x="89280" y="3898899"/>
                  </a:lnTo>
                  <a:lnTo>
                    <a:pt x="89248" y="3949699"/>
                  </a:lnTo>
                  <a:lnTo>
                    <a:pt x="89031" y="4000499"/>
                  </a:lnTo>
                  <a:lnTo>
                    <a:pt x="88441" y="4051299"/>
                  </a:lnTo>
                  <a:lnTo>
                    <a:pt x="87291" y="4102099"/>
                  </a:lnTo>
                  <a:lnTo>
                    <a:pt x="85395" y="4165599"/>
                  </a:lnTo>
                  <a:lnTo>
                    <a:pt x="85395" y="4190999"/>
                  </a:lnTo>
                  <a:lnTo>
                    <a:pt x="87641" y="4216399"/>
                  </a:lnTo>
                  <a:lnTo>
                    <a:pt x="94620" y="4229099"/>
                  </a:lnTo>
                  <a:lnTo>
                    <a:pt x="174552" y="4229099"/>
                  </a:lnTo>
                  <a:lnTo>
                    <a:pt x="230105" y="4241799"/>
                  </a:lnTo>
                  <a:lnTo>
                    <a:pt x="841761" y="4241799"/>
                  </a:lnTo>
                  <a:lnTo>
                    <a:pt x="891941" y="4254499"/>
                  </a:lnTo>
                  <a:lnTo>
                    <a:pt x="6555256" y="4254499"/>
                  </a:lnTo>
                  <a:lnTo>
                    <a:pt x="6608673" y="4267199"/>
                  </a:lnTo>
                  <a:lnTo>
                    <a:pt x="6924090" y="4267199"/>
                  </a:lnTo>
                  <a:lnTo>
                    <a:pt x="6974963" y="4279899"/>
                  </a:lnTo>
                  <a:lnTo>
                    <a:pt x="7229332" y="4279899"/>
                  </a:lnTo>
                  <a:lnTo>
                    <a:pt x="7280205" y="4292599"/>
                  </a:lnTo>
                  <a:lnTo>
                    <a:pt x="7810443" y="4292599"/>
                  </a:lnTo>
                  <a:lnTo>
                    <a:pt x="7810443" y="4343399"/>
                  </a:lnTo>
                  <a:close/>
                </a:path>
                <a:path w="7810500" h="4343400">
                  <a:moveTo>
                    <a:pt x="691222" y="4241799"/>
                  </a:moveTo>
                  <a:lnTo>
                    <a:pt x="444813" y="4241799"/>
                  </a:lnTo>
                  <a:lnTo>
                    <a:pt x="494303" y="4229099"/>
                  </a:lnTo>
                  <a:lnTo>
                    <a:pt x="642563" y="4229099"/>
                  </a:lnTo>
                  <a:lnTo>
                    <a:pt x="691222" y="4241799"/>
                  </a:lnTo>
                  <a:close/>
                </a:path>
                <a:path w="7810500" h="4343400">
                  <a:moveTo>
                    <a:pt x="5919100" y="4254499"/>
                  </a:moveTo>
                  <a:lnTo>
                    <a:pt x="2920347" y="4254499"/>
                  </a:lnTo>
                  <a:lnTo>
                    <a:pt x="4012782" y="4241799"/>
                  </a:lnTo>
                  <a:lnTo>
                    <a:pt x="5866249" y="4241799"/>
                  </a:lnTo>
                  <a:lnTo>
                    <a:pt x="5919100" y="4254499"/>
                  </a:lnTo>
                  <a:close/>
                </a:path>
                <a:path w="7810500" h="4343400">
                  <a:moveTo>
                    <a:pt x="6235269" y="4254499"/>
                  </a:moveTo>
                  <a:lnTo>
                    <a:pt x="5971817" y="4254499"/>
                  </a:lnTo>
                  <a:lnTo>
                    <a:pt x="6077064" y="4241799"/>
                  </a:lnTo>
                  <a:lnTo>
                    <a:pt x="6182418" y="4241799"/>
                  </a:lnTo>
                  <a:lnTo>
                    <a:pt x="6235269" y="4254499"/>
                  </a:lnTo>
                  <a:close/>
                </a:path>
                <a:path w="7810500" h="4343400">
                  <a:moveTo>
                    <a:pt x="2687126" y="4317999"/>
                  </a:moveTo>
                  <a:lnTo>
                    <a:pt x="754009" y="4317999"/>
                  </a:lnTo>
                  <a:lnTo>
                    <a:pt x="703092" y="4305299"/>
                  </a:lnTo>
                  <a:lnTo>
                    <a:pt x="3756672" y="4305299"/>
                  </a:lnTo>
                  <a:lnTo>
                    <a:pt x="2687126" y="4317999"/>
                  </a:lnTo>
                  <a:close/>
                </a:path>
                <a:path w="7810500" h="4343400">
                  <a:moveTo>
                    <a:pt x="1776817" y="4330699"/>
                  </a:moveTo>
                  <a:lnTo>
                    <a:pt x="1123878" y="4330699"/>
                  </a:lnTo>
                  <a:lnTo>
                    <a:pt x="1017661" y="4317999"/>
                  </a:lnTo>
                  <a:lnTo>
                    <a:pt x="1825412" y="4317999"/>
                  </a:lnTo>
                  <a:lnTo>
                    <a:pt x="1776817" y="4330699"/>
                  </a:lnTo>
                  <a:close/>
                </a:path>
              </a:pathLst>
            </a:custGeom>
            <a:solidFill>
              <a:srgbClr val="24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9144107" y="5237625"/>
            <a:ext cx="7810500" cy="4432300"/>
            <a:chOff x="9144107" y="5237625"/>
            <a:chExt cx="7810500" cy="4432300"/>
          </a:xfrm>
        </p:grpSpPr>
        <p:sp>
          <p:nvSpPr>
            <p:cNvPr id="9" name="object 9"/>
            <p:cNvSpPr/>
            <p:nvPr/>
          </p:nvSpPr>
          <p:spPr>
            <a:xfrm>
              <a:off x="9175072" y="5288159"/>
              <a:ext cx="7740650" cy="4363085"/>
            </a:xfrm>
            <a:custGeom>
              <a:avLst/>
              <a:gdLst/>
              <a:ahLst/>
              <a:cxnLst/>
              <a:rect l="l" t="t" r="r" b="b"/>
              <a:pathLst>
                <a:path w="7740650" h="4363084">
                  <a:moveTo>
                    <a:pt x="7740585" y="4362651"/>
                  </a:moveTo>
                  <a:lnTo>
                    <a:pt x="0" y="4339328"/>
                  </a:lnTo>
                  <a:lnTo>
                    <a:pt x="0" y="1553566"/>
                  </a:lnTo>
                  <a:lnTo>
                    <a:pt x="54377" y="58307"/>
                  </a:lnTo>
                  <a:lnTo>
                    <a:pt x="3853372" y="0"/>
                  </a:lnTo>
                  <a:lnTo>
                    <a:pt x="7682323" y="15548"/>
                  </a:lnTo>
                  <a:lnTo>
                    <a:pt x="7740585" y="4362651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144107" y="5237625"/>
              <a:ext cx="7810500" cy="4432300"/>
            </a:xfrm>
            <a:custGeom>
              <a:avLst/>
              <a:gdLst/>
              <a:ahLst/>
              <a:cxnLst/>
              <a:rect l="l" t="t" r="r" b="b"/>
              <a:pathLst>
                <a:path w="7810500" h="4432300">
                  <a:moveTo>
                    <a:pt x="6569613" y="12700"/>
                  </a:moveTo>
                  <a:lnTo>
                    <a:pt x="4851849" y="12700"/>
                  </a:lnTo>
                  <a:lnTo>
                    <a:pt x="4899486" y="0"/>
                  </a:lnTo>
                  <a:lnTo>
                    <a:pt x="6519891" y="0"/>
                  </a:lnTo>
                  <a:lnTo>
                    <a:pt x="6569613" y="12700"/>
                  </a:lnTo>
                  <a:close/>
                </a:path>
                <a:path w="7810500" h="4432300">
                  <a:moveTo>
                    <a:pt x="7164556" y="25400"/>
                  </a:moveTo>
                  <a:lnTo>
                    <a:pt x="1890125" y="25400"/>
                  </a:lnTo>
                  <a:lnTo>
                    <a:pt x="2472248" y="12700"/>
                  </a:lnTo>
                  <a:lnTo>
                    <a:pt x="7115095" y="12700"/>
                  </a:lnTo>
                  <a:lnTo>
                    <a:pt x="7164556" y="25400"/>
                  </a:lnTo>
                  <a:close/>
                </a:path>
                <a:path w="7810500" h="4432300">
                  <a:moveTo>
                    <a:pt x="7362398" y="38100"/>
                  </a:moveTo>
                  <a:lnTo>
                    <a:pt x="1142688" y="38100"/>
                  </a:lnTo>
                  <a:lnTo>
                    <a:pt x="1197204" y="25400"/>
                  </a:lnTo>
                  <a:lnTo>
                    <a:pt x="7312937" y="25400"/>
                  </a:lnTo>
                  <a:lnTo>
                    <a:pt x="7362398" y="38100"/>
                  </a:lnTo>
                  <a:close/>
                </a:path>
                <a:path w="7810500" h="4432300">
                  <a:moveTo>
                    <a:pt x="7641472" y="50800"/>
                  </a:moveTo>
                  <a:lnTo>
                    <a:pt x="948669" y="50800"/>
                  </a:lnTo>
                  <a:lnTo>
                    <a:pt x="995943" y="38100"/>
                  </a:lnTo>
                  <a:lnTo>
                    <a:pt x="7611678" y="38100"/>
                  </a:lnTo>
                  <a:lnTo>
                    <a:pt x="7641472" y="50800"/>
                  </a:lnTo>
                  <a:close/>
                </a:path>
                <a:path w="7810500" h="4432300">
                  <a:moveTo>
                    <a:pt x="7810390" y="4381500"/>
                  </a:moveTo>
                  <a:lnTo>
                    <a:pt x="7744360" y="4381500"/>
                  </a:lnTo>
                  <a:lnTo>
                    <a:pt x="7747212" y="4343400"/>
                  </a:lnTo>
                  <a:lnTo>
                    <a:pt x="7749701" y="4318000"/>
                  </a:lnTo>
                  <a:lnTo>
                    <a:pt x="7751461" y="4279900"/>
                  </a:lnTo>
                  <a:lnTo>
                    <a:pt x="7752128" y="4254500"/>
                  </a:lnTo>
                  <a:lnTo>
                    <a:pt x="7750033" y="4152900"/>
                  </a:lnTo>
                  <a:lnTo>
                    <a:pt x="7749029" y="4102100"/>
                  </a:lnTo>
                  <a:lnTo>
                    <a:pt x="7748078" y="4051300"/>
                  </a:lnTo>
                  <a:lnTo>
                    <a:pt x="7747196" y="4013200"/>
                  </a:lnTo>
                  <a:lnTo>
                    <a:pt x="7746403" y="3962400"/>
                  </a:lnTo>
                  <a:lnTo>
                    <a:pt x="7745714" y="3911600"/>
                  </a:lnTo>
                  <a:lnTo>
                    <a:pt x="7745148" y="3860800"/>
                  </a:lnTo>
                  <a:lnTo>
                    <a:pt x="7744722" y="3810000"/>
                  </a:lnTo>
                  <a:lnTo>
                    <a:pt x="7744453" y="3759200"/>
                  </a:lnTo>
                  <a:lnTo>
                    <a:pt x="7744360" y="3708400"/>
                  </a:lnTo>
                  <a:lnTo>
                    <a:pt x="7745136" y="3657600"/>
                  </a:lnTo>
                  <a:lnTo>
                    <a:pt x="7748555" y="3556000"/>
                  </a:lnTo>
                  <a:lnTo>
                    <a:pt x="7749332" y="3505200"/>
                  </a:lnTo>
                  <a:lnTo>
                    <a:pt x="7748244" y="3454400"/>
                  </a:lnTo>
                  <a:lnTo>
                    <a:pt x="7747809" y="3416300"/>
                  </a:lnTo>
                  <a:lnTo>
                    <a:pt x="7746628" y="3365500"/>
                  </a:lnTo>
                  <a:lnTo>
                    <a:pt x="7744888" y="3314700"/>
                  </a:lnTo>
                  <a:lnTo>
                    <a:pt x="7742775" y="3263900"/>
                  </a:lnTo>
                  <a:lnTo>
                    <a:pt x="7740476" y="3225800"/>
                  </a:lnTo>
                  <a:lnTo>
                    <a:pt x="7738672" y="3200400"/>
                  </a:lnTo>
                  <a:lnTo>
                    <a:pt x="7737716" y="3175000"/>
                  </a:lnTo>
                  <a:lnTo>
                    <a:pt x="7736726" y="3162300"/>
                  </a:lnTo>
                  <a:lnTo>
                    <a:pt x="7735704" y="3136900"/>
                  </a:lnTo>
                  <a:lnTo>
                    <a:pt x="7734652" y="3098800"/>
                  </a:lnTo>
                  <a:lnTo>
                    <a:pt x="7733573" y="3060700"/>
                  </a:lnTo>
                  <a:lnTo>
                    <a:pt x="7731341" y="2984500"/>
                  </a:lnTo>
                  <a:lnTo>
                    <a:pt x="7730192" y="2946400"/>
                  </a:lnTo>
                  <a:lnTo>
                    <a:pt x="7727838" y="2844800"/>
                  </a:lnTo>
                  <a:lnTo>
                    <a:pt x="7726637" y="2794000"/>
                  </a:lnTo>
                  <a:lnTo>
                    <a:pt x="7725423" y="2730500"/>
                  </a:lnTo>
                  <a:lnTo>
                    <a:pt x="7724199" y="2679700"/>
                  </a:lnTo>
                  <a:lnTo>
                    <a:pt x="7719232" y="2425700"/>
                  </a:lnTo>
                  <a:lnTo>
                    <a:pt x="7714256" y="2146300"/>
                  </a:lnTo>
                  <a:lnTo>
                    <a:pt x="7711805" y="2006600"/>
                  </a:lnTo>
                  <a:lnTo>
                    <a:pt x="7709403" y="1854200"/>
                  </a:lnTo>
                  <a:lnTo>
                    <a:pt x="7707064" y="1714500"/>
                  </a:lnTo>
                  <a:lnTo>
                    <a:pt x="7704805" y="1574800"/>
                  </a:lnTo>
                  <a:lnTo>
                    <a:pt x="7701605" y="1358900"/>
                  </a:lnTo>
                  <a:lnTo>
                    <a:pt x="7698679" y="1168400"/>
                  </a:lnTo>
                  <a:lnTo>
                    <a:pt x="7696083" y="977900"/>
                  </a:lnTo>
                  <a:lnTo>
                    <a:pt x="7693874" y="825500"/>
                  </a:lnTo>
                  <a:lnTo>
                    <a:pt x="7692107" y="685800"/>
                  </a:lnTo>
                  <a:lnTo>
                    <a:pt x="7691202" y="609600"/>
                  </a:lnTo>
                  <a:lnTo>
                    <a:pt x="7690535" y="558800"/>
                  </a:lnTo>
                  <a:lnTo>
                    <a:pt x="7690123" y="520700"/>
                  </a:lnTo>
                  <a:lnTo>
                    <a:pt x="7690018" y="508000"/>
                  </a:lnTo>
                  <a:lnTo>
                    <a:pt x="7689982" y="495300"/>
                  </a:lnTo>
                  <a:lnTo>
                    <a:pt x="7666677" y="190500"/>
                  </a:lnTo>
                  <a:lnTo>
                    <a:pt x="7662808" y="152400"/>
                  </a:lnTo>
                  <a:lnTo>
                    <a:pt x="7653207" y="139700"/>
                  </a:lnTo>
                  <a:lnTo>
                    <a:pt x="7632139" y="127000"/>
                  </a:lnTo>
                  <a:lnTo>
                    <a:pt x="7570132" y="127000"/>
                  </a:lnTo>
                  <a:lnTo>
                    <a:pt x="7558818" y="114300"/>
                  </a:lnTo>
                  <a:lnTo>
                    <a:pt x="7496727" y="114300"/>
                  </a:lnTo>
                  <a:lnTo>
                    <a:pt x="7396470" y="101600"/>
                  </a:lnTo>
                  <a:lnTo>
                    <a:pt x="7295628" y="101600"/>
                  </a:lnTo>
                  <a:lnTo>
                    <a:pt x="7245231" y="88900"/>
                  </a:lnTo>
                  <a:lnTo>
                    <a:pt x="6946898" y="88900"/>
                  </a:lnTo>
                  <a:lnTo>
                    <a:pt x="6897312" y="76200"/>
                  </a:lnTo>
                  <a:lnTo>
                    <a:pt x="6499493" y="76200"/>
                  </a:lnTo>
                  <a:lnTo>
                    <a:pt x="6250857" y="63500"/>
                  </a:lnTo>
                  <a:lnTo>
                    <a:pt x="706772" y="63500"/>
                  </a:lnTo>
                  <a:lnTo>
                    <a:pt x="756456" y="50800"/>
                  </a:lnTo>
                  <a:lnTo>
                    <a:pt x="7690397" y="50800"/>
                  </a:lnTo>
                  <a:lnTo>
                    <a:pt x="7713287" y="63500"/>
                  </a:lnTo>
                  <a:lnTo>
                    <a:pt x="7715593" y="88900"/>
                  </a:lnTo>
                  <a:lnTo>
                    <a:pt x="7718749" y="139700"/>
                  </a:lnTo>
                  <a:lnTo>
                    <a:pt x="7721055" y="165100"/>
                  </a:lnTo>
                  <a:lnTo>
                    <a:pt x="7725312" y="215900"/>
                  </a:lnTo>
                  <a:lnTo>
                    <a:pt x="7729010" y="266700"/>
                  </a:lnTo>
                  <a:lnTo>
                    <a:pt x="7732521" y="330200"/>
                  </a:lnTo>
                  <a:lnTo>
                    <a:pt x="7736219" y="381000"/>
                  </a:lnTo>
                  <a:lnTo>
                    <a:pt x="7740476" y="431800"/>
                  </a:lnTo>
                  <a:lnTo>
                    <a:pt x="7740515" y="444500"/>
                  </a:lnTo>
                  <a:lnTo>
                    <a:pt x="7740633" y="457200"/>
                  </a:lnTo>
                  <a:lnTo>
                    <a:pt x="7740826" y="469900"/>
                  </a:lnTo>
                  <a:lnTo>
                    <a:pt x="7741429" y="520700"/>
                  </a:lnTo>
                  <a:lnTo>
                    <a:pt x="7742307" y="584200"/>
                  </a:lnTo>
                  <a:lnTo>
                    <a:pt x="7743443" y="673100"/>
                  </a:lnTo>
                  <a:lnTo>
                    <a:pt x="7745591" y="812800"/>
                  </a:lnTo>
                  <a:lnTo>
                    <a:pt x="7748218" y="990600"/>
                  </a:lnTo>
                  <a:lnTo>
                    <a:pt x="7750207" y="1104900"/>
                  </a:lnTo>
                  <a:lnTo>
                    <a:pt x="7752364" y="1244600"/>
                  </a:lnTo>
                  <a:lnTo>
                    <a:pt x="7754672" y="1371600"/>
                  </a:lnTo>
                  <a:lnTo>
                    <a:pt x="7757113" y="1511300"/>
                  </a:lnTo>
                  <a:lnTo>
                    <a:pt x="7759670" y="1663700"/>
                  </a:lnTo>
                  <a:lnTo>
                    <a:pt x="7762324" y="1803400"/>
                  </a:lnTo>
                  <a:lnTo>
                    <a:pt x="7765058" y="1955800"/>
                  </a:lnTo>
                  <a:lnTo>
                    <a:pt x="7767855" y="2095500"/>
                  </a:lnTo>
                  <a:lnTo>
                    <a:pt x="7769271" y="2171700"/>
                  </a:lnTo>
                  <a:lnTo>
                    <a:pt x="7770696" y="2235200"/>
                  </a:lnTo>
                  <a:lnTo>
                    <a:pt x="7772127" y="2311400"/>
                  </a:lnTo>
                  <a:lnTo>
                    <a:pt x="7780732" y="2692400"/>
                  </a:lnTo>
                  <a:lnTo>
                    <a:pt x="7784945" y="2844800"/>
                  </a:lnTo>
                  <a:lnTo>
                    <a:pt x="7787679" y="2946400"/>
                  </a:lnTo>
                  <a:lnTo>
                    <a:pt x="7790333" y="3022600"/>
                  </a:lnTo>
                  <a:lnTo>
                    <a:pt x="7791625" y="3060700"/>
                  </a:lnTo>
                  <a:lnTo>
                    <a:pt x="7792890" y="3086100"/>
                  </a:lnTo>
                  <a:lnTo>
                    <a:pt x="7794126" y="3111500"/>
                  </a:lnTo>
                  <a:lnTo>
                    <a:pt x="7795331" y="3136900"/>
                  </a:lnTo>
                  <a:lnTo>
                    <a:pt x="7796503" y="3162300"/>
                  </a:lnTo>
                  <a:lnTo>
                    <a:pt x="7797639" y="3175000"/>
                  </a:lnTo>
                  <a:lnTo>
                    <a:pt x="7798738" y="3187700"/>
                  </a:lnTo>
                  <a:lnTo>
                    <a:pt x="7803296" y="3238500"/>
                  </a:lnTo>
                  <a:lnTo>
                    <a:pt x="7806506" y="3289300"/>
                  </a:lnTo>
                  <a:lnTo>
                    <a:pt x="7808561" y="3340100"/>
                  </a:lnTo>
                  <a:lnTo>
                    <a:pt x="7809652" y="3390900"/>
                  </a:lnTo>
                  <a:lnTo>
                    <a:pt x="7809813" y="3416300"/>
                  </a:lnTo>
                  <a:lnTo>
                    <a:pt x="7809909" y="3454400"/>
                  </a:lnTo>
                  <a:lnTo>
                    <a:pt x="7809716" y="3492500"/>
                  </a:lnTo>
                  <a:lnTo>
                    <a:pt x="7809074" y="3556000"/>
                  </a:lnTo>
                  <a:lnTo>
                    <a:pt x="7807405" y="3657600"/>
                  </a:lnTo>
                  <a:lnTo>
                    <a:pt x="7806763" y="3708400"/>
                  </a:lnTo>
                  <a:lnTo>
                    <a:pt x="7806570" y="3746500"/>
                  </a:lnTo>
                  <a:lnTo>
                    <a:pt x="7806619" y="3810000"/>
                  </a:lnTo>
                  <a:lnTo>
                    <a:pt x="7806941" y="3860800"/>
                  </a:lnTo>
                  <a:lnTo>
                    <a:pt x="7807450" y="3911600"/>
                  </a:lnTo>
                  <a:lnTo>
                    <a:pt x="7808122" y="3962400"/>
                  </a:lnTo>
                  <a:lnTo>
                    <a:pt x="7808934" y="4013200"/>
                  </a:lnTo>
                  <a:lnTo>
                    <a:pt x="7809862" y="4051300"/>
                  </a:lnTo>
                  <a:lnTo>
                    <a:pt x="7810390" y="4076700"/>
                  </a:lnTo>
                  <a:lnTo>
                    <a:pt x="7810390" y="4381500"/>
                  </a:lnTo>
                  <a:close/>
                </a:path>
                <a:path w="7810500" h="4432300">
                  <a:moveTo>
                    <a:pt x="4690427" y="76200"/>
                  </a:moveTo>
                  <a:lnTo>
                    <a:pt x="462447" y="76200"/>
                  </a:lnTo>
                  <a:lnTo>
                    <a:pt x="510885" y="63500"/>
                  </a:lnTo>
                  <a:lnTo>
                    <a:pt x="4819401" y="63500"/>
                  </a:lnTo>
                  <a:lnTo>
                    <a:pt x="4690427" y="76200"/>
                  </a:lnTo>
                  <a:close/>
                </a:path>
                <a:path w="7810500" h="4432300">
                  <a:moveTo>
                    <a:pt x="1468687" y="88900"/>
                  </a:moveTo>
                  <a:lnTo>
                    <a:pt x="269765" y="88900"/>
                  </a:lnTo>
                  <a:lnTo>
                    <a:pt x="317847" y="76200"/>
                  </a:lnTo>
                  <a:lnTo>
                    <a:pt x="1520917" y="76200"/>
                  </a:lnTo>
                  <a:lnTo>
                    <a:pt x="1468687" y="88900"/>
                  </a:lnTo>
                  <a:close/>
                </a:path>
                <a:path w="7810500" h="4432300">
                  <a:moveTo>
                    <a:pt x="2146818" y="88900"/>
                  </a:moveTo>
                  <a:lnTo>
                    <a:pt x="1886529" y="88900"/>
                  </a:lnTo>
                  <a:lnTo>
                    <a:pt x="1782069" y="76200"/>
                  </a:lnTo>
                  <a:lnTo>
                    <a:pt x="2580494" y="76200"/>
                  </a:lnTo>
                  <a:lnTo>
                    <a:pt x="2146818" y="88900"/>
                  </a:lnTo>
                  <a:close/>
                </a:path>
                <a:path w="7810500" h="4432300">
                  <a:moveTo>
                    <a:pt x="1156611" y="101600"/>
                  </a:moveTo>
                  <a:lnTo>
                    <a:pt x="121231" y="101600"/>
                  </a:lnTo>
                  <a:lnTo>
                    <a:pt x="166434" y="88900"/>
                  </a:lnTo>
                  <a:lnTo>
                    <a:pt x="1207536" y="88900"/>
                  </a:lnTo>
                  <a:lnTo>
                    <a:pt x="1156611" y="101600"/>
                  </a:lnTo>
                  <a:close/>
                </a:path>
                <a:path w="7810500" h="4432300">
                  <a:moveTo>
                    <a:pt x="858851" y="114300"/>
                  </a:moveTo>
                  <a:lnTo>
                    <a:pt x="38732" y="114300"/>
                  </a:lnTo>
                  <a:lnTo>
                    <a:pt x="78999" y="101600"/>
                  </a:lnTo>
                  <a:lnTo>
                    <a:pt x="957084" y="101600"/>
                  </a:lnTo>
                  <a:lnTo>
                    <a:pt x="858851" y="114300"/>
                  </a:lnTo>
                  <a:close/>
                </a:path>
                <a:path w="7810500" h="4432300">
                  <a:moveTo>
                    <a:pt x="7810390" y="4432300"/>
                  </a:moveTo>
                  <a:lnTo>
                    <a:pt x="6599606" y="4432300"/>
                  </a:lnTo>
                  <a:lnTo>
                    <a:pt x="6549136" y="4419600"/>
                  </a:lnTo>
                  <a:lnTo>
                    <a:pt x="5907983" y="4419600"/>
                  </a:lnTo>
                  <a:lnTo>
                    <a:pt x="5858753" y="4406900"/>
                  </a:lnTo>
                  <a:lnTo>
                    <a:pt x="5759878" y="4406900"/>
                  </a:lnTo>
                  <a:lnTo>
                    <a:pt x="5439374" y="4394200"/>
                  </a:lnTo>
                  <a:lnTo>
                    <a:pt x="28476" y="4394200"/>
                  </a:lnTo>
                  <a:lnTo>
                    <a:pt x="15913" y="4381500"/>
                  </a:lnTo>
                  <a:lnTo>
                    <a:pt x="9905" y="4368800"/>
                  </a:lnTo>
                  <a:lnTo>
                    <a:pt x="11543" y="4343400"/>
                  </a:lnTo>
                  <a:lnTo>
                    <a:pt x="23569" y="4292600"/>
                  </a:lnTo>
                  <a:lnTo>
                    <a:pt x="28509" y="4229100"/>
                  </a:lnTo>
                  <a:lnTo>
                    <a:pt x="28603" y="4178300"/>
                  </a:lnTo>
                  <a:lnTo>
                    <a:pt x="26086" y="4127500"/>
                  </a:lnTo>
                  <a:lnTo>
                    <a:pt x="23196" y="4076700"/>
                  </a:lnTo>
                  <a:lnTo>
                    <a:pt x="21821" y="4025900"/>
                  </a:lnTo>
                  <a:lnTo>
                    <a:pt x="20120" y="3975100"/>
                  </a:lnTo>
                  <a:lnTo>
                    <a:pt x="18232" y="3924300"/>
                  </a:lnTo>
                  <a:lnTo>
                    <a:pt x="16298" y="3873500"/>
                  </a:lnTo>
                  <a:lnTo>
                    <a:pt x="14457" y="3822700"/>
                  </a:lnTo>
                  <a:lnTo>
                    <a:pt x="12848" y="3771900"/>
                  </a:lnTo>
                  <a:lnTo>
                    <a:pt x="11613" y="3721100"/>
                  </a:lnTo>
                  <a:lnTo>
                    <a:pt x="10891" y="3670300"/>
                  </a:lnTo>
                  <a:lnTo>
                    <a:pt x="10821" y="3619500"/>
                  </a:lnTo>
                  <a:lnTo>
                    <a:pt x="11543" y="3568700"/>
                  </a:lnTo>
                  <a:lnTo>
                    <a:pt x="10756" y="3543300"/>
                  </a:lnTo>
                  <a:lnTo>
                    <a:pt x="9070" y="3441700"/>
                  </a:lnTo>
                  <a:lnTo>
                    <a:pt x="7302" y="3289300"/>
                  </a:lnTo>
                  <a:lnTo>
                    <a:pt x="6412" y="3200400"/>
                  </a:lnTo>
                  <a:lnTo>
                    <a:pt x="5531" y="3098800"/>
                  </a:lnTo>
                  <a:lnTo>
                    <a:pt x="4668" y="2984500"/>
                  </a:lnTo>
                  <a:lnTo>
                    <a:pt x="3835" y="2870200"/>
                  </a:lnTo>
                  <a:lnTo>
                    <a:pt x="2294" y="2616200"/>
                  </a:lnTo>
                  <a:lnTo>
                    <a:pt x="1605" y="2476500"/>
                  </a:lnTo>
                  <a:lnTo>
                    <a:pt x="444" y="2209800"/>
                  </a:lnTo>
                  <a:lnTo>
                    <a:pt x="103" y="2095500"/>
                  </a:lnTo>
                  <a:lnTo>
                    <a:pt x="0" y="1155700"/>
                  </a:lnTo>
                  <a:lnTo>
                    <a:pt x="381" y="1066800"/>
                  </a:lnTo>
                  <a:lnTo>
                    <a:pt x="704" y="1016000"/>
                  </a:lnTo>
                  <a:lnTo>
                    <a:pt x="1072" y="965200"/>
                  </a:lnTo>
                  <a:lnTo>
                    <a:pt x="1485" y="901700"/>
                  </a:lnTo>
                  <a:lnTo>
                    <a:pt x="1944" y="863600"/>
                  </a:lnTo>
                  <a:lnTo>
                    <a:pt x="2452" y="812800"/>
                  </a:lnTo>
                  <a:lnTo>
                    <a:pt x="3008" y="762000"/>
                  </a:lnTo>
                  <a:lnTo>
                    <a:pt x="3615" y="723900"/>
                  </a:lnTo>
                  <a:lnTo>
                    <a:pt x="4273" y="685800"/>
                  </a:lnTo>
                  <a:lnTo>
                    <a:pt x="4984" y="647700"/>
                  </a:lnTo>
                  <a:lnTo>
                    <a:pt x="5750" y="609600"/>
                  </a:lnTo>
                  <a:lnTo>
                    <a:pt x="7447" y="558800"/>
                  </a:lnTo>
                  <a:lnTo>
                    <a:pt x="9375" y="508000"/>
                  </a:lnTo>
                  <a:lnTo>
                    <a:pt x="11543" y="482600"/>
                  </a:lnTo>
                  <a:lnTo>
                    <a:pt x="13243" y="457200"/>
                  </a:lnTo>
                  <a:lnTo>
                    <a:pt x="13728" y="381000"/>
                  </a:lnTo>
                  <a:lnTo>
                    <a:pt x="15428" y="355600"/>
                  </a:lnTo>
                  <a:lnTo>
                    <a:pt x="18948" y="304800"/>
                  </a:lnTo>
                  <a:lnTo>
                    <a:pt x="23196" y="241300"/>
                  </a:lnTo>
                  <a:lnTo>
                    <a:pt x="27444" y="190500"/>
                  </a:lnTo>
                  <a:lnTo>
                    <a:pt x="30964" y="127000"/>
                  </a:lnTo>
                  <a:lnTo>
                    <a:pt x="34848" y="114300"/>
                  </a:lnTo>
                  <a:lnTo>
                    <a:pt x="653810" y="114300"/>
                  </a:lnTo>
                  <a:lnTo>
                    <a:pt x="601871" y="127000"/>
                  </a:lnTo>
                  <a:lnTo>
                    <a:pt x="394999" y="127000"/>
                  </a:lnTo>
                  <a:lnTo>
                    <a:pt x="343590" y="139700"/>
                  </a:lnTo>
                  <a:lnTo>
                    <a:pt x="190387" y="139700"/>
                  </a:lnTo>
                  <a:lnTo>
                    <a:pt x="139720" y="152400"/>
                  </a:lnTo>
                  <a:lnTo>
                    <a:pt x="101364" y="152400"/>
                  </a:lnTo>
                  <a:lnTo>
                    <a:pt x="93292" y="177800"/>
                  </a:lnTo>
                  <a:lnTo>
                    <a:pt x="89226" y="203200"/>
                  </a:lnTo>
                  <a:lnTo>
                    <a:pt x="86920" y="241300"/>
                  </a:lnTo>
                  <a:lnTo>
                    <a:pt x="83764" y="330200"/>
                  </a:lnTo>
                  <a:lnTo>
                    <a:pt x="81458" y="381000"/>
                  </a:lnTo>
                  <a:lnTo>
                    <a:pt x="79228" y="419100"/>
                  </a:lnTo>
                  <a:lnTo>
                    <a:pt x="76567" y="469900"/>
                  </a:lnTo>
                  <a:lnTo>
                    <a:pt x="70813" y="571500"/>
                  </a:lnTo>
                  <a:lnTo>
                    <a:pt x="68151" y="622300"/>
                  </a:lnTo>
                  <a:lnTo>
                    <a:pt x="65921" y="660400"/>
                  </a:lnTo>
                  <a:lnTo>
                    <a:pt x="65094" y="673100"/>
                  </a:lnTo>
                  <a:lnTo>
                    <a:pt x="64337" y="685800"/>
                  </a:lnTo>
                  <a:lnTo>
                    <a:pt x="63648" y="698500"/>
                  </a:lnTo>
                  <a:lnTo>
                    <a:pt x="63025" y="723900"/>
                  </a:lnTo>
                  <a:lnTo>
                    <a:pt x="62468" y="749300"/>
                  </a:lnTo>
                  <a:lnTo>
                    <a:pt x="61973" y="787400"/>
                  </a:lnTo>
                  <a:lnTo>
                    <a:pt x="61540" y="812800"/>
                  </a:lnTo>
                  <a:lnTo>
                    <a:pt x="61166" y="850900"/>
                  </a:lnTo>
                  <a:lnTo>
                    <a:pt x="60850" y="901700"/>
                  </a:lnTo>
                  <a:lnTo>
                    <a:pt x="60590" y="939800"/>
                  </a:lnTo>
                  <a:lnTo>
                    <a:pt x="60385" y="990600"/>
                  </a:lnTo>
                  <a:lnTo>
                    <a:pt x="60231" y="1041400"/>
                  </a:lnTo>
                  <a:lnTo>
                    <a:pt x="60117" y="1104900"/>
                  </a:lnTo>
                  <a:lnTo>
                    <a:pt x="60240" y="1358900"/>
                  </a:lnTo>
                  <a:lnTo>
                    <a:pt x="60475" y="1473200"/>
                  </a:lnTo>
                  <a:lnTo>
                    <a:pt x="60676" y="1536700"/>
                  </a:lnTo>
                  <a:lnTo>
                    <a:pt x="61187" y="1676400"/>
                  </a:lnTo>
                  <a:lnTo>
                    <a:pt x="61493" y="1752600"/>
                  </a:lnTo>
                  <a:lnTo>
                    <a:pt x="61829" y="1816100"/>
                  </a:lnTo>
                  <a:lnTo>
                    <a:pt x="62195" y="1892300"/>
                  </a:lnTo>
                  <a:lnTo>
                    <a:pt x="63008" y="2044700"/>
                  </a:lnTo>
                  <a:lnTo>
                    <a:pt x="64907" y="2336800"/>
                  </a:lnTo>
                  <a:lnTo>
                    <a:pt x="65965" y="2476500"/>
                  </a:lnTo>
                  <a:lnTo>
                    <a:pt x="67077" y="2616200"/>
                  </a:lnTo>
                  <a:lnTo>
                    <a:pt x="69402" y="2870200"/>
                  </a:lnTo>
                  <a:lnTo>
                    <a:pt x="69994" y="2921000"/>
                  </a:lnTo>
                  <a:lnTo>
                    <a:pt x="70588" y="2984500"/>
                  </a:lnTo>
                  <a:lnTo>
                    <a:pt x="72355" y="3136900"/>
                  </a:lnTo>
                  <a:lnTo>
                    <a:pt x="72934" y="3175000"/>
                  </a:lnTo>
                  <a:lnTo>
                    <a:pt x="73506" y="3225800"/>
                  </a:lnTo>
                  <a:lnTo>
                    <a:pt x="74067" y="3263900"/>
                  </a:lnTo>
                  <a:lnTo>
                    <a:pt x="74617" y="3289300"/>
                  </a:lnTo>
                  <a:lnTo>
                    <a:pt x="75153" y="3327400"/>
                  </a:lnTo>
                  <a:lnTo>
                    <a:pt x="76179" y="3378200"/>
                  </a:lnTo>
                  <a:lnTo>
                    <a:pt x="77131" y="3403600"/>
                  </a:lnTo>
                  <a:lnTo>
                    <a:pt x="77574" y="3416300"/>
                  </a:lnTo>
                  <a:lnTo>
                    <a:pt x="77664" y="3505200"/>
                  </a:lnTo>
                  <a:lnTo>
                    <a:pt x="77880" y="3556000"/>
                  </a:lnTo>
                  <a:lnTo>
                    <a:pt x="78299" y="3606800"/>
                  </a:lnTo>
                  <a:lnTo>
                    <a:pt x="78989" y="3657600"/>
                  </a:lnTo>
                  <a:lnTo>
                    <a:pt x="80020" y="3695700"/>
                  </a:lnTo>
                  <a:lnTo>
                    <a:pt x="81458" y="3746500"/>
                  </a:lnTo>
                  <a:lnTo>
                    <a:pt x="82266" y="3797300"/>
                  </a:lnTo>
                  <a:lnTo>
                    <a:pt x="84192" y="3848100"/>
                  </a:lnTo>
                  <a:lnTo>
                    <a:pt x="86492" y="3898900"/>
                  </a:lnTo>
                  <a:lnTo>
                    <a:pt x="88418" y="3937000"/>
                  </a:lnTo>
                  <a:lnTo>
                    <a:pt x="89226" y="3987800"/>
                  </a:lnTo>
                  <a:lnTo>
                    <a:pt x="89152" y="4051300"/>
                  </a:lnTo>
                  <a:lnTo>
                    <a:pt x="88978" y="4102100"/>
                  </a:lnTo>
                  <a:lnTo>
                    <a:pt x="88387" y="4152900"/>
                  </a:lnTo>
                  <a:lnTo>
                    <a:pt x="87238" y="4203700"/>
                  </a:lnTo>
                  <a:lnTo>
                    <a:pt x="85342" y="4254500"/>
                  </a:lnTo>
                  <a:lnTo>
                    <a:pt x="85342" y="4292600"/>
                  </a:lnTo>
                  <a:lnTo>
                    <a:pt x="87588" y="4305300"/>
                  </a:lnTo>
                  <a:lnTo>
                    <a:pt x="94567" y="4318000"/>
                  </a:lnTo>
                  <a:lnTo>
                    <a:pt x="106644" y="4330700"/>
                  </a:lnTo>
                  <a:lnTo>
                    <a:pt x="741348" y="4330700"/>
                  </a:lnTo>
                  <a:lnTo>
                    <a:pt x="791528" y="4343400"/>
                  </a:lnTo>
                  <a:lnTo>
                    <a:pt x="1443043" y="4343400"/>
                  </a:lnTo>
                  <a:lnTo>
                    <a:pt x="1492757" y="4356100"/>
                  </a:lnTo>
                  <a:lnTo>
                    <a:pt x="6768872" y="4356100"/>
                  </a:lnTo>
                  <a:lnTo>
                    <a:pt x="6822289" y="4368800"/>
                  </a:lnTo>
                  <a:lnTo>
                    <a:pt x="7076657" y="4368800"/>
                  </a:lnTo>
                  <a:lnTo>
                    <a:pt x="7127531" y="4381500"/>
                  </a:lnTo>
                  <a:lnTo>
                    <a:pt x="7810390" y="4381500"/>
                  </a:lnTo>
                  <a:lnTo>
                    <a:pt x="7810390" y="4432300"/>
                  </a:lnTo>
                  <a:close/>
                </a:path>
                <a:path w="7810500" h="4432300">
                  <a:moveTo>
                    <a:pt x="5572026" y="4343400"/>
                  </a:moveTo>
                  <a:lnTo>
                    <a:pt x="4288229" y="4343400"/>
                  </a:lnTo>
                  <a:lnTo>
                    <a:pt x="4486536" y="4330700"/>
                  </a:lnTo>
                  <a:lnTo>
                    <a:pt x="5524025" y="4330700"/>
                  </a:lnTo>
                  <a:lnTo>
                    <a:pt x="5572026" y="4343400"/>
                  </a:lnTo>
                  <a:close/>
                </a:path>
                <a:path w="7810500" h="4432300">
                  <a:moveTo>
                    <a:pt x="6394951" y="4356100"/>
                  </a:moveTo>
                  <a:lnTo>
                    <a:pt x="2685138" y="4356100"/>
                  </a:lnTo>
                  <a:lnTo>
                    <a:pt x="2920294" y="4343400"/>
                  </a:lnTo>
                  <a:lnTo>
                    <a:pt x="6341533" y="4343400"/>
                  </a:lnTo>
                  <a:lnTo>
                    <a:pt x="6394951" y="4356100"/>
                  </a:lnTo>
                  <a:close/>
                </a:path>
                <a:path w="7810500" h="4432300">
                  <a:moveTo>
                    <a:pt x="4060427" y="4406900"/>
                  </a:moveTo>
                  <a:lnTo>
                    <a:pt x="392666" y="4406900"/>
                  </a:lnTo>
                  <a:lnTo>
                    <a:pt x="341114" y="4394200"/>
                  </a:lnTo>
                  <a:lnTo>
                    <a:pt x="4164097" y="4394200"/>
                  </a:lnTo>
                  <a:lnTo>
                    <a:pt x="4060427" y="4406900"/>
                  </a:lnTo>
                  <a:close/>
                </a:path>
                <a:path w="7810500" h="4432300">
                  <a:moveTo>
                    <a:pt x="5297484" y="4406900"/>
                  </a:moveTo>
                  <a:lnTo>
                    <a:pt x="4630139" y="4406900"/>
                  </a:lnTo>
                  <a:lnTo>
                    <a:pt x="4580376" y="4394200"/>
                  </a:lnTo>
                  <a:lnTo>
                    <a:pt x="5391336" y="4394200"/>
                  </a:lnTo>
                  <a:lnTo>
                    <a:pt x="5297484" y="4406900"/>
                  </a:lnTo>
                  <a:close/>
                </a:path>
                <a:path w="7810500" h="4432300">
                  <a:moveTo>
                    <a:pt x="2486935" y="4419600"/>
                  </a:moveTo>
                  <a:lnTo>
                    <a:pt x="1017608" y="4419600"/>
                  </a:lnTo>
                  <a:lnTo>
                    <a:pt x="858098" y="4406900"/>
                  </a:lnTo>
                  <a:lnTo>
                    <a:pt x="2687073" y="4406900"/>
                  </a:lnTo>
                  <a:lnTo>
                    <a:pt x="2486935" y="4419600"/>
                  </a:lnTo>
                  <a:close/>
                </a:path>
                <a:path w="7810500" h="4432300">
                  <a:moveTo>
                    <a:pt x="1545845" y="4432300"/>
                  </a:moveTo>
                  <a:lnTo>
                    <a:pt x="1492594" y="4432300"/>
                  </a:lnTo>
                  <a:lnTo>
                    <a:pt x="1439628" y="4419600"/>
                  </a:lnTo>
                  <a:lnTo>
                    <a:pt x="1598335" y="4419600"/>
                  </a:lnTo>
                  <a:lnTo>
                    <a:pt x="1545845" y="4432300"/>
                  </a:lnTo>
                  <a:close/>
                </a:path>
              </a:pathLst>
            </a:custGeom>
            <a:solidFill>
              <a:srgbClr val="24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4329648" y="5572858"/>
            <a:ext cx="4124325" cy="4109720"/>
            <a:chOff x="4329648" y="5572858"/>
            <a:chExt cx="4124325" cy="4109720"/>
          </a:xfrm>
        </p:grpSpPr>
        <p:sp>
          <p:nvSpPr>
            <p:cNvPr id="12" name="object 12"/>
            <p:cNvSpPr/>
            <p:nvPr/>
          </p:nvSpPr>
          <p:spPr>
            <a:xfrm>
              <a:off x="4329648" y="5572858"/>
              <a:ext cx="4124325" cy="4109720"/>
            </a:xfrm>
            <a:custGeom>
              <a:avLst/>
              <a:gdLst/>
              <a:ahLst/>
              <a:cxnLst/>
              <a:rect l="l" t="t" r="r" b="b"/>
              <a:pathLst>
                <a:path w="4124325" h="4109720">
                  <a:moveTo>
                    <a:pt x="3016577" y="4109091"/>
                  </a:moveTo>
                  <a:lnTo>
                    <a:pt x="2654666" y="4083551"/>
                  </a:lnTo>
                  <a:lnTo>
                    <a:pt x="12776" y="4083551"/>
                  </a:lnTo>
                  <a:lnTo>
                    <a:pt x="0" y="2815578"/>
                  </a:lnTo>
                  <a:lnTo>
                    <a:pt x="12776" y="0"/>
                  </a:lnTo>
                  <a:lnTo>
                    <a:pt x="911126" y="12770"/>
                  </a:lnTo>
                  <a:lnTo>
                    <a:pt x="1936071" y="0"/>
                  </a:lnTo>
                  <a:lnTo>
                    <a:pt x="4098400" y="0"/>
                  </a:lnTo>
                  <a:lnTo>
                    <a:pt x="4123953" y="477431"/>
                  </a:lnTo>
                  <a:lnTo>
                    <a:pt x="4098401" y="4083551"/>
                  </a:lnTo>
                  <a:lnTo>
                    <a:pt x="3016577" y="4109091"/>
                  </a:lnTo>
                  <a:close/>
                </a:path>
              </a:pathLst>
            </a:custGeom>
            <a:solidFill>
              <a:srgbClr val="B8C8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667417" y="5900072"/>
              <a:ext cx="3448685" cy="1691639"/>
            </a:xfrm>
            <a:custGeom>
              <a:avLst/>
              <a:gdLst/>
              <a:ahLst/>
              <a:cxnLst/>
              <a:rect l="l" t="t" r="r" b="b"/>
              <a:pathLst>
                <a:path w="3448684" h="1691640">
                  <a:moveTo>
                    <a:pt x="3242261" y="108008"/>
                  </a:moveTo>
                  <a:lnTo>
                    <a:pt x="1406781" y="108008"/>
                  </a:lnTo>
                  <a:lnTo>
                    <a:pt x="2209852" y="94402"/>
                  </a:lnTo>
                  <a:lnTo>
                    <a:pt x="2290882" y="79912"/>
                  </a:lnTo>
                  <a:lnTo>
                    <a:pt x="2429335" y="48033"/>
                  </a:lnTo>
                  <a:lnTo>
                    <a:pt x="2618194" y="1665"/>
                  </a:lnTo>
                  <a:lnTo>
                    <a:pt x="2711559" y="0"/>
                  </a:lnTo>
                  <a:lnTo>
                    <a:pt x="2926151" y="10620"/>
                  </a:lnTo>
                  <a:lnTo>
                    <a:pt x="3163712" y="56954"/>
                  </a:lnTo>
                  <a:lnTo>
                    <a:pt x="3242261" y="108008"/>
                  </a:lnTo>
                  <a:close/>
                </a:path>
                <a:path w="3448684" h="1691640">
                  <a:moveTo>
                    <a:pt x="20754" y="1672337"/>
                  </a:moveTo>
                  <a:lnTo>
                    <a:pt x="18025" y="1594557"/>
                  </a:lnTo>
                  <a:lnTo>
                    <a:pt x="14578" y="1492235"/>
                  </a:lnTo>
                  <a:lnTo>
                    <a:pt x="11622" y="1400144"/>
                  </a:lnTo>
                  <a:lnTo>
                    <a:pt x="9637" y="1334735"/>
                  </a:lnTo>
                  <a:lnTo>
                    <a:pt x="7797" y="1270844"/>
                  </a:lnTo>
                  <a:lnTo>
                    <a:pt x="6117" y="1208703"/>
                  </a:lnTo>
                  <a:lnTo>
                    <a:pt x="4609" y="1148543"/>
                  </a:lnTo>
                  <a:lnTo>
                    <a:pt x="3287" y="1090594"/>
                  </a:lnTo>
                  <a:lnTo>
                    <a:pt x="2163" y="1035089"/>
                  </a:lnTo>
                  <a:lnTo>
                    <a:pt x="1253" y="982259"/>
                  </a:lnTo>
                  <a:lnTo>
                    <a:pt x="567" y="932334"/>
                  </a:lnTo>
                  <a:lnTo>
                    <a:pt x="121" y="885547"/>
                  </a:lnTo>
                  <a:lnTo>
                    <a:pt x="0" y="802308"/>
                  </a:lnTo>
                  <a:lnTo>
                    <a:pt x="350" y="766319"/>
                  </a:lnTo>
                  <a:lnTo>
                    <a:pt x="1943" y="706758"/>
                  </a:lnTo>
                  <a:lnTo>
                    <a:pt x="4811" y="665296"/>
                  </a:lnTo>
                  <a:lnTo>
                    <a:pt x="39688" y="477247"/>
                  </a:lnTo>
                  <a:lnTo>
                    <a:pt x="89880" y="301812"/>
                  </a:lnTo>
                  <a:lnTo>
                    <a:pt x="134969" y="172199"/>
                  </a:lnTo>
                  <a:lnTo>
                    <a:pt x="154536" y="121615"/>
                  </a:lnTo>
                  <a:lnTo>
                    <a:pt x="231524" y="96957"/>
                  </a:lnTo>
                  <a:lnTo>
                    <a:pt x="413150" y="46789"/>
                  </a:lnTo>
                  <a:lnTo>
                    <a:pt x="625401" y="6826"/>
                  </a:lnTo>
                  <a:lnTo>
                    <a:pt x="794268" y="12778"/>
                  </a:lnTo>
                  <a:lnTo>
                    <a:pt x="958882" y="50615"/>
                  </a:lnTo>
                  <a:lnTo>
                    <a:pt x="1161777" y="80800"/>
                  </a:lnTo>
                  <a:lnTo>
                    <a:pt x="1334046" y="100781"/>
                  </a:lnTo>
                  <a:lnTo>
                    <a:pt x="1406781" y="108008"/>
                  </a:lnTo>
                  <a:lnTo>
                    <a:pt x="3242261" y="108008"/>
                  </a:lnTo>
                  <a:lnTo>
                    <a:pt x="3325986" y="162427"/>
                  </a:lnTo>
                  <a:lnTo>
                    <a:pt x="3395999" y="319543"/>
                  </a:lnTo>
                  <a:lnTo>
                    <a:pt x="1575584" y="319543"/>
                  </a:lnTo>
                  <a:lnTo>
                    <a:pt x="1539419" y="331084"/>
                  </a:lnTo>
                  <a:lnTo>
                    <a:pt x="1448353" y="364836"/>
                  </a:lnTo>
                  <a:lnTo>
                    <a:pt x="1328530" y="419492"/>
                  </a:lnTo>
                  <a:lnTo>
                    <a:pt x="1206093" y="493745"/>
                  </a:lnTo>
                  <a:lnTo>
                    <a:pt x="1112753" y="606105"/>
                  </a:lnTo>
                  <a:lnTo>
                    <a:pt x="1056943" y="744594"/>
                  </a:lnTo>
                  <a:lnTo>
                    <a:pt x="1029891" y="862179"/>
                  </a:lnTo>
                  <a:lnTo>
                    <a:pt x="1022824" y="911826"/>
                  </a:lnTo>
                  <a:lnTo>
                    <a:pt x="1429689" y="935819"/>
                  </a:lnTo>
                  <a:lnTo>
                    <a:pt x="3435824" y="935819"/>
                  </a:lnTo>
                  <a:lnTo>
                    <a:pt x="3435315" y="946759"/>
                  </a:lnTo>
                  <a:lnTo>
                    <a:pt x="3422780" y="1224959"/>
                  </a:lnTo>
                  <a:lnTo>
                    <a:pt x="3420034" y="1289181"/>
                  </a:lnTo>
                  <a:lnTo>
                    <a:pt x="2393074" y="1289181"/>
                  </a:lnTo>
                  <a:lnTo>
                    <a:pt x="1516752" y="1290248"/>
                  </a:lnTo>
                  <a:lnTo>
                    <a:pt x="1242154" y="1307494"/>
                  </a:lnTo>
                  <a:lnTo>
                    <a:pt x="855057" y="1362422"/>
                  </a:lnTo>
                  <a:lnTo>
                    <a:pt x="413200" y="1476454"/>
                  </a:lnTo>
                  <a:lnTo>
                    <a:pt x="367192" y="1492796"/>
                  </a:lnTo>
                  <a:lnTo>
                    <a:pt x="321689" y="1510765"/>
                  </a:lnTo>
                  <a:lnTo>
                    <a:pt x="276731" y="1530244"/>
                  </a:lnTo>
                  <a:lnTo>
                    <a:pt x="232361" y="1551118"/>
                  </a:lnTo>
                  <a:lnTo>
                    <a:pt x="188619" y="1573270"/>
                  </a:lnTo>
                  <a:lnTo>
                    <a:pt x="145546" y="1596584"/>
                  </a:lnTo>
                  <a:lnTo>
                    <a:pt x="103184" y="1620944"/>
                  </a:lnTo>
                  <a:lnTo>
                    <a:pt x="61572" y="1646234"/>
                  </a:lnTo>
                  <a:lnTo>
                    <a:pt x="20754" y="1672337"/>
                  </a:lnTo>
                  <a:close/>
                </a:path>
                <a:path w="3448684" h="1691640">
                  <a:moveTo>
                    <a:pt x="3435824" y="935819"/>
                  </a:moveTo>
                  <a:lnTo>
                    <a:pt x="1429689" y="935819"/>
                  </a:lnTo>
                  <a:lnTo>
                    <a:pt x="2495831" y="911826"/>
                  </a:lnTo>
                  <a:lnTo>
                    <a:pt x="2497887" y="900063"/>
                  </a:lnTo>
                  <a:lnTo>
                    <a:pt x="2496667" y="860135"/>
                  </a:lnTo>
                  <a:lnTo>
                    <a:pt x="2481083" y="785083"/>
                  </a:lnTo>
                  <a:lnTo>
                    <a:pt x="2440050" y="667948"/>
                  </a:lnTo>
                  <a:lnTo>
                    <a:pt x="2355446" y="539925"/>
                  </a:lnTo>
                  <a:lnTo>
                    <a:pt x="2244006" y="440920"/>
                  </a:lnTo>
                  <a:lnTo>
                    <a:pt x="2146928" y="377039"/>
                  </a:lnTo>
                  <a:lnTo>
                    <a:pt x="2105414" y="354388"/>
                  </a:lnTo>
                  <a:lnTo>
                    <a:pt x="1818243" y="335501"/>
                  </a:lnTo>
                  <a:lnTo>
                    <a:pt x="1819633" y="329314"/>
                  </a:lnTo>
                  <a:lnTo>
                    <a:pt x="1724204" y="329314"/>
                  </a:lnTo>
                  <a:lnTo>
                    <a:pt x="1575584" y="319543"/>
                  </a:lnTo>
                  <a:lnTo>
                    <a:pt x="3395999" y="319543"/>
                  </a:lnTo>
                  <a:lnTo>
                    <a:pt x="3396805" y="321351"/>
                  </a:lnTo>
                  <a:lnTo>
                    <a:pt x="3433172" y="485285"/>
                  </a:lnTo>
                  <a:lnTo>
                    <a:pt x="3446570" y="613507"/>
                  </a:lnTo>
                  <a:lnTo>
                    <a:pt x="3448484" y="665296"/>
                  </a:lnTo>
                  <a:lnTo>
                    <a:pt x="3444721" y="744594"/>
                  </a:lnTo>
                  <a:lnTo>
                    <a:pt x="3435824" y="935819"/>
                  </a:lnTo>
                  <a:close/>
                </a:path>
                <a:path w="3448684" h="1691640">
                  <a:moveTo>
                    <a:pt x="3409768" y="1529357"/>
                  </a:moveTo>
                  <a:lnTo>
                    <a:pt x="3138034" y="1440816"/>
                  </a:lnTo>
                  <a:lnTo>
                    <a:pt x="2801087" y="1363924"/>
                  </a:lnTo>
                  <a:lnTo>
                    <a:pt x="2514307" y="1309704"/>
                  </a:lnTo>
                  <a:lnTo>
                    <a:pt x="2393074" y="1289181"/>
                  </a:lnTo>
                  <a:lnTo>
                    <a:pt x="3420034" y="1289181"/>
                  </a:lnTo>
                  <a:lnTo>
                    <a:pt x="3409768" y="1529357"/>
                  </a:lnTo>
                  <a:close/>
                </a:path>
                <a:path w="3448684" h="1691640">
                  <a:moveTo>
                    <a:pt x="1797809" y="1691045"/>
                  </a:moveTo>
                  <a:lnTo>
                    <a:pt x="1731214" y="1679752"/>
                  </a:lnTo>
                  <a:lnTo>
                    <a:pt x="1688191" y="1633052"/>
                  </a:lnTo>
                  <a:lnTo>
                    <a:pt x="1678538" y="1606285"/>
                  </a:lnTo>
                  <a:lnTo>
                    <a:pt x="1681261" y="1580417"/>
                  </a:lnTo>
                  <a:lnTo>
                    <a:pt x="1707352" y="1529050"/>
                  </a:lnTo>
                  <a:lnTo>
                    <a:pt x="1752351" y="1501244"/>
                  </a:lnTo>
                  <a:lnTo>
                    <a:pt x="1789189" y="1492235"/>
                  </a:lnTo>
                  <a:lnTo>
                    <a:pt x="1827631" y="1495751"/>
                  </a:lnTo>
                  <a:lnTo>
                    <a:pt x="1852402" y="1507803"/>
                  </a:lnTo>
                  <a:lnTo>
                    <a:pt x="1875939" y="1527771"/>
                  </a:lnTo>
                  <a:lnTo>
                    <a:pt x="1893491" y="1556431"/>
                  </a:lnTo>
                  <a:lnTo>
                    <a:pt x="1900303" y="1594557"/>
                  </a:lnTo>
                  <a:lnTo>
                    <a:pt x="1890936" y="1630419"/>
                  </a:lnTo>
                  <a:lnTo>
                    <a:pt x="1850095" y="1679671"/>
                  </a:lnTo>
                  <a:lnTo>
                    <a:pt x="1797809" y="1691045"/>
                  </a:lnTo>
                  <a:close/>
                </a:path>
              </a:pathLst>
            </a:custGeom>
            <a:solidFill>
              <a:srgbClr val="A68A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330319" y="6219607"/>
              <a:ext cx="4112260" cy="3441700"/>
            </a:xfrm>
            <a:custGeom>
              <a:avLst/>
              <a:gdLst/>
              <a:ahLst/>
              <a:cxnLst/>
              <a:rect l="l" t="t" r="r" b="b"/>
              <a:pathLst>
                <a:path w="4112259" h="3441700">
                  <a:moveTo>
                    <a:pt x="1766787" y="616276"/>
                  </a:moveTo>
                  <a:lnTo>
                    <a:pt x="1359921" y="592283"/>
                  </a:lnTo>
                  <a:lnTo>
                    <a:pt x="1366989" y="542636"/>
                  </a:lnTo>
                  <a:lnTo>
                    <a:pt x="1394041" y="425051"/>
                  </a:lnTo>
                  <a:lnTo>
                    <a:pt x="1449850" y="286562"/>
                  </a:lnTo>
                  <a:lnTo>
                    <a:pt x="1543190" y="174202"/>
                  </a:lnTo>
                  <a:lnTo>
                    <a:pt x="1665628" y="99949"/>
                  </a:lnTo>
                  <a:lnTo>
                    <a:pt x="1785451" y="45292"/>
                  </a:lnTo>
                  <a:lnTo>
                    <a:pt x="1876517" y="11541"/>
                  </a:lnTo>
                  <a:lnTo>
                    <a:pt x="1912682" y="0"/>
                  </a:lnTo>
                  <a:lnTo>
                    <a:pt x="2061301" y="9770"/>
                  </a:lnTo>
                  <a:lnTo>
                    <a:pt x="2126163" y="145829"/>
                  </a:lnTo>
                  <a:lnTo>
                    <a:pt x="2608634" y="145829"/>
                  </a:lnTo>
                  <a:lnTo>
                    <a:pt x="2692552" y="220382"/>
                  </a:lnTo>
                  <a:lnTo>
                    <a:pt x="2777156" y="348405"/>
                  </a:lnTo>
                  <a:lnTo>
                    <a:pt x="2818187" y="465540"/>
                  </a:lnTo>
                  <a:lnTo>
                    <a:pt x="2818311" y="466137"/>
                  </a:lnTo>
                  <a:lnTo>
                    <a:pt x="2161468" y="466137"/>
                  </a:lnTo>
                  <a:lnTo>
                    <a:pt x="2144359" y="467150"/>
                  </a:lnTo>
                  <a:lnTo>
                    <a:pt x="2102911" y="472129"/>
                  </a:lnTo>
                  <a:lnTo>
                    <a:pt x="2051937" y="483984"/>
                  </a:lnTo>
                  <a:lnTo>
                    <a:pt x="2006255" y="505623"/>
                  </a:lnTo>
                  <a:lnTo>
                    <a:pt x="1977325" y="537707"/>
                  </a:lnTo>
                  <a:lnTo>
                    <a:pt x="1958616" y="600500"/>
                  </a:lnTo>
                  <a:lnTo>
                    <a:pt x="1958260" y="611958"/>
                  </a:lnTo>
                  <a:lnTo>
                    <a:pt x="1766787" y="616276"/>
                  </a:lnTo>
                  <a:close/>
                </a:path>
                <a:path w="4112259" h="3441700">
                  <a:moveTo>
                    <a:pt x="2608634" y="145829"/>
                  </a:moveTo>
                  <a:lnTo>
                    <a:pt x="2126163" y="145829"/>
                  </a:lnTo>
                  <a:lnTo>
                    <a:pt x="2155348" y="15958"/>
                  </a:lnTo>
                  <a:lnTo>
                    <a:pt x="2442519" y="34845"/>
                  </a:lnTo>
                  <a:lnTo>
                    <a:pt x="2484034" y="57496"/>
                  </a:lnTo>
                  <a:lnTo>
                    <a:pt x="2581111" y="121377"/>
                  </a:lnTo>
                  <a:lnTo>
                    <a:pt x="2608634" y="145829"/>
                  </a:lnTo>
                  <a:close/>
                </a:path>
                <a:path w="4112259" h="3441700">
                  <a:moveTo>
                    <a:pt x="2294105" y="604405"/>
                  </a:moveTo>
                  <a:lnTo>
                    <a:pt x="2277435" y="547239"/>
                  </a:lnTo>
                  <a:lnTo>
                    <a:pt x="2228138" y="497073"/>
                  </a:lnTo>
                  <a:lnTo>
                    <a:pt x="2171697" y="469750"/>
                  </a:lnTo>
                  <a:lnTo>
                    <a:pt x="2161468" y="466137"/>
                  </a:lnTo>
                  <a:lnTo>
                    <a:pt x="2818311" y="466137"/>
                  </a:lnTo>
                  <a:lnTo>
                    <a:pt x="2833768" y="540592"/>
                  </a:lnTo>
                  <a:lnTo>
                    <a:pt x="2834986" y="580520"/>
                  </a:lnTo>
                  <a:lnTo>
                    <a:pt x="2832923" y="592283"/>
                  </a:lnTo>
                  <a:lnTo>
                    <a:pt x="2294105" y="604405"/>
                  </a:lnTo>
                  <a:close/>
                </a:path>
                <a:path w="4112259" h="3441700">
                  <a:moveTo>
                    <a:pt x="0" y="2021318"/>
                  </a:moveTo>
                  <a:lnTo>
                    <a:pt x="1760" y="1633995"/>
                  </a:lnTo>
                  <a:lnTo>
                    <a:pt x="35866" y="1602890"/>
                  </a:lnTo>
                  <a:lnTo>
                    <a:pt x="71470" y="1571379"/>
                  </a:lnTo>
                  <a:lnTo>
                    <a:pt x="108517" y="1539621"/>
                  </a:lnTo>
                  <a:lnTo>
                    <a:pt x="146948" y="1507776"/>
                  </a:lnTo>
                  <a:lnTo>
                    <a:pt x="186707" y="1476002"/>
                  </a:lnTo>
                  <a:lnTo>
                    <a:pt x="227735" y="1444457"/>
                  </a:lnTo>
                  <a:lnTo>
                    <a:pt x="269974" y="1413302"/>
                  </a:lnTo>
                  <a:lnTo>
                    <a:pt x="313368" y="1382694"/>
                  </a:lnTo>
                  <a:lnTo>
                    <a:pt x="357860" y="1352794"/>
                  </a:lnTo>
                  <a:lnTo>
                    <a:pt x="398678" y="1326690"/>
                  </a:lnTo>
                  <a:lnTo>
                    <a:pt x="440290" y="1301401"/>
                  </a:lnTo>
                  <a:lnTo>
                    <a:pt x="482652" y="1277041"/>
                  </a:lnTo>
                  <a:lnTo>
                    <a:pt x="525725" y="1253727"/>
                  </a:lnTo>
                  <a:lnTo>
                    <a:pt x="569467" y="1231575"/>
                  </a:lnTo>
                  <a:lnTo>
                    <a:pt x="613837" y="1210701"/>
                  </a:lnTo>
                  <a:lnTo>
                    <a:pt x="658795" y="1191222"/>
                  </a:lnTo>
                  <a:lnTo>
                    <a:pt x="704298" y="1173253"/>
                  </a:lnTo>
                  <a:lnTo>
                    <a:pt x="750306" y="1156910"/>
                  </a:lnTo>
                  <a:lnTo>
                    <a:pt x="1192163" y="1042879"/>
                  </a:lnTo>
                  <a:lnTo>
                    <a:pt x="1579260" y="987951"/>
                  </a:lnTo>
                  <a:lnTo>
                    <a:pt x="1853858" y="970705"/>
                  </a:lnTo>
                  <a:lnTo>
                    <a:pt x="2730180" y="969638"/>
                  </a:lnTo>
                  <a:lnTo>
                    <a:pt x="2851413" y="990161"/>
                  </a:lnTo>
                  <a:lnTo>
                    <a:pt x="3138193" y="1044380"/>
                  </a:lnTo>
                  <a:lnTo>
                    <a:pt x="3475140" y="1121273"/>
                  </a:lnTo>
                  <a:lnTo>
                    <a:pt x="3632970" y="1172699"/>
                  </a:lnTo>
                  <a:lnTo>
                    <a:pt x="2126279" y="1172699"/>
                  </a:lnTo>
                  <a:lnTo>
                    <a:pt x="2089440" y="1181709"/>
                  </a:lnTo>
                  <a:lnTo>
                    <a:pt x="2050878" y="1200082"/>
                  </a:lnTo>
                  <a:lnTo>
                    <a:pt x="2030778" y="1232456"/>
                  </a:lnTo>
                  <a:lnTo>
                    <a:pt x="2015628" y="1286750"/>
                  </a:lnTo>
                  <a:lnTo>
                    <a:pt x="2025281" y="1313518"/>
                  </a:lnTo>
                  <a:lnTo>
                    <a:pt x="2042809" y="1339664"/>
                  </a:lnTo>
                  <a:lnTo>
                    <a:pt x="2068304" y="1360220"/>
                  </a:lnTo>
                  <a:lnTo>
                    <a:pt x="2101858" y="1370220"/>
                  </a:lnTo>
                  <a:lnTo>
                    <a:pt x="2134899" y="1371513"/>
                  </a:lnTo>
                  <a:lnTo>
                    <a:pt x="4014180" y="1371513"/>
                  </a:lnTo>
                  <a:lnTo>
                    <a:pt x="4024256" y="1378484"/>
                  </a:lnTo>
                  <a:lnTo>
                    <a:pt x="4068038" y="1409617"/>
                  </a:lnTo>
                  <a:lnTo>
                    <a:pt x="4111864" y="1441521"/>
                  </a:lnTo>
                  <a:lnTo>
                    <a:pt x="4111618" y="1476353"/>
                  </a:lnTo>
                  <a:lnTo>
                    <a:pt x="2568607" y="1476353"/>
                  </a:lnTo>
                  <a:lnTo>
                    <a:pt x="2153277" y="1479487"/>
                  </a:lnTo>
                  <a:lnTo>
                    <a:pt x="1805669" y="1495156"/>
                  </a:lnTo>
                  <a:lnTo>
                    <a:pt x="1659979" y="1504558"/>
                  </a:lnTo>
                  <a:lnTo>
                    <a:pt x="1586821" y="1510617"/>
                  </a:lnTo>
                  <a:lnTo>
                    <a:pt x="1395772" y="1532970"/>
                  </a:lnTo>
                  <a:lnTo>
                    <a:pt x="1129476" y="1577887"/>
                  </a:lnTo>
                  <a:lnTo>
                    <a:pt x="830574" y="1651635"/>
                  </a:lnTo>
                  <a:lnTo>
                    <a:pt x="794068" y="1663145"/>
                  </a:lnTo>
                  <a:lnTo>
                    <a:pt x="755347" y="1676400"/>
                  </a:lnTo>
                  <a:lnTo>
                    <a:pt x="714615" y="1691274"/>
                  </a:lnTo>
                  <a:lnTo>
                    <a:pt x="672074" y="1707637"/>
                  </a:lnTo>
                  <a:lnTo>
                    <a:pt x="627926" y="1725361"/>
                  </a:lnTo>
                  <a:lnTo>
                    <a:pt x="582375" y="1744318"/>
                  </a:lnTo>
                  <a:lnTo>
                    <a:pt x="535622" y="1764380"/>
                  </a:lnTo>
                  <a:lnTo>
                    <a:pt x="487870" y="1785419"/>
                  </a:lnTo>
                  <a:lnTo>
                    <a:pt x="390181" y="1829913"/>
                  </a:lnTo>
                  <a:lnTo>
                    <a:pt x="268060" y="1887817"/>
                  </a:lnTo>
                  <a:lnTo>
                    <a:pt x="169179" y="1936145"/>
                  </a:lnTo>
                  <a:lnTo>
                    <a:pt x="126061" y="1957573"/>
                  </a:lnTo>
                  <a:lnTo>
                    <a:pt x="8890" y="2016786"/>
                  </a:lnTo>
                  <a:lnTo>
                    <a:pt x="0" y="2021318"/>
                  </a:lnTo>
                  <a:close/>
                </a:path>
                <a:path w="4112259" h="3441700">
                  <a:moveTo>
                    <a:pt x="4014180" y="1371513"/>
                  </a:moveTo>
                  <a:lnTo>
                    <a:pt x="2134899" y="1371513"/>
                  </a:lnTo>
                  <a:lnTo>
                    <a:pt x="2158694" y="1370364"/>
                  </a:lnTo>
                  <a:lnTo>
                    <a:pt x="2173085" y="1368446"/>
                  </a:lnTo>
                  <a:lnTo>
                    <a:pt x="2207593" y="1340267"/>
                  </a:lnTo>
                  <a:lnTo>
                    <a:pt x="2237401" y="1275021"/>
                  </a:lnTo>
                  <a:lnTo>
                    <a:pt x="2230590" y="1236896"/>
                  </a:lnTo>
                  <a:lnTo>
                    <a:pt x="2213039" y="1208236"/>
                  </a:lnTo>
                  <a:lnTo>
                    <a:pt x="2189499" y="1188268"/>
                  </a:lnTo>
                  <a:lnTo>
                    <a:pt x="2164721" y="1176215"/>
                  </a:lnTo>
                  <a:lnTo>
                    <a:pt x="2126279" y="1172699"/>
                  </a:lnTo>
                  <a:lnTo>
                    <a:pt x="3632970" y="1172699"/>
                  </a:lnTo>
                  <a:lnTo>
                    <a:pt x="3746874" y="1209814"/>
                  </a:lnTo>
                  <a:lnTo>
                    <a:pt x="3817617" y="1245918"/>
                  </a:lnTo>
                  <a:lnTo>
                    <a:pt x="3856204" y="1268255"/>
                  </a:lnTo>
                  <a:lnTo>
                    <a:pt x="3896493" y="1293009"/>
                  </a:lnTo>
                  <a:lnTo>
                    <a:pt x="3938152" y="1319851"/>
                  </a:lnTo>
                  <a:lnTo>
                    <a:pt x="3980850" y="1348453"/>
                  </a:lnTo>
                  <a:lnTo>
                    <a:pt x="4014180" y="1371513"/>
                  </a:lnTo>
                  <a:close/>
                </a:path>
                <a:path w="4112259" h="3441700">
                  <a:moveTo>
                    <a:pt x="4108840" y="1868788"/>
                  </a:moveTo>
                  <a:lnTo>
                    <a:pt x="3974292" y="1789382"/>
                  </a:lnTo>
                  <a:lnTo>
                    <a:pt x="3859956" y="1754279"/>
                  </a:lnTo>
                  <a:lnTo>
                    <a:pt x="3581327" y="1672039"/>
                  </a:lnTo>
                  <a:lnTo>
                    <a:pt x="3234975" y="1577264"/>
                  </a:lnTo>
                  <a:lnTo>
                    <a:pt x="2917468" y="1504558"/>
                  </a:lnTo>
                  <a:lnTo>
                    <a:pt x="2568607" y="1476353"/>
                  </a:lnTo>
                  <a:lnTo>
                    <a:pt x="4111618" y="1476353"/>
                  </a:lnTo>
                  <a:lnTo>
                    <a:pt x="4108840" y="1868788"/>
                  </a:lnTo>
                  <a:close/>
                </a:path>
                <a:path w="4112259" h="3441700">
                  <a:moveTo>
                    <a:pt x="4105426" y="2349140"/>
                  </a:moveTo>
                  <a:lnTo>
                    <a:pt x="3068291" y="2349140"/>
                  </a:lnTo>
                  <a:lnTo>
                    <a:pt x="2684451" y="2041776"/>
                  </a:lnTo>
                  <a:lnTo>
                    <a:pt x="2697513" y="1957566"/>
                  </a:lnTo>
                  <a:lnTo>
                    <a:pt x="2721752" y="1887810"/>
                  </a:lnTo>
                  <a:lnTo>
                    <a:pt x="2764829" y="1831180"/>
                  </a:lnTo>
                  <a:lnTo>
                    <a:pt x="2865530" y="1783069"/>
                  </a:lnTo>
                  <a:lnTo>
                    <a:pt x="3016549" y="1732052"/>
                  </a:lnTo>
                  <a:lnTo>
                    <a:pt x="3154006" y="1691579"/>
                  </a:lnTo>
                  <a:lnTo>
                    <a:pt x="3214020" y="1675099"/>
                  </a:lnTo>
                  <a:lnTo>
                    <a:pt x="3253775" y="1686136"/>
                  </a:lnTo>
                  <a:lnTo>
                    <a:pt x="3354895" y="1718195"/>
                  </a:lnTo>
                  <a:lnTo>
                    <a:pt x="3490299" y="1769738"/>
                  </a:lnTo>
                  <a:lnTo>
                    <a:pt x="3632885" y="1839223"/>
                  </a:lnTo>
                  <a:lnTo>
                    <a:pt x="3674081" y="1865088"/>
                  </a:lnTo>
                  <a:lnTo>
                    <a:pt x="3720030" y="1897984"/>
                  </a:lnTo>
                  <a:lnTo>
                    <a:pt x="3769143" y="1936145"/>
                  </a:lnTo>
                  <a:lnTo>
                    <a:pt x="3819804" y="1977778"/>
                  </a:lnTo>
                  <a:lnTo>
                    <a:pt x="3870455" y="2021140"/>
                  </a:lnTo>
                  <a:lnTo>
                    <a:pt x="3919509" y="2064464"/>
                  </a:lnTo>
                  <a:lnTo>
                    <a:pt x="3965351" y="2105957"/>
                  </a:lnTo>
                  <a:lnTo>
                    <a:pt x="4006424" y="2143875"/>
                  </a:lnTo>
                  <a:lnTo>
                    <a:pt x="4041143" y="2176455"/>
                  </a:lnTo>
                  <a:lnTo>
                    <a:pt x="4091212" y="2224391"/>
                  </a:lnTo>
                  <a:lnTo>
                    <a:pt x="4106234" y="2235126"/>
                  </a:lnTo>
                  <a:lnTo>
                    <a:pt x="4105426" y="2349140"/>
                  </a:lnTo>
                  <a:close/>
                </a:path>
                <a:path w="4112259" h="3441700">
                  <a:moveTo>
                    <a:pt x="494239" y="3436810"/>
                  </a:moveTo>
                  <a:lnTo>
                    <a:pt x="12105" y="3436803"/>
                  </a:lnTo>
                  <a:lnTo>
                    <a:pt x="2108" y="2444734"/>
                  </a:lnTo>
                  <a:lnTo>
                    <a:pt x="310425" y="2224377"/>
                  </a:lnTo>
                  <a:lnTo>
                    <a:pt x="360486" y="2176445"/>
                  </a:lnTo>
                  <a:lnTo>
                    <a:pt x="482119" y="2064456"/>
                  </a:lnTo>
                  <a:lnTo>
                    <a:pt x="632486" y="1936137"/>
                  </a:lnTo>
                  <a:lnTo>
                    <a:pt x="768752" y="1839215"/>
                  </a:lnTo>
                  <a:lnTo>
                    <a:pt x="911346" y="1769731"/>
                  </a:lnTo>
                  <a:lnTo>
                    <a:pt x="1046759" y="1718187"/>
                  </a:lnTo>
                  <a:lnTo>
                    <a:pt x="1147885" y="1686128"/>
                  </a:lnTo>
                  <a:lnTo>
                    <a:pt x="1187589" y="1675107"/>
                  </a:lnTo>
                  <a:lnTo>
                    <a:pt x="1247602" y="1691586"/>
                  </a:lnTo>
                  <a:lnTo>
                    <a:pt x="1385057" y="1732060"/>
                  </a:lnTo>
                  <a:lnTo>
                    <a:pt x="1536075" y="1783077"/>
                  </a:lnTo>
                  <a:lnTo>
                    <a:pt x="1636780" y="1831188"/>
                  </a:lnTo>
                  <a:lnTo>
                    <a:pt x="1679857" y="1887817"/>
                  </a:lnTo>
                  <a:lnTo>
                    <a:pt x="1704096" y="1957573"/>
                  </a:lnTo>
                  <a:lnTo>
                    <a:pt x="1714771" y="2016786"/>
                  </a:lnTo>
                  <a:lnTo>
                    <a:pt x="1717158" y="2041783"/>
                  </a:lnTo>
                  <a:lnTo>
                    <a:pt x="1333318" y="2349148"/>
                  </a:lnTo>
                  <a:lnTo>
                    <a:pt x="1668934" y="2349148"/>
                  </a:lnTo>
                  <a:lnTo>
                    <a:pt x="1706860" y="2375051"/>
                  </a:lnTo>
                  <a:lnTo>
                    <a:pt x="1743280" y="2420111"/>
                  </a:lnTo>
                  <a:lnTo>
                    <a:pt x="1770658" y="2462877"/>
                  </a:lnTo>
                  <a:lnTo>
                    <a:pt x="1781459" y="2481899"/>
                  </a:lnTo>
                  <a:lnTo>
                    <a:pt x="1746107" y="2519214"/>
                  </a:lnTo>
                  <a:lnTo>
                    <a:pt x="1665922" y="2602512"/>
                  </a:lnTo>
                  <a:lnTo>
                    <a:pt x="1579710" y="2688823"/>
                  </a:lnTo>
                  <a:lnTo>
                    <a:pt x="1526276" y="2735177"/>
                  </a:lnTo>
                  <a:lnTo>
                    <a:pt x="1447095" y="2776439"/>
                  </a:lnTo>
                  <a:lnTo>
                    <a:pt x="1304238" y="2851547"/>
                  </a:lnTo>
                  <a:lnTo>
                    <a:pt x="1167410" y="2923643"/>
                  </a:lnTo>
                  <a:lnTo>
                    <a:pt x="1106311" y="2955866"/>
                  </a:lnTo>
                  <a:lnTo>
                    <a:pt x="824999" y="3044231"/>
                  </a:lnTo>
                  <a:lnTo>
                    <a:pt x="494239" y="3436810"/>
                  </a:lnTo>
                  <a:close/>
                </a:path>
                <a:path w="4112259" h="3441700">
                  <a:moveTo>
                    <a:pt x="3911089" y="3441207"/>
                  </a:moveTo>
                  <a:lnTo>
                    <a:pt x="3576610" y="3044215"/>
                  </a:lnTo>
                  <a:lnTo>
                    <a:pt x="3295298" y="2955851"/>
                  </a:lnTo>
                  <a:lnTo>
                    <a:pt x="3234201" y="2923627"/>
                  </a:lnTo>
                  <a:lnTo>
                    <a:pt x="3097374" y="2851529"/>
                  </a:lnTo>
                  <a:lnTo>
                    <a:pt x="2954518" y="2776420"/>
                  </a:lnTo>
                  <a:lnTo>
                    <a:pt x="2875333" y="2735161"/>
                  </a:lnTo>
                  <a:lnTo>
                    <a:pt x="2821895" y="2688811"/>
                  </a:lnTo>
                  <a:lnTo>
                    <a:pt x="2735684" y="2602500"/>
                  </a:lnTo>
                  <a:lnTo>
                    <a:pt x="2655501" y="2519200"/>
                  </a:lnTo>
                  <a:lnTo>
                    <a:pt x="2620150" y="2481884"/>
                  </a:lnTo>
                  <a:lnTo>
                    <a:pt x="2630951" y="2462864"/>
                  </a:lnTo>
                  <a:lnTo>
                    <a:pt x="2658329" y="2420102"/>
                  </a:lnTo>
                  <a:lnTo>
                    <a:pt x="2694749" y="2375046"/>
                  </a:lnTo>
                  <a:lnTo>
                    <a:pt x="2732675" y="2349140"/>
                  </a:lnTo>
                  <a:lnTo>
                    <a:pt x="2805460" y="2343976"/>
                  </a:lnTo>
                  <a:lnTo>
                    <a:pt x="2918567" y="2344550"/>
                  </a:lnTo>
                  <a:lnTo>
                    <a:pt x="3022632" y="2347419"/>
                  </a:lnTo>
                  <a:lnTo>
                    <a:pt x="3068291" y="2349140"/>
                  </a:lnTo>
                  <a:lnTo>
                    <a:pt x="4105426" y="2349140"/>
                  </a:lnTo>
                  <a:lnTo>
                    <a:pt x="4097722" y="3436803"/>
                  </a:lnTo>
                  <a:lnTo>
                    <a:pt x="3911089" y="3441207"/>
                  </a:lnTo>
                  <a:close/>
                </a:path>
                <a:path w="4112259" h="3441700">
                  <a:moveTo>
                    <a:pt x="1668934" y="2349148"/>
                  </a:moveTo>
                  <a:lnTo>
                    <a:pt x="1333318" y="2349148"/>
                  </a:lnTo>
                  <a:lnTo>
                    <a:pt x="1378977" y="2347427"/>
                  </a:lnTo>
                  <a:lnTo>
                    <a:pt x="1483042" y="2344557"/>
                  </a:lnTo>
                  <a:lnTo>
                    <a:pt x="1596150" y="2343984"/>
                  </a:lnTo>
                  <a:lnTo>
                    <a:pt x="1668934" y="2349148"/>
                  </a:lnTo>
                  <a:close/>
                </a:path>
              </a:pathLst>
            </a:custGeom>
            <a:solidFill>
              <a:srgbClr val="F6E9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329648" y="6229386"/>
              <a:ext cx="4109720" cy="3453129"/>
            </a:xfrm>
            <a:custGeom>
              <a:avLst/>
              <a:gdLst/>
              <a:ahLst/>
              <a:cxnLst/>
              <a:rect l="l" t="t" r="r" b="b"/>
              <a:pathLst>
                <a:path w="4109720" h="3453129">
                  <a:moveTo>
                    <a:pt x="1958924" y="602195"/>
                  </a:moveTo>
                  <a:lnTo>
                    <a:pt x="1963872" y="562778"/>
                  </a:lnTo>
                  <a:lnTo>
                    <a:pt x="2006919" y="495860"/>
                  </a:lnTo>
                  <a:lnTo>
                    <a:pt x="2052601" y="474221"/>
                  </a:lnTo>
                  <a:lnTo>
                    <a:pt x="2103574" y="462366"/>
                  </a:lnTo>
                  <a:lnTo>
                    <a:pt x="2145023" y="457387"/>
                  </a:lnTo>
                  <a:lnTo>
                    <a:pt x="2162131" y="456374"/>
                  </a:lnTo>
                  <a:lnTo>
                    <a:pt x="2172362" y="459988"/>
                  </a:lnTo>
                  <a:lnTo>
                    <a:pt x="2228805" y="487313"/>
                  </a:lnTo>
                  <a:lnTo>
                    <a:pt x="2278102" y="537475"/>
                  </a:lnTo>
                  <a:lnTo>
                    <a:pt x="2293799" y="586168"/>
                  </a:lnTo>
                  <a:lnTo>
                    <a:pt x="2294768" y="594642"/>
                  </a:lnTo>
                  <a:lnTo>
                    <a:pt x="1958924" y="602195"/>
                  </a:lnTo>
                  <a:close/>
                </a:path>
                <a:path w="4109720" h="3453129">
                  <a:moveTo>
                    <a:pt x="2779" y="2434955"/>
                  </a:moveTo>
                  <a:lnTo>
                    <a:pt x="0" y="2159050"/>
                  </a:lnTo>
                  <a:lnTo>
                    <a:pt x="671" y="2011531"/>
                  </a:lnTo>
                  <a:lnTo>
                    <a:pt x="9575" y="2006992"/>
                  </a:lnTo>
                  <a:lnTo>
                    <a:pt x="126747" y="1947780"/>
                  </a:lnTo>
                  <a:lnTo>
                    <a:pt x="169864" y="1926351"/>
                  </a:lnTo>
                  <a:lnTo>
                    <a:pt x="268746" y="1878023"/>
                  </a:lnTo>
                  <a:lnTo>
                    <a:pt x="370991" y="1829429"/>
                  </a:lnTo>
                  <a:lnTo>
                    <a:pt x="488541" y="1775632"/>
                  </a:lnTo>
                  <a:lnTo>
                    <a:pt x="536293" y="1754593"/>
                  </a:lnTo>
                  <a:lnTo>
                    <a:pt x="583046" y="1734531"/>
                  </a:lnTo>
                  <a:lnTo>
                    <a:pt x="628597" y="1715574"/>
                  </a:lnTo>
                  <a:lnTo>
                    <a:pt x="672745" y="1697850"/>
                  </a:lnTo>
                  <a:lnTo>
                    <a:pt x="715286" y="1681487"/>
                  </a:lnTo>
                  <a:lnTo>
                    <a:pt x="756018" y="1666614"/>
                  </a:lnTo>
                  <a:lnTo>
                    <a:pt x="794739" y="1653358"/>
                  </a:lnTo>
                  <a:lnTo>
                    <a:pt x="831245" y="1641848"/>
                  </a:lnTo>
                  <a:lnTo>
                    <a:pt x="1130147" y="1568100"/>
                  </a:lnTo>
                  <a:lnTo>
                    <a:pt x="1396443" y="1523183"/>
                  </a:lnTo>
                  <a:lnTo>
                    <a:pt x="1587492" y="1500830"/>
                  </a:lnTo>
                  <a:lnTo>
                    <a:pt x="1660650" y="1494772"/>
                  </a:lnTo>
                  <a:lnTo>
                    <a:pt x="1806340" y="1485370"/>
                  </a:lnTo>
                  <a:lnTo>
                    <a:pt x="2153948" y="1469700"/>
                  </a:lnTo>
                  <a:lnTo>
                    <a:pt x="2569279" y="1466566"/>
                  </a:lnTo>
                  <a:lnTo>
                    <a:pt x="2918139" y="1494772"/>
                  </a:lnTo>
                  <a:lnTo>
                    <a:pt x="3235646" y="1567477"/>
                  </a:lnTo>
                  <a:lnTo>
                    <a:pt x="3581998" y="1662252"/>
                  </a:lnTo>
                  <a:lnTo>
                    <a:pt x="3592368" y="1665313"/>
                  </a:lnTo>
                  <a:lnTo>
                    <a:pt x="3214664" y="1665320"/>
                  </a:lnTo>
                  <a:lnTo>
                    <a:pt x="1188268" y="1665320"/>
                  </a:lnTo>
                  <a:lnTo>
                    <a:pt x="1148537" y="1676350"/>
                  </a:lnTo>
                  <a:lnTo>
                    <a:pt x="1047414" y="1708408"/>
                  </a:lnTo>
                  <a:lnTo>
                    <a:pt x="912005" y="1759952"/>
                  </a:lnTo>
                  <a:lnTo>
                    <a:pt x="769416" y="1829436"/>
                  </a:lnTo>
                  <a:lnTo>
                    <a:pt x="633154" y="1926358"/>
                  </a:lnTo>
                  <a:lnTo>
                    <a:pt x="482788" y="2054678"/>
                  </a:lnTo>
                  <a:lnTo>
                    <a:pt x="361153" y="2166669"/>
                  </a:lnTo>
                  <a:lnTo>
                    <a:pt x="311089" y="2214605"/>
                  </a:lnTo>
                  <a:lnTo>
                    <a:pt x="2779" y="2434955"/>
                  </a:lnTo>
                  <a:close/>
                </a:path>
                <a:path w="4109720" h="3453129">
                  <a:moveTo>
                    <a:pt x="4106913" y="2225347"/>
                  </a:moveTo>
                  <a:lnTo>
                    <a:pt x="4091870" y="2214598"/>
                  </a:lnTo>
                  <a:lnTo>
                    <a:pt x="4041806" y="2166661"/>
                  </a:lnTo>
                  <a:lnTo>
                    <a:pt x="3920172" y="2054670"/>
                  </a:lnTo>
                  <a:lnTo>
                    <a:pt x="3769805" y="1926351"/>
                  </a:lnTo>
                  <a:lnTo>
                    <a:pt x="3633544" y="1829429"/>
                  </a:lnTo>
                  <a:lnTo>
                    <a:pt x="3490954" y="1759944"/>
                  </a:lnTo>
                  <a:lnTo>
                    <a:pt x="3355545" y="1708401"/>
                  </a:lnTo>
                  <a:lnTo>
                    <a:pt x="3254422" y="1676342"/>
                  </a:lnTo>
                  <a:lnTo>
                    <a:pt x="3214691" y="1665313"/>
                  </a:lnTo>
                  <a:lnTo>
                    <a:pt x="3592394" y="1665320"/>
                  </a:lnTo>
                  <a:lnTo>
                    <a:pt x="3860627" y="1744492"/>
                  </a:lnTo>
                  <a:lnTo>
                    <a:pt x="3974963" y="1779595"/>
                  </a:lnTo>
                  <a:lnTo>
                    <a:pt x="4109511" y="1859002"/>
                  </a:lnTo>
                  <a:lnTo>
                    <a:pt x="4106913" y="2225347"/>
                  </a:lnTo>
                  <a:close/>
                </a:path>
                <a:path w="4109720" h="3453129">
                  <a:moveTo>
                    <a:pt x="1333997" y="2339361"/>
                  </a:moveTo>
                  <a:lnTo>
                    <a:pt x="1717836" y="2031989"/>
                  </a:lnTo>
                  <a:lnTo>
                    <a:pt x="1715449" y="2006992"/>
                  </a:lnTo>
                  <a:lnTo>
                    <a:pt x="1704772" y="1947780"/>
                  </a:lnTo>
                  <a:lnTo>
                    <a:pt x="1680530" y="1878023"/>
                  </a:lnTo>
                  <a:lnTo>
                    <a:pt x="1637443" y="1821394"/>
                  </a:lnTo>
                  <a:lnTo>
                    <a:pt x="1536735" y="1773283"/>
                  </a:lnTo>
                  <a:lnTo>
                    <a:pt x="1385713" y="1722266"/>
                  </a:lnTo>
                  <a:lnTo>
                    <a:pt x="1248255" y="1681793"/>
                  </a:lnTo>
                  <a:lnTo>
                    <a:pt x="1188268" y="1665320"/>
                  </a:lnTo>
                  <a:lnTo>
                    <a:pt x="3214664" y="1665320"/>
                  </a:lnTo>
                  <a:lnTo>
                    <a:pt x="3154652" y="1681800"/>
                  </a:lnTo>
                  <a:lnTo>
                    <a:pt x="3017201" y="1722273"/>
                  </a:lnTo>
                  <a:lnTo>
                    <a:pt x="2866189" y="1773290"/>
                  </a:lnTo>
                  <a:lnTo>
                    <a:pt x="2765495" y="1821402"/>
                  </a:lnTo>
                  <a:lnTo>
                    <a:pt x="2722421" y="1878031"/>
                  </a:lnTo>
                  <a:lnTo>
                    <a:pt x="2698183" y="1947787"/>
                  </a:lnTo>
                  <a:lnTo>
                    <a:pt x="2687508" y="2006999"/>
                  </a:lnTo>
                  <a:lnTo>
                    <a:pt x="2685132" y="2031997"/>
                  </a:lnTo>
                  <a:lnTo>
                    <a:pt x="3062513" y="2334190"/>
                  </a:lnTo>
                  <a:lnTo>
                    <a:pt x="2806026" y="2334197"/>
                  </a:lnTo>
                  <a:lnTo>
                    <a:pt x="1596829" y="2334197"/>
                  </a:lnTo>
                  <a:lnTo>
                    <a:pt x="1483721" y="2334771"/>
                  </a:lnTo>
                  <a:lnTo>
                    <a:pt x="1379656" y="2337640"/>
                  </a:lnTo>
                  <a:lnTo>
                    <a:pt x="1333997" y="2339361"/>
                  </a:lnTo>
                  <a:close/>
                </a:path>
                <a:path w="4109720" h="3453129">
                  <a:moveTo>
                    <a:pt x="3068962" y="2339354"/>
                  </a:moveTo>
                  <a:lnTo>
                    <a:pt x="3023303" y="2337633"/>
                  </a:lnTo>
                  <a:lnTo>
                    <a:pt x="2919238" y="2334764"/>
                  </a:lnTo>
                  <a:lnTo>
                    <a:pt x="2806131" y="2334190"/>
                  </a:lnTo>
                  <a:lnTo>
                    <a:pt x="3062522" y="2334197"/>
                  </a:lnTo>
                  <a:lnTo>
                    <a:pt x="3068962" y="2339354"/>
                  </a:lnTo>
                  <a:close/>
                </a:path>
                <a:path w="4109720" h="3453129">
                  <a:moveTo>
                    <a:pt x="3016569" y="3452556"/>
                  </a:moveTo>
                  <a:lnTo>
                    <a:pt x="2654658" y="3427016"/>
                  </a:lnTo>
                  <a:lnTo>
                    <a:pt x="494919" y="3427016"/>
                  </a:lnTo>
                  <a:lnTo>
                    <a:pt x="825678" y="3034436"/>
                  </a:lnTo>
                  <a:lnTo>
                    <a:pt x="1107004" y="2946065"/>
                  </a:lnTo>
                  <a:lnTo>
                    <a:pt x="1168100" y="2913842"/>
                  </a:lnTo>
                  <a:lnTo>
                    <a:pt x="1304923" y="2841746"/>
                  </a:lnTo>
                  <a:lnTo>
                    <a:pt x="1447779" y="2766637"/>
                  </a:lnTo>
                  <a:lnTo>
                    <a:pt x="1526964" y="2725375"/>
                  </a:lnTo>
                  <a:lnTo>
                    <a:pt x="1580404" y="2679021"/>
                  </a:lnTo>
                  <a:lnTo>
                    <a:pt x="1666614" y="2592710"/>
                  </a:lnTo>
                  <a:lnTo>
                    <a:pt x="1746795" y="2509413"/>
                  </a:lnTo>
                  <a:lnTo>
                    <a:pt x="1782133" y="2472098"/>
                  </a:lnTo>
                  <a:lnTo>
                    <a:pt x="1771332" y="2453078"/>
                  </a:lnTo>
                  <a:lnTo>
                    <a:pt x="1743953" y="2410316"/>
                  </a:lnTo>
                  <a:lnTo>
                    <a:pt x="1707528" y="2365259"/>
                  </a:lnTo>
                  <a:lnTo>
                    <a:pt x="1669613" y="2339361"/>
                  </a:lnTo>
                  <a:lnTo>
                    <a:pt x="1596829" y="2334197"/>
                  </a:lnTo>
                  <a:lnTo>
                    <a:pt x="2806026" y="2334197"/>
                  </a:lnTo>
                  <a:lnTo>
                    <a:pt x="2733335" y="2339361"/>
                  </a:lnTo>
                  <a:lnTo>
                    <a:pt x="2695414" y="2365267"/>
                  </a:lnTo>
                  <a:lnTo>
                    <a:pt x="2658995" y="2410324"/>
                  </a:lnTo>
                  <a:lnTo>
                    <a:pt x="2631618" y="2453085"/>
                  </a:lnTo>
                  <a:lnTo>
                    <a:pt x="2620829" y="2472105"/>
                  </a:lnTo>
                  <a:lnTo>
                    <a:pt x="2656181" y="2509421"/>
                  </a:lnTo>
                  <a:lnTo>
                    <a:pt x="2736368" y="2592721"/>
                  </a:lnTo>
                  <a:lnTo>
                    <a:pt x="2822582" y="2679032"/>
                  </a:lnTo>
                  <a:lnTo>
                    <a:pt x="2876018" y="2725383"/>
                  </a:lnTo>
                  <a:lnTo>
                    <a:pt x="2955193" y="2766641"/>
                  </a:lnTo>
                  <a:lnTo>
                    <a:pt x="3098050" y="2841750"/>
                  </a:lnTo>
                  <a:lnTo>
                    <a:pt x="3234882" y="2913848"/>
                  </a:lnTo>
                  <a:lnTo>
                    <a:pt x="3295993" y="2946072"/>
                  </a:lnTo>
                  <a:lnTo>
                    <a:pt x="3577288" y="3034436"/>
                  </a:lnTo>
                  <a:lnTo>
                    <a:pt x="3911760" y="3431421"/>
                  </a:lnTo>
                  <a:lnTo>
                    <a:pt x="3016569" y="3452556"/>
                  </a:lnTo>
                  <a:close/>
                </a:path>
                <a:path w="4109720" h="3453129">
                  <a:moveTo>
                    <a:pt x="2126842" y="136058"/>
                  </a:moveTo>
                  <a:lnTo>
                    <a:pt x="2061981" y="0"/>
                  </a:lnTo>
                  <a:lnTo>
                    <a:pt x="2157409" y="0"/>
                  </a:lnTo>
                  <a:lnTo>
                    <a:pt x="2126842" y="136058"/>
                  </a:lnTo>
                  <a:close/>
                </a:path>
              </a:pathLst>
            </a:custGeom>
            <a:solidFill>
              <a:srgbClr val="E369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19806" y="2437378"/>
            <a:ext cx="2124141" cy="2426845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611047" y="7238431"/>
            <a:ext cx="2514747" cy="2659314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1825971" y="1486422"/>
            <a:ext cx="6144260" cy="3911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468120">
              <a:lnSpc>
                <a:spcPct val="116399"/>
              </a:lnSpc>
              <a:spcBef>
                <a:spcPts val="105"/>
              </a:spcBef>
            </a:pPr>
            <a:r>
              <a:rPr sz="10950" spc="1015" dirty="0">
                <a:solidFill>
                  <a:srgbClr val="3A2F31"/>
                </a:solidFill>
                <a:latin typeface="Trebuchet MS"/>
                <a:cs typeface="Trebuchet MS"/>
              </a:rPr>
              <a:t>RISK </a:t>
            </a:r>
            <a:r>
              <a:rPr sz="10950" spc="1019" dirty="0">
                <a:solidFill>
                  <a:srgbClr val="3A2F31"/>
                </a:solidFill>
                <a:latin typeface="Trebuchet MS"/>
                <a:cs typeface="Trebuchet MS"/>
              </a:rPr>
              <a:t> </a:t>
            </a:r>
            <a:r>
              <a:rPr sz="10950" spc="405" dirty="0">
                <a:solidFill>
                  <a:srgbClr val="3A2F31"/>
                </a:solidFill>
                <a:latin typeface="Trebuchet MS"/>
                <a:cs typeface="Trebuchet MS"/>
              </a:rPr>
              <a:t>F</a:t>
            </a:r>
            <a:r>
              <a:rPr sz="10950" spc="570" dirty="0">
                <a:solidFill>
                  <a:srgbClr val="3A2F31"/>
                </a:solidFill>
                <a:latin typeface="Trebuchet MS"/>
                <a:cs typeface="Trebuchet MS"/>
              </a:rPr>
              <a:t>A</a:t>
            </a:r>
            <a:r>
              <a:rPr sz="10950" spc="400" dirty="0">
                <a:solidFill>
                  <a:srgbClr val="3A2F31"/>
                </a:solidFill>
                <a:latin typeface="Trebuchet MS"/>
                <a:cs typeface="Trebuchet MS"/>
              </a:rPr>
              <a:t>C</a:t>
            </a:r>
            <a:r>
              <a:rPr sz="10950" spc="55" dirty="0">
                <a:solidFill>
                  <a:srgbClr val="3A2F31"/>
                </a:solidFill>
                <a:latin typeface="Trebuchet MS"/>
                <a:cs typeface="Trebuchet MS"/>
              </a:rPr>
              <a:t>T</a:t>
            </a:r>
            <a:r>
              <a:rPr sz="10950" spc="155" dirty="0">
                <a:solidFill>
                  <a:srgbClr val="3A2F31"/>
                </a:solidFill>
                <a:latin typeface="Trebuchet MS"/>
                <a:cs typeface="Trebuchet MS"/>
              </a:rPr>
              <a:t>O</a:t>
            </a:r>
            <a:r>
              <a:rPr sz="10950" spc="1090" dirty="0">
                <a:solidFill>
                  <a:srgbClr val="3A2F31"/>
                </a:solidFill>
                <a:latin typeface="Trebuchet MS"/>
                <a:cs typeface="Trebuchet MS"/>
              </a:rPr>
              <a:t>R</a:t>
            </a:r>
            <a:r>
              <a:rPr sz="10950" spc="1355" dirty="0">
                <a:solidFill>
                  <a:srgbClr val="3A2F31"/>
                </a:solidFill>
                <a:latin typeface="Trebuchet MS"/>
                <a:cs typeface="Trebuchet MS"/>
              </a:rPr>
              <a:t>S</a:t>
            </a:r>
            <a:endParaRPr sz="10950" dirty="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9500559" y="684026"/>
            <a:ext cx="6431280" cy="4114165"/>
          </a:xfrm>
          <a:prstGeom prst="rect">
            <a:avLst/>
          </a:prstGeom>
        </p:spPr>
        <p:txBody>
          <a:bodyPr vert="horz" wrap="square" lIns="0" tIns="1485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70"/>
              </a:spcBef>
            </a:pPr>
            <a:r>
              <a:rPr sz="5950" spc="110" dirty="0">
                <a:solidFill>
                  <a:srgbClr val="3A2F31"/>
                </a:solidFill>
                <a:latin typeface="Verdana"/>
                <a:cs typeface="Verdana"/>
              </a:rPr>
              <a:t>diet</a:t>
            </a:r>
            <a:endParaRPr sz="5950" dirty="0">
              <a:latin typeface="Verdana"/>
              <a:cs typeface="Verdana"/>
            </a:endParaRPr>
          </a:p>
          <a:p>
            <a:pPr marL="12700" marR="5080">
              <a:lnSpc>
                <a:spcPts val="4800"/>
              </a:lnSpc>
              <a:spcBef>
                <a:spcPts val="85"/>
              </a:spcBef>
            </a:pPr>
            <a:r>
              <a:rPr sz="3450" spc="10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450" spc="3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50" spc="225" dirty="0">
                <a:solidFill>
                  <a:srgbClr val="3A2F31"/>
                </a:solidFill>
                <a:latin typeface="Verdana"/>
                <a:cs typeface="Verdana"/>
              </a:rPr>
              <a:t>g</a:t>
            </a:r>
            <a:r>
              <a:rPr sz="3450" spc="145" dirty="0">
                <a:solidFill>
                  <a:srgbClr val="3A2F31"/>
                </a:solidFill>
                <a:latin typeface="Verdana"/>
                <a:cs typeface="Verdana"/>
              </a:rPr>
              <a:t>u</a:t>
            </a:r>
            <a:r>
              <a:rPr sz="3450" spc="-15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-8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450" spc="-15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3450" spc="-165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3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3450" spc="-1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50" spc="225" dirty="0">
                <a:solidFill>
                  <a:srgbClr val="3A2F31"/>
                </a:solidFill>
                <a:latin typeface="Verdana"/>
                <a:cs typeface="Verdana"/>
              </a:rPr>
              <a:t>g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50" spc="-1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450" spc="225" dirty="0">
                <a:solidFill>
                  <a:srgbClr val="3A2F31"/>
                </a:solidFill>
                <a:latin typeface="Verdana"/>
                <a:cs typeface="Verdana"/>
              </a:rPr>
              <a:t>g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50" spc="-245" dirty="0">
                <a:solidFill>
                  <a:srgbClr val="3A2F31"/>
                </a:solidFill>
                <a:latin typeface="Verdana"/>
                <a:cs typeface="Verdana"/>
              </a:rPr>
              <a:t>-</a:t>
            </a:r>
            <a:r>
              <a:rPr sz="3450" spc="15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-15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3450" spc="7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3450" spc="-8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450" spc="-1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450" spc="25" dirty="0">
                <a:solidFill>
                  <a:srgbClr val="3A2F31"/>
                </a:solidFill>
                <a:latin typeface="Verdana"/>
                <a:cs typeface="Verdana"/>
              </a:rPr>
              <a:t>e  </a:t>
            </a:r>
            <a:r>
              <a:rPr sz="3450" spc="-40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3450" spc="75" dirty="0">
                <a:solidFill>
                  <a:srgbClr val="3A2F31"/>
                </a:solidFill>
                <a:latin typeface="Verdana"/>
                <a:cs typeface="Verdana"/>
              </a:rPr>
              <a:t>oo</a:t>
            </a:r>
            <a:r>
              <a:rPr sz="3450" spc="20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50" spc="-10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450" spc="-525" dirty="0">
                <a:solidFill>
                  <a:srgbClr val="3A2F31"/>
                </a:solidFill>
                <a:latin typeface="Verdana"/>
                <a:cs typeface="Verdana"/>
              </a:rPr>
              <a:t>,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-10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450" spc="145" dirty="0">
                <a:solidFill>
                  <a:srgbClr val="3A2F31"/>
                </a:solidFill>
                <a:latin typeface="Verdana"/>
                <a:cs typeface="Verdana"/>
              </a:rPr>
              <a:t>u</a:t>
            </a:r>
            <a:r>
              <a:rPr sz="3450" spc="15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-10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-40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-10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45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-40" dirty="0">
                <a:solidFill>
                  <a:srgbClr val="3A2F31"/>
                </a:solidFill>
                <a:latin typeface="Verdana"/>
                <a:cs typeface="Verdana"/>
              </a:rPr>
              <a:t>f</a:t>
            </a:r>
            <a:r>
              <a:rPr sz="3450" spc="75" dirty="0">
                <a:solidFill>
                  <a:srgbClr val="3A2F31"/>
                </a:solidFill>
                <a:latin typeface="Verdana"/>
                <a:cs typeface="Verdana"/>
              </a:rPr>
              <a:t>oo</a:t>
            </a:r>
            <a:r>
              <a:rPr sz="3450" spc="20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50" spc="-10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450" spc="-509" dirty="0">
                <a:solidFill>
                  <a:srgbClr val="3A2F31"/>
                </a:solidFill>
                <a:latin typeface="Verdana"/>
                <a:cs typeface="Verdana"/>
              </a:rPr>
              <a:t>,  </a:t>
            </a:r>
            <a:r>
              <a:rPr sz="3450" spc="200" dirty="0">
                <a:solidFill>
                  <a:srgbClr val="3A2F31"/>
                </a:solidFill>
                <a:latin typeface="Verdana"/>
                <a:cs typeface="Verdana"/>
              </a:rPr>
              <a:t>b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40" dirty="0">
                <a:solidFill>
                  <a:srgbClr val="3A2F31"/>
                </a:solidFill>
                <a:latin typeface="Verdana"/>
                <a:cs typeface="Verdana"/>
              </a:rPr>
              <a:t>k</a:t>
            </a:r>
            <a:r>
              <a:rPr sz="3450" spc="3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50" spc="20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225" dirty="0">
                <a:solidFill>
                  <a:srgbClr val="3A2F31"/>
                </a:solidFill>
                <a:latin typeface="Verdana"/>
                <a:cs typeface="Verdana"/>
              </a:rPr>
              <a:t>g</a:t>
            </a:r>
            <a:r>
              <a:rPr sz="3450" spc="75" dirty="0">
                <a:solidFill>
                  <a:srgbClr val="3A2F31"/>
                </a:solidFill>
                <a:latin typeface="Verdana"/>
                <a:cs typeface="Verdana"/>
              </a:rPr>
              <a:t>oo</a:t>
            </a:r>
            <a:r>
              <a:rPr sz="3450" spc="20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50" spc="-10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50" spc="20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-165" dirty="0">
                <a:solidFill>
                  <a:srgbClr val="3A2F31"/>
                </a:solidFill>
                <a:latin typeface="Verdana"/>
                <a:cs typeface="Verdana"/>
              </a:rPr>
              <a:t>v</a:t>
            </a:r>
            <a:r>
              <a:rPr sz="3450" spc="3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50" spc="20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50" spc="-1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ng  </a:t>
            </a:r>
            <a:r>
              <a:rPr sz="3450" spc="320" dirty="0">
                <a:solidFill>
                  <a:srgbClr val="3A2F31"/>
                </a:solidFill>
                <a:latin typeface="Verdana"/>
                <a:cs typeface="Verdana"/>
              </a:rPr>
              <a:t>m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15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50" spc="-1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50" spc="3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-10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15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450" spc="40" dirty="0">
                <a:solidFill>
                  <a:srgbClr val="3A2F31"/>
                </a:solidFill>
                <a:latin typeface="Verdana"/>
                <a:cs typeface="Verdana"/>
              </a:rPr>
              <a:t>k</a:t>
            </a:r>
            <a:r>
              <a:rPr sz="3450" spc="-10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450" spc="-525" dirty="0">
                <a:solidFill>
                  <a:srgbClr val="3A2F31"/>
                </a:solidFill>
                <a:latin typeface="Verdana"/>
                <a:cs typeface="Verdana"/>
              </a:rPr>
              <a:t>,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15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15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145" dirty="0">
                <a:solidFill>
                  <a:srgbClr val="3A2F31"/>
                </a:solidFill>
                <a:latin typeface="Verdana"/>
                <a:cs typeface="Verdana"/>
              </a:rPr>
              <a:t>u</a:t>
            </a:r>
            <a:r>
              <a:rPr sz="3450" spc="-105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450" spc="25" dirty="0">
                <a:solidFill>
                  <a:srgbClr val="3A2F31"/>
                </a:solidFill>
                <a:latin typeface="Verdana"/>
                <a:cs typeface="Verdana"/>
              </a:rPr>
              <a:t>e  </a:t>
            </a:r>
            <a:r>
              <a:rPr sz="3450" spc="-165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r>
              <a:rPr sz="3450" spc="7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3450" spc="145" dirty="0">
                <a:solidFill>
                  <a:srgbClr val="3A2F31"/>
                </a:solidFill>
                <a:latin typeface="Verdana"/>
                <a:cs typeface="Verdana"/>
              </a:rPr>
              <a:t>u</a:t>
            </a:r>
            <a:r>
              <a:rPr sz="3450" spc="-8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15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50" spc="-15" dirty="0">
                <a:solidFill>
                  <a:srgbClr val="3A2F31"/>
                </a:solidFill>
                <a:latin typeface="Verdana"/>
                <a:cs typeface="Verdana"/>
              </a:rPr>
              <a:t>il</a:t>
            </a:r>
            <a:r>
              <a:rPr sz="3450" spc="200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3450" spc="7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225" dirty="0">
                <a:solidFill>
                  <a:srgbClr val="3A2F31"/>
                </a:solidFill>
                <a:latin typeface="Verdana"/>
                <a:cs typeface="Verdana"/>
              </a:rPr>
              <a:t>g</a:t>
            </a:r>
            <a:r>
              <a:rPr sz="3450" spc="-30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450" spc="-1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450" spc="-30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450" spc="220" dirty="0">
                <a:solidFill>
                  <a:srgbClr val="3A2F31"/>
                </a:solidFill>
                <a:latin typeface="Verdana"/>
                <a:cs typeface="Verdana"/>
              </a:rPr>
              <a:t>w</a:t>
            </a:r>
            <a:r>
              <a:rPr sz="3450" spc="3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450" spc="-1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450" spc="225" dirty="0">
                <a:solidFill>
                  <a:srgbClr val="3A2F31"/>
                </a:solidFill>
                <a:latin typeface="Verdana"/>
                <a:cs typeface="Verdana"/>
              </a:rPr>
              <a:t>g</a:t>
            </a:r>
            <a:r>
              <a:rPr sz="3450" spc="16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450" spc="4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endParaRPr sz="3450" dirty="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445975" y="5410744"/>
            <a:ext cx="5518150" cy="3826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6235"/>
              </a:lnSpc>
              <a:spcBef>
                <a:spcPts val="95"/>
              </a:spcBef>
            </a:pPr>
            <a:r>
              <a:rPr sz="5200" spc="515" dirty="0">
                <a:solidFill>
                  <a:srgbClr val="3A2F31"/>
                </a:solidFill>
                <a:latin typeface="Tahoma"/>
                <a:cs typeface="Tahoma"/>
              </a:rPr>
              <a:t>Lack</a:t>
            </a:r>
            <a:r>
              <a:rPr sz="5200" spc="-245" dirty="0">
                <a:solidFill>
                  <a:srgbClr val="3A2F31"/>
                </a:solidFill>
                <a:latin typeface="Tahoma"/>
                <a:cs typeface="Tahoma"/>
              </a:rPr>
              <a:t> </a:t>
            </a:r>
            <a:r>
              <a:rPr sz="5200" spc="325" dirty="0">
                <a:solidFill>
                  <a:srgbClr val="3A2F31"/>
                </a:solidFill>
                <a:latin typeface="Tahoma"/>
                <a:cs typeface="Tahoma"/>
              </a:rPr>
              <a:t>of</a:t>
            </a:r>
            <a:r>
              <a:rPr sz="5200" spc="-240" dirty="0">
                <a:solidFill>
                  <a:srgbClr val="3A2F31"/>
                </a:solidFill>
                <a:latin typeface="Tahoma"/>
                <a:cs typeface="Tahoma"/>
              </a:rPr>
              <a:t> </a:t>
            </a:r>
            <a:r>
              <a:rPr sz="5200" spc="375" dirty="0">
                <a:solidFill>
                  <a:srgbClr val="3A2F31"/>
                </a:solidFill>
                <a:latin typeface="Tahoma"/>
                <a:cs typeface="Tahoma"/>
              </a:rPr>
              <a:t>exercise</a:t>
            </a:r>
            <a:endParaRPr sz="5200" dirty="0">
              <a:latin typeface="Tahoma"/>
              <a:cs typeface="Tahoma"/>
            </a:endParaRPr>
          </a:p>
          <a:p>
            <a:pPr marL="66675">
              <a:lnSpc>
                <a:spcPts val="4195"/>
              </a:lnSpc>
            </a:pPr>
            <a:r>
              <a:rPr sz="3500" spc="65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500" spc="15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500" spc="-25" dirty="0">
                <a:solidFill>
                  <a:srgbClr val="3A2F31"/>
                </a:solidFill>
                <a:latin typeface="Verdana"/>
                <a:cs typeface="Verdana"/>
              </a:rPr>
              <a:t>il</a:t>
            </a:r>
            <a:r>
              <a:rPr sz="3500" spc="185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500" spc="-9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5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500" spc="15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204" dirty="0">
                <a:solidFill>
                  <a:srgbClr val="3A2F31"/>
                </a:solidFill>
                <a:latin typeface="Verdana"/>
                <a:cs typeface="Verdana"/>
              </a:rPr>
              <a:t>w</a:t>
            </a:r>
            <a:r>
              <a:rPr sz="3500" spc="15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500" spc="6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185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500" spc="6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3500" spc="15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500" spc="-235" dirty="0">
                <a:solidFill>
                  <a:srgbClr val="3A2F31"/>
                </a:solidFill>
                <a:latin typeface="Verdana"/>
                <a:cs typeface="Verdana"/>
              </a:rPr>
              <a:t>'</a:t>
            </a:r>
            <a:r>
              <a:rPr sz="3500" spc="3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endParaRPr sz="3500" dirty="0">
              <a:latin typeface="Verdana"/>
              <a:cs typeface="Verdana"/>
            </a:endParaRPr>
          </a:p>
          <a:p>
            <a:pPr marL="66675" marR="5080">
              <a:lnSpc>
                <a:spcPts val="4880"/>
              </a:lnSpc>
              <a:spcBef>
                <a:spcPts val="80"/>
              </a:spcBef>
            </a:pPr>
            <a:r>
              <a:rPr sz="35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500" spc="-210" dirty="0">
                <a:solidFill>
                  <a:srgbClr val="3A2F31"/>
                </a:solidFill>
                <a:latin typeface="Verdana"/>
                <a:cs typeface="Verdana"/>
              </a:rPr>
              <a:t>x</a:t>
            </a:r>
            <a:r>
              <a:rPr sz="35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500" spc="-9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500" spc="14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5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500" spc="-114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5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300" dirty="0">
                <a:solidFill>
                  <a:srgbClr val="3A2F31"/>
                </a:solidFill>
                <a:latin typeface="Verdana"/>
                <a:cs typeface="Verdana"/>
              </a:rPr>
              <a:t>m</a:t>
            </a:r>
            <a:r>
              <a:rPr sz="3500" spc="135" dirty="0">
                <a:solidFill>
                  <a:srgbClr val="3A2F31"/>
                </a:solidFill>
                <a:latin typeface="Verdana"/>
                <a:cs typeface="Verdana"/>
              </a:rPr>
              <a:t>u</a:t>
            </a:r>
            <a:r>
              <a:rPr sz="3500" spc="14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500" spc="15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-45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500" spc="-9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5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300" dirty="0">
                <a:solidFill>
                  <a:srgbClr val="3A2F31"/>
                </a:solidFill>
                <a:latin typeface="Verdana"/>
                <a:cs typeface="Verdana"/>
              </a:rPr>
              <a:t>m</a:t>
            </a:r>
            <a:r>
              <a:rPr sz="3500" spc="6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3500" spc="-9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500" spc="15" dirty="0">
                <a:solidFill>
                  <a:srgbClr val="3A2F31"/>
                </a:solidFill>
                <a:latin typeface="Verdana"/>
                <a:cs typeface="Verdana"/>
              </a:rPr>
              <a:t>e  </a:t>
            </a:r>
            <a:r>
              <a:rPr sz="3500" spc="-25" dirty="0">
                <a:solidFill>
                  <a:srgbClr val="3A2F31"/>
                </a:solidFill>
                <a:latin typeface="Verdana"/>
                <a:cs typeface="Verdana"/>
              </a:rPr>
              <a:t>li</a:t>
            </a:r>
            <a:r>
              <a:rPr sz="3500" spc="25" dirty="0">
                <a:solidFill>
                  <a:srgbClr val="3A2F31"/>
                </a:solidFill>
                <a:latin typeface="Verdana"/>
                <a:cs typeface="Verdana"/>
              </a:rPr>
              <a:t>ke</a:t>
            </a:r>
            <a:r>
              <a:rPr sz="3500" spc="-25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3500" spc="-180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3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3500" spc="6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215" dirty="0">
                <a:solidFill>
                  <a:srgbClr val="3A2F31"/>
                </a:solidFill>
                <a:latin typeface="Verdana"/>
                <a:cs typeface="Verdana"/>
              </a:rPr>
              <a:t>g</a:t>
            </a:r>
            <a:r>
              <a:rPr sz="3500" spc="-45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5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500" spc="15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204" dirty="0">
                <a:solidFill>
                  <a:srgbClr val="3A2F31"/>
                </a:solidFill>
                <a:latin typeface="Verdana"/>
                <a:cs typeface="Verdana"/>
              </a:rPr>
              <a:t>w</a:t>
            </a:r>
            <a:r>
              <a:rPr sz="35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5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500" spc="215" dirty="0">
                <a:solidFill>
                  <a:srgbClr val="3A2F31"/>
                </a:solidFill>
                <a:latin typeface="Verdana"/>
                <a:cs typeface="Verdana"/>
              </a:rPr>
              <a:t>g</a:t>
            </a:r>
            <a:r>
              <a:rPr sz="3500" spc="15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500" spc="35" dirty="0">
                <a:solidFill>
                  <a:srgbClr val="3A2F31"/>
                </a:solidFill>
                <a:latin typeface="Verdana"/>
                <a:cs typeface="Verdana"/>
              </a:rPr>
              <a:t>t  </a:t>
            </a:r>
            <a:r>
              <a:rPr sz="3500" spc="185" dirty="0">
                <a:solidFill>
                  <a:srgbClr val="3A2F31"/>
                </a:solidFill>
                <a:latin typeface="Verdana"/>
                <a:cs typeface="Verdana"/>
              </a:rPr>
              <a:t>b</a:t>
            </a:r>
            <a:r>
              <a:rPr sz="35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500" spc="14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500" spc="-45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500" spc="135" dirty="0">
                <a:solidFill>
                  <a:srgbClr val="3A2F31"/>
                </a:solidFill>
                <a:latin typeface="Verdana"/>
                <a:cs typeface="Verdana"/>
              </a:rPr>
              <a:t>u</a:t>
            </a:r>
            <a:r>
              <a:rPr sz="3500" spc="-114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5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3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3500" spc="150" dirty="0">
                <a:solidFill>
                  <a:srgbClr val="3A2F31"/>
                </a:solidFill>
                <a:latin typeface="Verdana"/>
                <a:cs typeface="Verdana"/>
              </a:rPr>
              <a:t>h</a:t>
            </a:r>
            <a:r>
              <a:rPr sz="35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500" spc="-180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185" dirty="0">
                <a:solidFill>
                  <a:srgbClr val="3A2F31"/>
                </a:solidFill>
                <a:latin typeface="Verdana"/>
                <a:cs typeface="Verdana"/>
              </a:rPr>
              <a:t>d</a:t>
            </a:r>
            <a:r>
              <a:rPr sz="3500" spc="6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3500" spc="15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500" spc="-235" dirty="0">
                <a:solidFill>
                  <a:srgbClr val="3A2F31"/>
                </a:solidFill>
                <a:latin typeface="Verdana"/>
                <a:cs typeface="Verdana"/>
              </a:rPr>
              <a:t>'</a:t>
            </a:r>
            <a:r>
              <a:rPr sz="3500" spc="35" dirty="0">
                <a:solidFill>
                  <a:srgbClr val="3A2F31"/>
                </a:solidFill>
                <a:latin typeface="Verdana"/>
                <a:cs typeface="Verdana"/>
              </a:rPr>
              <a:t>t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185" dirty="0">
                <a:solidFill>
                  <a:srgbClr val="3A2F31"/>
                </a:solidFill>
                <a:latin typeface="Verdana"/>
                <a:cs typeface="Verdana"/>
              </a:rPr>
              <a:t>b</a:t>
            </a:r>
            <a:r>
              <a:rPr sz="3500" spc="135" dirty="0">
                <a:solidFill>
                  <a:srgbClr val="3A2F31"/>
                </a:solidFill>
                <a:latin typeface="Verdana"/>
                <a:cs typeface="Verdana"/>
              </a:rPr>
              <a:t>u</a:t>
            </a:r>
            <a:r>
              <a:rPr sz="3500" spc="-9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500" spc="105" dirty="0">
                <a:solidFill>
                  <a:srgbClr val="3A2F31"/>
                </a:solidFill>
                <a:latin typeface="Verdana"/>
                <a:cs typeface="Verdana"/>
              </a:rPr>
              <a:t>n  </a:t>
            </a:r>
            <a:r>
              <a:rPr sz="3500" spc="-45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500" spc="-114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300" dirty="0">
                <a:solidFill>
                  <a:srgbClr val="3A2F31"/>
                </a:solidFill>
                <a:latin typeface="Verdana"/>
                <a:cs typeface="Verdana"/>
              </a:rPr>
              <a:t>m</a:t>
            </a:r>
            <a:r>
              <a:rPr sz="3500" spc="-45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500" spc="150" dirty="0">
                <a:solidFill>
                  <a:srgbClr val="3A2F31"/>
                </a:solidFill>
                <a:latin typeface="Verdana"/>
                <a:cs typeface="Verdana"/>
              </a:rPr>
              <a:t>n</a:t>
            </a:r>
            <a:r>
              <a:rPr sz="3500" spc="-180" dirty="0">
                <a:solidFill>
                  <a:srgbClr val="3A2F31"/>
                </a:solidFill>
                <a:latin typeface="Verdana"/>
                <a:cs typeface="Verdana"/>
              </a:rPr>
              <a:t>y</a:t>
            </a:r>
            <a:r>
              <a:rPr sz="3500" spc="-310" dirty="0">
                <a:solidFill>
                  <a:srgbClr val="3A2F31"/>
                </a:solidFill>
                <a:latin typeface="Verdana"/>
                <a:cs typeface="Verdana"/>
              </a:rPr>
              <a:t> </a:t>
            </a:r>
            <a:r>
              <a:rPr sz="3500" spc="140" dirty="0">
                <a:solidFill>
                  <a:srgbClr val="3A2F31"/>
                </a:solidFill>
                <a:latin typeface="Verdana"/>
                <a:cs typeface="Verdana"/>
              </a:rPr>
              <a:t>c</a:t>
            </a:r>
            <a:r>
              <a:rPr sz="3500" spc="-45" dirty="0">
                <a:solidFill>
                  <a:srgbClr val="3A2F31"/>
                </a:solidFill>
                <a:latin typeface="Verdana"/>
                <a:cs typeface="Verdana"/>
              </a:rPr>
              <a:t>a</a:t>
            </a:r>
            <a:r>
              <a:rPr sz="3500" spc="-25" dirty="0">
                <a:solidFill>
                  <a:srgbClr val="3A2F31"/>
                </a:solidFill>
                <a:latin typeface="Verdana"/>
                <a:cs typeface="Verdana"/>
              </a:rPr>
              <a:t>l</a:t>
            </a:r>
            <a:r>
              <a:rPr sz="3500" spc="65" dirty="0">
                <a:solidFill>
                  <a:srgbClr val="3A2F31"/>
                </a:solidFill>
                <a:latin typeface="Verdana"/>
                <a:cs typeface="Verdana"/>
              </a:rPr>
              <a:t>o</a:t>
            </a:r>
            <a:r>
              <a:rPr sz="3500" spc="-95" dirty="0">
                <a:solidFill>
                  <a:srgbClr val="3A2F31"/>
                </a:solidFill>
                <a:latin typeface="Verdana"/>
                <a:cs typeface="Verdana"/>
              </a:rPr>
              <a:t>r</a:t>
            </a:r>
            <a:r>
              <a:rPr sz="3500" spc="-25" dirty="0">
                <a:solidFill>
                  <a:srgbClr val="3A2F31"/>
                </a:solidFill>
                <a:latin typeface="Verdana"/>
                <a:cs typeface="Verdana"/>
              </a:rPr>
              <a:t>i</a:t>
            </a:r>
            <a:r>
              <a:rPr sz="3500" spc="25" dirty="0">
                <a:solidFill>
                  <a:srgbClr val="3A2F31"/>
                </a:solidFill>
                <a:latin typeface="Verdana"/>
                <a:cs typeface="Verdana"/>
              </a:rPr>
              <a:t>e</a:t>
            </a:r>
            <a:r>
              <a:rPr sz="3500" spc="-114" dirty="0">
                <a:solidFill>
                  <a:srgbClr val="3A2F31"/>
                </a:solidFill>
                <a:latin typeface="Verdana"/>
                <a:cs typeface="Verdana"/>
              </a:rPr>
              <a:t>s</a:t>
            </a:r>
            <a:r>
              <a:rPr sz="3500" spc="-535" dirty="0">
                <a:solidFill>
                  <a:srgbClr val="3A2F31"/>
                </a:solidFill>
                <a:latin typeface="Verdana"/>
                <a:cs typeface="Verdana"/>
              </a:rPr>
              <a:t>.</a:t>
            </a:r>
            <a:endParaRPr sz="3500" dirty="0">
              <a:latin typeface="Verdana"/>
              <a:cs typeface="Verdana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F0642D83-176E-4599-E08E-946A2CFA0E6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616686" y="289966"/>
            <a:ext cx="4206240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8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09650" y="747713"/>
            <a:ext cx="7734300" cy="8890000"/>
            <a:chOff x="1009650" y="790575"/>
            <a:chExt cx="7734300" cy="8890000"/>
          </a:xfrm>
        </p:grpSpPr>
        <p:sp>
          <p:nvSpPr>
            <p:cNvPr id="3" name="object 3"/>
            <p:cNvSpPr/>
            <p:nvPr/>
          </p:nvSpPr>
          <p:spPr>
            <a:xfrm>
              <a:off x="1040733" y="841108"/>
              <a:ext cx="7664450" cy="8811260"/>
            </a:xfrm>
            <a:custGeom>
              <a:avLst/>
              <a:gdLst/>
              <a:ahLst/>
              <a:cxnLst/>
              <a:rect l="l" t="t" r="r" b="b"/>
              <a:pathLst>
                <a:path w="7664450" h="8811260">
                  <a:moveTo>
                    <a:pt x="7664366" y="8810831"/>
                  </a:moveTo>
                  <a:lnTo>
                    <a:pt x="0" y="8787507"/>
                  </a:lnTo>
                  <a:lnTo>
                    <a:pt x="0" y="3096310"/>
                  </a:lnTo>
                  <a:lnTo>
                    <a:pt x="54373" y="58307"/>
                  </a:lnTo>
                  <a:lnTo>
                    <a:pt x="3815362" y="0"/>
                  </a:lnTo>
                  <a:lnTo>
                    <a:pt x="7606108" y="15548"/>
                  </a:lnTo>
                  <a:lnTo>
                    <a:pt x="7664366" y="8810831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09650" y="790575"/>
              <a:ext cx="7734300" cy="8890000"/>
            </a:xfrm>
            <a:custGeom>
              <a:avLst/>
              <a:gdLst/>
              <a:ahLst/>
              <a:cxnLst/>
              <a:rect l="l" t="t" r="r" b="b"/>
              <a:pathLst>
                <a:path w="7734300" h="8890000">
                  <a:moveTo>
                    <a:pt x="6525920" y="12700"/>
                  </a:moveTo>
                  <a:lnTo>
                    <a:pt x="4762930" y="12700"/>
                  </a:lnTo>
                  <a:lnTo>
                    <a:pt x="4815883" y="0"/>
                  </a:lnTo>
                  <a:lnTo>
                    <a:pt x="6473618" y="0"/>
                  </a:lnTo>
                  <a:lnTo>
                    <a:pt x="6525920" y="12700"/>
                  </a:lnTo>
                  <a:close/>
                </a:path>
                <a:path w="7734300" h="8890000">
                  <a:moveTo>
                    <a:pt x="7093266" y="25400"/>
                  </a:moveTo>
                  <a:lnTo>
                    <a:pt x="2405563" y="25400"/>
                  </a:lnTo>
                  <a:lnTo>
                    <a:pt x="3087482" y="12700"/>
                  </a:lnTo>
                  <a:lnTo>
                    <a:pt x="7044309" y="12700"/>
                  </a:lnTo>
                  <a:lnTo>
                    <a:pt x="7093266" y="25400"/>
                  </a:lnTo>
                  <a:close/>
                </a:path>
                <a:path w="7734300" h="8890000">
                  <a:moveTo>
                    <a:pt x="7289094" y="38100"/>
                  </a:moveTo>
                  <a:lnTo>
                    <a:pt x="1132710" y="38100"/>
                  </a:lnTo>
                  <a:lnTo>
                    <a:pt x="1186671" y="25400"/>
                  </a:lnTo>
                  <a:lnTo>
                    <a:pt x="7240137" y="25400"/>
                  </a:lnTo>
                  <a:lnTo>
                    <a:pt x="7289094" y="38100"/>
                  </a:lnTo>
                  <a:close/>
                </a:path>
                <a:path w="7734300" h="8890000">
                  <a:moveTo>
                    <a:pt x="7565486" y="50800"/>
                  </a:moveTo>
                  <a:lnTo>
                    <a:pt x="917109" y="50800"/>
                  </a:lnTo>
                  <a:lnTo>
                    <a:pt x="971913" y="38100"/>
                  </a:lnTo>
                  <a:lnTo>
                    <a:pt x="7535837" y="38100"/>
                  </a:lnTo>
                  <a:lnTo>
                    <a:pt x="7565486" y="50800"/>
                  </a:lnTo>
                  <a:close/>
                </a:path>
                <a:path w="7734300" h="8890000">
                  <a:moveTo>
                    <a:pt x="7734300" y="8877300"/>
                  </a:moveTo>
                  <a:lnTo>
                    <a:pt x="6434211" y="8877300"/>
                  </a:lnTo>
                  <a:lnTo>
                    <a:pt x="6384370" y="8864600"/>
                  </a:lnTo>
                  <a:lnTo>
                    <a:pt x="5702891" y="8864600"/>
                  </a:lnTo>
                  <a:lnTo>
                    <a:pt x="5385650" y="8851900"/>
                  </a:lnTo>
                  <a:lnTo>
                    <a:pt x="69314" y="8851900"/>
                  </a:lnTo>
                  <a:lnTo>
                    <a:pt x="46618" y="8839200"/>
                  </a:lnTo>
                  <a:lnTo>
                    <a:pt x="7573606" y="8839200"/>
                  </a:lnTo>
                  <a:lnTo>
                    <a:pt x="7621814" y="8826500"/>
                  </a:lnTo>
                  <a:lnTo>
                    <a:pt x="7668262" y="8826500"/>
                  </a:lnTo>
                  <a:lnTo>
                    <a:pt x="7671114" y="8801100"/>
                  </a:lnTo>
                  <a:lnTo>
                    <a:pt x="7673603" y="8763000"/>
                  </a:lnTo>
                  <a:lnTo>
                    <a:pt x="7675362" y="8737600"/>
                  </a:lnTo>
                  <a:lnTo>
                    <a:pt x="7676030" y="8699500"/>
                  </a:lnTo>
                  <a:lnTo>
                    <a:pt x="7673427" y="8445500"/>
                  </a:lnTo>
                  <a:lnTo>
                    <a:pt x="7672448" y="8343900"/>
                  </a:lnTo>
                  <a:lnTo>
                    <a:pt x="7671529" y="8242300"/>
                  </a:lnTo>
                  <a:lnTo>
                    <a:pt x="7670690" y="8140700"/>
                  </a:lnTo>
                  <a:lnTo>
                    <a:pt x="7669946" y="8039100"/>
                  </a:lnTo>
                  <a:lnTo>
                    <a:pt x="7669616" y="7988300"/>
                  </a:lnTo>
                  <a:lnTo>
                    <a:pt x="7669317" y="7937500"/>
                  </a:lnTo>
                  <a:lnTo>
                    <a:pt x="7669050" y="7886700"/>
                  </a:lnTo>
                  <a:lnTo>
                    <a:pt x="7668819" y="7835900"/>
                  </a:lnTo>
                  <a:lnTo>
                    <a:pt x="7668624" y="7785100"/>
                  </a:lnTo>
                  <a:lnTo>
                    <a:pt x="7668469" y="7734300"/>
                  </a:lnTo>
                  <a:lnTo>
                    <a:pt x="7668369" y="7543800"/>
                  </a:lnTo>
                  <a:lnTo>
                    <a:pt x="7668476" y="7518400"/>
                  </a:lnTo>
                  <a:lnTo>
                    <a:pt x="7669039" y="7467600"/>
                  </a:lnTo>
                  <a:lnTo>
                    <a:pt x="7672457" y="7251700"/>
                  </a:lnTo>
                  <a:lnTo>
                    <a:pt x="7673020" y="7200900"/>
                  </a:lnTo>
                  <a:lnTo>
                    <a:pt x="7673107" y="7124700"/>
                  </a:lnTo>
                  <a:lnTo>
                    <a:pt x="7672981" y="7099300"/>
                  </a:lnTo>
                  <a:lnTo>
                    <a:pt x="7672146" y="7035800"/>
                  </a:lnTo>
                  <a:lnTo>
                    <a:pt x="7672033" y="6997700"/>
                  </a:lnTo>
                  <a:lnTo>
                    <a:pt x="7671711" y="6946900"/>
                  </a:lnTo>
                  <a:lnTo>
                    <a:pt x="7671202" y="6896100"/>
                  </a:lnTo>
                  <a:lnTo>
                    <a:pt x="7670530" y="6845300"/>
                  </a:lnTo>
                  <a:lnTo>
                    <a:pt x="7669719" y="6794500"/>
                  </a:lnTo>
                  <a:lnTo>
                    <a:pt x="7668790" y="6743700"/>
                  </a:lnTo>
                  <a:lnTo>
                    <a:pt x="7667769" y="6692900"/>
                  </a:lnTo>
                  <a:lnTo>
                    <a:pt x="7666678" y="6642100"/>
                  </a:lnTo>
                  <a:lnTo>
                    <a:pt x="7664378" y="6540500"/>
                  </a:lnTo>
                  <a:lnTo>
                    <a:pt x="7663961" y="6540500"/>
                  </a:lnTo>
                  <a:lnTo>
                    <a:pt x="7662658" y="6502400"/>
                  </a:lnTo>
                  <a:lnTo>
                    <a:pt x="7662207" y="6477000"/>
                  </a:lnTo>
                  <a:lnTo>
                    <a:pt x="7661747" y="6464300"/>
                  </a:lnTo>
                  <a:lnTo>
                    <a:pt x="7660806" y="6413500"/>
                  </a:lnTo>
                  <a:lnTo>
                    <a:pt x="7660324" y="6400800"/>
                  </a:lnTo>
                  <a:lnTo>
                    <a:pt x="7659835" y="6362700"/>
                  </a:lnTo>
                  <a:lnTo>
                    <a:pt x="7658837" y="6311900"/>
                  </a:lnTo>
                  <a:lnTo>
                    <a:pt x="7657813" y="6235700"/>
                  </a:lnTo>
                  <a:lnTo>
                    <a:pt x="7656766" y="6172200"/>
                  </a:lnTo>
                  <a:lnTo>
                    <a:pt x="7654606" y="5994400"/>
                  </a:lnTo>
                  <a:lnTo>
                    <a:pt x="7652937" y="5854700"/>
                  </a:lnTo>
                  <a:lnTo>
                    <a:pt x="7651233" y="5702300"/>
                  </a:lnTo>
                  <a:lnTo>
                    <a:pt x="7649376" y="5524500"/>
                  </a:lnTo>
                  <a:lnTo>
                    <a:pt x="7644781" y="5054600"/>
                  </a:lnTo>
                  <a:lnTo>
                    <a:pt x="7641800" y="4711700"/>
                  </a:lnTo>
                  <a:lnTo>
                    <a:pt x="7638237" y="4292600"/>
                  </a:lnTo>
                  <a:lnTo>
                    <a:pt x="7634162" y="3797300"/>
                  </a:lnTo>
                  <a:lnTo>
                    <a:pt x="7629709" y="3213100"/>
                  </a:lnTo>
                  <a:lnTo>
                    <a:pt x="7624616" y="2514600"/>
                  </a:lnTo>
                  <a:lnTo>
                    <a:pt x="7619500" y="1778000"/>
                  </a:lnTo>
                  <a:lnTo>
                    <a:pt x="7615836" y="1206500"/>
                  </a:lnTo>
                  <a:lnTo>
                    <a:pt x="7614395" y="952500"/>
                  </a:lnTo>
                  <a:lnTo>
                    <a:pt x="7613961" y="850900"/>
                  </a:lnTo>
                  <a:lnTo>
                    <a:pt x="7613888" y="825500"/>
                  </a:lnTo>
                  <a:lnTo>
                    <a:pt x="7594171" y="279400"/>
                  </a:lnTo>
                  <a:lnTo>
                    <a:pt x="7590586" y="190500"/>
                  </a:lnTo>
                  <a:lnTo>
                    <a:pt x="7586724" y="152400"/>
                  </a:lnTo>
                  <a:lnTo>
                    <a:pt x="7577170" y="139700"/>
                  </a:lnTo>
                  <a:lnTo>
                    <a:pt x="7556230" y="127000"/>
                  </a:lnTo>
                  <a:lnTo>
                    <a:pt x="7494713" y="127000"/>
                  </a:lnTo>
                  <a:lnTo>
                    <a:pt x="7483514" y="114300"/>
                  </a:lnTo>
                  <a:lnTo>
                    <a:pt x="7422056" y="114300"/>
                  </a:lnTo>
                  <a:lnTo>
                    <a:pt x="7322820" y="101600"/>
                  </a:lnTo>
                  <a:lnTo>
                    <a:pt x="7223004" y="101600"/>
                  </a:lnTo>
                  <a:lnTo>
                    <a:pt x="7173121" y="88900"/>
                  </a:lnTo>
                  <a:lnTo>
                    <a:pt x="6922187" y="88900"/>
                  </a:lnTo>
                  <a:lnTo>
                    <a:pt x="6870817" y="76200"/>
                  </a:lnTo>
                  <a:lnTo>
                    <a:pt x="6406825" y="76200"/>
                  </a:lnTo>
                  <a:lnTo>
                    <a:pt x="6200574" y="63500"/>
                  </a:lnTo>
                  <a:lnTo>
                    <a:pt x="695788" y="63500"/>
                  </a:lnTo>
                  <a:lnTo>
                    <a:pt x="750411" y="50800"/>
                  </a:lnTo>
                  <a:lnTo>
                    <a:pt x="7614308" y="50800"/>
                  </a:lnTo>
                  <a:lnTo>
                    <a:pt x="7637192" y="63500"/>
                  </a:lnTo>
                  <a:lnTo>
                    <a:pt x="7639498" y="88900"/>
                  </a:lnTo>
                  <a:lnTo>
                    <a:pt x="7642653" y="139700"/>
                  </a:lnTo>
                  <a:lnTo>
                    <a:pt x="7644959" y="165100"/>
                  </a:lnTo>
                  <a:lnTo>
                    <a:pt x="7646987" y="203200"/>
                  </a:lnTo>
                  <a:lnTo>
                    <a:pt x="7648857" y="254000"/>
                  </a:lnTo>
                  <a:lnTo>
                    <a:pt x="7650605" y="304800"/>
                  </a:lnTo>
                  <a:lnTo>
                    <a:pt x="7652266" y="342900"/>
                  </a:lnTo>
                  <a:lnTo>
                    <a:pt x="7657072" y="495300"/>
                  </a:lnTo>
                  <a:lnTo>
                    <a:pt x="7658732" y="546100"/>
                  </a:lnTo>
                  <a:lnTo>
                    <a:pt x="7660480" y="596900"/>
                  </a:lnTo>
                  <a:lnTo>
                    <a:pt x="7662350" y="647700"/>
                  </a:lnTo>
                  <a:lnTo>
                    <a:pt x="7664378" y="698500"/>
                  </a:lnTo>
                  <a:lnTo>
                    <a:pt x="7664458" y="723900"/>
                  </a:lnTo>
                  <a:lnTo>
                    <a:pt x="7664932" y="825500"/>
                  </a:lnTo>
                  <a:lnTo>
                    <a:pt x="7666263" y="1041400"/>
                  </a:lnTo>
                  <a:lnTo>
                    <a:pt x="7669094" y="1447800"/>
                  </a:lnTo>
                  <a:lnTo>
                    <a:pt x="7673197" y="1993900"/>
                  </a:lnTo>
                  <a:lnTo>
                    <a:pt x="7677829" y="2590800"/>
                  </a:lnTo>
                  <a:lnTo>
                    <a:pt x="7682481" y="3149600"/>
                  </a:lnTo>
                  <a:lnTo>
                    <a:pt x="7686225" y="3581400"/>
                  </a:lnTo>
                  <a:lnTo>
                    <a:pt x="7690249" y="4025900"/>
                  </a:lnTo>
                  <a:lnTo>
                    <a:pt x="7693470" y="4368800"/>
                  </a:lnTo>
                  <a:lnTo>
                    <a:pt x="7696178" y="4648200"/>
                  </a:lnTo>
                  <a:lnTo>
                    <a:pt x="7698901" y="4914900"/>
                  </a:lnTo>
                  <a:lnTo>
                    <a:pt x="7700944" y="5105400"/>
                  </a:lnTo>
                  <a:lnTo>
                    <a:pt x="7705005" y="5461000"/>
                  </a:lnTo>
                  <a:lnTo>
                    <a:pt x="7707010" y="5626100"/>
                  </a:lnTo>
                  <a:lnTo>
                    <a:pt x="7709642" y="5829300"/>
                  </a:lnTo>
                  <a:lnTo>
                    <a:pt x="7712214" y="6007100"/>
                  </a:lnTo>
                  <a:lnTo>
                    <a:pt x="7715321" y="6197600"/>
                  </a:lnTo>
                  <a:lnTo>
                    <a:pt x="7715926" y="6223000"/>
                  </a:lnTo>
                  <a:lnTo>
                    <a:pt x="7716524" y="6261100"/>
                  </a:lnTo>
                  <a:lnTo>
                    <a:pt x="7718852" y="6362700"/>
                  </a:lnTo>
                  <a:lnTo>
                    <a:pt x="7719417" y="6375400"/>
                  </a:lnTo>
                  <a:lnTo>
                    <a:pt x="7719973" y="6400800"/>
                  </a:lnTo>
                  <a:lnTo>
                    <a:pt x="7722120" y="6451600"/>
                  </a:lnTo>
                  <a:lnTo>
                    <a:pt x="7722636" y="6464300"/>
                  </a:lnTo>
                  <a:lnTo>
                    <a:pt x="7724904" y="6515100"/>
                  </a:lnTo>
                  <a:lnTo>
                    <a:pt x="7726868" y="6565900"/>
                  </a:lnTo>
                  <a:lnTo>
                    <a:pt x="7728545" y="6616700"/>
                  </a:lnTo>
                  <a:lnTo>
                    <a:pt x="7729954" y="6667500"/>
                  </a:lnTo>
                  <a:lnTo>
                    <a:pt x="7731113" y="6718300"/>
                  </a:lnTo>
                  <a:lnTo>
                    <a:pt x="7732042" y="6769100"/>
                  </a:lnTo>
                  <a:lnTo>
                    <a:pt x="7732758" y="6819900"/>
                  </a:lnTo>
                  <a:lnTo>
                    <a:pt x="7733280" y="6870700"/>
                  </a:lnTo>
                  <a:lnTo>
                    <a:pt x="7733627" y="6921500"/>
                  </a:lnTo>
                  <a:lnTo>
                    <a:pt x="7733843" y="6997700"/>
                  </a:lnTo>
                  <a:lnTo>
                    <a:pt x="7733717" y="7099300"/>
                  </a:lnTo>
                  <a:lnTo>
                    <a:pt x="7733381" y="7175500"/>
                  </a:lnTo>
                  <a:lnTo>
                    <a:pt x="7733066" y="7226300"/>
                  </a:lnTo>
                  <a:lnTo>
                    <a:pt x="7732705" y="7277100"/>
                  </a:lnTo>
                  <a:lnTo>
                    <a:pt x="7731534" y="7416800"/>
                  </a:lnTo>
                  <a:lnTo>
                    <a:pt x="7730866" y="7518400"/>
                  </a:lnTo>
                  <a:lnTo>
                    <a:pt x="7730621" y="7569200"/>
                  </a:lnTo>
                  <a:lnTo>
                    <a:pt x="7730541" y="7594600"/>
                  </a:lnTo>
                  <a:lnTo>
                    <a:pt x="7730432" y="7645400"/>
                  </a:lnTo>
                  <a:lnTo>
                    <a:pt x="7730550" y="7797800"/>
                  </a:lnTo>
                  <a:lnTo>
                    <a:pt x="7730699" y="7848600"/>
                  </a:lnTo>
                  <a:lnTo>
                    <a:pt x="7730838" y="7886700"/>
                  </a:lnTo>
                  <a:lnTo>
                    <a:pt x="7731140" y="7950200"/>
                  </a:lnTo>
                  <a:lnTo>
                    <a:pt x="7731426" y="8001000"/>
                  </a:lnTo>
                  <a:lnTo>
                    <a:pt x="7732117" y="8102600"/>
                  </a:lnTo>
                  <a:lnTo>
                    <a:pt x="7732831" y="8191500"/>
                  </a:lnTo>
                  <a:lnTo>
                    <a:pt x="7733282" y="8242300"/>
                  </a:lnTo>
                  <a:lnTo>
                    <a:pt x="7734300" y="8343900"/>
                  </a:lnTo>
                  <a:lnTo>
                    <a:pt x="7734300" y="8877300"/>
                  </a:lnTo>
                  <a:close/>
                </a:path>
                <a:path w="7734300" h="8890000">
                  <a:moveTo>
                    <a:pt x="4644327" y="76200"/>
                  </a:moveTo>
                  <a:lnTo>
                    <a:pt x="427513" y="76200"/>
                  </a:lnTo>
                  <a:lnTo>
                    <a:pt x="480684" y="63500"/>
                  </a:lnTo>
                  <a:lnTo>
                    <a:pt x="4771988" y="63500"/>
                  </a:lnTo>
                  <a:lnTo>
                    <a:pt x="4644327" y="76200"/>
                  </a:lnTo>
                  <a:close/>
                </a:path>
                <a:path w="7734300" h="8890000">
                  <a:moveTo>
                    <a:pt x="1455390" y="88900"/>
                  </a:moveTo>
                  <a:lnTo>
                    <a:pt x="268675" y="88900"/>
                  </a:lnTo>
                  <a:lnTo>
                    <a:pt x="321556" y="76200"/>
                  </a:lnTo>
                  <a:lnTo>
                    <a:pt x="1507088" y="76200"/>
                  </a:lnTo>
                  <a:lnTo>
                    <a:pt x="1455390" y="88900"/>
                  </a:lnTo>
                  <a:close/>
                </a:path>
                <a:path w="7734300" h="8890000">
                  <a:moveTo>
                    <a:pt x="2126617" y="88900"/>
                  </a:moveTo>
                  <a:lnTo>
                    <a:pt x="1868978" y="88900"/>
                  </a:lnTo>
                  <a:lnTo>
                    <a:pt x="1765581" y="76200"/>
                  </a:lnTo>
                  <a:lnTo>
                    <a:pt x="2555877" y="76200"/>
                  </a:lnTo>
                  <a:lnTo>
                    <a:pt x="2126617" y="88900"/>
                  </a:lnTo>
                  <a:close/>
                </a:path>
                <a:path w="7734300" h="8890000">
                  <a:moveTo>
                    <a:pt x="1146491" y="101600"/>
                  </a:moveTo>
                  <a:lnTo>
                    <a:pt x="121200" y="101600"/>
                  </a:lnTo>
                  <a:lnTo>
                    <a:pt x="166185" y="88900"/>
                  </a:lnTo>
                  <a:lnTo>
                    <a:pt x="1196897" y="88900"/>
                  </a:lnTo>
                  <a:lnTo>
                    <a:pt x="1146491" y="101600"/>
                  </a:lnTo>
                  <a:close/>
                </a:path>
                <a:path w="7734300" h="8890000">
                  <a:moveTo>
                    <a:pt x="851763" y="114300"/>
                  </a:moveTo>
                  <a:lnTo>
                    <a:pt x="38850" y="114300"/>
                  </a:lnTo>
                  <a:lnTo>
                    <a:pt x="79082" y="101600"/>
                  </a:lnTo>
                  <a:lnTo>
                    <a:pt x="948996" y="101600"/>
                  </a:lnTo>
                  <a:lnTo>
                    <a:pt x="851763" y="114300"/>
                  </a:lnTo>
                  <a:close/>
                </a:path>
                <a:path w="7734300" h="8890000">
                  <a:moveTo>
                    <a:pt x="7358753" y="8839200"/>
                  </a:moveTo>
                  <a:lnTo>
                    <a:pt x="28595" y="8839200"/>
                  </a:lnTo>
                  <a:lnTo>
                    <a:pt x="16033" y="8826500"/>
                  </a:lnTo>
                  <a:lnTo>
                    <a:pt x="10025" y="8813800"/>
                  </a:lnTo>
                  <a:lnTo>
                    <a:pt x="11664" y="8788400"/>
                  </a:lnTo>
                  <a:lnTo>
                    <a:pt x="19351" y="8763000"/>
                  </a:lnTo>
                  <a:lnTo>
                    <a:pt x="24546" y="8712200"/>
                  </a:lnTo>
                  <a:lnTo>
                    <a:pt x="27631" y="8674100"/>
                  </a:lnTo>
                  <a:lnTo>
                    <a:pt x="28989" y="8623300"/>
                  </a:lnTo>
                  <a:lnTo>
                    <a:pt x="29005" y="8572500"/>
                  </a:lnTo>
                  <a:lnTo>
                    <a:pt x="28062" y="8521700"/>
                  </a:lnTo>
                  <a:lnTo>
                    <a:pt x="26544" y="8458200"/>
                  </a:lnTo>
                  <a:lnTo>
                    <a:pt x="24834" y="8407400"/>
                  </a:lnTo>
                  <a:lnTo>
                    <a:pt x="23315" y="8343900"/>
                  </a:lnTo>
                  <a:lnTo>
                    <a:pt x="22710" y="8293100"/>
                  </a:lnTo>
                  <a:lnTo>
                    <a:pt x="22014" y="8242300"/>
                  </a:lnTo>
                  <a:lnTo>
                    <a:pt x="21243" y="8191500"/>
                  </a:lnTo>
                  <a:lnTo>
                    <a:pt x="20411" y="8140700"/>
                  </a:lnTo>
                  <a:lnTo>
                    <a:pt x="19534" y="8089900"/>
                  </a:lnTo>
                  <a:lnTo>
                    <a:pt x="15876" y="7886700"/>
                  </a:lnTo>
                  <a:lnTo>
                    <a:pt x="14999" y="7835900"/>
                  </a:lnTo>
                  <a:lnTo>
                    <a:pt x="14167" y="7785100"/>
                  </a:lnTo>
                  <a:lnTo>
                    <a:pt x="13396" y="7734300"/>
                  </a:lnTo>
                  <a:lnTo>
                    <a:pt x="12700" y="7683500"/>
                  </a:lnTo>
                  <a:lnTo>
                    <a:pt x="12095" y="7632700"/>
                  </a:lnTo>
                  <a:lnTo>
                    <a:pt x="11596" y="7581900"/>
                  </a:lnTo>
                  <a:lnTo>
                    <a:pt x="11217" y="7531100"/>
                  </a:lnTo>
                  <a:lnTo>
                    <a:pt x="11035" y="7493000"/>
                  </a:lnTo>
                  <a:lnTo>
                    <a:pt x="10957" y="7378700"/>
                  </a:lnTo>
                  <a:lnTo>
                    <a:pt x="11212" y="7327900"/>
                  </a:lnTo>
                  <a:lnTo>
                    <a:pt x="11664" y="7277100"/>
                  </a:lnTo>
                  <a:lnTo>
                    <a:pt x="11291" y="7251700"/>
                  </a:lnTo>
                  <a:lnTo>
                    <a:pt x="10516" y="7175500"/>
                  </a:lnTo>
                  <a:lnTo>
                    <a:pt x="9293" y="7023100"/>
                  </a:lnTo>
                  <a:lnTo>
                    <a:pt x="8386" y="6870700"/>
                  </a:lnTo>
                  <a:lnTo>
                    <a:pt x="6476" y="6477000"/>
                  </a:lnTo>
                  <a:lnTo>
                    <a:pt x="5428" y="6223000"/>
                  </a:lnTo>
                  <a:lnTo>
                    <a:pt x="4247" y="5892800"/>
                  </a:lnTo>
                  <a:lnTo>
                    <a:pt x="3094" y="5524500"/>
                  </a:lnTo>
                  <a:lnTo>
                    <a:pt x="2015" y="5105400"/>
                  </a:lnTo>
                  <a:lnTo>
                    <a:pt x="1125" y="4711700"/>
                  </a:lnTo>
                  <a:lnTo>
                    <a:pt x="504" y="4368800"/>
                  </a:lnTo>
                  <a:lnTo>
                    <a:pt x="0" y="4025900"/>
                  </a:lnTo>
                  <a:lnTo>
                    <a:pt x="0" y="2273300"/>
                  </a:lnTo>
                  <a:lnTo>
                    <a:pt x="271" y="2133600"/>
                  </a:lnTo>
                  <a:lnTo>
                    <a:pt x="701" y="1955800"/>
                  </a:lnTo>
                  <a:lnTo>
                    <a:pt x="1415" y="1739900"/>
                  </a:lnTo>
                  <a:lnTo>
                    <a:pt x="1835" y="1638300"/>
                  </a:lnTo>
                  <a:lnTo>
                    <a:pt x="2299" y="1536700"/>
                  </a:lnTo>
                  <a:lnTo>
                    <a:pt x="2966" y="1422400"/>
                  </a:lnTo>
                  <a:lnTo>
                    <a:pt x="3362" y="1358900"/>
                  </a:lnTo>
                  <a:lnTo>
                    <a:pt x="3963" y="1282700"/>
                  </a:lnTo>
                  <a:lnTo>
                    <a:pt x="4955" y="1168400"/>
                  </a:lnTo>
                  <a:lnTo>
                    <a:pt x="5678" y="1092200"/>
                  </a:lnTo>
                  <a:lnTo>
                    <a:pt x="6059" y="1066800"/>
                  </a:lnTo>
                  <a:lnTo>
                    <a:pt x="6452" y="1028700"/>
                  </a:lnTo>
                  <a:lnTo>
                    <a:pt x="7278" y="977900"/>
                  </a:lnTo>
                  <a:lnTo>
                    <a:pt x="8157" y="927100"/>
                  </a:lnTo>
                  <a:lnTo>
                    <a:pt x="9089" y="876300"/>
                  </a:lnTo>
                  <a:lnTo>
                    <a:pt x="10077" y="850900"/>
                  </a:lnTo>
                  <a:lnTo>
                    <a:pt x="10591" y="825500"/>
                  </a:lnTo>
                  <a:lnTo>
                    <a:pt x="11664" y="800100"/>
                  </a:lnTo>
                  <a:lnTo>
                    <a:pt x="13186" y="749300"/>
                  </a:lnTo>
                  <a:lnTo>
                    <a:pt x="13590" y="698500"/>
                  </a:lnTo>
                  <a:lnTo>
                    <a:pt x="13702" y="635000"/>
                  </a:lnTo>
                  <a:lnTo>
                    <a:pt x="14025" y="584200"/>
                  </a:lnTo>
                  <a:lnTo>
                    <a:pt x="15547" y="533400"/>
                  </a:lnTo>
                  <a:lnTo>
                    <a:pt x="17171" y="482600"/>
                  </a:lnTo>
                  <a:lnTo>
                    <a:pt x="19067" y="419100"/>
                  </a:lnTo>
                  <a:lnTo>
                    <a:pt x="21146" y="368300"/>
                  </a:lnTo>
                  <a:lnTo>
                    <a:pt x="23315" y="317500"/>
                  </a:lnTo>
                  <a:lnTo>
                    <a:pt x="27563" y="215900"/>
                  </a:lnTo>
                  <a:lnTo>
                    <a:pt x="29459" y="165100"/>
                  </a:lnTo>
                  <a:lnTo>
                    <a:pt x="31083" y="127000"/>
                  </a:lnTo>
                  <a:lnTo>
                    <a:pt x="34967" y="114300"/>
                  </a:lnTo>
                  <a:lnTo>
                    <a:pt x="648808" y="114300"/>
                  </a:lnTo>
                  <a:lnTo>
                    <a:pt x="597396" y="127000"/>
                  </a:lnTo>
                  <a:lnTo>
                    <a:pt x="392605" y="127000"/>
                  </a:lnTo>
                  <a:lnTo>
                    <a:pt x="341707" y="139700"/>
                  </a:lnTo>
                  <a:lnTo>
                    <a:pt x="190008" y="139700"/>
                  </a:lnTo>
                  <a:lnTo>
                    <a:pt x="139830" y="152400"/>
                  </a:lnTo>
                  <a:lnTo>
                    <a:pt x="116102" y="152400"/>
                  </a:lnTo>
                  <a:lnTo>
                    <a:pt x="89340" y="215900"/>
                  </a:lnTo>
                  <a:lnTo>
                    <a:pt x="87891" y="266700"/>
                  </a:lnTo>
                  <a:lnTo>
                    <a:pt x="86781" y="317500"/>
                  </a:lnTo>
                  <a:lnTo>
                    <a:pt x="85875" y="368300"/>
                  </a:lnTo>
                  <a:lnTo>
                    <a:pt x="85037" y="419100"/>
                  </a:lnTo>
                  <a:lnTo>
                    <a:pt x="83022" y="533400"/>
                  </a:lnTo>
                  <a:lnTo>
                    <a:pt x="81573" y="584200"/>
                  </a:lnTo>
                  <a:lnTo>
                    <a:pt x="80525" y="635000"/>
                  </a:lnTo>
                  <a:lnTo>
                    <a:pt x="79343" y="685800"/>
                  </a:lnTo>
                  <a:lnTo>
                    <a:pt x="78053" y="736600"/>
                  </a:lnTo>
                  <a:lnTo>
                    <a:pt x="76682" y="787400"/>
                  </a:lnTo>
                  <a:lnTo>
                    <a:pt x="75257" y="838200"/>
                  </a:lnTo>
                  <a:lnTo>
                    <a:pt x="72353" y="939800"/>
                  </a:lnTo>
                  <a:lnTo>
                    <a:pt x="70928" y="990600"/>
                  </a:lnTo>
                  <a:lnTo>
                    <a:pt x="69557" y="1028700"/>
                  </a:lnTo>
                  <a:lnTo>
                    <a:pt x="68267" y="1079500"/>
                  </a:lnTo>
                  <a:lnTo>
                    <a:pt x="67085" y="1130300"/>
                  </a:lnTo>
                  <a:lnTo>
                    <a:pt x="66037" y="1181100"/>
                  </a:lnTo>
                  <a:lnTo>
                    <a:pt x="65245" y="1206500"/>
                  </a:lnTo>
                  <a:lnTo>
                    <a:pt x="63851" y="1257300"/>
                  </a:lnTo>
                  <a:lnTo>
                    <a:pt x="63247" y="1308100"/>
                  </a:lnTo>
                  <a:lnTo>
                    <a:pt x="62702" y="1358900"/>
                  </a:lnTo>
                  <a:lnTo>
                    <a:pt x="62215" y="1422400"/>
                  </a:lnTo>
                  <a:lnTo>
                    <a:pt x="61992" y="1447800"/>
                  </a:lnTo>
                  <a:lnTo>
                    <a:pt x="61531" y="1536700"/>
                  </a:lnTo>
                  <a:lnTo>
                    <a:pt x="61240" y="1600200"/>
                  </a:lnTo>
                  <a:lnTo>
                    <a:pt x="60944" y="1676400"/>
                  </a:lnTo>
                  <a:lnTo>
                    <a:pt x="60502" y="1866900"/>
                  </a:lnTo>
                  <a:lnTo>
                    <a:pt x="60333" y="1993900"/>
                  </a:lnTo>
                  <a:lnTo>
                    <a:pt x="60218" y="2133600"/>
                  </a:lnTo>
                  <a:lnTo>
                    <a:pt x="60316" y="2590800"/>
                  </a:lnTo>
                  <a:lnTo>
                    <a:pt x="60384" y="2679700"/>
                  </a:lnTo>
                  <a:lnTo>
                    <a:pt x="60706" y="2946400"/>
                  </a:lnTo>
                  <a:lnTo>
                    <a:pt x="61164" y="3225800"/>
                  </a:lnTo>
                  <a:lnTo>
                    <a:pt x="61745" y="3517900"/>
                  </a:lnTo>
                  <a:lnTo>
                    <a:pt x="62626" y="3886200"/>
                  </a:lnTo>
                  <a:lnTo>
                    <a:pt x="63657" y="4254500"/>
                  </a:lnTo>
                  <a:lnTo>
                    <a:pt x="64811" y="4610100"/>
                  </a:lnTo>
                  <a:lnTo>
                    <a:pt x="66378" y="5054600"/>
                  </a:lnTo>
                  <a:lnTo>
                    <a:pt x="68003" y="5461000"/>
                  </a:lnTo>
                  <a:lnTo>
                    <a:pt x="69345" y="5765800"/>
                  </a:lnTo>
                  <a:lnTo>
                    <a:pt x="70761" y="6057900"/>
                  </a:lnTo>
                  <a:lnTo>
                    <a:pt x="71891" y="6261100"/>
                  </a:lnTo>
                  <a:lnTo>
                    <a:pt x="73412" y="6515100"/>
                  </a:lnTo>
                  <a:lnTo>
                    <a:pt x="73821" y="6578600"/>
                  </a:lnTo>
                  <a:lnTo>
                    <a:pt x="75635" y="6807200"/>
                  </a:lnTo>
                  <a:lnTo>
                    <a:pt x="76593" y="6883400"/>
                  </a:lnTo>
                  <a:lnTo>
                    <a:pt x="76822" y="6908800"/>
                  </a:lnTo>
                  <a:lnTo>
                    <a:pt x="77266" y="6934200"/>
                  </a:lnTo>
                  <a:lnTo>
                    <a:pt x="77480" y="6934200"/>
                  </a:lnTo>
                  <a:lnTo>
                    <a:pt x="77689" y="6946900"/>
                  </a:lnTo>
                  <a:lnTo>
                    <a:pt x="77779" y="7150100"/>
                  </a:lnTo>
                  <a:lnTo>
                    <a:pt x="77866" y="7200900"/>
                  </a:lnTo>
                  <a:lnTo>
                    <a:pt x="77994" y="7251700"/>
                  </a:lnTo>
                  <a:lnTo>
                    <a:pt x="78174" y="7302500"/>
                  </a:lnTo>
                  <a:lnTo>
                    <a:pt x="78721" y="7391400"/>
                  </a:lnTo>
                  <a:lnTo>
                    <a:pt x="79104" y="7442200"/>
                  </a:lnTo>
                  <a:lnTo>
                    <a:pt x="79573" y="7493000"/>
                  </a:lnTo>
                  <a:lnTo>
                    <a:pt x="80135" y="7543800"/>
                  </a:lnTo>
                  <a:lnTo>
                    <a:pt x="80798" y="7594600"/>
                  </a:lnTo>
                  <a:lnTo>
                    <a:pt x="81573" y="7645400"/>
                  </a:lnTo>
                  <a:lnTo>
                    <a:pt x="81790" y="7696200"/>
                  </a:lnTo>
                  <a:lnTo>
                    <a:pt x="82380" y="7747000"/>
                  </a:lnTo>
                  <a:lnTo>
                    <a:pt x="83250" y="7797800"/>
                  </a:lnTo>
                  <a:lnTo>
                    <a:pt x="84307" y="7848600"/>
                  </a:lnTo>
                  <a:lnTo>
                    <a:pt x="86606" y="7950200"/>
                  </a:lnTo>
                  <a:lnTo>
                    <a:pt x="87662" y="8001000"/>
                  </a:lnTo>
                  <a:lnTo>
                    <a:pt x="88532" y="8051800"/>
                  </a:lnTo>
                  <a:lnTo>
                    <a:pt x="89123" y="8102600"/>
                  </a:lnTo>
                  <a:lnTo>
                    <a:pt x="89286" y="8140700"/>
                  </a:lnTo>
                  <a:lnTo>
                    <a:pt x="89180" y="8343900"/>
                  </a:lnTo>
                  <a:lnTo>
                    <a:pt x="88976" y="8407400"/>
                  </a:lnTo>
                  <a:lnTo>
                    <a:pt x="88710" y="8458200"/>
                  </a:lnTo>
                  <a:lnTo>
                    <a:pt x="88339" y="8509000"/>
                  </a:lnTo>
                  <a:lnTo>
                    <a:pt x="87846" y="8559800"/>
                  </a:lnTo>
                  <a:lnTo>
                    <a:pt x="87213" y="8610600"/>
                  </a:lnTo>
                  <a:lnTo>
                    <a:pt x="86422" y="8648700"/>
                  </a:lnTo>
                  <a:lnTo>
                    <a:pt x="85456" y="8699500"/>
                  </a:lnTo>
                  <a:lnTo>
                    <a:pt x="85456" y="8737600"/>
                  </a:lnTo>
                  <a:lnTo>
                    <a:pt x="87702" y="8750300"/>
                  </a:lnTo>
                  <a:lnTo>
                    <a:pt x="94681" y="8763000"/>
                  </a:lnTo>
                  <a:lnTo>
                    <a:pt x="106757" y="8775700"/>
                  </a:lnTo>
                  <a:lnTo>
                    <a:pt x="685787" y="8775700"/>
                  </a:lnTo>
                  <a:lnTo>
                    <a:pt x="735456" y="8788400"/>
                  </a:lnTo>
                  <a:lnTo>
                    <a:pt x="934132" y="8788400"/>
                  </a:lnTo>
                  <a:lnTo>
                    <a:pt x="983801" y="8801100"/>
                  </a:lnTo>
                  <a:lnTo>
                    <a:pt x="6595864" y="8801100"/>
                  </a:lnTo>
                  <a:lnTo>
                    <a:pt x="6648738" y="8813800"/>
                  </a:lnTo>
                  <a:lnTo>
                    <a:pt x="6905552" y="8813800"/>
                  </a:lnTo>
                  <a:lnTo>
                    <a:pt x="6955907" y="8826500"/>
                  </a:lnTo>
                  <a:lnTo>
                    <a:pt x="7308397" y="8826500"/>
                  </a:lnTo>
                  <a:lnTo>
                    <a:pt x="7358753" y="8839200"/>
                  </a:lnTo>
                  <a:close/>
                </a:path>
                <a:path w="7734300" h="8890000">
                  <a:moveTo>
                    <a:pt x="5429684" y="8788400"/>
                  </a:moveTo>
                  <a:lnTo>
                    <a:pt x="4687604" y="8788400"/>
                  </a:lnTo>
                  <a:lnTo>
                    <a:pt x="4801045" y="8775700"/>
                  </a:lnTo>
                  <a:lnTo>
                    <a:pt x="5373900" y="8775700"/>
                  </a:lnTo>
                  <a:lnTo>
                    <a:pt x="5429684" y="8788400"/>
                  </a:lnTo>
                  <a:close/>
                </a:path>
                <a:path w="7734300" h="8890000">
                  <a:moveTo>
                    <a:pt x="6278624" y="8801100"/>
                  </a:moveTo>
                  <a:lnTo>
                    <a:pt x="2892217" y="8801100"/>
                  </a:lnTo>
                  <a:lnTo>
                    <a:pt x="3973530" y="8788400"/>
                  </a:lnTo>
                  <a:lnTo>
                    <a:pt x="6225887" y="8788400"/>
                  </a:lnTo>
                  <a:lnTo>
                    <a:pt x="6278624" y="8801100"/>
                  </a:lnTo>
                  <a:close/>
                </a:path>
                <a:path w="7734300" h="8890000">
                  <a:moveTo>
                    <a:pt x="2661370" y="8864600"/>
                  </a:moveTo>
                  <a:lnTo>
                    <a:pt x="851017" y="8864600"/>
                  </a:lnTo>
                  <a:lnTo>
                    <a:pt x="747936" y="8851900"/>
                  </a:lnTo>
                  <a:lnTo>
                    <a:pt x="3720027" y="8851900"/>
                  </a:lnTo>
                  <a:lnTo>
                    <a:pt x="2661370" y="8864600"/>
                  </a:lnTo>
                  <a:close/>
                </a:path>
                <a:path w="7734300" h="8890000">
                  <a:moveTo>
                    <a:pt x="1685426" y="8877300"/>
                  </a:moveTo>
                  <a:lnTo>
                    <a:pt x="1218329" y="8877300"/>
                  </a:lnTo>
                  <a:lnTo>
                    <a:pt x="1166254" y="8864600"/>
                  </a:lnTo>
                  <a:lnTo>
                    <a:pt x="1737382" y="8864600"/>
                  </a:lnTo>
                  <a:lnTo>
                    <a:pt x="1685426" y="8877300"/>
                  </a:lnTo>
                  <a:close/>
                </a:path>
                <a:path w="7734300" h="8890000">
                  <a:moveTo>
                    <a:pt x="7637145" y="8890000"/>
                  </a:moveTo>
                  <a:lnTo>
                    <a:pt x="7587272" y="8890000"/>
                  </a:lnTo>
                  <a:lnTo>
                    <a:pt x="7535837" y="8877300"/>
                  </a:lnTo>
                  <a:lnTo>
                    <a:pt x="7686947" y="8877300"/>
                  </a:lnTo>
                  <a:lnTo>
                    <a:pt x="7637145" y="8890000"/>
                  </a:lnTo>
                  <a:close/>
                </a:path>
              </a:pathLst>
            </a:custGeom>
            <a:solidFill>
              <a:srgbClr val="3A2F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9444771" y="2674295"/>
            <a:ext cx="7810500" cy="4432300"/>
            <a:chOff x="9444771" y="2674295"/>
            <a:chExt cx="7810500" cy="4432300"/>
          </a:xfrm>
        </p:grpSpPr>
        <p:sp>
          <p:nvSpPr>
            <p:cNvPr id="6" name="object 6"/>
            <p:cNvSpPr/>
            <p:nvPr/>
          </p:nvSpPr>
          <p:spPr>
            <a:xfrm>
              <a:off x="9475735" y="2724828"/>
              <a:ext cx="7740650" cy="4363085"/>
            </a:xfrm>
            <a:custGeom>
              <a:avLst/>
              <a:gdLst/>
              <a:ahLst/>
              <a:cxnLst/>
              <a:rect l="l" t="t" r="r" b="b"/>
              <a:pathLst>
                <a:path w="7740650" h="4363084">
                  <a:moveTo>
                    <a:pt x="7740585" y="4362651"/>
                  </a:moveTo>
                  <a:lnTo>
                    <a:pt x="0" y="4339328"/>
                  </a:lnTo>
                  <a:lnTo>
                    <a:pt x="0" y="1553566"/>
                  </a:lnTo>
                  <a:lnTo>
                    <a:pt x="54377" y="58307"/>
                  </a:lnTo>
                  <a:lnTo>
                    <a:pt x="3853372" y="0"/>
                  </a:lnTo>
                  <a:lnTo>
                    <a:pt x="7682323" y="15548"/>
                  </a:lnTo>
                  <a:lnTo>
                    <a:pt x="7740585" y="4362651"/>
                  </a:lnTo>
                  <a:close/>
                </a:path>
              </a:pathLst>
            </a:custGeom>
            <a:solidFill>
              <a:srgbClr val="F7D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444771" y="2674295"/>
              <a:ext cx="7810500" cy="4432300"/>
            </a:xfrm>
            <a:custGeom>
              <a:avLst/>
              <a:gdLst/>
              <a:ahLst/>
              <a:cxnLst/>
              <a:rect l="l" t="t" r="r" b="b"/>
              <a:pathLst>
                <a:path w="7810500" h="4432300">
                  <a:moveTo>
                    <a:pt x="6569612" y="12700"/>
                  </a:moveTo>
                  <a:lnTo>
                    <a:pt x="4851848" y="12700"/>
                  </a:lnTo>
                  <a:lnTo>
                    <a:pt x="4899485" y="0"/>
                  </a:lnTo>
                  <a:lnTo>
                    <a:pt x="6519890" y="0"/>
                  </a:lnTo>
                  <a:lnTo>
                    <a:pt x="6569612" y="12700"/>
                  </a:lnTo>
                  <a:close/>
                </a:path>
                <a:path w="7810500" h="4432300">
                  <a:moveTo>
                    <a:pt x="7164555" y="25400"/>
                  </a:moveTo>
                  <a:lnTo>
                    <a:pt x="1890124" y="25400"/>
                  </a:lnTo>
                  <a:lnTo>
                    <a:pt x="2472247" y="12700"/>
                  </a:lnTo>
                  <a:lnTo>
                    <a:pt x="7115095" y="12700"/>
                  </a:lnTo>
                  <a:lnTo>
                    <a:pt x="7164555" y="25400"/>
                  </a:lnTo>
                  <a:close/>
                </a:path>
                <a:path w="7810500" h="4432300">
                  <a:moveTo>
                    <a:pt x="7362397" y="38100"/>
                  </a:moveTo>
                  <a:lnTo>
                    <a:pt x="1142687" y="38100"/>
                  </a:lnTo>
                  <a:lnTo>
                    <a:pt x="1197204" y="25400"/>
                  </a:lnTo>
                  <a:lnTo>
                    <a:pt x="7312937" y="25400"/>
                  </a:lnTo>
                  <a:lnTo>
                    <a:pt x="7362397" y="38100"/>
                  </a:lnTo>
                  <a:close/>
                </a:path>
                <a:path w="7810500" h="4432300">
                  <a:moveTo>
                    <a:pt x="7641471" y="50800"/>
                  </a:moveTo>
                  <a:lnTo>
                    <a:pt x="948668" y="50800"/>
                  </a:lnTo>
                  <a:lnTo>
                    <a:pt x="995943" y="38100"/>
                  </a:lnTo>
                  <a:lnTo>
                    <a:pt x="7611678" y="38100"/>
                  </a:lnTo>
                  <a:lnTo>
                    <a:pt x="7641471" y="50800"/>
                  </a:lnTo>
                  <a:close/>
                </a:path>
                <a:path w="7810500" h="4432300">
                  <a:moveTo>
                    <a:pt x="7810389" y="4381500"/>
                  </a:moveTo>
                  <a:lnTo>
                    <a:pt x="7744359" y="4381500"/>
                  </a:lnTo>
                  <a:lnTo>
                    <a:pt x="7747212" y="4343400"/>
                  </a:lnTo>
                  <a:lnTo>
                    <a:pt x="7749700" y="4318000"/>
                  </a:lnTo>
                  <a:lnTo>
                    <a:pt x="7751460" y="4279900"/>
                  </a:lnTo>
                  <a:lnTo>
                    <a:pt x="7752128" y="4254500"/>
                  </a:lnTo>
                  <a:lnTo>
                    <a:pt x="7750033" y="4152900"/>
                  </a:lnTo>
                  <a:lnTo>
                    <a:pt x="7749029" y="4102100"/>
                  </a:lnTo>
                  <a:lnTo>
                    <a:pt x="7748077" y="4051300"/>
                  </a:lnTo>
                  <a:lnTo>
                    <a:pt x="7747196" y="4013200"/>
                  </a:lnTo>
                  <a:lnTo>
                    <a:pt x="7746402" y="3962400"/>
                  </a:lnTo>
                  <a:lnTo>
                    <a:pt x="7745713" y="3911600"/>
                  </a:lnTo>
                  <a:lnTo>
                    <a:pt x="7745147" y="3860800"/>
                  </a:lnTo>
                  <a:lnTo>
                    <a:pt x="7744721" y="3810000"/>
                  </a:lnTo>
                  <a:lnTo>
                    <a:pt x="7744453" y="3759200"/>
                  </a:lnTo>
                  <a:lnTo>
                    <a:pt x="7744359" y="3708400"/>
                  </a:lnTo>
                  <a:lnTo>
                    <a:pt x="7745136" y="3657600"/>
                  </a:lnTo>
                  <a:lnTo>
                    <a:pt x="7748554" y="3556000"/>
                  </a:lnTo>
                  <a:lnTo>
                    <a:pt x="7749331" y="3505200"/>
                  </a:lnTo>
                  <a:lnTo>
                    <a:pt x="7748244" y="3454400"/>
                  </a:lnTo>
                  <a:lnTo>
                    <a:pt x="7747809" y="3416300"/>
                  </a:lnTo>
                  <a:lnTo>
                    <a:pt x="7746628" y="3365500"/>
                  </a:lnTo>
                  <a:lnTo>
                    <a:pt x="7744888" y="3314700"/>
                  </a:lnTo>
                  <a:lnTo>
                    <a:pt x="7742775" y="3263900"/>
                  </a:lnTo>
                  <a:lnTo>
                    <a:pt x="7740475" y="3225800"/>
                  </a:lnTo>
                  <a:lnTo>
                    <a:pt x="7738672" y="3200400"/>
                  </a:lnTo>
                  <a:lnTo>
                    <a:pt x="7737715" y="3175000"/>
                  </a:lnTo>
                  <a:lnTo>
                    <a:pt x="7736725" y="3162300"/>
                  </a:lnTo>
                  <a:lnTo>
                    <a:pt x="7735703" y="3136900"/>
                  </a:lnTo>
                  <a:lnTo>
                    <a:pt x="7734652" y="3098800"/>
                  </a:lnTo>
                  <a:lnTo>
                    <a:pt x="7733573" y="3060700"/>
                  </a:lnTo>
                  <a:lnTo>
                    <a:pt x="7731340" y="2984500"/>
                  </a:lnTo>
                  <a:lnTo>
                    <a:pt x="7730191" y="2946400"/>
                  </a:lnTo>
                  <a:lnTo>
                    <a:pt x="7727837" y="2844800"/>
                  </a:lnTo>
                  <a:lnTo>
                    <a:pt x="7726636" y="2794000"/>
                  </a:lnTo>
                  <a:lnTo>
                    <a:pt x="7725423" y="2730500"/>
                  </a:lnTo>
                  <a:lnTo>
                    <a:pt x="7724198" y="2679700"/>
                  </a:lnTo>
                  <a:lnTo>
                    <a:pt x="7719231" y="2425700"/>
                  </a:lnTo>
                  <a:lnTo>
                    <a:pt x="7714255" y="2146300"/>
                  </a:lnTo>
                  <a:lnTo>
                    <a:pt x="7711805" y="2006600"/>
                  </a:lnTo>
                  <a:lnTo>
                    <a:pt x="7709402" y="1854200"/>
                  </a:lnTo>
                  <a:lnTo>
                    <a:pt x="7707063" y="1714500"/>
                  </a:lnTo>
                  <a:lnTo>
                    <a:pt x="7704805" y="1574800"/>
                  </a:lnTo>
                  <a:lnTo>
                    <a:pt x="7701605" y="1358900"/>
                  </a:lnTo>
                  <a:lnTo>
                    <a:pt x="7698679" y="1168400"/>
                  </a:lnTo>
                  <a:lnTo>
                    <a:pt x="7696083" y="977900"/>
                  </a:lnTo>
                  <a:lnTo>
                    <a:pt x="7693874" y="825500"/>
                  </a:lnTo>
                  <a:lnTo>
                    <a:pt x="7692106" y="685800"/>
                  </a:lnTo>
                  <a:lnTo>
                    <a:pt x="7691202" y="609600"/>
                  </a:lnTo>
                  <a:lnTo>
                    <a:pt x="7690535" y="558800"/>
                  </a:lnTo>
                  <a:lnTo>
                    <a:pt x="7690123" y="520700"/>
                  </a:lnTo>
                  <a:lnTo>
                    <a:pt x="7690017" y="508000"/>
                  </a:lnTo>
                  <a:lnTo>
                    <a:pt x="7689982" y="495300"/>
                  </a:lnTo>
                  <a:lnTo>
                    <a:pt x="7666676" y="190500"/>
                  </a:lnTo>
                  <a:lnTo>
                    <a:pt x="7662808" y="152400"/>
                  </a:lnTo>
                  <a:lnTo>
                    <a:pt x="7653206" y="139700"/>
                  </a:lnTo>
                  <a:lnTo>
                    <a:pt x="7632139" y="127000"/>
                  </a:lnTo>
                  <a:lnTo>
                    <a:pt x="7570131" y="127000"/>
                  </a:lnTo>
                  <a:lnTo>
                    <a:pt x="7558817" y="114300"/>
                  </a:lnTo>
                  <a:lnTo>
                    <a:pt x="7496726" y="114300"/>
                  </a:lnTo>
                  <a:lnTo>
                    <a:pt x="7396470" y="101600"/>
                  </a:lnTo>
                  <a:lnTo>
                    <a:pt x="7295628" y="101600"/>
                  </a:lnTo>
                  <a:lnTo>
                    <a:pt x="7245231" y="88900"/>
                  </a:lnTo>
                  <a:lnTo>
                    <a:pt x="6946898" y="88900"/>
                  </a:lnTo>
                  <a:lnTo>
                    <a:pt x="6897311" y="76200"/>
                  </a:lnTo>
                  <a:lnTo>
                    <a:pt x="6499493" y="76200"/>
                  </a:lnTo>
                  <a:lnTo>
                    <a:pt x="6250856" y="63500"/>
                  </a:lnTo>
                  <a:lnTo>
                    <a:pt x="706772" y="63500"/>
                  </a:lnTo>
                  <a:lnTo>
                    <a:pt x="756456" y="50800"/>
                  </a:lnTo>
                  <a:lnTo>
                    <a:pt x="7690397" y="50800"/>
                  </a:lnTo>
                  <a:lnTo>
                    <a:pt x="7713286" y="63500"/>
                  </a:lnTo>
                  <a:lnTo>
                    <a:pt x="7715592" y="88900"/>
                  </a:lnTo>
                  <a:lnTo>
                    <a:pt x="7718748" y="139700"/>
                  </a:lnTo>
                  <a:lnTo>
                    <a:pt x="7721055" y="165100"/>
                  </a:lnTo>
                  <a:lnTo>
                    <a:pt x="7725312" y="215900"/>
                  </a:lnTo>
                  <a:lnTo>
                    <a:pt x="7729009" y="266700"/>
                  </a:lnTo>
                  <a:lnTo>
                    <a:pt x="7732521" y="330200"/>
                  </a:lnTo>
                  <a:lnTo>
                    <a:pt x="7736218" y="381000"/>
                  </a:lnTo>
                  <a:lnTo>
                    <a:pt x="7740475" y="431800"/>
                  </a:lnTo>
                  <a:lnTo>
                    <a:pt x="7740515" y="444500"/>
                  </a:lnTo>
                  <a:lnTo>
                    <a:pt x="7740632" y="457200"/>
                  </a:lnTo>
                  <a:lnTo>
                    <a:pt x="7740825" y="469900"/>
                  </a:lnTo>
                  <a:lnTo>
                    <a:pt x="7741428" y="520700"/>
                  </a:lnTo>
                  <a:lnTo>
                    <a:pt x="7742307" y="584200"/>
                  </a:lnTo>
                  <a:lnTo>
                    <a:pt x="7743442" y="673100"/>
                  </a:lnTo>
                  <a:lnTo>
                    <a:pt x="7745590" y="812800"/>
                  </a:lnTo>
                  <a:lnTo>
                    <a:pt x="7748218" y="990600"/>
                  </a:lnTo>
                  <a:lnTo>
                    <a:pt x="7750206" y="1104900"/>
                  </a:lnTo>
                  <a:lnTo>
                    <a:pt x="7752363" y="1244600"/>
                  </a:lnTo>
                  <a:lnTo>
                    <a:pt x="7754671" y="1371600"/>
                  </a:lnTo>
                  <a:lnTo>
                    <a:pt x="7757113" y="1511300"/>
                  </a:lnTo>
                  <a:lnTo>
                    <a:pt x="7759669" y="1663700"/>
                  </a:lnTo>
                  <a:lnTo>
                    <a:pt x="7762324" y="1803400"/>
                  </a:lnTo>
                  <a:lnTo>
                    <a:pt x="7765058" y="1955800"/>
                  </a:lnTo>
                  <a:lnTo>
                    <a:pt x="7767855" y="2095500"/>
                  </a:lnTo>
                  <a:lnTo>
                    <a:pt x="7769271" y="2171700"/>
                  </a:lnTo>
                  <a:lnTo>
                    <a:pt x="7770695" y="2235200"/>
                  </a:lnTo>
                  <a:lnTo>
                    <a:pt x="7772127" y="2311400"/>
                  </a:lnTo>
                  <a:lnTo>
                    <a:pt x="7780732" y="2692400"/>
                  </a:lnTo>
                  <a:lnTo>
                    <a:pt x="7784944" y="2844800"/>
                  </a:lnTo>
                  <a:lnTo>
                    <a:pt x="7787679" y="2946400"/>
                  </a:lnTo>
                  <a:lnTo>
                    <a:pt x="7790333" y="3022600"/>
                  </a:lnTo>
                  <a:lnTo>
                    <a:pt x="7791625" y="3060700"/>
                  </a:lnTo>
                  <a:lnTo>
                    <a:pt x="7792890" y="3086100"/>
                  </a:lnTo>
                  <a:lnTo>
                    <a:pt x="7794126" y="3111500"/>
                  </a:lnTo>
                  <a:lnTo>
                    <a:pt x="7795331" y="3136900"/>
                  </a:lnTo>
                  <a:lnTo>
                    <a:pt x="7796503" y="3162300"/>
                  </a:lnTo>
                  <a:lnTo>
                    <a:pt x="7797639" y="3175000"/>
                  </a:lnTo>
                  <a:lnTo>
                    <a:pt x="7798738" y="3187700"/>
                  </a:lnTo>
                  <a:lnTo>
                    <a:pt x="7803296" y="3238500"/>
                  </a:lnTo>
                  <a:lnTo>
                    <a:pt x="7806506" y="3289300"/>
                  </a:lnTo>
                  <a:lnTo>
                    <a:pt x="7808560" y="3340100"/>
                  </a:lnTo>
                  <a:lnTo>
                    <a:pt x="7809652" y="3390900"/>
                  </a:lnTo>
                  <a:lnTo>
                    <a:pt x="7809812" y="3416300"/>
                  </a:lnTo>
                  <a:lnTo>
                    <a:pt x="7809908" y="3454400"/>
                  </a:lnTo>
                  <a:lnTo>
                    <a:pt x="7809716" y="3492500"/>
                  </a:lnTo>
                  <a:lnTo>
                    <a:pt x="7809074" y="3556000"/>
                  </a:lnTo>
                  <a:lnTo>
                    <a:pt x="7807405" y="3657600"/>
                  </a:lnTo>
                  <a:lnTo>
                    <a:pt x="7806763" y="3708400"/>
                  </a:lnTo>
                  <a:lnTo>
                    <a:pt x="7806570" y="3746500"/>
                  </a:lnTo>
                  <a:lnTo>
                    <a:pt x="7806618" y="3810000"/>
                  </a:lnTo>
                  <a:lnTo>
                    <a:pt x="7806941" y="3860800"/>
                  </a:lnTo>
                  <a:lnTo>
                    <a:pt x="7807450" y="3911600"/>
                  </a:lnTo>
                  <a:lnTo>
                    <a:pt x="7808122" y="3962400"/>
                  </a:lnTo>
                  <a:lnTo>
                    <a:pt x="7808933" y="4013200"/>
                  </a:lnTo>
                  <a:lnTo>
                    <a:pt x="7809862" y="4051300"/>
                  </a:lnTo>
                  <a:lnTo>
                    <a:pt x="7810389" y="4076700"/>
                  </a:lnTo>
                  <a:lnTo>
                    <a:pt x="7810389" y="4381500"/>
                  </a:lnTo>
                  <a:close/>
                </a:path>
                <a:path w="7810500" h="4432300">
                  <a:moveTo>
                    <a:pt x="4690426" y="76200"/>
                  </a:moveTo>
                  <a:lnTo>
                    <a:pt x="462447" y="76200"/>
                  </a:lnTo>
                  <a:lnTo>
                    <a:pt x="510884" y="63500"/>
                  </a:lnTo>
                  <a:lnTo>
                    <a:pt x="4819400" y="63500"/>
                  </a:lnTo>
                  <a:lnTo>
                    <a:pt x="4690426" y="76200"/>
                  </a:lnTo>
                  <a:close/>
                </a:path>
                <a:path w="7810500" h="4432300">
                  <a:moveTo>
                    <a:pt x="1468687" y="88900"/>
                  </a:moveTo>
                  <a:lnTo>
                    <a:pt x="269765" y="88900"/>
                  </a:lnTo>
                  <a:lnTo>
                    <a:pt x="317846" y="76200"/>
                  </a:lnTo>
                  <a:lnTo>
                    <a:pt x="1520917" y="76200"/>
                  </a:lnTo>
                  <a:lnTo>
                    <a:pt x="1468687" y="88900"/>
                  </a:lnTo>
                  <a:close/>
                </a:path>
                <a:path w="7810500" h="4432300">
                  <a:moveTo>
                    <a:pt x="2146818" y="88900"/>
                  </a:moveTo>
                  <a:lnTo>
                    <a:pt x="1886529" y="88900"/>
                  </a:lnTo>
                  <a:lnTo>
                    <a:pt x="1782068" y="76200"/>
                  </a:lnTo>
                  <a:lnTo>
                    <a:pt x="2580493" y="76200"/>
                  </a:lnTo>
                  <a:lnTo>
                    <a:pt x="2146818" y="88900"/>
                  </a:lnTo>
                  <a:close/>
                </a:path>
                <a:path w="7810500" h="4432300">
                  <a:moveTo>
                    <a:pt x="1156610" y="101600"/>
                  </a:moveTo>
                  <a:lnTo>
                    <a:pt x="121231" y="101600"/>
                  </a:lnTo>
                  <a:lnTo>
                    <a:pt x="166433" y="88900"/>
                  </a:lnTo>
                  <a:lnTo>
                    <a:pt x="1207535" y="88900"/>
                  </a:lnTo>
                  <a:lnTo>
                    <a:pt x="1156610" y="101600"/>
                  </a:lnTo>
                  <a:close/>
                </a:path>
                <a:path w="7810500" h="4432300">
                  <a:moveTo>
                    <a:pt x="858851" y="114300"/>
                  </a:moveTo>
                  <a:lnTo>
                    <a:pt x="38732" y="114300"/>
                  </a:lnTo>
                  <a:lnTo>
                    <a:pt x="78999" y="101600"/>
                  </a:lnTo>
                  <a:lnTo>
                    <a:pt x="957084" y="101600"/>
                  </a:lnTo>
                  <a:lnTo>
                    <a:pt x="858851" y="114300"/>
                  </a:lnTo>
                  <a:close/>
                </a:path>
                <a:path w="7810500" h="4432300">
                  <a:moveTo>
                    <a:pt x="7810389" y="4432300"/>
                  </a:moveTo>
                  <a:lnTo>
                    <a:pt x="6599606" y="4432300"/>
                  </a:lnTo>
                  <a:lnTo>
                    <a:pt x="6549136" y="4419600"/>
                  </a:lnTo>
                  <a:lnTo>
                    <a:pt x="5907982" y="4419600"/>
                  </a:lnTo>
                  <a:lnTo>
                    <a:pt x="5858752" y="4406900"/>
                  </a:lnTo>
                  <a:lnTo>
                    <a:pt x="5759878" y="4406900"/>
                  </a:lnTo>
                  <a:lnTo>
                    <a:pt x="5439374" y="4394200"/>
                  </a:lnTo>
                  <a:lnTo>
                    <a:pt x="28475" y="4394200"/>
                  </a:lnTo>
                  <a:lnTo>
                    <a:pt x="15913" y="4381500"/>
                  </a:lnTo>
                  <a:lnTo>
                    <a:pt x="9904" y="4368800"/>
                  </a:lnTo>
                  <a:lnTo>
                    <a:pt x="11543" y="4343400"/>
                  </a:lnTo>
                  <a:lnTo>
                    <a:pt x="23568" y="4292600"/>
                  </a:lnTo>
                  <a:lnTo>
                    <a:pt x="28509" y="4229100"/>
                  </a:lnTo>
                  <a:lnTo>
                    <a:pt x="28602" y="4178300"/>
                  </a:lnTo>
                  <a:lnTo>
                    <a:pt x="26085" y="4127500"/>
                  </a:lnTo>
                  <a:lnTo>
                    <a:pt x="23195" y="4076700"/>
                  </a:lnTo>
                  <a:lnTo>
                    <a:pt x="21820" y="4025900"/>
                  </a:lnTo>
                  <a:lnTo>
                    <a:pt x="20119" y="3975100"/>
                  </a:lnTo>
                  <a:lnTo>
                    <a:pt x="18231" y="3924300"/>
                  </a:lnTo>
                  <a:lnTo>
                    <a:pt x="16297" y="3873500"/>
                  </a:lnTo>
                  <a:lnTo>
                    <a:pt x="14456" y="3822700"/>
                  </a:lnTo>
                  <a:lnTo>
                    <a:pt x="12848" y="3771900"/>
                  </a:lnTo>
                  <a:lnTo>
                    <a:pt x="11613" y="3721100"/>
                  </a:lnTo>
                  <a:lnTo>
                    <a:pt x="10890" y="3670300"/>
                  </a:lnTo>
                  <a:lnTo>
                    <a:pt x="10821" y="3619500"/>
                  </a:lnTo>
                  <a:lnTo>
                    <a:pt x="11543" y="3568700"/>
                  </a:lnTo>
                  <a:lnTo>
                    <a:pt x="10755" y="3543300"/>
                  </a:lnTo>
                  <a:lnTo>
                    <a:pt x="9070" y="3441700"/>
                  </a:lnTo>
                  <a:lnTo>
                    <a:pt x="7302" y="3289300"/>
                  </a:lnTo>
                  <a:lnTo>
                    <a:pt x="6411" y="3200400"/>
                  </a:lnTo>
                  <a:lnTo>
                    <a:pt x="5530" y="3098800"/>
                  </a:lnTo>
                  <a:lnTo>
                    <a:pt x="4668" y="2984500"/>
                  </a:lnTo>
                  <a:lnTo>
                    <a:pt x="3834" y="2870200"/>
                  </a:lnTo>
                  <a:lnTo>
                    <a:pt x="2293" y="2616200"/>
                  </a:lnTo>
                  <a:lnTo>
                    <a:pt x="1605" y="2476500"/>
                  </a:lnTo>
                  <a:lnTo>
                    <a:pt x="443" y="2209800"/>
                  </a:lnTo>
                  <a:lnTo>
                    <a:pt x="103" y="2095500"/>
                  </a:lnTo>
                  <a:lnTo>
                    <a:pt x="0" y="1155700"/>
                  </a:lnTo>
                  <a:lnTo>
                    <a:pt x="380" y="1066800"/>
                  </a:lnTo>
                  <a:lnTo>
                    <a:pt x="704" y="1016000"/>
                  </a:lnTo>
                  <a:lnTo>
                    <a:pt x="1071" y="965200"/>
                  </a:lnTo>
                  <a:lnTo>
                    <a:pt x="1484" y="901700"/>
                  </a:lnTo>
                  <a:lnTo>
                    <a:pt x="1944" y="863600"/>
                  </a:lnTo>
                  <a:lnTo>
                    <a:pt x="2451" y="812800"/>
                  </a:lnTo>
                  <a:lnTo>
                    <a:pt x="3008" y="762000"/>
                  </a:lnTo>
                  <a:lnTo>
                    <a:pt x="3615" y="723900"/>
                  </a:lnTo>
                  <a:lnTo>
                    <a:pt x="4273" y="685800"/>
                  </a:lnTo>
                  <a:lnTo>
                    <a:pt x="4984" y="647700"/>
                  </a:lnTo>
                  <a:lnTo>
                    <a:pt x="5749" y="609600"/>
                  </a:lnTo>
                  <a:lnTo>
                    <a:pt x="7446" y="558800"/>
                  </a:lnTo>
                  <a:lnTo>
                    <a:pt x="9374" y="508000"/>
                  </a:lnTo>
                  <a:lnTo>
                    <a:pt x="11543" y="482600"/>
                  </a:lnTo>
                  <a:lnTo>
                    <a:pt x="13242" y="457200"/>
                  </a:lnTo>
                  <a:lnTo>
                    <a:pt x="13728" y="381000"/>
                  </a:lnTo>
                  <a:lnTo>
                    <a:pt x="15427" y="355600"/>
                  </a:lnTo>
                  <a:lnTo>
                    <a:pt x="18947" y="304800"/>
                  </a:lnTo>
                  <a:lnTo>
                    <a:pt x="23195" y="241300"/>
                  </a:lnTo>
                  <a:lnTo>
                    <a:pt x="27444" y="190500"/>
                  </a:lnTo>
                  <a:lnTo>
                    <a:pt x="30964" y="127000"/>
                  </a:lnTo>
                  <a:lnTo>
                    <a:pt x="34848" y="114300"/>
                  </a:lnTo>
                  <a:lnTo>
                    <a:pt x="653810" y="114300"/>
                  </a:lnTo>
                  <a:lnTo>
                    <a:pt x="601871" y="127000"/>
                  </a:lnTo>
                  <a:lnTo>
                    <a:pt x="394999" y="127000"/>
                  </a:lnTo>
                  <a:lnTo>
                    <a:pt x="343590" y="139700"/>
                  </a:lnTo>
                  <a:lnTo>
                    <a:pt x="190387" y="139700"/>
                  </a:lnTo>
                  <a:lnTo>
                    <a:pt x="139720" y="152400"/>
                  </a:lnTo>
                  <a:lnTo>
                    <a:pt x="101364" y="152400"/>
                  </a:lnTo>
                  <a:lnTo>
                    <a:pt x="93292" y="177800"/>
                  </a:lnTo>
                  <a:lnTo>
                    <a:pt x="89226" y="203200"/>
                  </a:lnTo>
                  <a:lnTo>
                    <a:pt x="86920" y="241300"/>
                  </a:lnTo>
                  <a:lnTo>
                    <a:pt x="83764" y="330200"/>
                  </a:lnTo>
                  <a:lnTo>
                    <a:pt x="81458" y="381000"/>
                  </a:lnTo>
                  <a:lnTo>
                    <a:pt x="79228" y="419100"/>
                  </a:lnTo>
                  <a:lnTo>
                    <a:pt x="76566" y="469900"/>
                  </a:lnTo>
                  <a:lnTo>
                    <a:pt x="70812" y="571500"/>
                  </a:lnTo>
                  <a:lnTo>
                    <a:pt x="68151" y="622300"/>
                  </a:lnTo>
                  <a:lnTo>
                    <a:pt x="65921" y="660400"/>
                  </a:lnTo>
                  <a:lnTo>
                    <a:pt x="65093" y="673100"/>
                  </a:lnTo>
                  <a:lnTo>
                    <a:pt x="64336" y="685800"/>
                  </a:lnTo>
                  <a:lnTo>
                    <a:pt x="63647" y="698500"/>
                  </a:lnTo>
                  <a:lnTo>
                    <a:pt x="63025" y="723900"/>
                  </a:lnTo>
                  <a:lnTo>
                    <a:pt x="62467" y="749300"/>
                  </a:lnTo>
                  <a:lnTo>
                    <a:pt x="61973" y="787400"/>
                  </a:lnTo>
                  <a:lnTo>
                    <a:pt x="61540" y="812800"/>
                  </a:lnTo>
                  <a:lnTo>
                    <a:pt x="61166" y="850900"/>
                  </a:lnTo>
                  <a:lnTo>
                    <a:pt x="60850" y="901700"/>
                  </a:lnTo>
                  <a:lnTo>
                    <a:pt x="60590" y="939800"/>
                  </a:lnTo>
                  <a:lnTo>
                    <a:pt x="60384" y="990600"/>
                  </a:lnTo>
                  <a:lnTo>
                    <a:pt x="60231" y="1041400"/>
                  </a:lnTo>
                  <a:lnTo>
                    <a:pt x="60117" y="1104900"/>
                  </a:lnTo>
                  <a:lnTo>
                    <a:pt x="60239" y="1358900"/>
                  </a:lnTo>
                  <a:lnTo>
                    <a:pt x="60474" y="1473200"/>
                  </a:lnTo>
                  <a:lnTo>
                    <a:pt x="60676" y="1536700"/>
                  </a:lnTo>
                  <a:lnTo>
                    <a:pt x="61187" y="1676400"/>
                  </a:lnTo>
                  <a:lnTo>
                    <a:pt x="61492" y="1752600"/>
                  </a:lnTo>
                  <a:lnTo>
                    <a:pt x="61829" y="1816100"/>
                  </a:lnTo>
                  <a:lnTo>
                    <a:pt x="62195" y="1892300"/>
                  </a:lnTo>
                  <a:lnTo>
                    <a:pt x="63008" y="2044700"/>
                  </a:lnTo>
                  <a:lnTo>
                    <a:pt x="64907" y="2336800"/>
                  </a:lnTo>
                  <a:lnTo>
                    <a:pt x="65965" y="2476500"/>
                  </a:lnTo>
                  <a:lnTo>
                    <a:pt x="67076" y="2616200"/>
                  </a:lnTo>
                  <a:lnTo>
                    <a:pt x="69402" y="2870200"/>
                  </a:lnTo>
                  <a:lnTo>
                    <a:pt x="69994" y="2921000"/>
                  </a:lnTo>
                  <a:lnTo>
                    <a:pt x="70587" y="2984500"/>
                  </a:lnTo>
                  <a:lnTo>
                    <a:pt x="72355" y="3136900"/>
                  </a:lnTo>
                  <a:lnTo>
                    <a:pt x="72934" y="3175000"/>
                  </a:lnTo>
                  <a:lnTo>
                    <a:pt x="73505" y="3225800"/>
                  </a:lnTo>
                  <a:lnTo>
                    <a:pt x="74067" y="3263900"/>
                  </a:lnTo>
                  <a:lnTo>
                    <a:pt x="74616" y="3289300"/>
                  </a:lnTo>
                  <a:lnTo>
                    <a:pt x="75153" y="3327400"/>
                  </a:lnTo>
                  <a:lnTo>
                    <a:pt x="76179" y="3378200"/>
                  </a:lnTo>
                  <a:lnTo>
                    <a:pt x="77130" y="3403600"/>
                  </a:lnTo>
                  <a:lnTo>
                    <a:pt x="77573" y="3416300"/>
                  </a:lnTo>
                  <a:lnTo>
                    <a:pt x="77664" y="3505200"/>
                  </a:lnTo>
                  <a:lnTo>
                    <a:pt x="77879" y="3556000"/>
                  </a:lnTo>
                  <a:lnTo>
                    <a:pt x="78298" y="3606800"/>
                  </a:lnTo>
                  <a:lnTo>
                    <a:pt x="78989" y="3657600"/>
                  </a:lnTo>
                  <a:lnTo>
                    <a:pt x="80019" y="3695700"/>
                  </a:lnTo>
                  <a:lnTo>
                    <a:pt x="81458" y="3746500"/>
                  </a:lnTo>
                  <a:lnTo>
                    <a:pt x="82265" y="3797300"/>
                  </a:lnTo>
                  <a:lnTo>
                    <a:pt x="84192" y="3848100"/>
                  </a:lnTo>
                  <a:lnTo>
                    <a:pt x="86491" y="3898900"/>
                  </a:lnTo>
                  <a:lnTo>
                    <a:pt x="88418" y="3937000"/>
                  </a:lnTo>
                  <a:lnTo>
                    <a:pt x="89226" y="3987800"/>
                  </a:lnTo>
                  <a:lnTo>
                    <a:pt x="89151" y="4051300"/>
                  </a:lnTo>
                  <a:lnTo>
                    <a:pt x="88977" y="4102100"/>
                  </a:lnTo>
                  <a:lnTo>
                    <a:pt x="88387" y="4152900"/>
                  </a:lnTo>
                  <a:lnTo>
                    <a:pt x="87237" y="4203700"/>
                  </a:lnTo>
                  <a:lnTo>
                    <a:pt x="85342" y="4254500"/>
                  </a:lnTo>
                  <a:lnTo>
                    <a:pt x="85342" y="4292600"/>
                  </a:lnTo>
                  <a:lnTo>
                    <a:pt x="87587" y="4305300"/>
                  </a:lnTo>
                  <a:lnTo>
                    <a:pt x="94567" y="4318000"/>
                  </a:lnTo>
                  <a:lnTo>
                    <a:pt x="106644" y="4330700"/>
                  </a:lnTo>
                  <a:lnTo>
                    <a:pt x="741348" y="4330700"/>
                  </a:lnTo>
                  <a:lnTo>
                    <a:pt x="791528" y="4343400"/>
                  </a:lnTo>
                  <a:lnTo>
                    <a:pt x="1443042" y="4343400"/>
                  </a:lnTo>
                  <a:lnTo>
                    <a:pt x="1492756" y="4356100"/>
                  </a:lnTo>
                  <a:lnTo>
                    <a:pt x="6768871" y="4356100"/>
                  </a:lnTo>
                  <a:lnTo>
                    <a:pt x="6822289" y="4368800"/>
                  </a:lnTo>
                  <a:lnTo>
                    <a:pt x="7076657" y="4368800"/>
                  </a:lnTo>
                  <a:lnTo>
                    <a:pt x="7127531" y="4381500"/>
                  </a:lnTo>
                  <a:lnTo>
                    <a:pt x="7810389" y="4381500"/>
                  </a:lnTo>
                  <a:lnTo>
                    <a:pt x="7810389" y="4432300"/>
                  </a:lnTo>
                  <a:close/>
                </a:path>
                <a:path w="7810500" h="4432300">
                  <a:moveTo>
                    <a:pt x="5572026" y="4343400"/>
                  </a:moveTo>
                  <a:lnTo>
                    <a:pt x="4288229" y="4343400"/>
                  </a:lnTo>
                  <a:lnTo>
                    <a:pt x="4486535" y="4330700"/>
                  </a:lnTo>
                  <a:lnTo>
                    <a:pt x="5524025" y="4330700"/>
                  </a:lnTo>
                  <a:lnTo>
                    <a:pt x="5572026" y="4343400"/>
                  </a:lnTo>
                  <a:close/>
                </a:path>
                <a:path w="7810500" h="4432300">
                  <a:moveTo>
                    <a:pt x="6394950" y="4356100"/>
                  </a:moveTo>
                  <a:lnTo>
                    <a:pt x="2685137" y="4356100"/>
                  </a:lnTo>
                  <a:lnTo>
                    <a:pt x="2920293" y="4343400"/>
                  </a:lnTo>
                  <a:lnTo>
                    <a:pt x="6341533" y="4343400"/>
                  </a:lnTo>
                  <a:lnTo>
                    <a:pt x="6394950" y="4356100"/>
                  </a:lnTo>
                  <a:close/>
                </a:path>
                <a:path w="7810500" h="4432300">
                  <a:moveTo>
                    <a:pt x="4060426" y="4406900"/>
                  </a:moveTo>
                  <a:lnTo>
                    <a:pt x="392666" y="4406900"/>
                  </a:lnTo>
                  <a:lnTo>
                    <a:pt x="341114" y="4394200"/>
                  </a:lnTo>
                  <a:lnTo>
                    <a:pt x="4164097" y="4394200"/>
                  </a:lnTo>
                  <a:lnTo>
                    <a:pt x="4060426" y="4406900"/>
                  </a:lnTo>
                  <a:close/>
                </a:path>
                <a:path w="7810500" h="4432300">
                  <a:moveTo>
                    <a:pt x="5297484" y="4406900"/>
                  </a:moveTo>
                  <a:lnTo>
                    <a:pt x="4630139" y="4406900"/>
                  </a:lnTo>
                  <a:lnTo>
                    <a:pt x="4580376" y="4394200"/>
                  </a:lnTo>
                  <a:lnTo>
                    <a:pt x="5391335" y="4394200"/>
                  </a:lnTo>
                  <a:lnTo>
                    <a:pt x="5297484" y="4406900"/>
                  </a:lnTo>
                  <a:close/>
                </a:path>
                <a:path w="7810500" h="4432300">
                  <a:moveTo>
                    <a:pt x="2486935" y="4419600"/>
                  </a:moveTo>
                  <a:lnTo>
                    <a:pt x="1017607" y="4419600"/>
                  </a:lnTo>
                  <a:lnTo>
                    <a:pt x="858097" y="4406900"/>
                  </a:lnTo>
                  <a:lnTo>
                    <a:pt x="2687072" y="4406900"/>
                  </a:lnTo>
                  <a:lnTo>
                    <a:pt x="2486935" y="4419600"/>
                  </a:lnTo>
                  <a:close/>
                </a:path>
                <a:path w="7810500" h="4432300">
                  <a:moveTo>
                    <a:pt x="1545845" y="4432300"/>
                  </a:moveTo>
                  <a:lnTo>
                    <a:pt x="1492594" y="4432300"/>
                  </a:lnTo>
                  <a:lnTo>
                    <a:pt x="1439628" y="4419600"/>
                  </a:lnTo>
                  <a:lnTo>
                    <a:pt x="1598335" y="4419600"/>
                  </a:lnTo>
                  <a:lnTo>
                    <a:pt x="1545845" y="4432300"/>
                  </a:lnTo>
                  <a:close/>
                </a:path>
              </a:pathLst>
            </a:custGeom>
            <a:solidFill>
              <a:srgbClr val="3A2F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166531" y="3772367"/>
              <a:ext cx="4371974" cy="2743199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68253" y="946199"/>
            <a:ext cx="4612005" cy="2937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586740">
              <a:lnSpc>
                <a:spcPct val="116500"/>
              </a:lnSpc>
              <a:spcBef>
                <a:spcPts val="95"/>
              </a:spcBef>
            </a:pPr>
            <a:r>
              <a:rPr sz="8200" spc="470" dirty="0">
                <a:solidFill>
                  <a:srgbClr val="241B1B"/>
                </a:solidFill>
              </a:rPr>
              <a:t>FAMILY </a:t>
            </a:r>
            <a:r>
              <a:rPr sz="8200" spc="-2460" dirty="0">
                <a:solidFill>
                  <a:srgbClr val="241B1B"/>
                </a:solidFill>
              </a:rPr>
              <a:t> </a:t>
            </a:r>
            <a:r>
              <a:rPr sz="8200" spc="300" dirty="0">
                <a:solidFill>
                  <a:srgbClr val="241B1B"/>
                </a:solidFill>
              </a:rPr>
              <a:t>F</a:t>
            </a:r>
            <a:r>
              <a:rPr sz="8200" spc="425" dirty="0">
                <a:solidFill>
                  <a:srgbClr val="241B1B"/>
                </a:solidFill>
              </a:rPr>
              <a:t>A</a:t>
            </a:r>
            <a:r>
              <a:rPr sz="8200" spc="300" dirty="0">
                <a:solidFill>
                  <a:srgbClr val="241B1B"/>
                </a:solidFill>
              </a:rPr>
              <a:t>C</a:t>
            </a:r>
            <a:r>
              <a:rPr sz="8200" spc="40" dirty="0">
                <a:solidFill>
                  <a:srgbClr val="241B1B"/>
                </a:solidFill>
              </a:rPr>
              <a:t>T</a:t>
            </a:r>
            <a:r>
              <a:rPr sz="8200" spc="114" dirty="0">
                <a:solidFill>
                  <a:srgbClr val="241B1B"/>
                </a:solidFill>
              </a:rPr>
              <a:t>O</a:t>
            </a:r>
            <a:r>
              <a:rPr sz="8200" spc="819" dirty="0">
                <a:solidFill>
                  <a:srgbClr val="241B1B"/>
                </a:solidFill>
              </a:rPr>
              <a:t>R</a:t>
            </a:r>
            <a:r>
              <a:rPr sz="8200" spc="1019" dirty="0">
                <a:solidFill>
                  <a:srgbClr val="241B1B"/>
                </a:solidFill>
              </a:rPr>
              <a:t>S</a:t>
            </a:r>
            <a:endParaRPr sz="8200" dirty="0"/>
          </a:p>
        </p:txBody>
      </p:sp>
      <p:sp>
        <p:nvSpPr>
          <p:cNvPr id="10" name="object 10"/>
          <p:cNvSpPr txBox="1"/>
          <p:nvPr/>
        </p:nvSpPr>
        <p:spPr>
          <a:xfrm>
            <a:off x="1321784" y="3962957"/>
            <a:ext cx="6273165" cy="5454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399"/>
              </a:lnSpc>
              <a:spcBef>
                <a:spcPts val="100"/>
              </a:spcBef>
            </a:pPr>
            <a:r>
              <a:rPr sz="5100" spc="-605" dirty="0">
                <a:solidFill>
                  <a:srgbClr val="241B1B"/>
                </a:solidFill>
                <a:latin typeface="Verdana"/>
                <a:cs typeface="Verdana"/>
              </a:rPr>
              <a:t>I</a:t>
            </a:r>
            <a:r>
              <a:rPr sz="5100" spc="-65" dirty="0">
                <a:solidFill>
                  <a:srgbClr val="241B1B"/>
                </a:solidFill>
                <a:latin typeface="Verdana"/>
                <a:cs typeface="Verdana"/>
              </a:rPr>
              <a:t>f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-250" dirty="0">
                <a:solidFill>
                  <a:srgbClr val="241B1B"/>
                </a:solidFill>
                <a:latin typeface="Verdana"/>
                <a:cs typeface="Verdana"/>
              </a:rPr>
              <a:t>y</a:t>
            </a:r>
            <a:r>
              <a:rPr sz="5100" spc="105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210" dirty="0">
                <a:solidFill>
                  <a:srgbClr val="241B1B"/>
                </a:solidFill>
                <a:latin typeface="Verdana"/>
                <a:cs typeface="Verdana"/>
              </a:rPr>
              <a:t>u</a:t>
            </a:r>
            <a:r>
              <a:rPr sz="5100" spc="-135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215" dirty="0">
                <a:solidFill>
                  <a:srgbClr val="241B1B"/>
                </a:solidFill>
                <a:latin typeface="Verdana"/>
                <a:cs typeface="Verdana"/>
              </a:rPr>
              <a:t>c</a:t>
            </a:r>
            <a:r>
              <a:rPr sz="5100" spc="229" dirty="0">
                <a:solidFill>
                  <a:srgbClr val="241B1B"/>
                </a:solidFill>
                <a:latin typeface="Verdana"/>
                <a:cs typeface="Verdana"/>
              </a:rPr>
              <a:t>h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il</a:t>
            </a:r>
            <a:r>
              <a:rPr sz="5100" spc="280" dirty="0">
                <a:solidFill>
                  <a:srgbClr val="241B1B"/>
                </a:solidFill>
                <a:latin typeface="Verdana"/>
                <a:cs typeface="Verdana"/>
              </a:rPr>
              <a:t>d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215" dirty="0">
                <a:solidFill>
                  <a:srgbClr val="241B1B"/>
                </a:solidFill>
                <a:latin typeface="Verdana"/>
                <a:cs typeface="Verdana"/>
              </a:rPr>
              <a:t>c</a:t>
            </a:r>
            <a:r>
              <a:rPr sz="5100" spc="105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455" dirty="0">
                <a:solidFill>
                  <a:srgbClr val="241B1B"/>
                </a:solidFill>
                <a:latin typeface="Verdana"/>
                <a:cs typeface="Verdana"/>
              </a:rPr>
              <a:t>m</a:t>
            </a:r>
            <a:r>
              <a:rPr sz="5100" spc="4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130" dirty="0">
                <a:solidFill>
                  <a:srgbClr val="241B1B"/>
                </a:solidFill>
                <a:latin typeface="Verdana"/>
                <a:cs typeface="Verdana"/>
              </a:rPr>
              <a:t>s  </a:t>
            </a:r>
            <a:r>
              <a:rPr sz="5100" spc="-60" dirty="0">
                <a:solidFill>
                  <a:srgbClr val="241B1B"/>
                </a:solidFill>
                <a:latin typeface="Verdana"/>
                <a:cs typeface="Verdana"/>
              </a:rPr>
              <a:t>f</a:t>
            </a:r>
            <a:r>
              <a:rPr sz="5100" spc="-130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5100" spc="105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450" dirty="0">
                <a:solidFill>
                  <a:srgbClr val="241B1B"/>
                </a:solidFill>
                <a:latin typeface="Verdana"/>
                <a:cs typeface="Verdana"/>
              </a:rPr>
              <a:t>m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-55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-60" dirty="0">
                <a:solidFill>
                  <a:srgbClr val="241B1B"/>
                </a:solidFill>
                <a:latin typeface="Verdana"/>
                <a:cs typeface="Verdana"/>
              </a:rPr>
              <a:t>f</a:t>
            </a:r>
            <a:r>
              <a:rPr sz="5100" spc="-50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455" dirty="0">
                <a:solidFill>
                  <a:srgbClr val="241B1B"/>
                </a:solidFill>
                <a:latin typeface="Verdana"/>
                <a:cs typeface="Verdana"/>
              </a:rPr>
              <a:t>m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il</a:t>
            </a:r>
            <a:r>
              <a:rPr sz="5100" spc="-254" dirty="0">
                <a:solidFill>
                  <a:srgbClr val="241B1B"/>
                </a:solidFill>
                <a:latin typeface="Verdana"/>
                <a:cs typeface="Verdana"/>
              </a:rPr>
              <a:t>y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105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-65" dirty="0">
                <a:solidFill>
                  <a:srgbClr val="241B1B"/>
                </a:solidFill>
                <a:latin typeface="Verdana"/>
                <a:cs typeface="Verdana"/>
              </a:rPr>
              <a:t>f  </a:t>
            </a:r>
            <a:r>
              <a:rPr sz="5100" spc="105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-250" dirty="0">
                <a:solidFill>
                  <a:srgbClr val="241B1B"/>
                </a:solidFill>
                <a:latin typeface="Verdana"/>
                <a:cs typeface="Verdana"/>
              </a:rPr>
              <a:t>v</a:t>
            </a:r>
            <a:r>
              <a:rPr sz="5100" spc="4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130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5100" spc="310" dirty="0">
                <a:solidFill>
                  <a:srgbClr val="241B1B"/>
                </a:solidFill>
                <a:latin typeface="Verdana"/>
                <a:cs typeface="Verdana"/>
              </a:rPr>
              <a:t>w</a:t>
            </a:r>
            <a:r>
              <a:rPr sz="5100" spc="4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i</a:t>
            </a:r>
            <a:r>
              <a:rPr sz="5100" spc="325" dirty="0">
                <a:solidFill>
                  <a:srgbClr val="241B1B"/>
                </a:solidFill>
                <a:latin typeface="Verdana"/>
                <a:cs typeface="Verdana"/>
              </a:rPr>
              <a:t>g</a:t>
            </a:r>
            <a:r>
              <a:rPr sz="5100" spc="229" dirty="0">
                <a:solidFill>
                  <a:srgbClr val="241B1B"/>
                </a:solidFill>
                <a:latin typeface="Verdana"/>
                <a:cs typeface="Verdana"/>
              </a:rPr>
              <a:t>h</a:t>
            </a:r>
            <a:r>
              <a:rPr sz="5100" spc="60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285" dirty="0">
                <a:solidFill>
                  <a:srgbClr val="241B1B"/>
                </a:solidFill>
                <a:latin typeface="Verdana"/>
                <a:cs typeface="Verdana"/>
              </a:rPr>
              <a:t>p</a:t>
            </a:r>
            <a:r>
              <a:rPr sz="5100" spc="4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105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285" dirty="0">
                <a:solidFill>
                  <a:srgbClr val="241B1B"/>
                </a:solidFill>
                <a:latin typeface="Verdana"/>
                <a:cs typeface="Verdana"/>
              </a:rPr>
              <a:t>p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l</a:t>
            </a:r>
            <a:r>
              <a:rPr sz="5100" spc="4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760" dirty="0">
                <a:solidFill>
                  <a:srgbClr val="241B1B"/>
                </a:solidFill>
                <a:latin typeface="Verdana"/>
                <a:cs typeface="Verdana"/>
              </a:rPr>
              <a:t>,  </a:t>
            </a:r>
            <a:r>
              <a:rPr sz="5100" spc="229" dirty="0">
                <a:solidFill>
                  <a:srgbClr val="241B1B"/>
                </a:solidFill>
                <a:latin typeface="Verdana"/>
                <a:cs typeface="Verdana"/>
              </a:rPr>
              <a:t>h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105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-135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-160" dirty="0">
                <a:solidFill>
                  <a:srgbClr val="241B1B"/>
                </a:solidFill>
                <a:latin typeface="Verdana"/>
                <a:cs typeface="Verdana"/>
              </a:rPr>
              <a:t>s</a:t>
            </a:r>
            <a:r>
              <a:rPr sz="5100" spc="229" dirty="0">
                <a:solidFill>
                  <a:srgbClr val="241B1B"/>
                </a:solidFill>
                <a:latin typeface="Verdana"/>
                <a:cs typeface="Verdana"/>
              </a:rPr>
              <a:t>h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455" dirty="0">
                <a:solidFill>
                  <a:srgbClr val="241B1B"/>
                </a:solidFill>
                <a:latin typeface="Verdana"/>
                <a:cs typeface="Verdana"/>
              </a:rPr>
              <a:t>m</a:t>
            </a:r>
            <a:r>
              <a:rPr sz="5100" spc="-50" dirty="0">
                <a:solidFill>
                  <a:srgbClr val="241B1B"/>
                </a:solidFill>
                <a:latin typeface="Verdana"/>
                <a:cs typeface="Verdana"/>
              </a:rPr>
              <a:t>a</a:t>
            </a:r>
            <a:r>
              <a:rPr sz="5100" spc="-254" dirty="0">
                <a:solidFill>
                  <a:srgbClr val="241B1B"/>
                </a:solidFill>
                <a:latin typeface="Verdana"/>
                <a:cs typeface="Verdana"/>
              </a:rPr>
              <a:t>y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285" dirty="0">
                <a:solidFill>
                  <a:srgbClr val="241B1B"/>
                </a:solidFill>
                <a:latin typeface="Verdana"/>
                <a:cs typeface="Verdana"/>
              </a:rPr>
              <a:t>b</a:t>
            </a:r>
            <a:r>
              <a:rPr sz="5100" spc="30" dirty="0">
                <a:solidFill>
                  <a:srgbClr val="241B1B"/>
                </a:solidFill>
                <a:latin typeface="Verdana"/>
                <a:cs typeface="Verdana"/>
              </a:rPr>
              <a:t>e  </a:t>
            </a:r>
            <a:r>
              <a:rPr sz="5100" spc="455" dirty="0">
                <a:solidFill>
                  <a:srgbClr val="241B1B"/>
                </a:solidFill>
                <a:latin typeface="Verdana"/>
                <a:cs typeface="Verdana"/>
              </a:rPr>
              <a:t>m</a:t>
            </a:r>
            <a:r>
              <a:rPr sz="5100" spc="105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-130" dirty="0">
                <a:solidFill>
                  <a:srgbClr val="241B1B"/>
                </a:solidFill>
                <a:latin typeface="Verdana"/>
                <a:cs typeface="Verdana"/>
              </a:rPr>
              <a:t>r</a:t>
            </a:r>
            <a:r>
              <a:rPr sz="5100" spc="40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li</a:t>
            </a:r>
            <a:r>
              <a:rPr sz="5100" spc="50" dirty="0">
                <a:solidFill>
                  <a:srgbClr val="241B1B"/>
                </a:solidFill>
                <a:latin typeface="Verdana"/>
                <a:cs typeface="Verdana"/>
              </a:rPr>
              <a:t>k</a:t>
            </a:r>
            <a:r>
              <a:rPr sz="5100" spc="4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l</a:t>
            </a:r>
            <a:r>
              <a:rPr sz="5100" spc="-254" dirty="0">
                <a:solidFill>
                  <a:srgbClr val="241B1B"/>
                </a:solidFill>
                <a:latin typeface="Verdana"/>
                <a:cs typeface="Verdana"/>
              </a:rPr>
              <a:t>y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65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100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285" dirty="0">
                <a:solidFill>
                  <a:srgbClr val="241B1B"/>
                </a:solidFill>
                <a:latin typeface="Verdana"/>
                <a:cs typeface="Verdana"/>
              </a:rPr>
              <a:t>p</a:t>
            </a:r>
            <a:r>
              <a:rPr sz="5100" spc="210" dirty="0">
                <a:solidFill>
                  <a:srgbClr val="241B1B"/>
                </a:solidFill>
                <a:latin typeface="Verdana"/>
                <a:cs typeface="Verdana"/>
              </a:rPr>
              <a:t>u</a:t>
            </a:r>
            <a:r>
              <a:rPr sz="5100" spc="55" dirty="0">
                <a:solidFill>
                  <a:srgbClr val="241B1B"/>
                </a:solidFill>
                <a:latin typeface="Verdana"/>
                <a:cs typeface="Verdana"/>
              </a:rPr>
              <a:t>t  </a:t>
            </a:r>
            <a:r>
              <a:rPr sz="5100" spc="105" dirty="0">
                <a:solidFill>
                  <a:srgbClr val="241B1B"/>
                </a:solidFill>
                <a:latin typeface="Verdana"/>
                <a:cs typeface="Verdana"/>
              </a:rPr>
              <a:t>o</a:t>
            </a:r>
            <a:r>
              <a:rPr sz="5100" spc="225" dirty="0">
                <a:solidFill>
                  <a:srgbClr val="241B1B"/>
                </a:solidFill>
                <a:latin typeface="Verdana"/>
                <a:cs typeface="Verdana"/>
              </a:rPr>
              <a:t>n</a:t>
            </a:r>
            <a:r>
              <a:rPr sz="5100" spc="-450" dirty="0">
                <a:solidFill>
                  <a:srgbClr val="241B1B"/>
                </a:solidFill>
                <a:latin typeface="Verdana"/>
                <a:cs typeface="Verdana"/>
              </a:rPr>
              <a:t> </a:t>
            </a:r>
            <a:r>
              <a:rPr sz="5100" spc="310" dirty="0">
                <a:solidFill>
                  <a:srgbClr val="241B1B"/>
                </a:solidFill>
                <a:latin typeface="Verdana"/>
                <a:cs typeface="Verdana"/>
              </a:rPr>
              <a:t>w</a:t>
            </a:r>
            <a:r>
              <a:rPr sz="5100" spc="45" dirty="0">
                <a:solidFill>
                  <a:srgbClr val="241B1B"/>
                </a:solidFill>
                <a:latin typeface="Verdana"/>
                <a:cs typeface="Verdana"/>
              </a:rPr>
              <a:t>e</a:t>
            </a:r>
            <a:r>
              <a:rPr sz="5100" spc="-25" dirty="0">
                <a:solidFill>
                  <a:srgbClr val="241B1B"/>
                </a:solidFill>
                <a:latin typeface="Verdana"/>
                <a:cs typeface="Verdana"/>
              </a:rPr>
              <a:t>i</a:t>
            </a:r>
            <a:r>
              <a:rPr sz="5100" spc="325" dirty="0">
                <a:solidFill>
                  <a:srgbClr val="241B1B"/>
                </a:solidFill>
                <a:latin typeface="Verdana"/>
                <a:cs typeface="Verdana"/>
              </a:rPr>
              <a:t>g</a:t>
            </a:r>
            <a:r>
              <a:rPr sz="5100" spc="229" dirty="0">
                <a:solidFill>
                  <a:srgbClr val="241B1B"/>
                </a:solidFill>
                <a:latin typeface="Verdana"/>
                <a:cs typeface="Verdana"/>
              </a:rPr>
              <a:t>h</a:t>
            </a:r>
            <a:r>
              <a:rPr sz="5100" spc="65" dirty="0">
                <a:solidFill>
                  <a:srgbClr val="241B1B"/>
                </a:solidFill>
                <a:latin typeface="Verdana"/>
                <a:cs typeface="Verdana"/>
              </a:rPr>
              <a:t>t</a:t>
            </a:r>
            <a:r>
              <a:rPr sz="5100" spc="-775" dirty="0">
                <a:solidFill>
                  <a:srgbClr val="241B1B"/>
                </a:solidFill>
                <a:latin typeface="Verdana"/>
                <a:cs typeface="Verdana"/>
              </a:rPr>
              <a:t>.</a:t>
            </a:r>
            <a:endParaRPr sz="5100" dirty="0">
              <a:latin typeface="Verdana"/>
              <a:cs typeface="Verdana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AC3A0B8-A636-19F7-743D-3F2AE66590C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3182600" y="392201"/>
            <a:ext cx="4434839" cy="553998"/>
          </a:xfrm>
        </p:spPr>
        <p:txBody>
          <a:bodyPr/>
          <a:lstStyle/>
          <a:p>
            <a:fld id="{B6F15528-21DE-4FAA-801E-634DDDAF4B2B}" type="slidenum">
              <a:rPr lang="en-US" sz="3600" smtClean="0"/>
              <a:t>9</a:t>
            </a:fld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438</Words>
  <Application>Microsoft Office PowerPoint</Application>
  <PresentationFormat>Custom</PresentationFormat>
  <Paragraphs>83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Calibri</vt:lpstr>
      <vt:lpstr>Lucida Sans Unicode</vt:lpstr>
      <vt:lpstr>Microsoft Sans Serif</vt:lpstr>
      <vt:lpstr>Tahoma</vt:lpstr>
      <vt:lpstr>Times New Roman</vt:lpstr>
      <vt:lpstr>Trebuchet MS</vt:lpstr>
      <vt:lpstr>Verdana</vt:lpstr>
      <vt:lpstr>Office Theme</vt:lpstr>
      <vt:lpstr>PowerPoint Presentation</vt:lpstr>
      <vt:lpstr>OBJECTIVES</vt:lpstr>
      <vt:lpstr>INTRODUCTION</vt:lpstr>
      <vt:lpstr>Definition:</vt:lpstr>
      <vt:lpstr>Percentile range Of BMI</vt:lpstr>
      <vt:lpstr>CAUSES</vt:lpstr>
      <vt:lpstr>CHILDHOOD OBESITY OFTEN CAUSES</vt:lpstr>
      <vt:lpstr>diet Regularly eating high-calorie  foods, such as fast foods,  baked goods and vending  machine snacks, can cause  your child to gain weight</vt:lpstr>
      <vt:lpstr>FAMILY  FACTORS</vt:lpstr>
      <vt:lpstr>PSYCHOLOGICAL  FACTORS</vt:lpstr>
      <vt:lpstr>PREVENTING</vt:lpstr>
      <vt:lpstr>SLEEP WELL</vt:lpstr>
      <vt:lpstr>CONCLUSION</vt:lpstr>
      <vt:lpstr>REFERENCES</vt:lpstr>
      <vt:lpstr>THANK YOU FOR 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</dc:creator>
  <cp:lastModifiedBy>nour anbig</cp:lastModifiedBy>
  <cp:revision>2</cp:revision>
  <dcterms:created xsi:type="dcterms:W3CDTF">2022-06-02T21:59:12Z</dcterms:created>
  <dcterms:modified xsi:type="dcterms:W3CDTF">2022-06-03T19:34:47Z</dcterms:modified>
</cp:coreProperties>
</file>