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5143500" cx="9144000"/>
  <p:notesSz cx="6858000" cy="9144000"/>
  <p:embeddedFontLst>
    <p:embeddedFont>
      <p:font typeface="Alef"/>
      <p:regular r:id="rId21"/>
      <p:bold r:id="rId22"/>
    </p:embeddedFont>
    <p:embeddedFont>
      <p:font typeface="Pacifico"/>
      <p:regular r:id="rId23"/>
    </p:embeddedFont>
    <p:embeddedFont>
      <p:font typeface="Quicksand"/>
      <p:regular r:id="rId24"/>
      <p:bold r:id="rId25"/>
    </p:embeddedFont>
    <p:embeddedFont>
      <p:font typeface="Comfortaa"/>
      <p:regular r:id="rId26"/>
      <p:bold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8" roundtripDataSignature="AMtx7mijXRYTk2cCRkdeRMboMLC2GnUZO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Alef-bold.fntdata"/><Relationship Id="rId21" Type="http://schemas.openxmlformats.org/officeDocument/2006/relationships/font" Target="fonts/Alef-regular.fntdata"/><Relationship Id="rId24" Type="http://schemas.openxmlformats.org/officeDocument/2006/relationships/font" Target="fonts/Quicksand-regular.fntdata"/><Relationship Id="rId23" Type="http://schemas.openxmlformats.org/officeDocument/2006/relationships/font" Target="fonts/Pacifico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Comfortaa-regular.fntdata"/><Relationship Id="rId25" Type="http://schemas.openxmlformats.org/officeDocument/2006/relationships/font" Target="fonts/Quicksand-bold.fntdata"/><Relationship Id="rId28" Type="http://customschemas.google.com/relationships/presentationmetadata" Target="metadata"/><Relationship Id="rId27" Type="http://schemas.openxmlformats.org/officeDocument/2006/relationships/font" Target="fonts/Comfortaa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0" name="Google Shape;29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0" name="Google Shape;50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5" name="Google Shape;51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3" name="Google Shape;53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6" name="Google Shape;54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6" name="Google Shape;56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2" name="Google Shape;592;p15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9" name="Google Shape;599;p16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6" name="Google Shape;32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0" name="Google Shape;35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6" name="Google Shape;38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0" name="Google Shape;41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2" name="Google Shape;42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9" name="Google Shape;43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0" name="Google Shape;46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1" name="Google Shape;48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8"/>
          <p:cNvSpPr txBox="1"/>
          <p:nvPr>
            <p:ph idx="1" type="subTitle"/>
          </p:nvPr>
        </p:nvSpPr>
        <p:spPr>
          <a:xfrm>
            <a:off x="2905125" y="3603100"/>
            <a:ext cx="3333600" cy="4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b="1" sz="22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0" name="Google Shape;10;p18"/>
          <p:cNvSpPr txBox="1"/>
          <p:nvPr>
            <p:ph type="ctrTitle"/>
          </p:nvPr>
        </p:nvSpPr>
        <p:spPr>
          <a:xfrm>
            <a:off x="1521225" y="1128125"/>
            <a:ext cx="6101700" cy="2308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700"/>
              <a:buFont typeface="Oi"/>
              <a:buNone/>
              <a:defRPr sz="48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9pPr>
          </a:lstStyle>
          <a:p/>
        </p:txBody>
      </p:sp>
      <p:grpSp>
        <p:nvGrpSpPr>
          <p:cNvPr id="11" name="Google Shape;11;p18"/>
          <p:cNvGrpSpPr/>
          <p:nvPr/>
        </p:nvGrpSpPr>
        <p:grpSpPr>
          <a:xfrm>
            <a:off x="-3176922" y="-724306"/>
            <a:ext cx="4612127" cy="4612082"/>
            <a:chOff x="3896445" y="840725"/>
            <a:chExt cx="2534275" cy="2534250"/>
          </a:xfrm>
        </p:grpSpPr>
        <p:sp>
          <p:nvSpPr>
            <p:cNvPr id="12" name="Google Shape;12;p18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18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14;p18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" name="Google Shape;15;p18"/>
          <p:cNvGrpSpPr/>
          <p:nvPr/>
        </p:nvGrpSpPr>
        <p:grpSpPr>
          <a:xfrm>
            <a:off x="7572340" y="2404875"/>
            <a:ext cx="2162798" cy="1206590"/>
            <a:chOff x="7572340" y="2404875"/>
            <a:chExt cx="2162798" cy="1206590"/>
          </a:xfrm>
        </p:grpSpPr>
        <p:sp>
          <p:nvSpPr>
            <p:cNvPr id="16" name="Google Shape;16;p18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rect b="b" l="l" r="r" t="t"/>
              <a:pathLst>
                <a:path extrusionOk="0" h="1490" w="2757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18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rect b="b" l="l" r="r" t="t"/>
              <a:pathLst>
                <a:path extrusionOk="0" h="1521" w="19788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18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rect b="b" l="l" r="r" t="t"/>
              <a:pathLst>
                <a:path extrusionOk="0" h="1490" w="23527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18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rect b="b" l="l" r="r" t="t"/>
              <a:pathLst>
                <a:path extrusionOk="0" h="1490" w="11764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" name="Google Shape;20;p18"/>
          <p:cNvSpPr/>
          <p:nvPr/>
        </p:nvSpPr>
        <p:spPr>
          <a:xfrm>
            <a:off x="-520225" y="4005638"/>
            <a:ext cx="1206584" cy="1206584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8"/>
          <p:cNvSpPr/>
          <p:nvPr/>
        </p:nvSpPr>
        <p:spPr>
          <a:xfrm>
            <a:off x="5972155" y="-442455"/>
            <a:ext cx="894539" cy="894484"/>
          </a:xfrm>
          <a:custGeom>
            <a:rect b="b" l="l" r="r" t="t"/>
            <a:pathLst>
              <a:path extrusionOk="0" h="16384" w="16385">
                <a:moveTo>
                  <a:pt x="8208" y="3587"/>
                </a:moveTo>
                <a:cubicBezTo>
                  <a:pt x="10761" y="3587"/>
                  <a:pt x="12828" y="5654"/>
                  <a:pt x="12828" y="8207"/>
                </a:cubicBezTo>
                <a:cubicBezTo>
                  <a:pt x="12828" y="10760"/>
                  <a:pt x="10761" y="12827"/>
                  <a:pt x="8208" y="12827"/>
                </a:cubicBezTo>
                <a:cubicBezTo>
                  <a:pt x="5624" y="12827"/>
                  <a:pt x="3557" y="10760"/>
                  <a:pt x="3557" y="8207"/>
                </a:cubicBezTo>
                <a:cubicBezTo>
                  <a:pt x="3557" y="5654"/>
                  <a:pt x="5624" y="3587"/>
                  <a:pt x="8208" y="3587"/>
                </a:cubicBezTo>
                <a:close/>
                <a:moveTo>
                  <a:pt x="7478" y="0"/>
                </a:moveTo>
                <a:lnTo>
                  <a:pt x="7265" y="1581"/>
                </a:lnTo>
                <a:cubicBezTo>
                  <a:pt x="6658" y="1672"/>
                  <a:pt x="6050" y="1824"/>
                  <a:pt x="5533" y="2067"/>
                </a:cubicBezTo>
                <a:lnTo>
                  <a:pt x="4530" y="851"/>
                </a:lnTo>
                <a:lnTo>
                  <a:pt x="3284" y="1611"/>
                </a:lnTo>
                <a:lnTo>
                  <a:pt x="3922" y="3040"/>
                </a:lnTo>
                <a:cubicBezTo>
                  <a:pt x="3557" y="3313"/>
                  <a:pt x="3253" y="3617"/>
                  <a:pt x="2980" y="3982"/>
                </a:cubicBezTo>
                <a:lnTo>
                  <a:pt x="1551" y="3344"/>
                </a:lnTo>
                <a:lnTo>
                  <a:pt x="791" y="4590"/>
                </a:lnTo>
                <a:lnTo>
                  <a:pt x="2007" y="5593"/>
                </a:lnTo>
                <a:cubicBezTo>
                  <a:pt x="1794" y="6110"/>
                  <a:pt x="1642" y="6657"/>
                  <a:pt x="1551" y="7265"/>
                </a:cubicBezTo>
                <a:lnTo>
                  <a:pt x="1" y="7477"/>
                </a:lnTo>
                <a:lnTo>
                  <a:pt x="1" y="8936"/>
                </a:lnTo>
                <a:lnTo>
                  <a:pt x="1551" y="9149"/>
                </a:lnTo>
                <a:cubicBezTo>
                  <a:pt x="1642" y="9757"/>
                  <a:pt x="1825" y="10335"/>
                  <a:pt x="2037" y="10882"/>
                </a:cubicBezTo>
                <a:lnTo>
                  <a:pt x="822" y="11885"/>
                </a:lnTo>
                <a:lnTo>
                  <a:pt x="1612" y="13131"/>
                </a:lnTo>
                <a:lnTo>
                  <a:pt x="3040" y="12493"/>
                </a:lnTo>
                <a:cubicBezTo>
                  <a:pt x="3314" y="12827"/>
                  <a:pt x="3618" y="13131"/>
                  <a:pt x="3952" y="13405"/>
                </a:cubicBezTo>
                <a:lnTo>
                  <a:pt x="3344" y="14833"/>
                </a:lnTo>
                <a:lnTo>
                  <a:pt x="4591" y="15593"/>
                </a:lnTo>
                <a:lnTo>
                  <a:pt x="5563" y="14377"/>
                </a:lnTo>
                <a:cubicBezTo>
                  <a:pt x="6110" y="14590"/>
                  <a:pt x="6658" y="14742"/>
                  <a:pt x="7265" y="14833"/>
                </a:cubicBezTo>
                <a:lnTo>
                  <a:pt x="7448" y="16383"/>
                </a:lnTo>
                <a:lnTo>
                  <a:pt x="8937" y="16383"/>
                </a:lnTo>
                <a:lnTo>
                  <a:pt x="9150" y="14833"/>
                </a:lnTo>
                <a:cubicBezTo>
                  <a:pt x="9758" y="14742"/>
                  <a:pt x="10335" y="14590"/>
                  <a:pt x="10883" y="14347"/>
                </a:cubicBezTo>
                <a:lnTo>
                  <a:pt x="11855" y="15563"/>
                </a:lnTo>
                <a:lnTo>
                  <a:pt x="13101" y="14803"/>
                </a:lnTo>
                <a:lnTo>
                  <a:pt x="12494" y="13374"/>
                </a:lnTo>
                <a:cubicBezTo>
                  <a:pt x="12828" y="13101"/>
                  <a:pt x="13132" y="12766"/>
                  <a:pt x="13405" y="12432"/>
                </a:cubicBezTo>
                <a:lnTo>
                  <a:pt x="14834" y="13070"/>
                </a:lnTo>
                <a:lnTo>
                  <a:pt x="15594" y="11794"/>
                </a:lnTo>
                <a:lnTo>
                  <a:pt x="14378" y="10821"/>
                </a:lnTo>
                <a:cubicBezTo>
                  <a:pt x="14591" y="10304"/>
                  <a:pt x="14743" y="9727"/>
                  <a:pt x="14834" y="9149"/>
                </a:cubicBezTo>
                <a:lnTo>
                  <a:pt x="16384" y="8936"/>
                </a:lnTo>
                <a:lnTo>
                  <a:pt x="16384" y="7477"/>
                </a:lnTo>
                <a:lnTo>
                  <a:pt x="14834" y="7265"/>
                </a:lnTo>
                <a:cubicBezTo>
                  <a:pt x="14743" y="6657"/>
                  <a:pt x="14591" y="6079"/>
                  <a:pt x="14348" y="5532"/>
                </a:cubicBezTo>
                <a:lnTo>
                  <a:pt x="15563" y="4529"/>
                </a:lnTo>
                <a:lnTo>
                  <a:pt x="14804" y="3283"/>
                </a:lnTo>
                <a:lnTo>
                  <a:pt x="13345" y="3921"/>
                </a:lnTo>
                <a:cubicBezTo>
                  <a:pt x="13071" y="3587"/>
                  <a:pt x="12767" y="3283"/>
                  <a:pt x="12433" y="3009"/>
                </a:cubicBezTo>
                <a:lnTo>
                  <a:pt x="13041" y="1550"/>
                </a:lnTo>
                <a:lnTo>
                  <a:pt x="11794" y="790"/>
                </a:lnTo>
                <a:lnTo>
                  <a:pt x="10822" y="2037"/>
                </a:lnTo>
                <a:cubicBezTo>
                  <a:pt x="10275" y="1793"/>
                  <a:pt x="9728" y="1641"/>
                  <a:pt x="9150" y="1581"/>
                </a:cubicBezTo>
                <a:lnTo>
                  <a:pt x="8937" y="0"/>
                </a:lnTo>
                <a:close/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7"/>
          <p:cNvSpPr txBox="1"/>
          <p:nvPr>
            <p:ph type="title"/>
          </p:nvPr>
        </p:nvSpPr>
        <p:spPr>
          <a:xfrm flipH="1">
            <a:off x="1025850" y="2074350"/>
            <a:ext cx="7092300" cy="107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None/>
              <a:defRPr sz="60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None/>
              <a:defRPr sz="5500">
                <a:solidFill>
                  <a:schemeClr val="accen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None/>
              <a:defRPr sz="5500">
                <a:solidFill>
                  <a:schemeClr val="accen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None/>
              <a:defRPr sz="5500">
                <a:solidFill>
                  <a:schemeClr val="accen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None/>
              <a:defRPr sz="5500">
                <a:solidFill>
                  <a:schemeClr val="accen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None/>
              <a:defRPr sz="5500">
                <a:solidFill>
                  <a:schemeClr val="accen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None/>
              <a:defRPr sz="5500">
                <a:solidFill>
                  <a:schemeClr val="accen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None/>
              <a:defRPr sz="5500">
                <a:solidFill>
                  <a:schemeClr val="accen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None/>
              <a:defRPr sz="5500">
                <a:solidFill>
                  <a:schemeClr val="accent2"/>
                </a:solidFill>
              </a:defRPr>
            </a:lvl9pPr>
          </a:lstStyle>
          <a:p/>
        </p:txBody>
      </p:sp>
      <p:grpSp>
        <p:nvGrpSpPr>
          <p:cNvPr id="172" name="Google Shape;172;p27"/>
          <p:cNvGrpSpPr/>
          <p:nvPr/>
        </p:nvGrpSpPr>
        <p:grpSpPr>
          <a:xfrm flipH="1">
            <a:off x="-614835" y="3761263"/>
            <a:ext cx="2162798" cy="1206590"/>
            <a:chOff x="7572340" y="2404875"/>
            <a:chExt cx="2162798" cy="1206590"/>
          </a:xfrm>
        </p:grpSpPr>
        <p:sp>
          <p:nvSpPr>
            <p:cNvPr id="173" name="Google Shape;173;p27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rect b="b" l="l" r="r" t="t"/>
              <a:pathLst>
                <a:path extrusionOk="0" h="1490" w="2757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27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rect b="b" l="l" r="r" t="t"/>
              <a:pathLst>
                <a:path extrusionOk="0" h="1521" w="19788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27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rect b="b" l="l" r="r" t="t"/>
              <a:pathLst>
                <a:path extrusionOk="0" h="1490" w="23527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27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rect b="b" l="l" r="r" t="t"/>
              <a:pathLst>
                <a:path extrusionOk="0" h="1490" w="11764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7" name="Google Shape;177;p27"/>
          <p:cNvGrpSpPr/>
          <p:nvPr/>
        </p:nvGrpSpPr>
        <p:grpSpPr>
          <a:xfrm>
            <a:off x="6944327" y="-2151559"/>
            <a:ext cx="3969435" cy="3969396"/>
            <a:chOff x="3896445" y="840725"/>
            <a:chExt cx="2534275" cy="2534250"/>
          </a:xfrm>
        </p:grpSpPr>
        <p:sp>
          <p:nvSpPr>
            <p:cNvPr id="178" name="Google Shape;178;p27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27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27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1" name="Google Shape;181;p27"/>
          <p:cNvSpPr/>
          <p:nvPr/>
        </p:nvSpPr>
        <p:spPr>
          <a:xfrm>
            <a:off x="-774675" y="-801125"/>
            <a:ext cx="2162774" cy="2162774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27"/>
          <p:cNvSpPr/>
          <p:nvPr/>
        </p:nvSpPr>
        <p:spPr>
          <a:xfrm>
            <a:off x="8120750" y="4106850"/>
            <a:ext cx="1523911" cy="1523911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8"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8"/>
          <p:cNvSpPr txBox="1"/>
          <p:nvPr>
            <p:ph type="title"/>
          </p:nvPr>
        </p:nvSpPr>
        <p:spPr>
          <a:xfrm>
            <a:off x="1371600" y="2890847"/>
            <a:ext cx="2967600" cy="4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sz="20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9pPr>
          </a:lstStyle>
          <a:p/>
        </p:txBody>
      </p:sp>
      <p:sp>
        <p:nvSpPr>
          <p:cNvPr id="185" name="Google Shape;185;p28"/>
          <p:cNvSpPr txBox="1"/>
          <p:nvPr>
            <p:ph idx="1" type="subTitle"/>
          </p:nvPr>
        </p:nvSpPr>
        <p:spPr>
          <a:xfrm>
            <a:off x="1371600" y="1545646"/>
            <a:ext cx="6400800" cy="134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500">
                <a:solidFill>
                  <a:schemeClr val="accent2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186" name="Google Shape;186;p28"/>
          <p:cNvGrpSpPr/>
          <p:nvPr/>
        </p:nvGrpSpPr>
        <p:grpSpPr>
          <a:xfrm>
            <a:off x="-2054389" y="1231574"/>
            <a:ext cx="2815959" cy="2814841"/>
            <a:chOff x="4187495" y="1131775"/>
            <a:chExt cx="1952950" cy="1952175"/>
          </a:xfrm>
        </p:grpSpPr>
        <p:sp>
          <p:nvSpPr>
            <p:cNvPr id="187" name="Google Shape;187;p28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28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9" name="Google Shape;189;p28"/>
          <p:cNvGrpSpPr/>
          <p:nvPr/>
        </p:nvGrpSpPr>
        <p:grpSpPr>
          <a:xfrm>
            <a:off x="7294940" y="138913"/>
            <a:ext cx="2162798" cy="1206590"/>
            <a:chOff x="7572340" y="2404875"/>
            <a:chExt cx="2162798" cy="1206590"/>
          </a:xfrm>
        </p:grpSpPr>
        <p:sp>
          <p:nvSpPr>
            <p:cNvPr id="190" name="Google Shape;190;p28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rect b="b" l="l" r="r" t="t"/>
              <a:pathLst>
                <a:path extrusionOk="0" h="1490" w="2757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28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rect b="b" l="l" r="r" t="t"/>
              <a:pathLst>
                <a:path extrusionOk="0" h="1521" w="19788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28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rect b="b" l="l" r="r" t="t"/>
              <a:pathLst>
                <a:path extrusionOk="0" h="1490" w="23527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28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rect b="b" l="l" r="r" t="t"/>
              <a:pathLst>
                <a:path extrusionOk="0" h="1490" w="11764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4" name="Google Shape;194;p28"/>
          <p:cNvSpPr/>
          <p:nvPr/>
        </p:nvSpPr>
        <p:spPr>
          <a:xfrm>
            <a:off x="6153525" y="4536575"/>
            <a:ext cx="1354579" cy="1354579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28"/>
          <p:cNvSpPr/>
          <p:nvPr/>
        </p:nvSpPr>
        <p:spPr>
          <a:xfrm>
            <a:off x="8086474" y="3683874"/>
            <a:ext cx="2029693" cy="2029693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6" name="Google Shape;196;p28"/>
          <p:cNvGrpSpPr/>
          <p:nvPr/>
        </p:nvGrpSpPr>
        <p:grpSpPr>
          <a:xfrm>
            <a:off x="3053010" y="-1405350"/>
            <a:ext cx="2391088" cy="2391065"/>
            <a:chOff x="3896445" y="840725"/>
            <a:chExt cx="2534275" cy="2534250"/>
          </a:xfrm>
        </p:grpSpPr>
        <p:sp>
          <p:nvSpPr>
            <p:cNvPr id="197" name="Google Shape;197;p28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28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28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CUSTOM_17"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9"/>
          <p:cNvSpPr txBox="1"/>
          <p:nvPr>
            <p:ph type="title"/>
          </p:nvPr>
        </p:nvSpPr>
        <p:spPr>
          <a:xfrm>
            <a:off x="2116500" y="812359"/>
            <a:ext cx="4911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5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02" name="Google Shape;202;p29"/>
          <p:cNvSpPr txBox="1"/>
          <p:nvPr>
            <p:ph idx="2" type="title"/>
          </p:nvPr>
        </p:nvSpPr>
        <p:spPr>
          <a:xfrm>
            <a:off x="2116500" y="3676900"/>
            <a:ext cx="4911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5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03" name="Google Shape;203;p29"/>
          <p:cNvSpPr txBox="1"/>
          <p:nvPr>
            <p:ph idx="3" type="title"/>
          </p:nvPr>
        </p:nvSpPr>
        <p:spPr>
          <a:xfrm>
            <a:off x="2116500" y="2248060"/>
            <a:ext cx="4911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5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/>
        </p:txBody>
      </p:sp>
      <p:grpSp>
        <p:nvGrpSpPr>
          <p:cNvPr id="204" name="Google Shape;204;p29"/>
          <p:cNvGrpSpPr/>
          <p:nvPr/>
        </p:nvGrpSpPr>
        <p:grpSpPr>
          <a:xfrm>
            <a:off x="-1838893" y="1768814"/>
            <a:ext cx="3026178" cy="3026148"/>
            <a:chOff x="3896445" y="840725"/>
            <a:chExt cx="2534275" cy="2534250"/>
          </a:xfrm>
        </p:grpSpPr>
        <p:sp>
          <p:nvSpPr>
            <p:cNvPr id="205" name="Google Shape;205;p29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29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29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8" name="Google Shape;208;p29"/>
          <p:cNvGrpSpPr/>
          <p:nvPr/>
        </p:nvGrpSpPr>
        <p:grpSpPr>
          <a:xfrm>
            <a:off x="7579990" y="3780638"/>
            <a:ext cx="2162798" cy="1206590"/>
            <a:chOff x="7572340" y="2404875"/>
            <a:chExt cx="2162798" cy="1206590"/>
          </a:xfrm>
        </p:grpSpPr>
        <p:sp>
          <p:nvSpPr>
            <p:cNvPr id="209" name="Google Shape;209;p29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rect b="b" l="l" r="r" t="t"/>
              <a:pathLst>
                <a:path extrusionOk="0" h="1490" w="2757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29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rect b="b" l="l" r="r" t="t"/>
              <a:pathLst>
                <a:path extrusionOk="0" h="1521" w="19788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29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rect b="b" l="l" r="r" t="t"/>
              <a:pathLst>
                <a:path extrusionOk="0" h="1490" w="23527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29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rect b="b" l="l" r="r" t="t"/>
              <a:pathLst>
                <a:path extrusionOk="0" h="1490" w="11764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3" name="Google Shape;213;p29"/>
          <p:cNvSpPr/>
          <p:nvPr/>
        </p:nvSpPr>
        <p:spPr>
          <a:xfrm>
            <a:off x="7580000" y="-141450"/>
            <a:ext cx="1354579" cy="1354579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29"/>
          <p:cNvSpPr/>
          <p:nvPr/>
        </p:nvSpPr>
        <p:spPr>
          <a:xfrm>
            <a:off x="0" y="-408525"/>
            <a:ext cx="975671" cy="975671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29"/>
          <p:cNvSpPr txBox="1"/>
          <p:nvPr>
            <p:ph idx="1" type="subTitle"/>
          </p:nvPr>
        </p:nvSpPr>
        <p:spPr>
          <a:xfrm>
            <a:off x="2116500" y="2967367"/>
            <a:ext cx="4911000" cy="28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accen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6" name="Google Shape;216;p29"/>
          <p:cNvSpPr txBox="1"/>
          <p:nvPr>
            <p:ph idx="4" type="subTitle"/>
          </p:nvPr>
        </p:nvSpPr>
        <p:spPr>
          <a:xfrm>
            <a:off x="2116500" y="1528148"/>
            <a:ext cx="4911000" cy="28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accen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7" name="Google Shape;217;p29"/>
          <p:cNvSpPr txBox="1"/>
          <p:nvPr>
            <p:ph idx="5" type="subTitle"/>
          </p:nvPr>
        </p:nvSpPr>
        <p:spPr>
          <a:xfrm>
            <a:off x="2116500" y="4423874"/>
            <a:ext cx="4911000" cy="28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accen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1">
  <p:cSld name="CUSTOM_27"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0"/>
          <p:cNvSpPr txBox="1"/>
          <p:nvPr>
            <p:ph idx="1" type="subTitle"/>
          </p:nvPr>
        </p:nvSpPr>
        <p:spPr>
          <a:xfrm>
            <a:off x="894496" y="1709007"/>
            <a:ext cx="14631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b="1" sz="2400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/>
        </p:txBody>
      </p:sp>
      <p:sp>
        <p:nvSpPr>
          <p:cNvPr id="220" name="Google Shape;220;p30"/>
          <p:cNvSpPr txBox="1"/>
          <p:nvPr>
            <p:ph idx="2" type="subTitle"/>
          </p:nvPr>
        </p:nvSpPr>
        <p:spPr>
          <a:xfrm>
            <a:off x="2494438" y="1709007"/>
            <a:ext cx="20574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1" name="Google Shape;221;p30"/>
          <p:cNvSpPr txBox="1"/>
          <p:nvPr>
            <p:ph idx="3" type="subTitle"/>
          </p:nvPr>
        </p:nvSpPr>
        <p:spPr>
          <a:xfrm>
            <a:off x="894496" y="2753395"/>
            <a:ext cx="14631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b="1" sz="2400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/>
        </p:txBody>
      </p:sp>
      <p:sp>
        <p:nvSpPr>
          <p:cNvPr id="222" name="Google Shape;222;p30"/>
          <p:cNvSpPr txBox="1"/>
          <p:nvPr>
            <p:ph idx="4" type="subTitle"/>
          </p:nvPr>
        </p:nvSpPr>
        <p:spPr>
          <a:xfrm>
            <a:off x="2494427" y="2753395"/>
            <a:ext cx="20574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3" name="Google Shape;223;p30"/>
          <p:cNvSpPr txBox="1"/>
          <p:nvPr>
            <p:ph idx="5" type="subTitle"/>
          </p:nvPr>
        </p:nvSpPr>
        <p:spPr>
          <a:xfrm>
            <a:off x="4621353" y="2753395"/>
            <a:ext cx="14631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b="1" sz="2400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/>
        </p:txBody>
      </p:sp>
      <p:sp>
        <p:nvSpPr>
          <p:cNvPr id="224" name="Google Shape;224;p30"/>
          <p:cNvSpPr txBox="1"/>
          <p:nvPr>
            <p:ph idx="6" type="subTitle"/>
          </p:nvPr>
        </p:nvSpPr>
        <p:spPr>
          <a:xfrm>
            <a:off x="6213102" y="2753395"/>
            <a:ext cx="20574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5" name="Google Shape;225;p30"/>
          <p:cNvSpPr txBox="1"/>
          <p:nvPr>
            <p:ph idx="7" type="subTitle"/>
          </p:nvPr>
        </p:nvSpPr>
        <p:spPr>
          <a:xfrm>
            <a:off x="894496" y="3797770"/>
            <a:ext cx="14631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b="1" sz="2400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/>
        </p:txBody>
      </p:sp>
      <p:sp>
        <p:nvSpPr>
          <p:cNvPr id="226" name="Google Shape;226;p30"/>
          <p:cNvSpPr txBox="1"/>
          <p:nvPr>
            <p:ph idx="8" type="subTitle"/>
          </p:nvPr>
        </p:nvSpPr>
        <p:spPr>
          <a:xfrm>
            <a:off x="2494438" y="3797770"/>
            <a:ext cx="20574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7" name="Google Shape;227;p30"/>
          <p:cNvSpPr txBox="1"/>
          <p:nvPr>
            <p:ph idx="9" type="subTitle"/>
          </p:nvPr>
        </p:nvSpPr>
        <p:spPr>
          <a:xfrm>
            <a:off x="4621353" y="1709007"/>
            <a:ext cx="14631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b="1" sz="2400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/>
        </p:txBody>
      </p:sp>
      <p:sp>
        <p:nvSpPr>
          <p:cNvPr id="228" name="Google Shape;228;p30"/>
          <p:cNvSpPr txBox="1"/>
          <p:nvPr>
            <p:ph idx="13" type="subTitle"/>
          </p:nvPr>
        </p:nvSpPr>
        <p:spPr>
          <a:xfrm>
            <a:off x="6213104" y="1709007"/>
            <a:ext cx="20574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9" name="Google Shape;229;p30"/>
          <p:cNvSpPr txBox="1"/>
          <p:nvPr>
            <p:ph idx="14" type="subTitle"/>
          </p:nvPr>
        </p:nvSpPr>
        <p:spPr>
          <a:xfrm>
            <a:off x="4621353" y="3797770"/>
            <a:ext cx="14631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b="1" sz="2400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/>
        </p:txBody>
      </p:sp>
      <p:sp>
        <p:nvSpPr>
          <p:cNvPr id="230" name="Google Shape;230;p30"/>
          <p:cNvSpPr txBox="1"/>
          <p:nvPr>
            <p:ph idx="15" type="subTitle"/>
          </p:nvPr>
        </p:nvSpPr>
        <p:spPr>
          <a:xfrm>
            <a:off x="6213102" y="3797770"/>
            <a:ext cx="20574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231" name="Google Shape;231;p30"/>
          <p:cNvGrpSpPr/>
          <p:nvPr/>
        </p:nvGrpSpPr>
        <p:grpSpPr>
          <a:xfrm>
            <a:off x="-1913818" y="3725939"/>
            <a:ext cx="3026178" cy="3026148"/>
            <a:chOff x="3896445" y="840725"/>
            <a:chExt cx="2534275" cy="2534250"/>
          </a:xfrm>
        </p:grpSpPr>
        <p:sp>
          <p:nvSpPr>
            <p:cNvPr id="232" name="Google Shape;232;p30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30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30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5" name="Google Shape;235;p30"/>
          <p:cNvSpPr/>
          <p:nvPr/>
        </p:nvSpPr>
        <p:spPr>
          <a:xfrm>
            <a:off x="-1010924" y="844100"/>
            <a:ext cx="1513421" cy="1513421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6" name="Google Shape;236;p30"/>
          <p:cNvGrpSpPr/>
          <p:nvPr/>
        </p:nvGrpSpPr>
        <p:grpSpPr>
          <a:xfrm>
            <a:off x="8392490" y="2265663"/>
            <a:ext cx="2162798" cy="1206590"/>
            <a:chOff x="7572340" y="2404875"/>
            <a:chExt cx="2162798" cy="1206590"/>
          </a:xfrm>
        </p:grpSpPr>
        <p:sp>
          <p:nvSpPr>
            <p:cNvPr id="237" name="Google Shape;237;p30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rect b="b" l="l" r="r" t="t"/>
              <a:pathLst>
                <a:path extrusionOk="0" h="1490" w="2757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30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rect b="b" l="l" r="r" t="t"/>
              <a:pathLst>
                <a:path extrusionOk="0" h="1521" w="19788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30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rect b="b" l="l" r="r" t="t"/>
              <a:pathLst>
                <a:path extrusionOk="0" h="1490" w="23527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30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rect b="b" l="l" r="r" t="t"/>
              <a:pathLst>
                <a:path extrusionOk="0" h="1490" w="11764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1" name="Google Shape;241;p30"/>
          <p:cNvGrpSpPr/>
          <p:nvPr/>
        </p:nvGrpSpPr>
        <p:grpSpPr>
          <a:xfrm>
            <a:off x="4297882" y="4774764"/>
            <a:ext cx="3026178" cy="3026148"/>
            <a:chOff x="3896445" y="840725"/>
            <a:chExt cx="2534275" cy="2534250"/>
          </a:xfrm>
        </p:grpSpPr>
        <p:sp>
          <p:nvSpPr>
            <p:cNvPr id="242" name="Google Shape;242;p30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30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30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5" name="Google Shape;245;p30"/>
          <p:cNvSpPr txBox="1"/>
          <p:nvPr>
            <p:ph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18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5">
  <p:cSld name="CUSTOM_19"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7" name="Google Shape;247;p31"/>
          <p:cNvGrpSpPr/>
          <p:nvPr/>
        </p:nvGrpSpPr>
        <p:grpSpPr>
          <a:xfrm>
            <a:off x="-1351043" y="4071514"/>
            <a:ext cx="3026178" cy="3026148"/>
            <a:chOff x="3896445" y="840725"/>
            <a:chExt cx="2534275" cy="2534250"/>
          </a:xfrm>
        </p:grpSpPr>
        <p:sp>
          <p:nvSpPr>
            <p:cNvPr id="248" name="Google Shape;248;p31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31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31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1" name="Google Shape;251;p31"/>
          <p:cNvSpPr/>
          <p:nvPr/>
        </p:nvSpPr>
        <p:spPr>
          <a:xfrm>
            <a:off x="-939450" y="-515450"/>
            <a:ext cx="1693956" cy="1693956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31"/>
          <p:cNvSpPr txBox="1"/>
          <p:nvPr>
            <p:ph idx="1" type="body"/>
          </p:nvPr>
        </p:nvSpPr>
        <p:spPr>
          <a:xfrm>
            <a:off x="713225" y="2790137"/>
            <a:ext cx="3465600" cy="115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  <a:defRPr sz="1400">
                <a:solidFill>
                  <a:schemeClr val="accent2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chemeClr val="accent2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chemeClr val="accent2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253" name="Google Shape;253;p31"/>
          <p:cNvSpPr txBox="1"/>
          <p:nvPr>
            <p:ph type="title"/>
          </p:nvPr>
        </p:nvSpPr>
        <p:spPr>
          <a:xfrm>
            <a:off x="713225" y="1730775"/>
            <a:ext cx="3465600" cy="10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7"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Google Shape;255;p32"/>
          <p:cNvGrpSpPr/>
          <p:nvPr/>
        </p:nvGrpSpPr>
        <p:grpSpPr>
          <a:xfrm>
            <a:off x="-2043068" y="2117364"/>
            <a:ext cx="3026178" cy="3026148"/>
            <a:chOff x="3896445" y="840725"/>
            <a:chExt cx="2534275" cy="2534250"/>
          </a:xfrm>
        </p:grpSpPr>
        <p:sp>
          <p:nvSpPr>
            <p:cNvPr id="256" name="Google Shape;256;p32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32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32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9" name="Google Shape;259;p32"/>
          <p:cNvSpPr/>
          <p:nvPr/>
        </p:nvSpPr>
        <p:spPr>
          <a:xfrm>
            <a:off x="8377825" y="2649800"/>
            <a:ext cx="1693956" cy="1693956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0" name="Google Shape;260;p32"/>
          <p:cNvGrpSpPr/>
          <p:nvPr/>
        </p:nvGrpSpPr>
        <p:grpSpPr>
          <a:xfrm flipH="1">
            <a:off x="-430935" y="-201412"/>
            <a:ext cx="2162798" cy="1206590"/>
            <a:chOff x="7572340" y="2404875"/>
            <a:chExt cx="2162798" cy="1206590"/>
          </a:xfrm>
        </p:grpSpPr>
        <p:sp>
          <p:nvSpPr>
            <p:cNvPr id="261" name="Google Shape;261;p32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rect b="b" l="l" r="r" t="t"/>
              <a:pathLst>
                <a:path extrusionOk="0" h="1490" w="2757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32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rect b="b" l="l" r="r" t="t"/>
              <a:pathLst>
                <a:path extrusionOk="0" h="1521" w="19788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32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rect b="b" l="l" r="r" t="t"/>
              <a:pathLst>
                <a:path extrusionOk="0" h="1490" w="23527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32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rect b="b" l="l" r="r" t="t"/>
              <a:pathLst>
                <a:path extrusionOk="0" h="1490" w="11764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5" name="Google Shape;265;p32"/>
          <p:cNvSpPr/>
          <p:nvPr/>
        </p:nvSpPr>
        <p:spPr>
          <a:xfrm>
            <a:off x="8377825" y="324450"/>
            <a:ext cx="1354579" cy="1354579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6" name="Google Shape;266;p32"/>
          <p:cNvGrpSpPr/>
          <p:nvPr/>
        </p:nvGrpSpPr>
        <p:grpSpPr>
          <a:xfrm>
            <a:off x="4684457" y="4204839"/>
            <a:ext cx="3026178" cy="3026148"/>
            <a:chOff x="3896445" y="840725"/>
            <a:chExt cx="2534275" cy="2534250"/>
          </a:xfrm>
        </p:grpSpPr>
        <p:sp>
          <p:nvSpPr>
            <p:cNvPr id="267" name="Google Shape;267;p32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32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32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0" name="Google Shape;270;p32"/>
          <p:cNvSpPr/>
          <p:nvPr/>
        </p:nvSpPr>
        <p:spPr>
          <a:xfrm>
            <a:off x="1457425" y="4567075"/>
            <a:ext cx="1693956" cy="1693956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TITLE_1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" name="Google Shape;272;p33"/>
          <p:cNvGrpSpPr/>
          <p:nvPr/>
        </p:nvGrpSpPr>
        <p:grpSpPr>
          <a:xfrm>
            <a:off x="5818957" y="3846164"/>
            <a:ext cx="3026178" cy="3026148"/>
            <a:chOff x="3896445" y="840725"/>
            <a:chExt cx="2534275" cy="2534250"/>
          </a:xfrm>
        </p:grpSpPr>
        <p:sp>
          <p:nvSpPr>
            <p:cNvPr id="273" name="Google Shape;273;p33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33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33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6" name="Google Shape;276;p33"/>
          <p:cNvSpPr/>
          <p:nvPr/>
        </p:nvSpPr>
        <p:spPr>
          <a:xfrm>
            <a:off x="-788875" y="1072850"/>
            <a:ext cx="1693956" cy="1693956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7" name="Google Shape;277;p33"/>
          <p:cNvGrpSpPr/>
          <p:nvPr/>
        </p:nvGrpSpPr>
        <p:grpSpPr>
          <a:xfrm flipH="1">
            <a:off x="-79235" y="3846163"/>
            <a:ext cx="2162798" cy="1206590"/>
            <a:chOff x="7572340" y="2404875"/>
            <a:chExt cx="2162798" cy="1206590"/>
          </a:xfrm>
        </p:grpSpPr>
        <p:sp>
          <p:nvSpPr>
            <p:cNvPr id="278" name="Google Shape;278;p33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rect b="b" l="l" r="r" t="t"/>
              <a:pathLst>
                <a:path extrusionOk="0" h="1490" w="2757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p33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rect b="b" l="l" r="r" t="t"/>
              <a:pathLst>
                <a:path extrusionOk="0" h="1521" w="19788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33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rect b="b" l="l" r="r" t="t"/>
              <a:pathLst>
                <a:path extrusionOk="0" h="1490" w="23527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33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rect b="b" l="l" r="r" t="t"/>
              <a:pathLst>
                <a:path extrusionOk="0" h="1490" w="11764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2" name="Google Shape;282;p33"/>
          <p:cNvSpPr/>
          <p:nvPr/>
        </p:nvSpPr>
        <p:spPr>
          <a:xfrm>
            <a:off x="209575" y="-583150"/>
            <a:ext cx="1354579" cy="1354579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3" name="Google Shape;283;p33"/>
          <p:cNvGrpSpPr/>
          <p:nvPr/>
        </p:nvGrpSpPr>
        <p:grpSpPr>
          <a:xfrm>
            <a:off x="7476126" y="-486630"/>
            <a:ext cx="3739830" cy="3739793"/>
            <a:chOff x="3896445" y="840725"/>
            <a:chExt cx="2534275" cy="2534250"/>
          </a:xfrm>
        </p:grpSpPr>
        <p:sp>
          <p:nvSpPr>
            <p:cNvPr id="284" name="Google Shape;284;p33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33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33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7" name="Google Shape;287;p33"/>
          <p:cNvSpPr/>
          <p:nvPr/>
        </p:nvSpPr>
        <p:spPr>
          <a:xfrm>
            <a:off x="5893375" y="-821375"/>
            <a:ext cx="1354579" cy="1354579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9"/>
          <p:cNvSpPr txBox="1"/>
          <p:nvPr>
            <p:ph idx="1" type="subTitle"/>
          </p:nvPr>
        </p:nvSpPr>
        <p:spPr>
          <a:xfrm>
            <a:off x="1799415" y="1518025"/>
            <a:ext cx="24429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400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9"/>
          <p:cNvSpPr txBox="1"/>
          <p:nvPr>
            <p:ph idx="2" type="subTitle"/>
          </p:nvPr>
        </p:nvSpPr>
        <p:spPr>
          <a:xfrm>
            <a:off x="1799416" y="1885920"/>
            <a:ext cx="2439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9"/>
          <p:cNvSpPr txBox="1"/>
          <p:nvPr>
            <p:ph idx="3" type="subTitle"/>
          </p:nvPr>
        </p:nvSpPr>
        <p:spPr>
          <a:xfrm>
            <a:off x="1799414" y="2956318"/>
            <a:ext cx="24399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400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9"/>
          <p:cNvSpPr txBox="1"/>
          <p:nvPr>
            <p:ph idx="4" type="subTitle"/>
          </p:nvPr>
        </p:nvSpPr>
        <p:spPr>
          <a:xfrm>
            <a:off x="1799416" y="3320750"/>
            <a:ext cx="24399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9"/>
          <p:cNvSpPr txBox="1"/>
          <p:nvPr>
            <p:ph type="title"/>
          </p:nvPr>
        </p:nvSpPr>
        <p:spPr>
          <a:xfrm>
            <a:off x="665688" y="1726150"/>
            <a:ext cx="993300" cy="3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28" name="Google Shape;28;p19"/>
          <p:cNvSpPr txBox="1"/>
          <p:nvPr>
            <p:ph idx="5" type="title"/>
          </p:nvPr>
        </p:nvSpPr>
        <p:spPr>
          <a:xfrm>
            <a:off x="764539" y="3195425"/>
            <a:ext cx="7956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29" name="Google Shape;29;p19"/>
          <p:cNvSpPr txBox="1"/>
          <p:nvPr>
            <p:ph idx="6" type="subTitle"/>
          </p:nvPr>
        </p:nvSpPr>
        <p:spPr>
          <a:xfrm>
            <a:off x="5987865" y="1518025"/>
            <a:ext cx="24429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400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9"/>
          <p:cNvSpPr txBox="1"/>
          <p:nvPr>
            <p:ph idx="7" type="subTitle"/>
          </p:nvPr>
        </p:nvSpPr>
        <p:spPr>
          <a:xfrm>
            <a:off x="5987865" y="1885920"/>
            <a:ext cx="2439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9"/>
          <p:cNvSpPr txBox="1"/>
          <p:nvPr>
            <p:ph idx="8" type="subTitle"/>
          </p:nvPr>
        </p:nvSpPr>
        <p:spPr>
          <a:xfrm>
            <a:off x="5987865" y="2956318"/>
            <a:ext cx="24429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400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9"/>
          <p:cNvSpPr txBox="1"/>
          <p:nvPr>
            <p:ph idx="9" type="subTitle"/>
          </p:nvPr>
        </p:nvSpPr>
        <p:spPr>
          <a:xfrm>
            <a:off x="5987865" y="3320750"/>
            <a:ext cx="24399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9"/>
          <p:cNvSpPr txBox="1"/>
          <p:nvPr>
            <p:ph idx="13" type="title"/>
          </p:nvPr>
        </p:nvSpPr>
        <p:spPr>
          <a:xfrm>
            <a:off x="4932589" y="1761700"/>
            <a:ext cx="7971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4" name="Google Shape;34;p19"/>
          <p:cNvSpPr txBox="1"/>
          <p:nvPr>
            <p:ph idx="14" type="title"/>
          </p:nvPr>
        </p:nvSpPr>
        <p:spPr>
          <a:xfrm>
            <a:off x="4931689" y="3195425"/>
            <a:ext cx="7989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5" name="Google Shape;35;p19"/>
          <p:cNvSpPr txBox="1"/>
          <p:nvPr>
            <p:ph idx="15"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48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grpSp>
        <p:nvGrpSpPr>
          <p:cNvPr id="36" name="Google Shape;36;p19"/>
          <p:cNvGrpSpPr/>
          <p:nvPr/>
        </p:nvGrpSpPr>
        <p:grpSpPr>
          <a:xfrm>
            <a:off x="3058919" y="4173939"/>
            <a:ext cx="3026178" cy="3026148"/>
            <a:chOff x="3896445" y="840725"/>
            <a:chExt cx="2534275" cy="2534250"/>
          </a:xfrm>
        </p:grpSpPr>
        <p:sp>
          <p:nvSpPr>
            <p:cNvPr id="37" name="Google Shape;37;p19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19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19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" name="Google Shape;40;p19"/>
          <p:cNvSpPr/>
          <p:nvPr/>
        </p:nvSpPr>
        <p:spPr>
          <a:xfrm>
            <a:off x="8624175" y="3069550"/>
            <a:ext cx="1693956" cy="1693956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" name="Google Shape;41;p19"/>
          <p:cNvGrpSpPr/>
          <p:nvPr/>
        </p:nvGrpSpPr>
        <p:grpSpPr>
          <a:xfrm flipH="1">
            <a:off x="-771285" y="4173938"/>
            <a:ext cx="2162798" cy="1206590"/>
            <a:chOff x="7572340" y="2404875"/>
            <a:chExt cx="2162798" cy="1206590"/>
          </a:xfrm>
        </p:grpSpPr>
        <p:sp>
          <p:nvSpPr>
            <p:cNvPr id="42" name="Google Shape;42;p19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rect b="b" l="l" r="r" t="t"/>
              <a:pathLst>
                <a:path extrusionOk="0" h="1490" w="2757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19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rect b="b" l="l" r="r" t="t"/>
              <a:pathLst>
                <a:path extrusionOk="0" h="1521" w="19788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19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rect b="b" l="l" r="r" t="t"/>
              <a:pathLst>
                <a:path extrusionOk="0" h="1490" w="23527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19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rect b="b" l="l" r="r" t="t"/>
              <a:pathLst>
                <a:path extrusionOk="0" h="1490" w="11764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6" name="Google Shape;46;p19"/>
          <p:cNvSpPr/>
          <p:nvPr/>
        </p:nvSpPr>
        <p:spPr>
          <a:xfrm>
            <a:off x="-822800" y="163450"/>
            <a:ext cx="1354579" cy="1354579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oogle Shape;48;p20"/>
          <p:cNvGrpSpPr/>
          <p:nvPr/>
        </p:nvGrpSpPr>
        <p:grpSpPr>
          <a:xfrm>
            <a:off x="8389499" y="-220663"/>
            <a:ext cx="4053573" cy="4053533"/>
            <a:chOff x="3896445" y="840725"/>
            <a:chExt cx="2534275" cy="2534250"/>
          </a:xfrm>
        </p:grpSpPr>
        <p:sp>
          <p:nvSpPr>
            <p:cNvPr id="49" name="Google Shape;49;p20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20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20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2" name="Google Shape;52;p20"/>
          <p:cNvGrpSpPr/>
          <p:nvPr/>
        </p:nvGrpSpPr>
        <p:grpSpPr>
          <a:xfrm>
            <a:off x="-3948389" y="2408844"/>
            <a:ext cx="4612127" cy="4612082"/>
            <a:chOff x="3896445" y="840725"/>
            <a:chExt cx="2534275" cy="2534250"/>
          </a:xfrm>
        </p:grpSpPr>
        <p:sp>
          <p:nvSpPr>
            <p:cNvPr id="53" name="Google Shape;53;p20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20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20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6" name="Google Shape;56;p20"/>
          <p:cNvGrpSpPr/>
          <p:nvPr/>
        </p:nvGrpSpPr>
        <p:grpSpPr>
          <a:xfrm flipH="1" rot="10800000">
            <a:off x="7061815" y="4535038"/>
            <a:ext cx="2162798" cy="1206590"/>
            <a:chOff x="7572340" y="2404875"/>
            <a:chExt cx="2162798" cy="1206590"/>
          </a:xfrm>
        </p:grpSpPr>
        <p:sp>
          <p:nvSpPr>
            <p:cNvPr id="57" name="Google Shape;57;p20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rect b="b" l="l" r="r" t="t"/>
              <a:pathLst>
                <a:path extrusionOk="0" h="1490" w="2757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20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rect b="b" l="l" r="r" t="t"/>
              <a:pathLst>
                <a:path extrusionOk="0" h="1521" w="19788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20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rect b="b" l="l" r="r" t="t"/>
              <a:pathLst>
                <a:path extrusionOk="0" h="1490" w="23527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20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rect b="b" l="l" r="r" t="t"/>
              <a:pathLst>
                <a:path extrusionOk="0" h="1490" w="11764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1" name="Google Shape;61;p20"/>
          <p:cNvSpPr/>
          <p:nvPr/>
        </p:nvSpPr>
        <p:spPr>
          <a:xfrm>
            <a:off x="3794800" y="4699325"/>
            <a:ext cx="2162774" cy="2162774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20"/>
          <p:cNvSpPr txBox="1"/>
          <p:nvPr>
            <p:ph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18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1"/>
          <p:cNvSpPr txBox="1"/>
          <p:nvPr>
            <p:ph type="ctrTitle"/>
          </p:nvPr>
        </p:nvSpPr>
        <p:spPr>
          <a:xfrm>
            <a:off x="2790900" y="2570400"/>
            <a:ext cx="3562200" cy="684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40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65" name="Google Shape;65;p21"/>
          <p:cNvSpPr txBox="1"/>
          <p:nvPr>
            <p:ph idx="2" type="title"/>
          </p:nvPr>
        </p:nvSpPr>
        <p:spPr>
          <a:xfrm>
            <a:off x="3496800" y="1141275"/>
            <a:ext cx="21504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0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6" name="Google Shape;66;p21"/>
          <p:cNvSpPr txBox="1"/>
          <p:nvPr>
            <p:ph idx="1" type="subTitle"/>
          </p:nvPr>
        </p:nvSpPr>
        <p:spPr>
          <a:xfrm>
            <a:off x="2790900" y="3546300"/>
            <a:ext cx="35622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grpSp>
        <p:nvGrpSpPr>
          <p:cNvPr id="67" name="Google Shape;67;p21"/>
          <p:cNvGrpSpPr/>
          <p:nvPr/>
        </p:nvGrpSpPr>
        <p:grpSpPr>
          <a:xfrm>
            <a:off x="7379465" y="169925"/>
            <a:ext cx="2162798" cy="1206590"/>
            <a:chOff x="7572340" y="2404875"/>
            <a:chExt cx="2162798" cy="1206590"/>
          </a:xfrm>
        </p:grpSpPr>
        <p:sp>
          <p:nvSpPr>
            <p:cNvPr id="68" name="Google Shape;68;p21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rect b="b" l="l" r="r" t="t"/>
              <a:pathLst>
                <a:path extrusionOk="0" h="1490" w="2757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21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rect b="b" l="l" r="r" t="t"/>
              <a:pathLst>
                <a:path extrusionOk="0" h="1521" w="19788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21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rect b="b" l="l" r="r" t="t"/>
              <a:pathLst>
                <a:path extrusionOk="0" h="1490" w="23527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21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rect b="b" l="l" r="r" t="t"/>
              <a:pathLst>
                <a:path extrusionOk="0" h="1490" w="11764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2" name="Google Shape;72;p21"/>
          <p:cNvGrpSpPr/>
          <p:nvPr/>
        </p:nvGrpSpPr>
        <p:grpSpPr>
          <a:xfrm>
            <a:off x="-2620997" y="1859332"/>
            <a:ext cx="4612127" cy="4612082"/>
            <a:chOff x="3896445" y="840725"/>
            <a:chExt cx="2534275" cy="2534250"/>
          </a:xfrm>
        </p:grpSpPr>
        <p:sp>
          <p:nvSpPr>
            <p:cNvPr id="73" name="Google Shape;73;p21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21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21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6" name="Google Shape;76;p21"/>
          <p:cNvGrpSpPr/>
          <p:nvPr/>
        </p:nvGrpSpPr>
        <p:grpSpPr>
          <a:xfrm flipH="1" rot="10800000">
            <a:off x="7379465" y="3814663"/>
            <a:ext cx="2162798" cy="1206590"/>
            <a:chOff x="7572340" y="2404875"/>
            <a:chExt cx="2162798" cy="1206590"/>
          </a:xfrm>
        </p:grpSpPr>
        <p:sp>
          <p:nvSpPr>
            <p:cNvPr id="77" name="Google Shape;77;p21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rect b="b" l="l" r="r" t="t"/>
              <a:pathLst>
                <a:path extrusionOk="0" h="1490" w="2757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21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rect b="b" l="l" r="r" t="t"/>
              <a:pathLst>
                <a:path extrusionOk="0" h="1521" w="19788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21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rect b="b" l="l" r="r" t="t"/>
              <a:pathLst>
                <a:path extrusionOk="0" h="1490" w="23527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21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rect b="b" l="l" r="r" t="t"/>
              <a:pathLst>
                <a:path extrusionOk="0" h="1490" w="11764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1" name="Google Shape;81;p21"/>
          <p:cNvSpPr/>
          <p:nvPr/>
        </p:nvSpPr>
        <p:spPr>
          <a:xfrm>
            <a:off x="471300" y="-414862"/>
            <a:ext cx="1206584" cy="1206584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12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/>
          <p:nvPr>
            <p:ph idx="1" type="body"/>
          </p:nvPr>
        </p:nvSpPr>
        <p:spPr>
          <a:xfrm>
            <a:off x="1698750" y="3277550"/>
            <a:ext cx="57465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Catamaran ExtraBold"/>
              <a:buAutoNum type="arabicPeriod"/>
              <a:defRPr sz="1400">
                <a:solidFill>
                  <a:schemeClr val="accent2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lphaLcPeriod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romanLcPeriod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lphaLcPeriod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romanLcPeriod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lphaLcPeriod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romanLcPeriod"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type="title"/>
          </p:nvPr>
        </p:nvSpPr>
        <p:spPr>
          <a:xfrm>
            <a:off x="1698750" y="1788436"/>
            <a:ext cx="5746500" cy="14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05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grpSp>
        <p:nvGrpSpPr>
          <p:cNvPr id="85" name="Google Shape;85;p22"/>
          <p:cNvGrpSpPr/>
          <p:nvPr/>
        </p:nvGrpSpPr>
        <p:grpSpPr>
          <a:xfrm>
            <a:off x="-2111118" y="2279314"/>
            <a:ext cx="3026178" cy="3026148"/>
            <a:chOff x="3896445" y="840725"/>
            <a:chExt cx="2534275" cy="2534250"/>
          </a:xfrm>
        </p:grpSpPr>
        <p:sp>
          <p:nvSpPr>
            <p:cNvPr id="86" name="Google Shape;86;p22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22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22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9" name="Google Shape;89;p22"/>
          <p:cNvGrpSpPr/>
          <p:nvPr/>
        </p:nvGrpSpPr>
        <p:grpSpPr>
          <a:xfrm flipH="1">
            <a:off x="-657835" y="145950"/>
            <a:ext cx="2162798" cy="1206590"/>
            <a:chOff x="7572340" y="2404875"/>
            <a:chExt cx="2162798" cy="1206590"/>
          </a:xfrm>
        </p:grpSpPr>
        <p:sp>
          <p:nvSpPr>
            <p:cNvPr id="90" name="Google Shape;90;p22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rect b="b" l="l" r="r" t="t"/>
              <a:pathLst>
                <a:path extrusionOk="0" h="1490" w="2757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22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rect b="b" l="l" r="r" t="t"/>
              <a:pathLst>
                <a:path extrusionOk="0" h="1521" w="19788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22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rect b="b" l="l" r="r" t="t"/>
              <a:pathLst>
                <a:path extrusionOk="0" h="1490" w="23527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22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rect b="b" l="l" r="r" t="t"/>
              <a:pathLst>
                <a:path extrusionOk="0" h="1490" w="11764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4" name="Google Shape;94;p22"/>
          <p:cNvSpPr/>
          <p:nvPr/>
        </p:nvSpPr>
        <p:spPr>
          <a:xfrm>
            <a:off x="8389500" y="1424900"/>
            <a:ext cx="1354579" cy="1354579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22"/>
          <p:cNvSpPr/>
          <p:nvPr/>
        </p:nvSpPr>
        <p:spPr>
          <a:xfrm>
            <a:off x="7652075" y="4029150"/>
            <a:ext cx="1354579" cy="1354579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3"/>
          <p:cNvSpPr txBox="1"/>
          <p:nvPr>
            <p:ph idx="1" type="subTitle"/>
          </p:nvPr>
        </p:nvSpPr>
        <p:spPr>
          <a:xfrm>
            <a:off x="1354125" y="3191025"/>
            <a:ext cx="2578500" cy="33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lef"/>
              <a:buNone/>
              <a:defRPr b="1" sz="2400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9pPr>
          </a:lstStyle>
          <a:p/>
        </p:txBody>
      </p:sp>
      <p:sp>
        <p:nvSpPr>
          <p:cNvPr id="98" name="Google Shape;98;p23"/>
          <p:cNvSpPr txBox="1"/>
          <p:nvPr>
            <p:ph idx="2" type="subTitle"/>
          </p:nvPr>
        </p:nvSpPr>
        <p:spPr>
          <a:xfrm>
            <a:off x="5213625" y="3190950"/>
            <a:ext cx="2575500" cy="33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lef"/>
              <a:buNone/>
              <a:defRPr b="1" sz="2400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9pPr>
          </a:lstStyle>
          <a:p/>
        </p:txBody>
      </p:sp>
      <p:sp>
        <p:nvSpPr>
          <p:cNvPr id="99" name="Google Shape;99;p23"/>
          <p:cNvSpPr txBox="1"/>
          <p:nvPr>
            <p:ph idx="3" type="subTitle"/>
          </p:nvPr>
        </p:nvSpPr>
        <p:spPr>
          <a:xfrm>
            <a:off x="1354875" y="3889000"/>
            <a:ext cx="2575500" cy="43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accent2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3"/>
          <p:cNvSpPr txBox="1"/>
          <p:nvPr>
            <p:ph idx="4" type="subTitle"/>
          </p:nvPr>
        </p:nvSpPr>
        <p:spPr>
          <a:xfrm>
            <a:off x="5212125" y="3889000"/>
            <a:ext cx="2578500" cy="43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accent2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101" name="Google Shape;101;p23"/>
          <p:cNvGrpSpPr/>
          <p:nvPr/>
        </p:nvGrpSpPr>
        <p:grpSpPr>
          <a:xfrm>
            <a:off x="3637886" y="4507982"/>
            <a:ext cx="4612127" cy="4612082"/>
            <a:chOff x="3896445" y="840725"/>
            <a:chExt cx="2534275" cy="2534250"/>
          </a:xfrm>
        </p:grpSpPr>
        <p:sp>
          <p:nvSpPr>
            <p:cNvPr id="102" name="Google Shape;102;p23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23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23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5" name="Google Shape;105;p23"/>
          <p:cNvGrpSpPr/>
          <p:nvPr/>
        </p:nvGrpSpPr>
        <p:grpSpPr>
          <a:xfrm flipH="1" rot="10800000">
            <a:off x="8071490" y="1415188"/>
            <a:ext cx="2162798" cy="1206590"/>
            <a:chOff x="7572340" y="2404875"/>
            <a:chExt cx="2162798" cy="1206590"/>
          </a:xfrm>
        </p:grpSpPr>
        <p:sp>
          <p:nvSpPr>
            <p:cNvPr id="106" name="Google Shape;106;p23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rect b="b" l="l" r="r" t="t"/>
              <a:pathLst>
                <a:path extrusionOk="0" h="1490" w="2757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23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rect b="b" l="l" r="r" t="t"/>
              <a:pathLst>
                <a:path extrusionOk="0" h="1521" w="19788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23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rect b="b" l="l" r="r" t="t"/>
              <a:pathLst>
                <a:path extrusionOk="0" h="1490" w="23527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23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rect b="b" l="l" r="r" t="t"/>
              <a:pathLst>
                <a:path extrusionOk="0" h="1490" w="11764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0" name="Google Shape;110;p23"/>
          <p:cNvGrpSpPr/>
          <p:nvPr/>
        </p:nvGrpSpPr>
        <p:grpSpPr>
          <a:xfrm>
            <a:off x="-3531039" y="666607"/>
            <a:ext cx="4612127" cy="4612082"/>
            <a:chOff x="3896445" y="840725"/>
            <a:chExt cx="2534275" cy="2534250"/>
          </a:xfrm>
        </p:grpSpPr>
        <p:sp>
          <p:nvSpPr>
            <p:cNvPr id="111" name="Google Shape;111;p23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23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23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4" name="Google Shape;114;p23"/>
          <p:cNvSpPr/>
          <p:nvPr/>
        </p:nvSpPr>
        <p:spPr>
          <a:xfrm>
            <a:off x="8494878" y="-607575"/>
            <a:ext cx="1206584" cy="1206584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3"/>
          <p:cNvSpPr txBox="1"/>
          <p:nvPr>
            <p:ph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72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4"/>
          <p:cNvSpPr txBox="1"/>
          <p:nvPr>
            <p:ph hasCustomPrompt="1" type="title"/>
          </p:nvPr>
        </p:nvSpPr>
        <p:spPr>
          <a:xfrm>
            <a:off x="1699050" y="2013900"/>
            <a:ext cx="5921400" cy="119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18" name="Google Shape;118;p24"/>
          <p:cNvSpPr txBox="1"/>
          <p:nvPr>
            <p:ph idx="1" type="subTitle"/>
          </p:nvPr>
        </p:nvSpPr>
        <p:spPr>
          <a:xfrm>
            <a:off x="1699050" y="3506075"/>
            <a:ext cx="5921400" cy="64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lef"/>
              <a:buNone/>
              <a:defRPr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9pPr>
          </a:lstStyle>
          <a:p/>
        </p:txBody>
      </p:sp>
      <p:sp>
        <p:nvSpPr>
          <p:cNvPr id="119" name="Google Shape;119;p24"/>
          <p:cNvSpPr/>
          <p:nvPr/>
        </p:nvSpPr>
        <p:spPr>
          <a:xfrm>
            <a:off x="8230350" y="811900"/>
            <a:ext cx="1693956" cy="1693956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0" name="Google Shape;120;p24"/>
          <p:cNvGrpSpPr/>
          <p:nvPr/>
        </p:nvGrpSpPr>
        <p:grpSpPr>
          <a:xfrm rot="10800000">
            <a:off x="-147310" y="3780638"/>
            <a:ext cx="2162798" cy="1206590"/>
            <a:chOff x="7572340" y="2404875"/>
            <a:chExt cx="2162798" cy="1206590"/>
          </a:xfrm>
        </p:grpSpPr>
        <p:sp>
          <p:nvSpPr>
            <p:cNvPr id="121" name="Google Shape;121;p24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rect b="b" l="l" r="r" t="t"/>
              <a:pathLst>
                <a:path extrusionOk="0" h="1490" w="2757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24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rect b="b" l="l" r="r" t="t"/>
              <a:pathLst>
                <a:path extrusionOk="0" h="1521" w="19788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24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rect b="b" l="l" r="r" t="t"/>
              <a:pathLst>
                <a:path extrusionOk="0" h="1490" w="23527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24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rect b="b" l="l" r="r" t="t"/>
              <a:pathLst>
                <a:path extrusionOk="0" h="1490" w="11764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5" name="Google Shape;125;p24"/>
          <p:cNvSpPr/>
          <p:nvPr/>
        </p:nvSpPr>
        <p:spPr>
          <a:xfrm>
            <a:off x="7345525" y="-673900"/>
            <a:ext cx="1354579" cy="1354579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6" name="Google Shape;126;p24"/>
          <p:cNvGrpSpPr/>
          <p:nvPr/>
        </p:nvGrpSpPr>
        <p:grpSpPr>
          <a:xfrm>
            <a:off x="6635130" y="4061652"/>
            <a:ext cx="4000607" cy="4000567"/>
            <a:chOff x="3896445" y="840725"/>
            <a:chExt cx="2534275" cy="2534250"/>
          </a:xfrm>
        </p:grpSpPr>
        <p:sp>
          <p:nvSpPr>
            <p:cNvPr id="127" name="Google Shape;127;p24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24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24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0" name="Google Shape;130;p24"/>
          <p:cNvGrpSpPr/>
          <p:nvPr/>
        </p:nvGrpSpPr>
        <p:grpSpPr>
          <a:xfrm>
            <a:off x="-1714883" y="-367134"/>
            <a:ext cx="2704071" cy="2704045"/>
            <a:chOff x="3896445" y="840725"/>
            <a:chExt cx="2534275" cy="2534250"/>
          </a:xfrm>
        </p:grpSpPr>
        <p:sp>
          <p:nvSpPr>
            <p:cNvPr id="131" name="Google Shape;131;p24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24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24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or header 1">
  <p:cSld name="CUSTOM_20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5"/>
          <p:cNvSpPr txBox="1"/>
          <p:nvPr>
            <p:ph type="ctrTitle"/>
          </p:nvPr>
        </p:nvSpPr>
        <p:spPr>
          <a:xfrm>
            <a:off x="2790900" y="2570400"/>
            <a:ext cx="3562200" cy="684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40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36" name="Google Shape;136;p25"/>
          <p:cNvSpPr txBox="1"/>
          <p:nvPr>
            <p:ph idx="2" type="title"/>
          </p:nvPr>
        </p:nvSpPr>
        <p:spPr>
          <a:xfrm>
            <a:off x="3496800" y="1141275"/>
            <a:ext cx="21504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0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25"/>
          <p:cNvSpPr txBox="1"/>
          <p:nvPr>
            <p:ph idx="1" type="subTitle"/>
          </p:nvPr>
        </p:nvSpPr>
        <p:spPr>
          <a:xfrm>
            <a:off x="2790900" y="3546300"/>
            <a:ext cx="35622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829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grpSp>
        <p:nvGrpSpPr>
          <p:cNvPr id="138" name="Google Shape;138;p25"/>
          <p:cNvGrpSpPr/>
          <p:nvPr/>
        </p:nvGrpSpPr>
        <p:grpSpPr>
          <a:xfrm>
            <a:off x="7379465" y="-540375"/>
            <a:ext cx="2162798" cy="1206590"/>
            <a:chOff x="7572340" y="2404875"/>
            <a:chExt cx="2162798" cy="1206590"/>
          </a:xfrm>
        </p:grpSpPr>
        <p:sp>
          <p:nvSpPr>
            <p:cNvPr id="139" name="Google Shape;139;p25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rect b="b" l="l" r="r" t="t"/>
              <a:pathLst>
                <a:path extrusionOk="0" h="1490" w="2757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25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rect b="b" l="l" r="r" t="t"/>
              <a:pathLst>
                <a:path extrusionOk="0" h="1521" w="19788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25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rect b="b" l="l" r="r" t="t"/>
              <a:pathLst>
                <a:path extrusionOk="0" h="1490" w="23527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25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rect b="b" l="l" r="r" t="t"/>
              <a:pathLst>
                <a:path extrusionOk="0" h="1490" w="11764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3" name="Google Shape;143;p25"/>
          <p:cNvGrpSpPr/>
          <p:nvPr/>
        </p:nvGrpSpPr>
        <p:grpSpPr>
          <a:xfrm>
            <a:off x="-2132571" y="-1112815"/>
            <a:ext cx="3340681" cy="3340648"/>
            <a:chOff x="3896445" y="840725"/>
            <a:chExt cx="2534275" cy="2534250"/>
          </a:xfrm>
        </p:grpSpPr>
        <p:sp>
          <p:nvSpPr>
            <p:cNvPr id="144" name="Google Shape;144;p25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25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25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7" name="Google Shape;147;p25"/>
          <p:cNvSpPr/>
          <p:nvPr/>
        </p:nvSpPr>
        <p:spPr>
          <a:xfrm>
            <a:off x="-508425" y="2912112"/>
            <a:ext cx="1206584" cy="1206584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5"/>
          <p:cNvSpPr/>
          <p:nvPr/>
        </p:nvSpPr>
        <p:spPr>
          <a:xfrm>
            <a:off x="0" y="4259229"/>
            <a:ext cx="1616533" cy="1616533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9" name="Google Shape;149;p25"/>
          <p:cNvGrpSpPr/>
          <p:nvPr/>
        </p:nvGrpSpPr>
        <p:grpSpPr>
          <a:xfrm>
            <a:off x="7787145" y="1834348"/>
            <a:ext cx="3871612" cy="3871574"/>
            <a:chOff x="3896445" y="840725"/>
            <a:chExt cx="2534275" cy="2534250"/>
          </a:xfrm>
        </p:grpSpPr>
        <p:sp>
          <p:nvSpPr>
            <p:cNvPr id="150" name="Google Shape;150;p25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25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25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6"/>
          <p:cNvSpPr txBox="1"/>
          <p:nvPr>
            <p:ph idx="1" type="body"/>
          </p:nvPr>
        </p:nvSpPr>
        <p:spPr>
          <a:xfrm>
            <a:off x="4448050" y="2339638"/>
            <a:ext cx="3983100" cy="157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  <a:defRPr>
                <a:solidFill>
                  <a:schemeClr val="accent2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chemeClr val="accent2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chemeClr val="accent2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55" name="Google Shape;155;p26"/>
          <p:cNvSpPr txBox="1"/>
          <p:nvPr>
            <p:ph type="title"/>
          </p:nvPr>
        </p:nvSpPr>
        <p:spPr>
          <a:xfrm>
            <a:off x="4448050" y="1406763"/>
            <a:ext cx="3983100" cy="63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3548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grpSp>
        <p:nvGrpSpPr>
          <p:cNvPr id="156" name="Google Shape;156;p26"/>
          <p:cNvGrpSpPr/>
          <p:nvPr/>
        </p:nvGrpSpPr>
        <p:grpSpPr>
          <a:xfrm>
            <a:off x="-2910980" y="-1008861"/>
            <a:ext cx="3769734" cy="3769950"/>
            <a:chOff x="3896445" y="840725"/>
            <a:chExt cx="2534275" cy="2534250"/>
          </a:xfrm>
        </p:grpSpPr>
        <p:sp>
          <p:nvSpPr>
            <p:cNvPr id="157" name="Google Shape;157;p26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26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26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0" name="Google Shape;160;p26"/>
          <p:cNvSpPr/>
          <p:nvPr/>
        </p:nvSpPr>
        <p:spPr>
          <a:xfrm>
            <a:off x="763725" y="4170575"/>
            <a:ext cx="1693956" cy="1693956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1" name="Google Shape;161;p26"/>
          <p:cNvGrpSpPr/>
          <p:nvPr/>
        </p:nvGrpSpPr>
        <p:grpSpPr>
          <a:xfrm>
            <a:off x="7209815" y="4509563"/>
            <a:ext cx="2162798" cy="1206590"/>
            <a:chOff x="7572340" y="2404875"/>
            <a:chExt cx="2162798" cy="1206590"/>
          </a:xfrm>
        </p:grpSpPr>
        <p:sp>
          <p:nvSpPr>
            <p:cNvPr id="162" name="Google Shape;162;p26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rect b="b" l="l" r="r" t="t"/>
              <a:pathLst>
                <a:path extrusionOk="0" h="1490" w="2757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26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rect b="b" l="l" r="r" t="t"/>
              <a:pathLst>
                <a:path extrusionOk="0" h="1521" w="19788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26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rect b="b" l="l" r="r" t="t"/>
              <a:pathLst>
                <a:path extrusionOk="0" h="1490" w="23527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26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rect b="b" l="l" r="r" t="t"/>
              <a:pathLst>
                <a:path extrusionOk="0" h="1490" w="11764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6" name="Google Shape;166;p26"/>
          <p:cNvGrpSpPr/>
          <p:nvPr/>
        </p:nvGrpSpPr>
        <p:grpSpPr>
          <a:xfrm>
            <a:off x="4564451" y="-2007248"/>
            <a:ext cx="2808990" cy="2808963"/>
            <a:chOff x="3896445" y="840725"/>
            <a:chExt cx="2534275" cy="2534250"/>
          </a:xfrm>
        </p:grpSpPr>
        <p:sp>
          <p:nvSpPr>
            <p:cNvPr id="167" name="Google Shape;167;p26"/>
            <p:cNvSpPr/>
            <p:nvPr/>
          </p:nvSpPr>
          <p:spPr>
            <a:xfrm>
              <a:off x="3896445" y="840725"/>
              <a:ext cx="2534275" cy="2534250"/>
            </a:xfrm>
            <a:custGeom>
              <a:rect b="b" l="l" r="r" t="t"/>
              <a:pathLst>
                <a:path extrusionOk="0" h="101370" w="101371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26"/>
            <p:cNvSpPr/>
            <p:nvPr/>
          </p:nvSpPr>
          <p:spPr>
            <a:xfrm>
              <a:off x="4187495" y="1131775"/>
              <a:ext cx="1952950" cy="1952175"/>
            </a:xfrm>
            <a:custGeom>
              <a:rect b="b" l="l" r="r" t="t"/>
              <a:pathLst>
                <a:path extrusionOk="0" h="78087" w="78118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26"/>
            <p:cNvSpPr/>
            <p:nvPr/>
          </p:nvSpPr>
          <p:spPr>
            <a:xfrm>
              <a:off x="4633545" y="1577825"/>
              <a:ext cx="1060825" cy="1060825"/>
            </a:xfrm>
            <a:custGeom>
              <a:rect b="b" l="l" r="r" t="t"/>
              <a:pathLst>
                <a:path extrusionOk="0" h="42433" w="42433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700"/>
              <a:buFont typeface="Quicksand"/>
              <a:buNone/>
              <a:defRPr b="1" i="0" sz="2700" u="none" cap="none" strike="noStrike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Quicksand"/>
              <a:buNone/>
              <a:defRPr b="1" i="0" sz="2800" u="none" cap="none" strike="noStrike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Quicksand"/>
              <a:buNone/>
              <a:defRPr b="1" i="0" sz="2800" u="none" cap="none" strike="noStrike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Quicksand"/>
              <a:buNone/>
              <a:defRPr b="1" i="0" sz="2800" u="none" cap="none" strike="noStrike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Quicksand"/>
              <a:buNone/>
              <a:defRPr b="1" i="0" sz="2800" u="none" cap="none" strike="noStrike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Quicksand"/>
              <a:buNone/>
              <a:defRPr b="1" i="0" sz="2800" u="none" cap="none" strike="noStrike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Quicksand"/>
              <a:buNone/>
              <a:defRPr b="1" i="0" sz="2800" u="none" cap="none" strike="noStrike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Quicksand"/>
              <a:buNone/>
              <a:defRPr b="1" i="0" sz="2800" u="none" cap="none" strike="noStrike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Quicksand"/>
              <a:buNone/>
              <a:defRPr b="1" i="0" sz="2800" u="none" cap="none" strike="noStrike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7" name="Google Shape;7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Comfortaa"/>
              <a:buChar char="●"/>
              <a:defRPr b="0" i="0" sz="1800" u="none" cap="none" strike="noStrike">
                <a:solidFill>
                  <a:schemeClr val="accent2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mfortaa"/>
              <a:buChar char="○"/>
              <a:defRPr b="0" i="0" sz="1400" u="none" cap="none" strike="noStrike">
                <a:solidFill>
                  <a:schemeClr val="accent2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mfortaa"/>
              <a:buChar char="■"/>
              <a:defRPr b="0" i="0" sz="1400" u="none" cap="none" strike="noStrike">
                <a:solidFill>
                  <a:schemeClr val="accent2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mfortaa"/>
              <a:buChar char="●"/>
              <a:defRPr b="0" i="0" sz="1400" u="none" cap="none" strike="noStrike">
                <a:solidFill>
                  <a:schemeClr val="accent2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mfortaa"/>
              <a:buChar char="○"/>
              <a:defRPr b="0" i="0" sz="1400" u="none" cap="none" strike="noStrike">
                <a:solidFill>
                  <a:schemeClr val="accent2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mfortaa"/>
              <a:buChar char="■"/>
              <a:defRPr b="0" i="0" sz="1400" u="none" cap="none" strike="noStrike">
                <a:solidFill>
                  <a:schemeClr val="accent2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mfortaa"/>
              <a:buChar char="●"/>
              <a:defRPr b="0" i="0" sz="1400" u="none" cap="none" strike="noStrike">
                <a:solidFill>
                  <a:schemeClr val="accent2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mfortaa"/>
              <a:buChar char="○"/>
              <a:defRPr b="0" i="0" sz="1400" u="none" cap="none" strike="noStrike">
                <a:solidFill>
                  <a:schemeClr val="accent2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mfortaa"/>
              <a:buChar char="■"/>
              <a:defRPr b="0" i="0" sz="1400" u="none" cap="none" strike="noStrike">
                <a:solidFill>
                  <a:schemeClr val="accent2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"/>
          <p:cNvSpPr/>
          <p:nvPr/>
        </p:nvSpPr>
        <p:spPr>
          <a:xfrm>
            <a:off x="618924" y="3553021"/>
            <a:ext cx="2326500" cy="1219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1"/>
          <p:cNvSpPr/>
          <p:nvPr/>
        </p:nvSpPr>
        <p:spPr>
          <a:xfrm>
            <a:off x="2581368" y="3752864"/>
            <a:ext cx="3638700" cy="588600"/>
          </a:xfrm>
          <a:prstGeom prst="roundRect">
            <a:avLst>
              <a:gd fmla="val 30772" name="adj"/>
            </a:avLst>
          </a:prstGeom>
          <a:solidFill>
            <a:schemeClr val="accent1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1"/>
          <p:cNvSpPr txBox="1"/>
          <p:nvPr>
            <p:ph type="ctrTitle"/>
          </p:nvPr>
        </p:nvSpPr>
        <p:spPr>
          <a:xfrm>
            <a:off x="836625" y="1247031"/>
            <a:ext cx="7636714" cy="184614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br>
              <a:rPr lang="en-US"/>
            </a:br>
            <a:r>
              <a:rPr lang="en-US"/>
              <a:t> </a:t>
            </a:r>
            <a:r>
              <a:rPr lang="en-US" sz="4000"/>
              <a:t>Steps In The Business Buying Decision Process</a:t>
            </a:r>
            <a:endParaRPr sz="4000"/>
          </a:p>
        </p:txBody>
      </p:sp>
      <p:grpSp>
        <p:nvGrpSpPr>
          <p:cNvPr id="295" name="Google Shape;295;p1"/>
          <p:cNvGrpSpPr/>
          <p:nvPr/>
        </p:nvGrpSpPr>
        <p:grpSpPr>
          <a:xfrm rot="-814076">
            <a:off x="7808555" y="3590675"/>
            <a:ext cx="898207" cy="1107209"/>
            <a:chOff x="5146975" y="1577638"/>
            <a:chExt cx="898200" cy="1107200"/>
          </a:xfrm>
        </p:grpSpPr>
        <p:sp>
          <p:nvSpPr>
            <p:cNvPr id="296" name="Google Shape;296;p1"/>
            <p:cNvSpPr/>
            <p:nvPr/>
          </p:nvSpPr>
          <p:spPr>
            <a:xfrm>
              <a:off x="5146975" y="1804463"/>
              <a:ext cx="898200" cy="880375"/>
            </a:xfrm>
            <a:custGeom>
              <a:rect b="b" l="l" r="r" t="t"/>
              <a:pathLst>
                <a:path extrusionOk="0" h="35215" w="35928">
                  <a:moveTo>
                    <a:pt x="17964" y="1"/>
                  </a:moveTo>
                  <a:cubicBezTo>
                    <a:pt x="17364" y="1"/>
                    <a:pt x="16763" y="168"/>
                    <a:pt x="16231" y="502"/>
                  </a:cubicBezTo>
                  <a:lnTo>
                    <a:pt x="1550" y="9651"/>
                  </a:lnTo>
                  <a:cubicBezTo>
                    <a:pt x="578" y="10229"/>
                    <a:pt x="0" y="11293"/>
                    <a:pt x="0" y="12417"/>
                  </a:cubicBezTo>
                  <a:lnTo>
                    <a:pt x="0" y="31962"/>
                  </a:lnTo>
                  <a:cubicBezTo>
                    <a:pt x="0" y="33755"/>
                    <a:pt x="1459" y="35214"/>
                    <a:pt x="3252" y="35214"/>
                  </a:cubicBezTo>
                  <a:lnTo>
                    <a:pt x="32675" y="35214"/>
                  </a:lnTo>
                  <a:cubicBezTo>
                    <a:pt x="34469" y="35214"/>
                    <a:pt x="35928" y="33755"/>
                    <a:pt x="35928" y="31962"/>
                  </a:cubicBezTo>
                  <a:lnTo>
                    <a:pt x="35928" y="12417"/>
                  </a:lnTo>
                  <a:cubicBezTo>
                    <a:pt x="35928" y="11293"/>
                    <a:pt x="35350" y="10229"/>
                    <a:pt x="34378" y="9651"/>
                  </a:cubicBezTo>
                  <a:lnTo>
                    <a:pt x="19696" y="502"/>
                  </a:lnTo>
                  <a:cubicBezTo>
                    <a:pt x="19165" y="168"/>
                    <a:pt x="18564" y="1"/>
                    <a:pt x="17964" y="1"/>
                  </a:cubicBezTo>
                  <a:close/>
                </a:path>
              </a:pathLst>
            </a:custGeom>
            <a:solidFill>
              <a:schemeClr val="accent3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1"/>
            <p:cNvSpPr/>
            <p:nvPr/>
          </p:nvSpPr>
          <p:spPr>
            <a:xfrm>
              <a:off x="5246500" y="1577638"/>
              <a:ext cx="699125" cy="769050"/>
            </a:xfrm>
            <a:custGeom>
              <a:rect b="b" l="l" r="r" t="t"/>
              <a:pathLst>
                <a:path extrusionOk="0" h="30762" w="27965">
                  <a:moveTo>
                    <a:pt x="1" y="1"/>
                  </a:moveTo>
                  <a:lnTo>
                    <a:pt x="1" y="20943"/>
                  </a:lnTo>
                  <a:lnTo>
                    <a:pt x="13983" y="30761"/>
                  </a:lnTo>
                  <a:lnTo>
                    <a:pt x="27965" y="20943"/>
                  </a:lnTo>
                  <a:lnTo>
                    <a:pt x="2796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1"/>
            <p:cNvSpPr/>
            <p:nvPr/>
          </p:nvSpPr>
          <p:spPr>
            <a:xfrm>
              <a:off x="5216125" y="2342838"/>
              <a:ext cx="779675" cy="279675"/>
            </a:xfrm>
            <a:custGeom>
              <a:rect b="b" l="l" r="r" t="t"/>
              <a:pathLst>
                <a:path extrusionOk="0" h="11187" w="31187">
                  <a:moveTo>
                    <a:pt x="15296" y="0"/>
                  </a:moveTo>
                  <a:cubicBezTo>
                    <a:pt x="14333" y="0"/>
                    <a:pt x="13369" y="274"/>
                    <a:pt x="12493" y="822"/>
                  </a:cubicBezTo>
                  <a:lnTo>
                    <a:pt x="0" y="10944"/>
                  </a:lnTo>
                  <a:lnTo>
                    <a:pt x="182" y="11187"/>
                  </a:lnTo>
                  <a:lnTo>
                    <a:pt x="12645" y="1035"/>
                  </a:lnTo>
                  <a:cubicBezTo>
                    <a:pt x="13469" y="537"/>
                    <a:pt x="14374" y="286"/>
                    <a:pt x="15276" y="286"/>
                  </a:cubicBezTo>
                  <a:cubicBezTo>
                    <a:pt x="16136" y="286"/>
                    <a:pt x="16995" y="514"/>
                    <a:pt x="17782" y="974"/>
                  </a:cubicBezTo>
                  <a:lnTo>
                    <a:pt x="31034" y="11187"/>
                  </a:lnTo>
                  <a:lnTo>
                    <a:pt x="31186" y="10944"/>
                  </a:lnTo>
                  <a:lnTo>
                    <a:pt x="17934" y="731"/>
                  </a:lnTo>
                  <a:cubicBezTo>
                    <a:pt x="17107" y="244"/>
                    <a:pt x="16203" y="0"/>
                    <a:pt x="152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1"/>
            <p:cNvSpPr/>
            <p:nvPr/>
          </p:nvSpPr>
          <p:spPr>
            <a:xfrm>
              <a:off x="5417475" y="1687063"/>
              <a:ext cx="357950" cy="6875"/>
            </a:xfrm>
            <a:custGeom>
              <a:rect b="b" l="l" r="r" t="t"/>
              <a:pathLst>
                <a:path extrusionOk="0" h="275" w="14318">
                  <a:moveTo>
                    <a:pt x="1" y="1"/>
                  </a:moveTo>
                  <a:lnTo>
                    <a:pt x="1" y="274"/>
                  </a:lnTo>
                  <a:lnTo>
                    <a:pt x="14317" y="274"/>
                  </a:lnTo>
                  <a:lnTo>
                    <a:pt x="1431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1"/>
            <p:cNvSpPr/>
            <p:nvPr/>
          </p:nvSpPr>
          <p:spPr>
            <a:xfrm>
              <a:off x="5351375" y="1824613"/>
              <a:ext cx="489400" cy="7625"/>
            </a:xfrm>
            <a:custGeom>
              <a:rect b="b" l="l" r="r" t="t"/>
              <a:pathLst>
                <a:path extrusionOk="0" h="305" w="19576">
                  <a:moveTo>
                    <a:pt x="0" y="0"/>
                  </a:moveTo>
                  <a:lnTo>
                    <a:pt x="0" y="304"/>
                  </a:lnTo>
                  <a:lnTo>
                    <a:pt x="19575" y="304"/>
                  </a:lnTo>
                  <a:lnTo>
                    <a:pt x="1957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1"/>
            <p:cNvSpPr/>
            <p:nvPr/>
          </p:nvSpPr>
          <p:spPr>
            <a:xfrm>
              <a:off x="5351375" y="1927188"/>
              <a:ext cx="489400" cy="6875"/>
            </a:xfrm>
            <a:custGeom>
              <a:rect b="b" l="l" r="r" t="t"/>
              <a:pathLst>
                <a:path extrusionOk="0" h="275" w="19576">
                  <a:moveTo>
                    <a:pt x="0" y="1"/>
                  </a:moveTo>
                  <a:lnTo>
                    <a:pt x="0" y="274"/>
                  </a:lnTo>
                  <a:lnTo>
                    <a:pt x="19575" y="274"/>
                  </a:lnTo>
                  <a:lnTo>
                    <a:pt x="1957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1"/>
            <p:cNvSpPr/>
            <p:nvPr/>
          </p:nvSpPr>
          <p:spPr>
            <a:xfrm>
              <a:off x="5351375" y="2029788"/>
              <a:ext cx="489400" cy="6850"/>
            </a:xfrm>
            <a:custGeom>
              <a:rect b="b" l="l" r="r" t="t"/>
              <a:pathLst>
                <a:path extrusionOk="0" h="274" w="19576">
                  <a:moveTo>
                    <a:pt x="0" y="0"/>
                  </a:moveTo>
                  <a:lnTo>
                    <a:pt x="0" y="274"/>
                  </a:lnTo>
                  <a:lnTo>
                    <a:pt x="19575" y="274"/>
                  </a:lnTo>
                  <a:lnTo>
                    <a:pt x="1957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1"/>
            <p:cNvSpPr/>
            <p:nvPr/>
          </p:nvSpPr>
          <p:spPr>
            <a:xfrm>
              <a:off x="5351375" y="2132363"/>
              <a:ext cx="489400" cy="6875"/>
            </a:xfrm>
            <a:custGeom>
              <a:rect b="b" l="l" r="r" t="t"/>
              <a:pathLst>
                <a:path extrusionOk="0" h="275" w="19576">
                  <a:moveTo>
                    <a:pt x="0" y="1"/>
                  </a:moveTo>
                  <a:lnTo>
                    <a:pt x="0" y="274"/>
                  </a:lnTo>
                  <a:lnTo>
                    <a:pt x="19575" y="274"/>
                  </a:lnTo>
                  <a:lnTo>
                    <a:pt x="1957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1"/>
            <p:cNvSpPr/>
            <p:nvPr/>
          </p:nvSpPr>
          <p:spPr>
            <a:xfrm>
              <a:off x="5450925" y="2234938"/>
              <a:ext cx="291050" cy="6875"/>
            </a:xfrm>
            <a:custGeom>
              <a:rect b="b" l="l" r="r" t="t"/>
              <a:pathLst>
                <a:path extrusionOk="0" h="275" w="11642">
                  <a:moveTo>
                    <a:pt x="0" y="1"/>
                  </a:moveTo>
                  <a:lnTo>
                    <a:pt x="0" y="275"/>
                  </a:lnTo>
                  <a:lnTo>
                    <a:pt x="11642" y="275"/>
                  </a:lnTo>
                  <a:lnTo>
                    <a:pt x="1164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5" name="Google Shape;305;p1"/>
          <p:cNvGrpSpPr/>
          <p:nvPr/>
        </p:nvGrpSpPr>
        <p:grpSpPr>
          <a:xfrm>
            <a:off x="7572340" y="2404875"/>
            <a:ext cx="2162798" cy="1206590"/>
            <a:chOff x="7572340" y="2404875"/>
            <a:chExt cx="2162798" cy="1206590"/>
          </a:xfrm>
        </p:grpSpPr>
        <p:sp>
          <p:nvSpPr>
            <p:cNvPr id="306" name="Google Shape;306;p1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rect b="b" l="l" r="r" t="t"/>
              <a:pathLst>
                <a:path extrusionOk="0" h="1490" w="2757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1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rect b="b" l="l" r="r" t="t"/>
              <a:pathLst>
                <a:path extrusionOk="0" h="1521" w="19788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1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rect b="b" l="l" r="r" t="t"/>
              <a:pathLst>
                <a:path extrusionOk="0" h="1490" w="23527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1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rect b="b" l="l" r="r" t="t"/>
              <a:pathLst>
                <a:path extrusionOk="0" h="1490" w="11764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0" name="Google Shape;310;p1"/>
          <p:cNvGrpSpPr/>
          <p:nvPr/>
        </p:nvGrpSpPr>
        <p:grpSpPr>
          <a:xfrm rot="1057935">
            <a:off x="609271" y="3899485"/>
            <a:ext cx="646115" cy="968020"/>
            <a:chOff x="3251800" y="1824470"/>
            <a:chExt cx="714094" cy="1067331"/>
          </a:xfrm>
        </p:grpSpPr>
        <p:sp>
          <p:nvSpPr>
            <p:cNvPr id="311" name="Google Shape;311;p1"/>
            <p:cNvSpPr/>
            <p:nvPr/>
          </p:nvSpPr>
          <p:spPr>
            <a:xfrm>
              <a:off x="3531128" y="2697941"/>
              <a:ext cx="164164" cy="193860"/>
            </a:xfrm>
            <a:custGeom>
              <a:rect b="b" l="l" r="r" t="t"/>
              <a:pathLst>
                <a:path extrusionOk="0" h="3375" w="2858">
                  <a:moveTo>
                    <a:pt x="1429" y="0"/>
                  </a:moveTo>
                  <a:cubicBezTo>
                    <a:pt x="669" y="0"/>
                    <a:pt x="0" y="669"/>
                    <a:pt x="0" y="1459"/>
                  </a:cubicBezTo>
                  <a:lnTo>
                    <a:pt x="0" y="1945"/>
                  </a:lnTo>
                  <a:cubicBezTo>
                    <a:pt x="0" y="2736"/>
                    <a:pt x="669" y="3374"/>
                    <a:pt x="1429" y="3374"/>
                  </a:cubicBezTo>
                  <a:cubicBezTo>
                    <a:pt x="2219" y="3374"/>
                    <a:pt x="2858" y="2736"/>
                    <a:pt x="2858" y="1945"/>
                  </a:cubicBezTo>
                  <a:lnTo>
                    <a:pt x="2858" y="1459"/>
                  </a:lnTo>
                  <a:cubicBezTo>
                    <a:pt x="2858" y="669"/>
                    <a:pt x="2219" y="0"/>
                    <a:pt x="1429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1"/>
            <p:cNvSpPr/>
            <p:nvPr/>
          </p:nvSpPr>
          <p:spPr>
            <a:xfrm>
              <a:off x="3496205" y="2539065"/>
              <a:ext cx="235734" cy="274161"/>
            </a:xfrm>
            <a:custGeom>
              <a:rect b="b" l="l" r="r" t="t"/>
              <a:pathLst>
                <a:path extrusionOk="0" h="4773" w="4104">
                  <a:moveTo>
                    <a:pt x="791" y="0"/>
                  </a:moveTo>
                  <a:cubicBezTo>
                    <a:pt x="365" y="0"/>
                    <a:pt x="1" y="334"/>
                    <a:pt x="1" y="790"/>
                  </a:cubicBezTo>
                  <a:lnTo>
                    <a:pt x="1" y="3982"/>
                  </a:lnTo>
                  <a:cubicBezTo>
                    <a:pt x="1" y="4438"/>
                    <a:pt x="365" y="4772"/>
                    <a:pt x="791" y="4772"/>
                  </a:cubicBezTo>
                  <a:lnTo>
                    <a:pt x="3314" y="4772"/>
                  </a:lnTo>
                  <a:cubicBezTo>
                    <a:pt x="3739" y="4772"/>
                    <a:pt x="4074" y="4438"/>
                    <a:pt x="4104" y="3982"/>
                  </a:cubicBezTo>
                  <a:lnTo>
                    <a:pt x="4104" y="790"/>
                  </a:lnTo>
                  <a:cubicBezTo>
                    <a:pt x="4104" y="334"/>
                    <a:pt x="3739" y="0"/>
                    <a:pt x="3314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1"/>
            <p:cNvSpPr/>
            <p:nvPr/>
          </p:nvSpPr>
          <p:spPr>
            <a:xfrm>
              <a:off x="3251800" y="1824470"/>
              <a:ext cx="714094" cy="856086"/>
            </a:xfrm>
            <a:custGeom>
              <a:rect b="b" l="l" r="r" t="t"/>
              <a:pathLst>
                <a:path extrusionOk="0" h="14904" w="12432">
                  <a:moveTo>
                    <a:pt x="6311" y="1"/>
                  </a:moveTo>
                  <a:cubicBezTo>
                    <a:pt x="6204" y="1"/>
                    <a:pt x="6096" y="4"/>
                    <a:pt x="5988" y="9"/>
                  </a:cubicBezTo>
                  <a:cubicBezTo>
                    <a:pt x="3009" y="161"/>
                    <a:pt x="517" y="2502"/>
                    <a:pt x="213" y="5481"/>
                  </a:cubicBezTo>
                  <a:cubicBezTo>
                    <a:pt x="0" y="7517"/>
                    <a:pt x="790" y="9371"/>
                    <a:pt x="2128" y="10617"/>
                  </a:cubicBezTo>
                  <a:cubicBezTo>
                    <a:pt x="3009" y="11408"/>
                    <a:pt x="3465" y="12563"/>
                    <a:pt x="3465" y="13748"/>
                  </a:cubicBezTo>
                  <a:cubicBezTo>
                    <a:pt x="3465" y="14386"/>
                    <a:pt x="4012" y="14903"/>
                    <a:pt x="4651" y="14903"/>
                  </a:cubicBezTo>
                  <a:lnTo>
                    <a:pt x="7964" y="14903"/>
                  </a:lnTo>
                  <a:cubicBezTo>
                    <a:pt x="8602" y="14903"/>
                    <a:pt x="9119" y="14386"/>
                    <a:pt x="9119" y="13748"/>
                  </a:cubicBezTo>
                  <a:lnTo>
                    <a:pt x="9119" y="13566"/>
                  </a:lnTo>
                  <a:cubicBezTo>
                    <a:pt x="9119" y="12441"/>
                    <a:pt x="9636" y="11377"/>
                    <a:pt x="10487" y="10617"/>
                  </a:cubicBezTo>
                  <a:cubicBezTo>
                    <a:pt x="11672" y="9493"/>
                    <a:pt x="12432" y="7912"/>
                    <a:pt x="12432" y="6119"/>
                  </a:cubicBezTo>
                  <a:cubicBezTo>
                    <a:pt x="12432" y="2760"/>
                    <a:pt x="9690" y="1"/>
                    <a:pt x="6311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1"/>
            <p:cNvSpPr/>
            <p:nvPr/>
          </p:nvSpPr>
          <p:spPr>
            <a:xfrm>
              <a:off x="3655083" y="1884321"/>
              <a:ext cx="57670" cy="54223"/>
            </a:xfrm>
            <a:custGeom>
              <a:rect b="b" l="l" r="r" t="t"/>
              <a:pathLst>
                <a:path extrusionOk="0" h="944" w="1004">
                  <a:moveTo>
                    <a:pt x="92" y="1"/>
                  </a:moveTo>
                  <a:lnTo>
                    <a:pt x="1" y="761"/>
                  </a:lnTo>
                  <a:cubicBezTo>
                    <a:pt x="244" y="791"/>
                    <a:pt x="517" y="852"/>
                    <a:pt x="760" y="943"/>
                  </a:cubicBezTo>
                  <a:lnTo>
                    <a:pt x="1004" y="214"/>
                  </a:lnTo>
                  <a:cubicBezTo>
                    <a:pt x="700" y="122"/>
                    <a:pt x="396" y="31"/>
                    <a:pt x="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1"/>
            <p:cNvSpPr/>
            <p:nvPr/>
          </p:nvSpPr>
          <p:spPr>
            <a:xfrm>
              <a:off x="3749341" y="1924471"/>
              <a:ext cx="146759" cy="178179"/>
            </a:xfrm>
            <a:custGeom>
              <a:rect b="b" l="l" r="r" t="t"/>
              <a:pathLst>
                <a:path extrusionOk="0" h="3102" w="2555">
                  <a:moveTo>
                    <a:pt x="396" y="1"/>
                  </a:moveTo>
                  <a:lnTo>
                    <a:pt x="1" y="639"/>
                  </a:lnTo>
                  <a:cubicBezTo>
                    <a:pt x="913" y="1217"/>
                    <a:pt x="1551" y="2098"/>
                    <a:pt x="1825" y="3101"/>
                  </a:cubicBezTo>
                  <a:lnTo>
                    <a:pt x="2554" y="2919"/>
                  </a:lnTo>
                  <a:cubicBezTo>
                    <a:pt x="2220" y="1703"/>
                    <a:pt x="1460" y="670"/>
                    <a:pt x="3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1"/>
            <p:cNvSpPr/>
            <p:nvPr/>
          </p:nvSpPr>
          <p:spPr>
            <a:xfrm>
              <a:off x="3606202" y="2285875"/>
              <a:ext cx="15796" cy="227060"/>
            </a:xfrm>
            <a:custGeom>
              <a:rect b="b" l="l" r="r" t="t"/>
              <a:pathLst>
                <a:path extrusionOk="0" h="3953" w="275">
                  <a:moveTo>
                    <a:pt x="0" y="1"/>
                  </a:moveTo>
                  <a:lnTo>
                    <a:pt x="0" y="3952"/>
                  </a:lnTo>
                  <a:lnTo>
                    <a:pt x="274" y="3952"/>
                  </a:lnTo>
                  <a:lnTo>
                    <a:pt x="27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1"/>
            <p:cNvSpPr/>
            <p:nvPr/>
          </p:nvSpPr>
          <p:spPr>
            <a:xfrm>
              <a:off x="3436870" y="2270195"/>
              <a:ext cx="352682" cy="263650"/>
            </a:xfrm>
            <a:custGeom>
              <a:rect b="b" l="l" r="r" t="t"/>
              <a:pathLst>
                <a:path extrusionOk="0" h="4590" w="6140">
                  <a:moveTo>
                    <a:pt x="3070" y="0"/>
                  </a:moveTo>
                  <a:lnTo>
                    <a:pt x="2948" y="213"/>
                  </a:lnTo>
                  <a:cubicBezTo>
                    <a:pt x="2416" y="1198"/>
                    <a:pt x="1697" y="1670"/>
                    <a:pt x="771" y="1670"/>
                  </a:cubicBezTo>
                  <a:cubicBezTo>
                    <a:pt x="640" y="1670"/>
                    <a:pt x="505" y="1660"/>
                    <a:pt x="365" y="1642"/>
                  </a:cubicBezTo>
                  <a:lnTo>
                    <a:pt x="0" y="1581"/>
                  </a:lnTo>
                  <a:lnTo>
                    <a:pt x="2310" y="4590"/>
                  </a:lnTo>
                  <a:lnTo>
                    <a:pt x="2523" y="4408"/>
                  </a:lnTo>
                  <a:lnTo>
                    <a:pt x="638" y="1946"/>
                  </a:lnTo>
                  <a:lnTo>
                    <a:pt x="638" y="1946"/>
                  </a:lnTo>
                  <a:cubicBezTo>
                    <a:pt x="670" y="1946"/>
                    <a:pt x="701" y="1947"/>
                    <a:pt x="732" y="1947"/>
                  </a:cubicBezTo>
                  <a:cubicBezTo>
                    <a:pt x="1693" y="1947"/>
                    <a:pt x="2481" y="1491"/>
                    <a:pt x="3070" y="578"/>
                  </a:cubicBezTo>
                  <a:cubicBezTo>
                    <a:pt x="3648" y="1490"/>
                    <a:pt x="4468" y="1946"/>
                    <a:pt x="5502" y="1946"/>
                  </a:cubicBezTo>
                  <a:lnTo>
                    <a:pt x="5532" y="1946"/>
                  </a:lnTo>
                  <a:lnTo>
                    <a:pt x="3617" y="4408"/>
                  </a:lnTo>
                  <a:lnTo>
                    <a:pt x="3860" y="4590"/>
                  </a:lnTo>
                  <a:lnTo>
                    <a:pt x="6140" y="1611"/>
                  </a:lnTo>
                  <a:lnTo>
                    <a:pt x="5806" y="1642"/>
                  </a:lnTo>
                  <a:cubicBezTo>
                    <a:pt x="5707" y="1649"/>
                    <a:pt x="5611" y="1653"/>
                    <a:pt x="5518" y="1653"/>
                  </a:cubicBezTo>
                  <a:cubicBezTo>
                    <a:pt x="4481" y="1653"/>
                    <a:pt x="3721" y="1189"/>
                    <a:pt x="3192" y="213"/>
                  </a:cubicBezTo>
                  <a:lnTo>
                    <a:pt x="307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1"/>
            <p:cNvSpPr/>
            <p:nvPr/>
          </p:nvSpPr>
          <p:spPr>
            <a:xfrm>
              <a:off x="3536355" y="2498916"/>
              <a:ext cx="155433" cy="181625"/>
            </a:xfrm>
            <a:custGeom>
              <a:rect b="b" l="l" r="r" t="t"/>
              <a:pathLst>
                <a:path extrusionOk="0" h="3162" w="2706">
                  <a:moveTo>
                    <a:pt x="1338" y="0"/>
                  </a:moveTo>
                  <a:cubicBezTo>
                    <a:pt x="609" y="0"/>
                    <a:pt x="1" y="608"/>
                    <a:pt x="1" y="1368"/>
                  </a:cubicBezTo>
                  <a:lnTo>
                    <a:pt x="1" y="3161"/>
                  </a:lnTo>
                  <a:lnTo>
                    <a:pt x="2706" y="3161"/>
                  </a:lnTo>
                  <a:lnTo>
                    <a:pt x="2706" y="1368"/>
                  </a:lnTo>
                  <a:cubicBezTo>
                    <a:pt x="2706" y="608"/>
                    <a:pt x="2098" y="0"/>
                    <a:pt x="133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1"/>
            <p:cNvSpPr/>
            <p:nvPr/>
          </p:nvSpPr>
          <p:spPr>
            <a:xfrm>
              <a:off x="3564271" y="2535562"/>
              <a:ext cx="99601" cy="176398"/>
            </a:xfrm>
            <a:custGeom>
              <a:rect b="b" l="l" r="r" t="t"/>
              <a:pathLst>
                <a:path extrusionOk="0" h="3071" w="1734">
                  <a:moveTo>
                    <a:pt x="882" y="274"/>
                  </a:moveTo>
                  <a:cubicBezTo>
                    <a:pt x="1186" y="274"/>
                    <a:pt x="1460" y="547"/>
                    <a:pt x="1460" y="882"/>
                  </a:cubicBezTo>
                  <a:lnTo>
                    <a:pt x="1460" y="2797"/>
                  </a:lnTo>
                  <a:lnTo>
                    <a:pt x="275" y="2797"/>
                  </a:lnTo>
                  <a:lnTo>
                    <a:pt x="275" y="882"/>
                  </a:lnTo>
                  <a:cubicBezTo>
                    <a:pt x="275" y="547"/>
                    <a:pt x="548" y="274"/>
                    <a:pt x="882" y="274"/>
                  </a:cubicBezTo>
                  <a:close/>
                  <a:moveTo>
                    <a:pt x="852" y="0"/>
                  </a:moveTo>
                  <a:cubicBezTo>
                    <a:pt x="396" y="0"/>
                    <a:pt x="1" y="395"/>
                    <a:pt x="1" y="882"/>
                  </a:cubicBezTo>
                  <a:lnTo>
                    <a:pt x="1" y="3070"/>
                  </a:lnTo>
                  <a:lnTo>
                    <a:pt x="1734" y="3070"/>
                  </a:lnTo>
                  <a:lnTo>
                    <a:pt x="1734" y="882"/>
                  </a:lnTo>
                  <a:cubicBezTo>
                    <a:pt x="1734" y="395"/>
                    <a:pt x="1338" y="0"/>
                    <a:pt x="8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20" name="Google Shape;32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9893" y="59633"/>
            <a:ext cx="1031737" cy="1031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82008" y="59633"/>
            <a:ext cx="1031737" cy="1031737"/>
          </a:xfrm>
          <a:prstGeom prst="ellipse">
            <a:avLst/>
          </a:prstGeom>
          <a:noFill/>
          <a:ln>
            <a:noFill/>
          </a:ln>
        </p:spPr>
      </p:pic>
      <p:sp>
        <p:nvSpPr>
          <p:cNvPr id="322" name="Google Shape;322;p1"/>
          <p:cNvSpPr txBox="1"/>
          <p:nvPr/>
        </p:nvSpPr>
        <p:spPr>
          <a:xfrm>
            <a:off x="2581368" y="368410"/>
            <a:ext cx="4532923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Libyan International Medical University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Faculty Of Business Administration  </a:t>
            </a:r>
            <a:endParaRPr/>
          </a:p>
        </p:txBody>
      </p:sp>
      <p:sp>
        <p:nvSpPr>
          <p:cNvPr id="323" name="Google Shape;323;p1"/>
          <p:cNvSpPr txBox="1"/>
          <p:nvPr/>
        </p:nvSpPr>
        <p:spPr>
          <a:xfrm flipH="1">
            <a:off x="3450163" y="3679410"/>
            <a:ext cx="3440312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</a:t>
            </a: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Heba Elbanka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 3788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hibah_3788@limu.edu.ly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10"/>
          <p:cNvSpPr txBox="1"/>
          <p:nvPr>
            <p:ph type="title"/>
          </p:nvPr>
        </p:nvSpPr>
        <p:spPr>
          <a:xfrm flipH="1">
            <a:off x="1900287" y="1127177"/>
            <a:ext cx="5343426" cy="72930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None/>
            </a:pPr>
            <a:r>
              <a:rPr lang="en-US" sz="2800"/>
              <a:t>Post-purchase evaluation </a:t>
            </a:r>
            <a:br>
              <a:rPr lang="en-US" sz="2800"/>
            </a:br>
            <a:endParaRPr sz="2800"/>
          </a:p>
        </p:txBody>
      </p:sp>
      <p:grpSp>
        <p:nvGrpSpPr>
          <p:cNvPr id="503" name="Google Shape;503;p10"/>
          <p:cNvGrpSpPr/>
          <p:nvPr/>
        </p:nvGrpSpPr>
        <p:grpSpPr>
          <a:xfrm rot="2109348">
            <a:off x="6135328" y="3997320"/>
            <a:ext cx="915579" cy="864543"/>
            <a:chOff x="6843802" y="2410602"/>
            <a:chExt cx="606177" cy="572387"/>
          </a:xfrm>
        </p:grpSpPr>
        <p:sp>
          <p:nvSpPr>
            <p:cNvPr id="504" name="Google Shape;504;p10"/>
            <p:cNvSpPr/>
            <p:nvPr/>
          </p:nvSpPr>
          <p:spPr>
            <a:xfrm rot="-882117">
              <a:off x="6893749" y="2467334"/>
              <a:ext cx="506283" cy="458923"/>
            </a:xfrm>
            <a:custGeom>
              <a:rect b="b" l="l" r="r" t="t"/>
              <a:pathLst>
                <a:path extrusionOk="0" h="15320" w="16901">
                  <a:moveTo>
                    <a:pt x="2615" y="0"/>
                  </a:moveTo>
                  <a:cubicBezTo>
                    <a:pt x="1186" y="0"/>
                    <a:pt x="0" y="1186"/>
                    <a:pt x="0" y="2645"/>
                  </a:cubicBezTo>
                  <a:lnTo>
                    <a:pt x="0" y="10152"/>
                  </a:lnTo>
                  <a:cubicBezTo>
                    <a:pt x="0" y="11611"/>
                    <a:pt x="1186" y="12797"/>
                    <a:pt x="2615" y="12797"/>
                  </a:cubicBezTo>
                  <a:lnTo>
                    <a:pt x="2645" y="15320"/>
                  </a:lnTo>
                  <a:lnTo>
                    <a:pt x="5198" y="12797"/>
                  </a:lnTo>
                  <a:lnTo>
                    <a:pt x="14256" y="12797"/>
                  </a:lnTo>
                  <a:cubicBezTo>
                    <a:pt x="15715" y="12797"/>
                    <a:pt x="16900" y="11611"/>
                    <a:pt x="16900" y="10183"/>
                  </a:cubicBezTo>
                  <a:lnTo>
                    <a:pt x="16900" y="2645"/>
                  </a:lnTo>
                  <a:cubicBezTo>
                    <a:pt x="16900" y="1186"/>
                    <a:pt x="15715" y="0"/>
                    <a:pt x="14256" y="0"/>
                  </a:cubicBezTo>
                  <a:close/>
                </a:path>
              </a:pathLst>
            </a:custGeom>
            <a:solidFill>
              <a:srgbClr val="E86C5E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10"/>
            <p:cNvSpPr/>
            <p:nvPr/>
          </p:nvSpPr>
          <p:spPr>
            <a:xfrm rot="-882117">
              <a:off x="7013384" y="2558478"/>
              <a:ext cx="252258" cy="224009"/>
            </a:xfrm>
            <a:custGeom>
              <a:rect b="b" l="l" r="r" t="t"/>
              <a:pathLst>
                <a:path extrusionOk="0" h="7478" w="8421">
                  <a:moveTo>
                    <a:pt x="2280" y="0"/>
                  </a:moveTo>
                  <a:cubicBezTo>
                    <a:pt x="1034" y="0"/>
                    <a:pt x="0" y="1003"/>
                    <a:pt x="0" y="2280"/>
                  </a:cubicBezTo>
                  <a:cubicBezTo>
                    <a:pt x="122" y="4681"/>
                    <a:pt x="4225" y="7478"/>
                    <a:pt x="4225" y="7478"/>
                  </a:cubicBezTo>
                  <a:cubicBezTo>
                    <a:pt x="4225" y="7478"/>
                    <a:pt x="8420" y="4742"/>
                    <a:pt x="8420" y="2280"/>
                  </a:cubicBezTo>
                  <a:cubicBezTo>
                    <a:pt x="8420" y="1003"/>
                    <a:pt x="7387" y="0"/>
                    <a:pt x="6140" y="0"/>
                  </a:cubicBezTo>
                  <a:cubicBezTo>
                    <a:pt x="5320" y="0"/>
                    <a:pt x="4621" y="426"/>
                    <a:pt x="4225" y="1064"/>
                  </a:cubicBezTo>
                  <a:cubicBezTo>
                    <a:pt x="3800" y="426"/>
                    <a:pt x="3101" y="0"/>
                    <a:pt x="22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06" name="Google Shape;506;p10"/>
          <p:cNvGrpSpPr/>
          <p:nvPr/>
        </p:nvGrpSpPr>
        <p:grpSpPr>
          <a:xfrm rot="1677002">
            <a:off x="7653626" y="728923"/>
            <a:ext cx="827095" cy="719313"/>
            <a:chOff x="5889975" y="452096"/>
            <a:chExt cx="952564" cy="863727"/>
          </a:xfrm>
        </p:grpSpPr>
        <p:sp>
          <p:nvSpPr>
            <p:cNvPr id="507" name="Google Shape;507;p10"/>
            <p:cNvSpPr/>
            <p:nvPr/>
          </p:nvSpPr>
          <p:spPr>
            <a:xfrm rot="-1166298">
              <a:off x="5973947" y="564441"/>
              <a:ext cx="784621" cy="639037"/>
            </a:xfrm>
            <a:custGeom>
              <a:rect b="b" l="l" r="r" t="t"/>
              <a:pathLst>
                <a:path extrusionOk="0" h="19880" w="24409">
                  <a:moveTo>
                    <a:pt x="2220" y="0"/>
                  </a:moveTo>
                  <a:cubicBezTo>
                    <a:pt x="1004" y="0"/>
                    <a:pt x="1" y="973"/>
                    <a:pt x="1" y="2219"/>
                  </a:cubicBezTo>
                  <a:lnTo>
                    <a:pt x="1" y="13922"/>
                  </a:lnTo>
                  <a:cubicBezTo>
                    <a:pt x="1" y="15137"/>
                    <a:pt x="1004" y="16140"/>
                    <a:pt x="2220" y="16140"/>
                  </a:cubicBezTo>
                  <a:lnTo>
                    <a:pt x="20092" y="16140"/>
                  </a:lnTo>
                  <a:lnTo>
                    <a:pt x="22189" y="19879"/>
                  </a:lnTo>
                  <a:lnTo>
                    <a:pt x="22189" y="16140"/>
                  </a:lnTo>
                  <a:cubicBezTo>
                    <a:pt x="23436" y="16140"/>
                    <a:pt x="24408" y="15137"/>
                    <a:pt x="24408" y="13922"/>
                  </a:cubicBezTo>
                  <a:lnTo>
                    <a:pt x="24408" y="2219"/>
                  </a:lnTo>
                  <a:cubicBezTo>
                    <a:pt x="24408" y="973"/>
                    <a:pt x="23436" y="0"/>
                    <a:pt x="22189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08;p10"/>
            <p:cNvSpPr/>
            <p:nvPr/>
          </p:nvSpPr>
          <p:spPr>
            <a:xfrm rot="-1166298">
              <a:off x="5961807" y="615741"/>
              <a:ext cx="687865" cy="190586"/>
            </a:xfrm>
            <a:custGeom>
              <a:rect b="b" l="l" r="r" t="t"/>
              <a:pathLst>
                <a:path extrusionOk="0" h="5929" w="21399">
                  <a:moveTo>
                    <a:pt x="21247" y="1"/>
                  </a:moveTo>
                  <a:lnTo>
                    <a:pt x="12250" y="5229"/>
                  </a:lnTo>
                  <a:cubicBezTo>
                    <a:pt x="11750" y="5510"/>
                    <a:pt x="11194" y="5655"/>
                    <a:pt x="10640" y="5655"/>
                  </a:cubicBezTo>
                  <a:cubicBezTo>
                    <a:pt x="10115" y="5655"/>
                    <a:pt x="9592" y="5525"/>
                    <a:pt x="9119" y="5259"/>
                  </a:cubicBezTo>
                  <a:lnTo>
                    <a:pt x="122" y="305"/>
                  </a:lnTo>
                  <a:lnTo>
                    <a:pt x="0" y="548"/>
                  </a:lnTo>
                  <a:lnTo>
                    <a:pt x="8967" y="5503"/>
                  </a:lnTo>
                  <a:cubicBezTo>
                    <a:pt x="9484" y="5807"/>
                    <a:pt x="10061" y="5928"/>
                    <a:pt x="10639" y="5928"/>
                  </a:cubicBezTo>
                  <a:cubicBezTo>
                    <a:pt x="11247" y="5928"/>
                    <a:pt x="11855" y="5776"/>
                    <a:pt x="12402" y="5472"/>
                  </a:cubicBezTo>
                  <a:lnTo>
                    <a:pt x="21399" y="244"/>
                  </a:lnTo>
                  <a:lnTo>
                    <a:pt x="21247" y="1"/>
                  </a:lnTo>
                  <a:close/>
                </a:path>
              </a:pathLst>
            </a:custGeom>
            <a:solidFill>
              <a:srgbClr val="5129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p10"/>
            <p:cNvSpPr/>
            <p:nvPr/>
          </p:nvSpPr>
          <p:spPr>
            <a:xfrm rot="-1166298">
              <a:off x="6463800" y="665914"/>
              <a:ext cx="240378" cy="299010"/>
            </a:xfrm>
            <a:custGeom>
              <a:rect b="b" l="l" r="r" t="t"/>
              <a:pathLst>
                <a:path extrusionOk="0" h="9302" w="7478">
                  <a:moveTo>
                    <a:pt x="213" y="0"/>
                  </a:moveTo>
                  <a:lnTo>
                    <a:pt x="0" y="183"/>
                  </a:lnTo>
                  <a:lnTo>
                    <a:pt x="7265" y="9301"/>
                  </a:lnTo>
                  <a:lnTo>
                    <a:pt x="7478" y="9119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5129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10"/>
            <p:cNvSpPr/>
            <p:nvPr/>
          </p:nvSpPr>
          <p:spPr>
            <a:xfrm rot="-1166298">
              <a:off x="6034426" y="817418"/>
              <a:ext cx="240410" cy="299010"/>
            </a:xfrm>
            <a:custGeom>
              <a:rect b="b" l="l" r="r" t="t"/>
              <a:pathLst>
                <a:path extrusionOk="0" h="9302" w="7479">
                  <a:moveTo>
                    <a:pt x="7265" y="0"/>
                  </a:moveTo>
                  <a:lnTo>
                    <a:pt x="1" y="9119"/>
                  </a:lnTo>
                  <a:lnTo>
                    <a:pt x="214" y="9301"/>
                  </a:lnTo>
                  <a:lnTo>
                    <a:pt x="7478" y="183"/>
                  </a:lnTo>
                  <a:lnTo>
                    <a:pt x="7265" y="0"/>
                  </a:lnTo>
                  <a:close/>
                </a:path>
              </a:pathLst>
            </a:custGeom>
            <a:solidFill>
              <a:srgbClr val="5129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11" name="Google Shape;511;p10"/>
          <p:cNvSpPr txBox="1"/>
          <p:nvPr/>
        </p:nvSpPr>
        <p:spPr>
          <a:xfrm>
            <a:off x="241595" y="1753441"/>
            <a:ext cx="7162870" cy="2862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Post-purchase decision The consumer buys the product with expectations based on who he decides in a very orderly fashion, but there is no guarantee of complete satisfaction and dissatisfaction can be reduced by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Exchange or refund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Guidance for effective use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Invite suggestions from consumers</a:t>
            </a:r>
            <a:endParaRPr/>
          </a:p>
        </p:txBody>
      </p:sp>
      <p:sp>
        <p:nvSpPr>
          <p:cNvPr id="512" name="Google Shape;512;p10"/>
          <p:cNvSpPr txBox="1"/>
          <p:nvPr/>
        </p:nvSpPr>
        <p:spPr>
          <a:xfrm>
            <a:off x="8811114" y="4788405"/>
            <a:ext cx="45719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11"/>
          <p:cNvSpPr/>
          <p:nvPr/>
        </p:nvSpPr>
        <p:spPr>
          <a:xfrm>
            <a:off x="823625" y="1590538"/>
            <a:ext cx="7409651" cy="2270256"/>
          </a:xfrm>
          <a:prstGeom prst="roundRect">
            <a:avLst>
              <a:gd fmla="val 21761" name="adj"/>
            </a:avLst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Purchase decisions are affected by external and internal variables of the company, and there are four factors that affect the decision of the commercial purchasing behavior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11"/>
          <p:cNvSpPr txBox="1"/>
          <p:nvPr>
            <p:ph idx="1" type="subTitle"/>
          </p:nvPr>
        </p:nvSpPr>
        <p:spPr>
          <a:xfrm>
            <a:off x="1328051" y="280195"/>
            <a:ext cx="6400800" cy="134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The Major Factors That Influence Business Buyer Behavior</a:t>
            </a:r>
            <a:endParaRPr/>
          </a:p>
        </p:txBody>
      </p:sp>
      <p:sp>
        <p:nvSpPr>
          <p:cNvPr id="519" name="Google Shape;519;p11"/>
          <p:cNvSpPr/>
          <p:nvPr/>
        </p:nvSpPr>
        <p:spPr>
          <a:xfrm rot="-1295312">
            <a:off x="309952" y="3974758"/>
            <a:ext cx="972069" cy="855608"/>
          </a:xfrm>
          <a:custGeom>
            <a:rect b="b" l="l" r="r" t="t"/>
            <a:pathLst>
              <a:path extrusionOk="0" h="16384" w="16385">
                <a:moveTo>
                  <a:pt x="8208" y="3587"/>
                </a:moveTo>
                <a:cubicBezTo>
                  <a:pt x="10761" y="3587"/>
                  <a:pt x="12828" y="5654"/>
                  <a:pt x="12828" y="8207"/>
                </a:cubicBezTo>
                <a:cubicBezTo>
                  <a:pt x="12828" y="10760"/>
                  <a:pt x="10761" y="12827"/>
                  <a:pt x="8208" y="12827"/>
                </a:cubicBezTo>
                <a:cubicBezTo>
                  <a:pt x="5624" y="12827"/>
                  <a:pt x="3557" y="10760"/>
                  <a:pt x="3557" y="8207"/>
                </a:cubicBezTo>
                <a:cubicBezTo>
                  <a:pt x="3557" y="5654"/>
                  <a:pt x="5624" y="3587"/>
                  <a:pt x="8208" y="3587"/>
                </a:cubicBezTo>
                <a:close/>
                <a:moveTo>
                  <a:pt x="7478" y="0"/>
                </a:moveTo>
                <a:lnTo>
                  <a:pt x="7265" y="1581"/>
                </a:lnTo>
                <a:cubicBezTo>
                  <a:pt x="6658" y="1672"/>
                  <a:pt x="6050" y="1824"/>
                  <a:pt x="5533" y="2067"/>
                </a:cubicBezTo>
                <a:lnTo>
                  <a:pt x="4530" y="851"/>
                </a:lnTo>
                <a:lnTo>
                  <a:pt x="3284" y="1611"/>
                </a:lnTo>
                <a:lnTo>
                  <a:pt x="3922" y="3040"/>
                </a:lnTo>
                <a:cubicBezTo>
                  <a:pt x="3557" y="3313"/>
                  <a:pt x="3253" y="3617"/>
                  <a:pt x="2980" y="3982"/>
                </a:cubicBezTo>
                <a:lnTo>
                  <a:pt x="1551" y="3344"/>
                </a:lnTo>
                <a:lnTo>
                  <a:pt x="791" y="4590"/>
                </a:lnTo>
                <a:lnTo>
                  <a:pt x="2007" y="5593"/>
                </a:lnTo>
                <a:cubicBezTo>
                  <a:pt x="1794" y="6110"/>
                  <a:pt x="1642" y="6657"/>
                  <a:pt x="1551" y="7265"/>
                </a:cubicBezTo>
                <a:lnTo>
                  <a:pt x="1" y="7477"/>
                </a:lnTo>
                <a:lnTo>
                  <a:pt x="1" y="8936"/>
                </a:lnTo>
                <a:lnTo>
                  <a:pt x="1551" y="9149"/>
                </a:lnTo>
                <a:cubicBezTo>
                  <a:pt x="1642" y="9757"/>
                  <a:pt x="1825" y="10335"/>
                  <a:pt x="2037" y="10882"/>
                </a:cubicBezTo>
                <a:lnTo>
                  <a:pt x="822" y="11885"/>
                </a:lnTo>
                <a:lnTo>
                  <a:pt x="1612" y="13131"/>
                </a:lnTo>
                <a:lnTo>
                  <a:pt x="3040" y="12493"/>
                </a:lnTo>
                <a:cubicBezTo>
                  <a:pt x="3314" y="12827"/>
                  <a:pt x="3618" y="13131"/>
                  <a:pt x="3952" y="13405"/>
                </a:cubicBezTo>
                <a:lnTo>
                  <a:pt x="3344" y="14833"/>
                </a:lnTo>
                <a:lnTo>
                  <a:pt x="4591" y="15593"/>
                </a:lnTo>
                <a:lnTo>
                  <a:pt x="5563" y="14377"/>
                </a:lnTo>
                <a:cubicBezTo>
                  <a:pt x="6110" y="14590"/>
                  <a:pt x="6658" y="14742"/>
                  <a:pt x="7265" y="14833"/>
                </a:cubicBezTo>
                <a:lnTo>
                  <a:pt x="7448" y="16383"/>
                </a:lnTo>
                <a:lnTo>
                  <a:pt x="8937" y="16383"/>
                </a:lnTo>
                <a:lnTo>
                  <a:pt x="9150" y="14833"/>
                </a:lnTo>
                <a:cubicBezTo>
                  <a:pt x="9758" y="14742"/>
                  <a:pt x="10335" y="14590"/>
                  <a:pt x="10883" y="14347"/>
                </a:cubicBezTo>
                <a:lnTo>
                  <a:pt x="11855" y="15563"/>
                </a:lnTo>
                <a:lnTo>
                  <a:pt x="13101" y="14803"/>
                </a:lnTo>
                <a:lnTo>
                  <a:pt x="12494" y="13374"/>
                </a:lnTo>
                <a:cubicBezTo>
                  <a:pt x="12828" y="13101"/>
                  <a:pt x="13132" y="12766"/>
                  <a:pt x="13405" y="12432"/>
                </a:cubicBezTo>
                <a:lnTo>
                  <a:pt x="14834" y="13070"/>
                </a:lnTo>
                <a:lnTo>
                  <a:pt x="15594" y="11794"/>
                </a:lnTo>
                <a:lnTo>
                  <a:pt x="14378" y="10821"/>
                </a:lnTo>
                <a:cubicBezTo>
                  <a:pt x="14591" y="10304"/>
                  <a:pt x="14743" y="9727"/>
                  <a:pt x="14834" y="9149"/>
                </a:cubicBezTo>
                <a:lnTo>
                  <a:pt x="16384" y="8936"/>
                </a:lnTo>
                <a:lnTo>
                  <a:pt x="16384" y="7477"/>
                </a:lnTo>
                <a:lnTo>
                  <a:pt x="14834" y="7265"/>
                </a:lnTo>
                <a:cubicBezTo>
                  <a:pt x="14743" y="6657"/>
                  <a:pt x="14591" y="6079"/>
                  <a:pt x="14348" y="5532"/>
                </a:cubicBezTo>
                <a:lnTo>
                  <a:pt x="15563" y="4529"/>
                </a:lnTo>
                <a:lnTo>
                  <a:pt x="14804" y="3283"/>
                </a:lnTo>
                <a:lnTo>
                  <a:pt x="13345" y="3921"/>
                </a:lnTo>
                <a:cubicBezTo>
                  <a:pt x="13071" y="3587"/>
                  <a:pt x="12767" y="3283"/>
                  <a:pt x="12433" y="3009"/>
                </a:cubicBezTo>
                <a:lnTo>
                  <a:pt x="13041" y="1550"/>
                </a:lnTo>
                <a:lnTo>
                  <a:pt x="11794" y="790"/>
                </a:lnTo>
                <a:lnTo>
                  <a:pt x="10822" y="2037"/>
                </a:lnTo>
                <a:cubicBezTo>
                  <a:pt x="10275" y="1793"/>
                  <a:pt x="9728" y="1641"/>
                  <a:pt x="9150" y="1581"/>
                </a:cubicBezTo>
                <a:lnTo>
                  <a:pt x="8937" y="0"/>
                </a:lnTo>
                <a:close/>
              </a:path>
            </a:pathLst>
          </a:custGeom>
          <a:solidFill>
            <a:schemeClr val="accent1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20" name="Google Shape;520;p11"/>
          <p:cNvGrpSpPr/>
          <p:nvPr/>
        </p:nvGrpSpPr>
        <p:grpSpPr>
          <a:xfrm rot="-462721">
            <a:off x="170285" y="283208"/>
            <a:ext cx="1461530" cy="242676"/>
            <a:chOff x="6822350" y="4172650"/>
            <a:chExt cx="1878824" cy="366778"/>
          </a:xfrm>
        </p:grpSpPr>
        <p:sp>
          <p:nvSpPr>
            <p:cNvPr id="521" name="Google Shape;521;p11"/>
            <p:cNvSpPr/>
            <p:nvPr/>
          </p:nvSpPr>
          <p:spPr>
            <a:xfrm>
              <a:off x="6822350" y="4172650"/>
              <a:ext cx="1878824" cy="366778"/>
            </a:xfrm>
            <a:custGeom>
              <a:rect b="b" l="l" r="r" t="t"/>
              <a:pathLst>
                <a:path extrusionOk="0" h="9150" w="46871">
                  <a:moveTo>
                    <a:pt x="4560" y="1"/>
                  </a:moveTo>
                  <a:cubicBezTo>
                    <a:pt x="2068" y="1"/>
                    <a:pt x="1" y="2037"/>
                    <a:pt x="1" y="4560"/>
                  </a:cubicBezTo>
                  <a:lnTo>
                    <a:pt x="1" y="4590"/>
                  </a:lnTo>
                  <a:cubicBezTo>
                    <a:pt x="1" y="7083"/>
                    <a:pt x="2068" y="9150"/>
                    <a:pt x="4560" y="9150"/>
                  </a:cubicBezTo>
                  <a:lnTo>
                    <a:pt x="42311" y="9150"/>
                  </a:lnTo>
                  <a:cubicBezTo>
                    <a:pt x="44804" y="9150"/>
                    <a:pt x="46871" y="7083"/>
                    <a:pt x="46871" y="4590"/>
                  </a:cubicBezTo>
                  <a:lnTo>
                    <a:pt x="46871" y="4560"/>
                  </a:lnTo>
                  <a:cubicBezTo>
                    <a:pt x="46871" y="2037"/>
                    <a:pt x="44804" y="1"/>
                    <a:pt x="42311" y="1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11"/>
            <p:cNvSpPr/>
            <p:nvPr/>
          </p:nvSpPr>
          <p:spPr>
            <a:xfrm>
              <a:off x="7008783" y="4236024"/>
              <a:ext cx="244919" cy="223394"/>
            </a:xfrm>
            <a:custGeom>
              <a:rect b="b" l="l" r="r" t="t"/>
              <a:pathLst>
                <a:path extrusionOk="0" h="5573" w="6110">
                  <a:moveTo>
                    <a:pt x="3055" y="0"/>
                  </a:moveTo>
                  <a:cubicBezTo>
                    <a:pt x="2895" y="0"/>
                    <a:pt x="2736" y="91"/>
                    <a:pt x="2675" y="274"/>
                  </a:cubicBezTo>
                  <a:lnTo>
                    <a:pt x="2280" y="1581"/>
                  </a:lnTo>
                  <a:cubicBezTo>
                    <a:pt x="2219" y="1733"/>
                    <a:pt x="2067" y="1824"/>
                    <a:pt x="1915" y="1824"/>
                  </a:cubicBezTo>
                  <a:lnTo>
                    <a:pt x="547" y="1824"/>
                  </a:lnTo>
                  <a:cubicBezTo>
                    <a:pt x="152" y="1824"/>
                    <a:pt x="0" y="2310"/>
                    <a:pt x="304" y="2523"/>
                  </a:cubicBezTo>
                  <a:lnTo>
                    <a:pt x="1398" y="3344"/>
                  </a:lnTo>
                  <a:cubicBezTo>
                    <a:pt x="1550" y="3435"/>
                    <a:pt x="1611" y="3617"/>
                    <a:pt x="1550" y="3769"/>
                  </a:cubicBezTo>
                  <a:lnTo>
                    <a:pt x="1125" y="5046"/>
                  </a:lnTo>
                  <a:cubicBezTo>
                    <a:pt x="1031" y="5327"/>
                    <a:pt x="1263" y="5572"/>
                    <a:pt x="1513" y="5572"/>
                  </a:cubicBezTo>
                  <a:cubicBezTo>
                    <a:pt x="1587" y="5572"/>
                    <a:pt x="1663" y="5551"/>
                    <a:pt x="1733" y="5502"/>
                  </a:cubicBezTo>
                  <a:lnTo>
                    <a:pt x="2827" y="4681"/>
                  </a:lnTo>
                  <a:cubicBezTo>
                    <a:pt x="2888" y="4636"/>
                    <a:pt x="2964" y="4613"/>
                    <a:pt x="3044" y="4613"/>
                  </a:cubicBezTo>
                  <a:cubicBezTo>
                    <a:pt x="3123" y="4613"/>
                    <a:pt x="3207" y="4636"/>
                    <a:pt x="3283" y="4681"/>
                  </a:cubicBezTo>
                  <a:lnTo>
                    <a:pt x="4377" y="5502"/>
                  </a:lnTo>
                  <a:cubicBezTo>
                    <a:pt x="4447" y="5551"/>
                    <a:pt x="4523" y="5572"/>
                    <a:pt x="4597" y="5572"/>
                  </a:cubicBezTo>
                  <a:cubicBezTo>
                    <a:pt x="4847" y="5572"/>
                    <a:pt x="5079" y="5327"/>
                    <a:pt x="4985" y="5046"/>
                  </a:cubicBezTo>
                  <a:lnTo>
                    <a:pt x="4560" y="3769"/>
                  </a:lnTo>
                  <a:cubicBezTo>
                    <a:pt x="4499" y="3617"/>
                    <a:pt x="4560" y="3435"/>
                    <a:pt x="4711" y="3344"/>
                  </a:cubicBezTo>
                  <a:lnTo>
                    <a:pt x="5806" y="2523"/>
                  </a:lnTo>
                  <a:cubicBezTo>
                    <a:pt x="6110" y="2310"/>
                    <a:pt x="5958" y="1824"/>
                    <a:pt x="5563" y="1824"/>
                  </a:cubicBezTo>
                  <a:lnTo>
                    <a:pt x="4195" y="1824"/>
                  </a:lnTo>
                  <a:cubicBezTo>
                    <a:pt x="4043" y="1824"/>
                    <a:pt x="3891" y="1733"/>
                    <a:pt x="3830" y="1581"/>
                  </a:cubicBezTo>
                  <a:lnTo>
                    <a:pt x="3435" y="274"/>
                  </a:lnTo>
                  <a:cubicBezTo>
                    <a:pt x="3374" y="91"/>
                    <a:pt x="3214" y="0"/>
                    <a:pt x="3055" y="0"/>
                  </a:cubicBezTo>
                  <a:close/>
                </a:path>
              </a:pathLst>
            </a:custGeom>
            <a:solidFill>
              <a:srgbClr val="F8BC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11"/>
            <p:cNvSpPr/>
            <p:nvPr/>
          </p:nvSpPr>
          <p:spPr>
            <a:xfrm>
              <a:off x="7324328" y="4236024"/>
              <a:ext cx="243717" cy="223394"/>
            </a:xfrm>
            <a:custGeom>
              <a:rect b="b" l="l" r="r" t="t"/>
              <a:pathLst>
                <a:path extrusionOk="0" h="5573" w="6080">
                  <a:moveTo>
                    <a:pt x="3040" y="0"/>
                  </a:moveTo>
                  <a:cubicBezTo>
                    <a:pt x="2888" y="0"/>
                    <a:pt x="2736" y="91"/>
                    <a:pt x="2675" y="274"/>
                  </a:cubicBezTo>
                  <a:lnTo>
                    <a:pt x="2250" y="1581"/>
                  </a:lnTo>
                  <a:cubicBezTo>
                    <a:pt x="2220" y="1733"/>
                    <a:pt x="2068" y="1824"/>
                    <a:pt x="1885" y="1824"/>
                  </a:cubicBezTo>
                  <a:lnTo>
                    <a:pt x="517" y="1824"/>
                  </a:lnTo>
                  <a:cubicBezTo>
                    <a:pt x="153" y="1824"/>
                    <a:pt x="1" y="2310"/>
                    <a:pt x="305" y="2523"/>
                  </a:cubicBezTo>
                  <a:lnTo>
                    <a:pt x="1399" y="3344"/>
                  </a:lnTo>
                  <a:cubicBezTo>
                    <a:pt x="1551" y="3435"/>
                    <a:pt x="1581" y="3617"/>
                    <a:pt x="1551" y="3769"/>
                  </a:cubicBezTo>
                  <a:lnTo>
                    <a:pt x="1125" y="5046"/>
                  </a:lnTo>
                  <a:cubicBezTo>
                    <a:pt x="1032" y="5327"/>
                    <a:pt x="1263" y="5572"/>
                    <a:pt x="1513" y="5572"/>
                  </a:cubicBezTo>
                  <a:cubicBezTo>
                    <a:pt x="1588" y="5572"/>
                    <a:pt x="1664" y="5551"/>
                    <a:pt x="1733" y="5502"/>
                  </a:cubicBezTo>
                  <a:lnTo>
                    <a:pt x="2827" y="4681"/>
                  </a:lnTo>
                  <a:cubicBezTo>
                    <a:pt x="2888" y="4636"/>
                    <a:pt x="2964" y="4613"/>
                    <a:pt x="3044" y="4613"/>
                  </a:cubicBezTo>
                  <a:cubicBezTo>
                    <a:pt x="3124" y="4613"/>
                    <a:pt x="3207" y="4636"/>
                    <a:pt x="3283" y="4681"/>
                  </a:cubicBezTo>
                  <a:lnTo>
                    <a:pt x="4378" y="5502"/>
                  </a:lnTo>
                  <a:cubicBezTo>
                    <a:pt x="4447" y="5551"/>
                    <a:pt x="4522" y="5572"/>
                    <a:pt x="4594" y="5572"/>
                  </a:cubicBezTo>
                  <a:cubicBezTo>
                    <a:pt x="4835" y="5572"/>
                    <a:pt x="5049" y="5327"/>
                    <a:pt x="4955" y="5046"/>
                  </a:cubicBezTo>
                  <a:lnTo>
                    <a:pt x="4560" y="3769"/>
                  </a:lnTo>
                  <a:cubicBezTo>
                    <a:pt x="4499" y="3617"/>
                    <a:pt x="4560" y="3435"/>
                    <a:pt x="4682" y="3344"/>
                  </a:cubicBezTo>
                  <a:lnTo>
                    <a:pt x="5776" y="2523"/>
                  </a:lnTo>
                  <a:cubicBezTo>
                    <a:pt x="6080" y="2310"/>
                    <a:pt x="5928" y="1824"/>
                    <a:pt x="5563" y="1824"/>
                  </a:cubicBezTo>
                  <a:lnTo>
                    <a:pt x="4195" y="1824"/>
                  </a:lnTo>
                  <a:cubicBezTo>
                    <a:pt x="4043" y="1824"/>
                    <a:pt x="3891" y="1733"/>
                    <a:pt x="3830" y="1581"/>
                  </a:cubicBezTo>
                  <a:lnTo>
                    <a:pt x="3405" y="274"/>
                  </a:lnTo>
                  <a:cubicBezTo>
                    <a:pt x="3344" y="91"/>
                    <a:pt x="3192" y="0"/>
                    <a:pt x="3040" y="0"/>
                  </a:cubicBezTo>
                  <a:close/>
                </a:path>
              </a:pathLst>
            </a:custGeom>
            <a:solidFill>
              <a:srgbClr val="F8BC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p11"/>
            <p:cNvSpPr/>
            <p:nvPr/>
          </p:nvSpPr>
          <p:spPr>
            <a:xfrm>
              <a:off x="7639913" y="4236024"/>
              <a:ext cx="243717" cy="223394"/>
            </a:xfrm>
            <a:custGeom>
              <a:rect b="b" l="l" r="r" t="t"/>
              <a:pathLst>
                <a:path extrusionOk="0" h="5573" w="6080">
                  <a:moveTo>
                    <a:pt x="3040" y="0"/>
                  </a:moveTo>
                  <a:cubicBezTo>
                    <a:pt x="2888" y="0"/>
                    <a:pt x="2736" y="91"/>
                    <a:pt x="2675" y="274"/>
                  </a:cubicBezTo>
                  <a:lnTo>
                    <a:pt x="2249" y="1581"/>
                  </a:lnTo>
                  <a:cubicBezTo>
                    <a:pt x="2189" y="1733"/>
                    <a:pt x="2037" y="1824"/>
                    <a:pt x="1885" y="1824"/>
                  </a:cubicBezTo>
                  <a:lnTo>
                    <a:pt x="517" y="1824"/>
                  </a:lnTo>
                  <a:cubicBezTo>
                    <a:pt x="152" y="1824"/>
                    <a:pt x="0" y="2310"/>
                    <a:pt x="304" y="2523"/>
                  </a:cubicBezTo>
                  <a:lnTo>
                    <a:pt x="1398" y="3344"/>
                  </a:lnTo>
                  <a:cubicBezTo>
                    <a:pt x="1520" y="3435"/>
                    <a:pt x="1581" y="3617"/>
                    <a:pt x="1520" y="3769"/>
                  </a:cubicBezTo>
                  <a:lnTo>
                    <a:pt x="1125" y="5046"/>
                  </a:lnTo>
                  <a:cubicBezTo>
                    <a:pt x="1031" y="5327"/>
                    <a:pt x="1244" y="5572"/>
                    <a:pt x="1486" y="5572"/>
                  </a:cubicBezTo>
                  <a:cubicBezTo>
                    <a:pt x="1558" y="5572"/>
                    <a:pt x="1633" y="5551"/>
                    <a:pt x="1702" y="5502"/>
                  </a:cubicBezTo>
                  <a:lnTo>
                    <a:pt x="2797" y="4681"/>
                  </a:lnTo>
                  <a:cubicBezTo>
                    <a:pt x="2873" y="4636"/>
                    <a:pt x="2956" y="4613"/>
                    <a:pt x="3036" y="4613"/>
                  </a:cubicBezTo>
                  <a:cubicBezTo>
                    <a:pt x="3116" y="4613"/>
                    <a:pt x="3192" y="4636"/>
                    <a:pt x="3252" y="4681"/>
                  </a:cubicBezTo>
                  <a:lnTo>
                    <a:pt x="4377" y="5502"/>
                  </a:lnTo>
                  <a:cubicBezTo>
                    <a:pt x="4447" y="5551"/>
                    <a:pt x="4521" y="5572"/>
                    <a:pt x="4593" y="5572"/>
                  </a:cubicBezTo>
                  <a:cubicBezTo>
                    <a:pt x="4835" y="5572"/>
                    <a:pt x="5048" y="5327"/>
                    <a:pt x="4955" y="5046"/>
                  </a:cubicBezTo>
                  <a:lnTo>
                    <a:pt x="4529" y="3769"/>
                  </a:lnTo>
                  <a:cubicBezTo>
                    <a:pt x="4499" y="3617"/>
                    <a:pt x="4559" y="3435"/>
                    <a:pt x="4681" y="3344"/>
                  </a:cubicBezTo>
                  <a:lnTo>
                    <a:pt x="5775" y="2523"/>
                  </a:lnTo>
                  <a:cubicBezTo>
                    <a:pt x="6079" y="2310"/>
                    <a:pt x="5927" y="1824"/>
                    <a:pt x="5563" y="1824"/>
                  </a:cubicBezTo>
                  <a:lnTo>
                    <a:pt x="4195" y="1824"/>
                  </a:lnTo>
                  <a:cubicBezTo>
                    <a:pt x="4012" y="1824"/>
                    <a:pt x="3891" y="1733"/>
                    <a:pt x="3830" y="1581"/>
                  </a:cubicBezTo>
                  <a:lnTo>
                    <a:pt x="3404" y="274"/>
                  </a:lnTo>
                  <a:cubicBezTo>
                    <a:pt x="3344" y="91"/>
                    <a:pt x="3192" y="0"/>
                    <a:pt x="3040" y="0"/>
                  </a:cubicBezTo>
                  <a:close/>
                </a:path>
              </a:pathLst>
            </a:custGeom>
            <a:solidFill>
              <a:srgbClr val="F8BC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p11"/>
            <p:cNvSpPr/>
            <p:nvPr/>
          </p:nvSpPr>
          <p:spPr>
            <a:xfrm>
              <a:off x="7954256" y="4236024"/>
              <a:ext cx="244919" cy="223394"/>
            </a:xfrm>
            <a:custGeom>
              <a:rect b="b" l="l" r="r" t="t"/>
              <a:pathLst>
                <a:path extrusionOk="0" h="5573" w="6110">
                  <a:moveTo>
                    <a:pt x="3059" y="0"/>
                  </a:moveTo>
                  <a:cubicBezTo>
                    <a:pt x="2903" y="0"/>
                    <a:pt x="2751" y="91"/>
                    <a:pt x="2705" y="274"/>
                  </a:cubicBezTo>
                  <a:lnTo>
                    <a:pt x="2280" y="1581"/>
                  </a:lnTo>
                  <a:cubicBezTo>
                    <a:pt x="2219" y="1733"/>
                    <a:pt x="2067" y="1824"/>
                    <a:pt x="1915" y="1824"/>
                  </a:cubicBezTo>
                  <a:lnTo>
                    <a:pt x="547" y="1824"/>
                  </a:lnTo>
                  <a:cubicBezTo>
                    <a:pt x="183" y="1824"/>
                    <a:pt x="0" y="2310"/>
                    <a:pt x="304" y="2523"/>
                  </a:cubicBezTo>
                  <a:lnTo>
                    <a:pt x="1429" y="3344"/>
                  </a:lnTo>
                  <a:cubicBezTo>
                    <a:pt x="1550" y="3435"/>
                    <a:pt x="1611" y="3617"/>
                    <a:pt x="1550" y="3769"/>
                  </a:cubicBezTo>
                  <a:lnTo>
                    <a:pt x="1125" y="5046"/>
                  </a:lnTo>
                  <a:cubicBezTo>
                    <a:pt x="1055" y="5327"/>
                    <a:pt x="1273" y="5572"/>
                    <a:pt x="1517" y="5572"/>
                  </a:cubicBezTo>
                  <a:cubicBezTo>
                    <a:pt x="1589" y="5572"/>
                    <a:pt x="1663" y="5551"/>
                    <a:pt x="1733" y="5502"/>
                  </a:cubicBezTo>
                  <a:lnTo>
                    <a:pt x="2827" y="4681"/>
                  </a:lnTo>
                  <a:cubicBezTo>
                    <a:pt x="2903" y="4636"/>
                    <a:pt x="2987" y="4613"/>
                    <a:pt x="3066" y="4613"/>
                  </a:cubicBezTo>
                  <a:cubicBezTo>
                    <a:pt x="3146" y="4613"/>
                    <a:pt x="3222" y="4636"/>
                    <a:pt x="3283" y="4681"/>
                  </a:cubicBezTo>
                  <a:lnTo>
                    <a:pt x="4377" y="5502"/>
                  </a:lnTo>
                  <a:cubicBezTo>
                    <a:pt x="4447" y="5551"/>
                    <a:pt x="4523" y="5572"/>
                    <a:pt x="4597" y="5572"/>
                  </a:cubicBezTo>
                  <a:cubicBezTo>
                    <a:pt x="4847" y="5572"/>
                    <a:pt x="5079" y="5327"/>
                    <a:pt x="4985" y="5046"/>
                  </a:cubicBezTo>
                  <a:lnTo>
                    <a:pt x="4560" y="3769"/>
                  </a:lnTo>
                  <a:cubicBezTo>
                    <a:pt x="4499" y="3617"/>
                    <a:pt x="4560" y="3435"/>
                    <a:pt x="4712" y="3344"/>
                  </a:cubicBezTo>
                  <a:lnTo>
                    <a:pt x="5806" y="2523"/>
                  </a:lnTo>
                  <a:cubicBezTo>
                    <a:pt x="6110" y="2310"/>
                    <a:pt x="5958" y="1824"/>
                    <a:pt x="5563" y="1824"/>
                  </a:cubicBezTo>
                  <a:lnTo>
                    <a:pt x="4225" y="1824"/>
                  </a:lnTo>
                  <a:cubicBezTo>
                    <a:pt x="4043" y="1824"/>
                    <a:pt x="3891" y="1733"/>
                    <a:pt x="3830" y="1581"/>
                  </a:cubicBezTo>
                  <a:lnTo>
                    <a:pt x="3435" y="274"/>
                  </a:lnTo>
                  <a:cubicBezTo>
                    <a:pt x="3374" y="91"/>
                    <a:pt x="3215" y="0"/>
                    <a:pt x="3059" y="0"/>
                  </a:cubicBezTo>
                  <a:close/>
                </a:path>
              </a:pathLst>
            </a:custGeom>
            <a:solidFill>
              <a:srgbClr val="F8BC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11"/>
            <p:cNvSpPr/>
            <p:nvPr/>
          </p:nvSpPr>
          <p:spPr>
            <a:xfrm>
              <a:off x="8269801" y="4236024"/>
              <a:ext cx="244959" cy="223394"/>
            </a:xfrm>
            <a:custGeom>
              <a:rect b="b" l="l" r="r" t="t"/>
              <a:pathLst>
                <a:path extrusionOk="0" h="5573" w="6111">
                  <a:moveTo>
                    <a:pt x="3052" y="0"/>
                  </a:moveTo>
                  <a:cubicBezTo>
                    <a:pt x="2896" y="0"/>
                    <a:pt x="2736" y="91"/>
                    <a:pt x="2676" y="274"/>
                  </a:cubicBezTo>
                  <a:lnTo>
                    <a:pt x="2280" y="1581"/>
                  </a:lnTo>
                  <a:cubicBezTo>
                    <a:pt x="2220" y="1733"/>
                    <a:pt x="2068" y="1824"/>
                    <a:pt x="1885" y="1824"/>
                  </a:cubicBezTo>
                  <a:lnTo>
                    <a:pt x="548" y="1824"/>
                  </a:lnTo>
                  <a:cubicBezTo>
                    <a:pt x="153" y="1824"/>
                    <a:pt x="1" y="2310"/>
                    <a:pt x="305" y="2523"/>
                  </a:cubicBezTo>
                  <a:lnTo>
                    <a:pt x="1399" y="3344"/>
                  </a:lnTo>
                  <a:cubicBezTo>
                    <a:pt x="1551" y="3435"/>
                    <a:pt x="1612" y="3617"/>
                    <a:pt x="1551" y="3769"/>
                  </a:cubicBezTo>
                  <a:lnTo>
                    <a:pt x="1125" y="5046"/>
                  </a:lnTo>
                  <a:cubicBezTo>
                    <a:pt x="1032" y="5327"/>
                    <a:pt x="1263" y="5572"/>
                    <a:pt x="1513" y="5572"/>
                  </a:cubicBezTo>
                  <a:cubicBezTo>
                    <a:pt x="1588" y="5572"/>
                    <a:pt x="1664" y="5551"/>
                    <a:pt x="1733" y="5502"/>
                  </a:cubicBezTo>
                  <a:lnTo>
                    <a:pt x="2828" y="4681"/>
                  </a:lnTo>
                  <a:cubicBezTo>
                    <a:pt x="2888" y="4636"/>
                    <a:pt x="2964" y="4613"/>
                    <a:pt x="3044" y="4613"/>
                  </a:cubicBezTo>
                  <a:cubicBezTo>
                    <a:pt x="3124" y="4613"/>
                    <a:pt x="3207" y="4636"/>
                    <a:pt x="3283" y="4681"/>
                  </a:cubicBezTo>
                  <a:lnTo>
                    <a:pt x="4378" y="5502"/>
                  </a:lnTo>
                  <a:cubicBezTo>
                    <a:pt x="4447" y="5551"/>
                    <a:pt x="4523" y="5572"/>
                    <a:pt x="4598" y="5572"/>
                  </a:cubicBezTo>
                  <a:cubicBezTo>
                    <a:pt x="4848" y="5572"/>
                    <a:pt x="5079" y="5327"/>
                    <a:pt x="4986" y="5046"/>
                  </a:cubicBezTo>
                  <a:lnTo>
                    <a:pt x="4560" y="3769"/>
                  </a:lnTo>
                  <a:cubicBezTo>
                    <a:pt x="4499" y="3617"/>
                    <a:pt x="4560" y="3435"/>
                    <a:pt x="4712" y="3344"/>
                  </a:cubicBezTo>
                  <a:lnTo>
                    <a:pt x="5806" y="2523"/>
                  </a:lnTo>
                  <a:cubicBezTo>
                    <a:pt x="6110" y="2310"/>
                    <a:pt x="5958" y="1824"/>
                    <a:pt x="5563" y="1824"/>
                  </a:cubicBezTo>
                  <a:lnTo>
                    <a:pt x="4195" y="1824"/>
                  </a:lnTo>
                  <a:cubicBezTo>
                    <a:pt x="4043" y="1824"/>
                    <a:pt x="3891" y="1733"/>
                    <a:pt x="3831" y="1581"/>
                  </a:cubicBezTo>
                  <a:lnTo>
                    <a:pt x="3405" y="274"/>
                  </a:lnTo>
                  <a:cubicBezTo>
                    <a:pt x="3359" y="91"/>
                    <a:pt x="3207" y="0"/>
                    <a:pt x="3052" y="0"/>
                  </a:cubicBezTo>
                  <a:close/>
                </a:path>
              </a:pathLst>
            </a:custGeom>
            <a:solidFill>
              <a:srgbClr val="F8BC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27" name="Google Shape;527;p11"/>
          <p:cNvGrpSpPr/>
          <p:nvPr/>
        </p:nvGrpSpPr>
        <p:grpSpPr>
          <a:xfrm rot="2109178">
            <a:off x="8140603" y="196714"/>
            <a:ext cx="661795" cy="639857"/>
            <a:chOff x="6843802" y="2410602"/>
            <a:chExt cx="606177" cy="572387"/>
          </a:xfrm>
        </p:grpSpPr>
        <p:sp>
          <p:nvSpPr>
            <p:cNvPr id="528" name="Google Shape;528;p11"/>
            <p:cNvSpPr/>
            <p:nvPr/>
          </p:nvSpPr>
          <p:spPr>
            <a:xfrm rot="-882117">
              <a:off x="6893749" y="2467334"/>
              <a:ext cx="506283" cy="458923"/>
            </a:xfrm>
            <a:custGeom>
              <a:rect b="b" l="l" r="r" t="t"/>
              <a:pathLst>
                <a:path extrusionOk="0" h="15320" w="16901">
                  <a:moveTo>
                    <a:pt x="2615" y="0"/>
                  </a:moveTo>
                  <a:cubicBezTo>
                    <a:pt x="1186" y="0"/>
                    <a:pt x="0" y="1186"/>
                    <a:pt x="0" y="2645"/>
                  </a:cubicBezTo>
                  <a:lnTo>
                    <a:pt x="0" y="10152"/>
                  </a:lnTo>
                  <a:cubicBezTo>
                    <a:pt x="0" y="11611"/>
                    <a:pt x="1186" y="12797"/>
                    <a:pt x="2615" y="12797"/>
                  </a:cubicBezTo>
                  <a:lnTo>
                    <a:pt x="2645" y="15320"/>
                  </a:lnTo>
                  <a:lnTo>
                    <a:pt x="5198" y="12797"/>
                  </a:lnTo>
                  <a:lnTo>
                    <a:pt x="14256" y="12797"/>
                  </a:lnTo>
                  <a:cubicBezTo>
                    <a:pt x="15715" y="12797"/>
                    <a:pt x="16900" y="11611"/>
                    <a:pt x="16900" y="10183"/>
                  </a:cubicBezTo>
                  <a:lnTo>
                    <a:pt x="16900" y="2645"/>
                  </a:lnTo>
                  <a:cubicBezTo>
                    <a:pt x="16900" y="1186"/>
                    <a:pt x="15715" y="0"/>
                    <a:pt x="14256" y="0"/>
                  </a:cubicBezTo>
                  <a:close/>
                </a:path>
              </a:pathLst>
            </a:custGeom>
            <a:solidFill>
              <a:srgbClr val="E86C5E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11"/>
            <p:cNvSpPr/>
            <p:nvPr/>
          </p:nvSpPr>
          <p:spPr>
            <a:xfrm rot="-882117">
              <a:off x="7013384" y="2558478"/>
              <a:ext cx="252258" cy="224009"/>
            </a:xfrm>
            <a:custGeom>
              <a:rect b="b" l="l" r="r" t="t"/>
              <a:pathLst>
                <a:path extrusionOk="0" h="7478" w="8421">
                  <a:moveTo>
                    <a:pt x="2280" y="0"/>
                  </a:moveTo>
                  <a:cubicBezTo>
                    <a:pt x="1034" y="0"/>
                    <a:pt x="0" y="1003"/>
                    <a:pt x="0" y="2280"/>
                  </a:cubicBezTo>
                  <a:cubicBezTo>
                    <a:pt x="122" y="4681"/>
                    <a:pt x="4225" y="7478"/>
                    <a:pt x="4225" y="7478"/>
                  </a:cubicBezTo>
                  <a:cubicBezTo>
                    <a:pt x="4225" y="7478"/>
                    <a:pt x="8420" y="4742"/>
                    <a:pt x="8420" y="2280"/>
                  </a:cubicBezTo>
                  <a:cubicBezTo>
                    <a:pt x="8420" y="1003"/>
                    <a:pt x="7387" y="0"/>
                    <a:pt x="6140" y="0"/>
                  </a:cubicBezTo>
                  <a:cubicBezTo>
                    <a:pt x="5320" y="0"/>
                    <a:pt x="4621" y="426"/>
                    <a:pt x="4225" y="1064"/>
                  </a:cubicBezTo>
                  <a:cubicBezTo>
                    <a:pt x="3800" y="426"/>
                    <a:pt x="3101" y="0"/>
                    <a:pt x="22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0" name="Google Shape;530;p11"/>
          <p:cNvSpPr txBox="1"/>
          <p:nvPr/>
        </p:nvSpPr>
        <p:spPr>
          <a:xfrm>
            <a:off x="8654621" y="4697864"/>
            <a:ext cx="44897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12"/>
          <p:cNvSpPr/>
          <p:nvPr/>
        </p:nvSpPr>
        <p:spPr>
          <a:xfrm>
            <a:off x="2129168" y="1706784"/>
            <a:ext cx="4631923" cy="545090"/>
          </a:xfrm>
          <a:prstGeom prst="roundRect">
            <a:avLst>
              <a:gd fmla="val 21761" name="adj"/>
            </a:avLst>
          </a:prstGeom>
          <a:solidFill>
            <a:schemeClr val="accent1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p12"/>
          <p:cNvSpPr/>
          <p:nvPr/>
        </p:nvSpPr>
        <p:spPr>
          <a:xfrm>
            <a:off x="2116500" y="2503629"/>
            <a:ext cx="4644591" cy="556966"/>
          </a:xfrm>
          <a:prstGeom prst="roundRect">
            <a:avLst>
              <a:gd fmla="val 21761" name="adj"/>
            </a:avLst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p12"/>
          <p:cNvSpPr/>
          <p:nvPr/>
        </p:nvSpPr>
        <p:spPr>
          <a:xfrm>
            <a:off x="2195312" y="888402"/>
            <a:ext cx="4516646" cy="586252"/>
          </a:xfrm>
          <a:prstGeom prst="roundRect">
            <a:avLst>
              <a:gd fmla="val 21761" name="adj"/>
            </a:avLst>
          </a:prstGeom>
          <a:solidFill>
            <a:schemeClr val="lt1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8" name="Google Shape;538;p12"/>
          <p:cNvSpPr txBox="1"/>
          <p:nvPr>
            <p:ph type="title"/>
          </p:nvPr>
        </p:nvSpPr>
        <p:spPr>
          <a:xfrm>
            <a:off x="2296370" y="959928"/>
            <a:ext cx="4314528" cy="472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600"/>
              <a:t>Environmental variables</a:t>
            </a:r>
            <a:endParaRPr sz="1600"/>
          </a:p>
        </p:txBody>
      </p:sp>
      <p:sp>
        <p:nvSpPr>
          <p:cNvPr id="539" name="Google Shape;539;p12"/>
          <p:cNvSpPr txBox="1"/>
          <p:nvPr>
            <p:ph idx="3" type="title"/>
          </p:nvPr>
        </p:nvSpPr>
        <p:spPr>
          <a:xfrm>
            <a:off x="2244444" y="1808373"/>
            <a:ext cx="4467513" cy="37891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/>
              <a:t>Organizational variables</a:t>
            </a:r>
            <a:endParaRPr sz="1800"/>
          </a:p>
        </p:txBody>
      </p:sp>
      <p:sp>
        <p:nvSpPr>
          <p:cNvPr id="540" name="Google Shape;540;p12"/>
          <p:cNvSpPr/>
          <p:nvPr/>
        </p:nvSpPr>
        <p:spPr>
          <a:xfrm>
            <a:off x="2101661" y="3289834"/>
            <a:ext cx="4659430" cy="572976"/>
          </a:xfrm>
          <a:prstGeom prst="roundRect">
            <a:avLst>
              <a:gd fmla="val 21761" name="adj"/>
            </a:avLst>
          </a:prstGeom>
          <a:solidFill>
            <a:srgbClr val="244D5B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12"/>
          <p:cNvSpPr txBox="1"/>
          <p:nvPr/>
        </p:nvSpPr>
        <p:spPr>
          <a:xfrm>
            <a:off x="3187566" y="2571750"/>
            <a:ext cx="334776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Interpersonal variables</a:t>
            </a:r>
            <a:endParaRPr/>
          </a:p>
        </p:txBody>
      </p:sp>
      <p:sp>
        <p:nvSpPr>
          <p:cNvPr id="542" name="Google Shape;542;p12"/>
          <p:cNvSpPr txBox="1"/>
          <p:nvPr/>
        </p:nvSpPr>
        <p:spPr>
          <a:xfrm flipH="1">
            <a:off x="3248211" y="3391656"/>
            <a:ext cx="299976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Individual variables</a:t>
            </a:r>
            <a:endParaRPr/>
          </a:p>
        </p:txBody>
      </p:sp>
      <p:sp>
        <p:nvSpPr>
          <p:cNvPr id="543" name="Google Shape;543;p12"/>
          <p:cNvSpPr txBox="1"/>
          <p:nvPr/>
        </p:nvSpPr>
        <p:spPr>
          <a:xfrm>
            <a:off x="8649843" y="4795104"/>
            <a:ext cx="408079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13"/>
          <p:cNvSpPr/>
          <p:nvPr/>
        </p:nvSpPr>
        <p:spPr>
          <a:xfrm>
            <a:off x="363786" y="463609"/>
            <a:ext cx="3477103" cy="545580"/>
          </a:xfrm>
          <a:prstGeom prst="roundRect">
            <a:avLst>
              <a:gd fmla="val 21761" name="adj"/>
            </a:avLst>
          </a:prstGeom>
          <a:solidFill>
            <a:schemeClr val="accent1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9" name="Google Shape;549;p13"/>
          <p:cNvSpPr/>
          <p:nvPr/>
        </p:nvSpPr>
        <p:spPr>
          <a:xfrm>
            <a:off x="379965" y="2755494"/>
            <a:ext cx="3371967" cy="537823"/>
          </a:xfrm>
          <a:prstGeom prst="roundRect">
            <a:avLst>
              <a:gd fmla="val 21761" name="adj"/>
            </a:avLst>
          </a:prstGeom>
          <a:solidFill>
            <a:schemeClr val="lt1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0" name="Google Shape;550;p13"/>
          <p:cNvSpPr/>
          <p:nvPr/>
        </p:nvSpPr>
        <p:spPr>
          <a:xfrm>
            <a:off x="5385349" y="839026"/>
            <a:ext cx="3477103" cy="504527"/>
          </a:xfrm>
          <a:prstGeom prst="roundRect">
            <a:avLst>
              <a:gd fmla="val 21761" name="adj"/>
            </a:avLst>
          </a:prstGeom>
          <a:solidFill>
            <a:srgbClr val="91C2D3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1" name="Google Shape;551;p13"/>
          <p:cNvSpPr/>
          <p:nvPr/>
        </p:nvSpPr>
        <p:spPr>
          <a:xfrm>
            <a:off x="5316980" y="3352067"/>
            <a:ext cx="3333118" cy="506089"/>
          </a:xfrm>
          <a:prstGeom prst="roundRect">
            <a:avLst>
              <a:gd fmla="val 21761" name="adj"/>
            </a:avLst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2" name="Google Shape;552;p13"/>
          <p:cNvSpPr txBox="1"/>
          <p:nvPr>
            <p:ph idx="1" type="subTitle"/>
          </p:nvPr>
        </p:nvSpPr>
        <p:spPr>
          <a:xfrm>
            <a:off x="546489" y="520098"/>
            <a:ext cx="2954493" cy="4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/>
              <a:t>Environmental variables</a:t>
            </a:r>
            <a:endParaRPr sz="1800"/>
          </a:p>
        </p:txBody>
      </p:sp>
      <p:sp>
        <p:nvSpPr>
          <p:cNvPr id="553" name="Google Shape;553;p13"/>
          <p:cNvSpPr txBox="1"/>
          <p:nvPr>
            <p:ph idx="5" type="subTitle"/>
          </p:nvPr>
        </p:nvSpPr>
        <p:spPr>
          <a:xfrm>
            <a:off x="5093590" y="3417857"/>
            <a:ext cx="3643089" cy="4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/>
              <a:t>individual variables</a:t>
            </a:r>
            <a:endParaRPr sz="1800"/>
          </a:p>
        </p:txBody>
      </p:sp>
      <p:sp>
        <p:nvSpPr>
          <p:cNvPr id="554" name="Google Shape;554;p13"/>
          <p:cNvSpPr txBox="1"/>
          <p:nvPr>
            <p:ph idx="6" type="subTitle"/>
          </p:nvPr>
        </p:nvSpPr>
        <p:spPr>
          <a:xfrm>
            <a:off x="4735456" y="4305471"/>
            <a:ext cx="4496167" cy="4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People have their own motives, perceptions, and market knowledge while making a purchase decision. The decision is also affected by variables such as age, income, occupation, and risk perception</a:t>
            </a:r>
            <a:r>
              <a:rPr lang="en-US" sz="1200"/>
              <a:t>.</a:t>
            </a:r>
            <a:endParaRPr sz="1200"/>
          </a:p>
        </p:txBody>
      </p:sp>
      <p:sp>
        <p:nvSpPr>
          <p:cNvPr id="555" name="Google Shape;555;p13"/>
          <p:cNvSpPr txBox="1"/>
          <p:nvPr>
            <p:ph idx="2" type="subTitle"/>
          </p:nvPr>
        </p:nvSpPr>
        <p:spPr>
          <a:xfrm>
            <a:off x="433573" y="1316609"/>
            <a:ext cx="2954493" cy="4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Such as the economy, technology and culture, the decline and rise of the dollar, and the country's crises</a:t>
            </a:r>
            <a:endParaRPr/>
          </a:p>
        </p:txBody>
      </p:sp>
      <p:sp>
        <p:nvSpPr>
          <p:cNvPr id="556" name="Google Shape;556;p13"/>
          <p:cNvSpPr txBox="1"/>
          <p:nvPr>
            <p:ph idx="3" type="subTitle"/>
          </p:nvPr>
        </p:nvSpPr>
        <p:spPr>
          <a:xfrm>
            <a:off x="-195741" y="2818605"/>
            <a:ext cx="4491017" cy="4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/>
              <a:t>Interpersonal variables</a:t>
            </a:r>
            <a:endParaRPr sz="1800"/>
          </a:p>
        </p:txBody>
      </p:sp>
      <p:sp>
        <p:nvSpPr>
          <p:cNvPr id="557" name="Google Shape;557;p13"/>
          <p:cNvSpPr txBox="1"/>
          <p:nvPr>
            <p:ph idx="4" type="subTitle"/>
          </p:nvPr>
        </p:nvSpPr>
        <p:spPr>
          <a:xfrm>
            <a:off x="407321" y="3623657"/>
            <a:ext cx="3232391" cy="4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That is, knowing who exercises the most power and who will be able to persuade others to agree with his point of view.</a:t>
            </a:r>
            <a:endParaRPr/>
          </a:p>
        </p:txBody>
      </p:sp>
      <p:sp>
        <p:nvSpPr>
          <p:cNvPr id="558" name="Google Shape;558;p13"/>
          <p:cNvSpPr txBox="1"/>
          <p:nvPr>
            <p:ph idx="9" type="subTitle"/>
          </p:nvPr>
        </p:nvSpPr>
        <p:spPr>
          <a:xfrm>
            <a:off x="5687686" y="936833"/>
            <a:ext cx="2991480" cy="3535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/>
              <a:t>organizational variables</a:t>
            </a:r>
            <a:endParaRPr sz="1800"/>
          </a:p>
        </p:txBody>
      </p:sp>
      <p:sp>
        <p:nvSpPr>
          <p:cNvPr id="559" name="Google Shape;559;p13"/>
          <p:cNvSpPr txBox="1"/>
          <p:nvPr>
            <p:ph idx="13" type="subTitle"/>
          </p:nvPr>
        </p:nvSpPr>
        <p:spPr>
          <a:xfrm>
            <a:off x="4735456" y="1554010"/>
            <a:ext cx="4429991" cy="121073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Such as people and organizations that have values   that affect the way they work. For example, some organizations rely on high-quality products for manufacturing, and the procurement </a:t>
            </a:r>
            <a:r>
              <a:rPr lang="en-US" sz="1200"/>
              <a:t>process</a:t>
            </a:r>
            <a:r>
              <a:rPr lang="en-US"/>
              <a:t> includes most of the discussions about quality.</a:t>
            </a:r>
            <a:endParaRPr/>
          </a:p>
        </p:txBody>
      </p:sp>
      <p:grpSp>
        <p:nvGrpSpPr>
          <p:cNvPr id="560" name="Google Shape;560;p13"/>
          <p:cNvGrpSpPr/>
          <p:nvPr/>
        </p:nvGrpSpPr>
        <p:grpSpPr>
          <a:xfrm rot="533399">
            <a:off x="8226502" y="51682"/>
            <a:ext cx="719986" cy="556175"/>
            <a:chOff x="6843802" y="2410602"/>
            <a:chExt cx="606177" cy="572387"/>
          </a:xfrm>
        </p:grpSpPr>
        <p:sp>
          <p:nvSpPr>
            <p:cNvPr id="561" name="Google Shape;561;p13"/>
            <p:cNvSpPr/>
            <p:nvPr/>
          </p:nvSpPr>
          <p:spPr>
            <a:xfrm rot="-882117">
              <a:off x="6893749" y="2467334"/>
              <a:ext cx="506283" cy="458923"/>
            </a:xfrm>
            <a:custGeom>
              <a:rect b="b" l="l" r="r" t="t"/>
              <a:pathLst>
                <a:path extrusionOk="0" h="15320" w="16901">
                  <a:moveTo>
                    <a:pt x="2615" y="0"/>
                  </a:moveTo>
                  <a:cubicBezTo>
                    <a:pt x="1186" y="0"/>
                    <a:pt x="0" y="1186"/>
                    <a:pt x="0" y="2645"/>
                  </a:cubicBezTo>
                  <a:lnTo>
                    <a:pt x="0" y="10152"/>
                  </a:lnTo>
                  <a:cubicBezTo>
                    <a:pt x="0" y="11611"/>
                    <a:pt x="1186" y="12797"/>
                    <a:pt x="2615" y="12797"/>
                  </a:cubicBezTo>
                  <a:lnTo>
                    <a:pt x="2645" y="15320"/>
                  </a:lnTo>
                  <a:lnTo>
                    <a:pt x="5198" y="12797"/>
                  </a:lnTo>
                  <a:lnTo>
                    <a:pt x="14256" y="12797"/>
                  </a:lnTo>
                  <a:cubicBezTo>
                    <a:pt x="15715" y="12797"/>
                    <a:pt x="16900" y="11611"/>
                    <a:pt x="16900" y="10183"/>
                  </a:cubicBezTo>
                  <a:lnTo>
                    <a:pt x="16900" y="2645"/>
                  </a:lnTo>
                  <a:cubicBezTo>
                    <a:pt x="16900" y="1186"/>
                    <a:pt x="15715" y="0"/>
                    <a:pt x="14256" y="0"/>
                  </a:cubicBezTo>
                  <a:close/>
                </a:path>
              </a:pathLst>
            </a:custGeom>
            <a:solidFill>
              <a:srgbClr val="E86C5E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" name="Google Shape;562;p13"/>
            <p:cNvSpPr/>
            <p:nvPr/>
          </p:nvSpPr>
          <p:spPr>
            <a:xfrm rot="-882117">
              <a:off x="7013384" y="2558478"/>
              <a:ext cx="252258" cy="224009"/>
            </a:xfrm>
            <a:custGeom>
              <a:rect b="b" l="l" r="r" t="t"/>
              <a:pathLst>
                <a:path extrusionOk="0" h="7478" w="8421">
                  <a:moveTo>
                    <a:pt x="2280" y="0"/>
                  </a:moveTo>
                  <a:cubicBezTo>
                    <a:pt x="1034" y="0"/>
                    <a:pt x="0" y="1003"/>
                    <a:pt x="0" y="2280"/>
                  </a:cubicBezTo>
                  <a:cubicBezTo>
                    <a:pt x="122" y="4681"/>
                    <a:pt x="4225" y="7478"/>
                    <a:pt x="4225" y="7478"/>
                  </a:cubicBezTo>
                  <a:cubicBezTo>
                    <a:pt x="4225" y="7478"/>
                    <a:pt x="8420" y="4742"/>
                    <a:pt x="8420" y="2280"/>
                  </a:cubicBezTo>
                  <a:cubicBezTo>
                    <a:pt x="8420" y="1003"/>
                    <a:pt x="7387" y="0"/>
                    <a:pt x="6140" y="0"/>
                  </a:cubicBezTo>
                  <a:cubicBezTo>
                    <a:pt x="5320" y="0"/>
                    <a:pt x="4621" y="426"/>
                    <a:pt x="4225" y="1064"/>
                  </a:cubicBezTo>
                  <a:cubicBezTo>
                    <a:pt x="3800" y="426"/>
                    <a:pt x="3101" y="0"/>
                    <a:pt x="22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3" name="Google Shape;563;p13"/>
          <p:cNvSpPr txBox="1"/>
          <p:nvPr/>
        </p:nvSpPr>
        <p:spPr>
          <a:xfrm flipH="1">
            <a:off x="8707993" y="4835723"/>
            <a:ext cx="52363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8" name="Google Shape;568;p14"/>
          <p:cNvPicPr preferRelativeResize="0"/>
          <p:nvPr/>
        </p:nvPicPr>
        <p:blipFill rotWithShape="1">
          <a:blip r:embed="rId3">
            <a:alphaModFix/>
          </a:blip>
          <a:srcRect b="0" l="42610" r="0" t="0"/>
          <a:stretch/>
        </p:blipFill>
        <p:spPr>
          <a:xfrm>
            <a:off x="4572062" y="40"/>
            <a:ext cx="4413240" cy="4163773"/>
          </a:xfrm>
          <a:prstGeom prst="ellipse">
            <a:avLst/>
          </a:prstGeom>
          <a:noFill/>
          <a:ln>
            <a:noFill/>
          </a:ln>
        </p:spPr>
      </p:pic>
      <p:sp>
        <p:nvSpPr>
          <p:cNvPr id="569" name="Google Shape;569;p14"/>
          <p:cNvSpPr txBox="1"/>
          <p:nvPr>
            <p:ph idx="1" type="body"/>
          </p:nvPr>
        </p:nvSpPr>
        <p:spPr>
          <a:xfrm>
            <a:off x="263257" y="2500338"/>
            <a:ext cx="4006461" cy="115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/>
              <a:t>Purchase decisions depend on a study carried out by the consumer to find the best product that meets his needs</a:t>
            </a:r>
            <a:endParaRPr sz="1600"/>
          </a:p>
        </p:txBody>
      </p:sp>
      <p:sp>
        <p:nvSpPr>
          <p:cNvPr id="570" name="Google Shape;570;p14"/>
          <p:cNvSpPr txBox="1"/>
          <p:nvPr>
            <p:ph type="title"/>
          </p:nvPr>
        </p:nvSpPr>
        <p:spPr>
          <a:xfrm>
            <a:off x="929853" y="1729819"/>
            <a:ext cx="3533823" cy="75103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en-US" sz="3200"/>
              <a:t>conclusion</a:t>
            </a:r>
            <a:endParaRPr sz="3200"/>
          </a:p>
        </p:txBody>
      </p:sp>
      <p:sp>
        <p:nvSpPr>
          <p:cNvPr id="571" name="Google Shape;571;p14"/>
          <p:cNvSpPr/>
          <p:nvPr/>
        </p:nvSpPr>
        <p:spPr>
          <a:xfrm>
            <a:off x="4572000" y="-19100"/>
            <a:ext cx="5247723" cy="5181781"/>
          </a:xfrm>
          <a:custGeom>
            <a:rect b="b" l="l" r="r" t="t"/>
            <a:pathLst>
              <a:path extrusionOk="0" h="101370" w="101371">
                <a:moveTo>
                  <a:pt x="50062" y="1"/>
                </a:moveTo>
                <a:lnTo>
                  <a:pt x="50062" y="396"/>
                </a:lnTo>
                <a:cubicBezTo>
                  <a:pt x="50306" y="396"/>
                  <a:pt x="50562" y="382"/>
                  <a:pt x="50814" y="382"/>
                </a:cubicBezTo>
                <a:cubicBezTo>
                  <a:pt x="50940" y="382"/>
                  <a:pt x="51065" y="386"/>
                  <a:pt x="51187" y="396"/>
                </a:cubicBezTo>
                <a:lnTo>
                  <a:pt x="51187" y="1"/>
                </a:lnTo>
                <a:close/>
                <a:moveTo>
                  <a:pt x="48907" y="31"/>
                </a:moveTo>
                <a:cubicBezTo>
                  <a:pt x="48543" y="31"/>
                  <a:pt x="48147" y="61"/>
                  <a:pt x="47783" y="92"/>
                </a:cubicBezTo>
                <a:lnTo>
                  <a:pt x="47783" y="457"/>
                </a:lnTo>
                <a:cubicBezTo>
                  <a:pt x="48178" y="426"/>
                  <a:pt x="48543" y="426"/>
                  <a:pt x="48938" y="396"/>
                </a:cubicBezTo>
                <a:lnTo>
                  <a:pt x="48907" y="31"/>
                </a:lnTo>
                <a:close/>
                <a:moveTo>
                  <a:pt x="52342" y="31"/>
                </a:moveTo>
                <a:lnTo>
                  <a:pt x="52342" y="396"/>
                </a:lnTo>
                <a:cubicBezTo>
                  <a:pt x="52707" y="426"/>
                  <a:pt x="53102" y="426"/>
                  <a:pt x="53467" y="457"/>
                </a:cubicBezTo>
                <a:lnTo>
                  <a:pt x="53497" y="61"/>
                </a:lnTo>
                <a:cubicBezTo>
                  <a:pt x="53102" y="61"/>
                  <a:pt x="52737" y="31"/>
                  <a:pt x="52342" y="31"/>
                </a:cubicBezTo>
                <a:close/>
                <a:moveTo>
                  <a:pt x="46628" y="153"/>
                </a:moveTo>
                <a:cubicBezTo>
                  <a:pt x="46263" y="183"/>
                  <a:pt x="45868" y="213"/>
                  <a:pt x="45503" y="274"/>
                </a:cubicBezTo>
                <a:lnTo>
                  <a:pt x="45533" y="639"/>
                </a:lnTo>
                <a:cubicBezTo>
                  <a:pt x="45898" y="609"/>
                  <a:pt x="46293" y="578"/>
                  <a:pt x="46658" y="548"/>
                </a:cubicBezTo>
                <a:lnTo>
                  <a:pt x="46628" y="153"/>
                </a:lnTo>
                <a:close/>
                <a:moveTo>
                  <a:pt x="54652" y="153"/>
                </a:moveTo>
                <a:lnTo>
                  <a:pt x="54622" y="548"/>
                </a:lnTo>
                <a:cubicBezTo>
                  <a:pt x="54986" y="548"/>
                  <a:pt x="55351" y="578"/>
                  <a:pt x="55746" y="639"/>
                </a:cubicBezTo>
                <a:lnTo>
                  <a:pt x="55777" y="244"/>
                </a:lnTo>
                <a:cubicBezTo>
                  <a:pt x="55412" y="213"/>
                  <a:pt x="55017" y="183"/>
                  <a:pt x="54652" y="153"/>
                </a:cubicBezTo>
                <a:close/>
                <a:moveTo>
                  <a:pt x="44348" y="396"/>
                </a:moveTo>
                <a:cubicBezTo>
                  <a:pt x="43983" y="426"/>
                  <a:pt x="43588" y="487"/>
                  <a:pt x="43223" y="548"/>
                </a:cubicBezTo>
                <a:lnTo>
                  <a:pt x="43284" y="913"/>
                </a:lnTo>
                <a:cubicBezTo>
                  <a:pt x="43649" y="882"/>
                  <a:pt x="44014" y="821"/>
                  <a:pt x="44409" y="761"/>
                </a:cubicBezTo>
                <a:lnTo>
                  <a:pt x="44348" y="396"/>
                </a:lnTo>
                <a:close/>
                <a:moveTo>
                  <a:pt x="56901" y="365"/>
                </a:moveTo>
                <a:lnTo>
                  <a:pt x="56871" y="761"/>
                </a:lnTo>
                <a:cubicBezTo>
                  <a:pt x="57236" y="791"/>
                  <a:pt x="57631" y="852"/>
                  <a:pt x="57996" y="913"/>
                </a:cubicBezTo>
                <a:lnTo>
                  <a:pt x="58056" y="517"/>
                </a:lnTo>
                <a:cubicBezTo>
                  <a:pt x="57661" y="487"/>
                  <a:pt x="57297" y="426"/>
                  <a:pt x="56901" y="365"/>
                </a:cubicBezTo>
                <a:close/>
                <a:moveTo>
                  <a:pt x="59181" y="700"/>
                </a:moveTo>
                <a:lnTo>
                  <a:pt x="59120" y="1095"/>
                </a:lnTo>
                <a:cubicBezTo>
                  <a:pt x="59485" y="1156"/>
                  <a:pt x="59880" y="1216"/>
                  <a:pt x="60245" y="1277"/>
                </a:cubicBezTo>
                <a:lnTo>
                  <a:pt x="60306" y="913"/>
                </a:lnTo>
                <a:cubicBezTo>
                  <a:pt x="59941" y="852"/>
                  <a:pt x="59546" y="761"/>
                  <a:pt x="59181" y="700"/>
                </a:cubicBezTo>
                <a:close/>
                <a:moveTo>
                  <a:pt x="42099" y="730"/>
                </a:moveTo>
                <a:cubicBezTo>
                  <a:pt x="41704" y="791"/>
                  <a:pt x="41339" y="852"/>
                  <a:pt x="40944" y="943"/>
                </a:cubicBezTo>
                <a:lnTo>
                  <a:pt x="41035" y="1308"/>
                </a:lnTo>
                <a:cubicBezTo>
                  <a:pt x="41400" y="1247"/>
                  <a:pt x="41764" y="1156"/>
                  <a:pt x="42160" y="1095"/>
                </a:cubicBezTo>
                <a:lnTo>
                  <a:pt x="42099" y="730"/>
                </a:lnTo>
                <a:close/>
                <a:moveTo>
                  <a:pt x="61430" y="1156"/>
                </a:moveTo>
                <a:lnTo>
                  <a:pt x="61339" y="1520"/>
                </a:lnTo>
                <a:cubicBezTo>
                  <a:pt x="61734" y="1581"/>
                  <a:pt x="62099" y="1672"/>
                  <a:pt x="62464" y="1764"/>
                </a:cubicBezTo>
                <a:lnTo>
                  <a:pt x="62555" y="1399"/>
                </a:lnTo>
                <a:cubicBezTo>
                  <a:pt x="62190" y="1308"/>
                  <a:pt x="61795" y="1216"/>
                  <a:pt x="61430" y="1156"/>
                </a:cubicBezTo>
                <a:close/>
                <a:moveTo>
                  <a:pt x="39819" y="1156"/>
                </a:moveTo>
                <a:cubicBezTo>
                  <a:pt x="39454" y="1247"/>
                  <a:pt x="39090" y="1338"/>
                  <a:pt x="38725" y="1429"/>
                </a:cubicBezTo>
                <a:lnTo>
                  <a:pt x="38816" y="1794"/>
                </a:lnTo>
                <a:cubicBezTo>
                  <a:pt x="39181" y="1703"/>
                  <a:pt x="39545" y="1612"/>
                  <a:pt x="39910" y="1551"/>
                </a:cubicBezTo>
                <a:lnTo>
                  <a:pt x="39819" y="1156"/>
                </a:lnTo>
                <a:close/>
                <a:moveTo>
                  <a:pt x="63680" y="1672"/>
                </a:moveTo>
                <a:lnTo>
                  <a:pt x="63558" y="2037"/>
                </a:lnTo>
                <a:cubicBezTo>
                  <a:pt x="63923" y="2128"/>
                  <a:pt x="64288" y="2250"/>
                  <a:pt x="64652" y="2341"/>
                </a:cubicBezTo>
                <a:lnTo>
                  <a:pt x="64774" y="1976"/>
                </a:lnTo>
                <a:cubicBezTo>
                  <a:pt x="64409" y="1885"/>
                  <a:pt x="64044" y="1764"/>
                  <a:pt x="63680" y="1672"/>
                </a:cubicBezTo>
                <a:close/>
                <a:moveTo>
                  <a:pt x="37600" y="1703"/>
                </a:moveTo>
                <a:cubicBezTo>
                  <a:pt x="37235" y="1794"/>
                  <a:pt x="36871" y="1916"/>
                  <a:pt x="36506" y="2007"/>
                </a:cubicBezTo>
                <a:lnTo>
                  <a:pt x="36597" y="2372"/>
                </a:lnTo>
                <a:cubicBezTo>
                  <a:pt x="36962" y="2280"/>
                  <a:pt x="37327" y="2159"/>
                  <a:pt x="37691" y="2068"/>
                </a:cubicBezTo>
                <a:lnTo>
                  <a:pt x="37600" y="1703"/>
                </a:lnTo>
                <a:close/>
                <a:moveTo>
                  <a:pt x="65868" y="2311"/>
                </a:moveTo>
                <a:lnTo>
                  <a:pt x="65747" y="2675"/>
                </a:lnTo>
                <a:cubicBezTo>
                  <a:pt x="66111" y="2797"/>
                  <a:pt x="66476" y="2919"/>
                  <a:pt x="66841" y="3040"/>
                </a:cubicBezTo>
                <a:lnTo>
                  <a:pt x="66962" y="2675"/>
                </a:lnTo>
                <a:cubicBezTo>
                  <a:pt x="66598" y="2554"/>
                  <a:pt x="66233" y="2432"/>
                  <a:pt x="65868" y="2311"/>
                </a:cubicBezTo>
                <a:close/>
                <a:moveTo>
                  <a:pt x="35412" y="2341"/>
                </a:moveTo>
                <a:cubicBezTo>
                  <a:pt x="35047" y="2463"/>
                  <a:pt x="34682" y="2584"/>
                  <a:pt x="34317" y="2706"/>
                </a:cubicBezTo>
                <a:lnTo>
                  <a:pt x="34439" y="3071"/>
                </a:lnTo>
                <a:cubicBezTo>
                  <a:pt x="34804" y="2949"/>
                  <a:pt x="35168" y="2827"/>
                  <a:pt x="35533" y="2706"/>
                </a:cubicBezTo>
                <a:lnTo>
                  <a:pt x="35412" y="2341"/>
                </a:lnTo>
                <a:close/>
                <a:moveTo>
                  <a:pt x="68026" y="3040"/>
                </a:moveTo>
                <a:lnTo>
                  <a:pt x="67905" y="3405"/>
                </a:lnTo>
                <a:cubicBezTo>
                  <a:pt x="68269" y="3527"/>
                  <a:pt x="68634" y="3679"/>
                  <a:pt x="68969" y="3800"/>
                </a:cubicBezTo>
                <a:lnTo>
                  <a:pt x="69120" y="3466"/>
                </a:lnTo>
                <a:cubicBezTo>
                  <a:pt x="68756" y="3314"/>
                  <a:pt x="68391" y="3192"/>
                  <a:pt x="68026" y="3040"/>
                </a:cubicBezTo>
                <a:close/>
                <a:moveTo>
                  <a:pt x="33254" y="3071"/>
                </a:moveTo>
                <a:cubicBezTo>
                  <a:pt x="32889" y="3223"/>
                  <a:pt x="32524" y="3344"/>
                  <a:pt x="32159" y="3496"/>
                </a:cubicBezTo>
                <a:lnTo>
                  <a:pt x="32311" y="3830"/>
                </a:lnTo>
                <a:cubicBezTo>
                  <a:pt x="32646" y="3709"/>
                  <a:pt x="33010" y="3587"/>
                  <a:pt x="33375" y="3435"/>
                </a:cubicBezTo>
                <a:lnTo>
                  <a:pt x="33254" y="3071"/>
                </a:lnTo>
                <a:close/>
                <a:moveTo>
                  <a:pt x="70184" y="3891"/>
                </a:moveTo>
                <a:lnTo>
                  <a:pt x="70032" y="4226"/>
                </a:lnTo>
                <a:cubicBezTo>
                  <a:pt x="70397" y="4378"/>
                  <a:pt x="70731" y="4530"/>
                  <a:pt x="71096" y="4682"/>
                </a:cubicBezTo>
                <a:lnTo>
                  <a:pt x="71248" y="4347"/>
                </a:lnTo>
                <a:cubicBezTo>
                  <a:pt x="70883" y="4195"/>
                  <a:pt x="70519" y="4043"/>
                  <a:pt x="70184" y="3891"/>
                </a:cubicBezTo>
                <a:close/>
                <a:moveTo>
                  <a:pt x="31095" y="3922"/>
                </a:moveTo>
                <a:cubicBezTo>
                  <a:pt x="30761" y="4074"/>
                  <a:pt x="30396" y="4226"/>
                  <a:pt x="30062" y="4378"/>
                </a:cubicBezTo>
                <a:lnTo>
                  <a:pt x="30214" y="4712"/>
                </a:lnTo>
                <a:cubicBezTo>
                  <a:pt x="30548" y="4560"/>
                  <a:pt x="30913" y="4408"/>
                  <a:pt x="31247" y="4286"/>
                </a:cubicBezTo>
                <a:lnTo>
                  <a:pt x="31095" y="3922"/>
                </a:lnTo>
                <a:close/>
                <a:moveTo>
                  <a:pt x="72282" y="4803"/>
                </a:moveTo>
                <a:lnTo>
                  <a:pt x="72130" y="5168"/>
                </a:lnTo>
                <a:cubicBezTo>
                  <a:pt x="72464" y="5320"/>
                  <a:pt x="72798" y="5472"/>
                  <a:pt x="73133" y="5654"/>
                </a:cubicBezTo>
                <a:lnTo>
                  <a:pt x="73315" y="5320"/>
                </a:lnTo>
                <a:cubicBezTo>
                  <a:pt x="72981" y="5137"/>
                  <a:pt x="72616" y="4986"/>
                  <a:pt x="72282" y="4803"/>
                </a:cubicBezTo>
                <a:close/>
                <a:moveTo>
                  <a:pt x="29029" y="4864"/>
                </a:moveTo>
                <a:cubicBezTo>
                  <a:pt x="28694" y="5016"/>
                  <a:pt x="28329" y="5168"/>
                  <a:pt x="27995" y="5350"/>
                </a:cubicBezTo>
                <a:lnTo>
                  <a:pt x="28177" y="5685"/>
                </a:lnTo>
                <a:cubicBezTo>
                  <a:pt x="28512" y="5533"/>
                  <a:pt x="28846" y="5350"/>
                  <a:pt x="29181" y="5198"/>
                </a:cubicBezTo>
                <a:lnTo>
                  <a:pt x="29029" y="4864"/>
                </a:lnTo>
                <a:close/>
                <a:moveTo>
                  <a:pt x="74349" y="5837"/>
                </a:moveTo>
                <a:lnTo>
                  <a:pt x="74166" y="6171"/>
                </a:lnTo>
                <a:cubicBezTo>
                  <a:pt x="74501" y="6353"/>
                  <a:pt x="74835" y="6536"/>
                  <a:pt x="75169" y="6718"/>
                </a:cubicBezTo>
                <a:lnTo>
                  <a:pt x="75352" y="6384"/>
                </a:lnTo>
                <a:cubicBezTo>
                  <a:pt x="75017" y="6201"/>
                  <a:pt x="74683" y="6019"/>
                  <a:pt x="74349" y="5837"/>
                </a:cubicBezTo>
                <a:close/>
                <a:moveTo>
                  <a:pt x="26992" y="5867"/>
                </a:moveTo>
                <a:cubicBezTo>
                  <a:pt x="26658" y="6049"/>
                  <a:pt x="26323" y="6232"/>
                  <a:pt x="25989" y="6414"/>
                </a:cubicBezTo>
                <a:lnTo>
                  <a:pt x="26171" y="6748"/>
                </a:lnTo>
                <a:cubicBezTo>
                  <a:pt x="26506" y="6566"/>
                  <a:pt x="26840" y="6384"/>
                  <a:pt x="27174" y="6201"/>
                </a:cubicBezTo>
                <a:lnTo>
                  <a:pt x="26992" y="5867"/>
                </a:lnTo>
                <a:close/>
                <a:moveTo>
                  <a:pt x="76324" y="6961"/>
                </a:moveTo>
                <a:lnTo>
                  <a:pt x="76142" y="7296"/>
                </a:lnTo>
                <a:cubicBezTo>
                  <a:pt x="76476" y="7478"/>
                  <a:pt x="76811" y="7660"/>
                  <a:pt x="77115" y="7873"/>
                </a:cubicBezTo>
                <a:lnTo>
                  <a:pt x="77327" y="7539"/>
                </a:lnTo>
                <a:cubicBezTo>
                  <a:pt x="76993" y="7356"/>
                  <a:pt x="76659" y="7144"/>
                  <a:pt x="76324" y="6961"/>
                </a:cubicBezTo>
                <a:close/>
                <a:moveTo>
                  <a:pt x="24986" y="6992"/>
                </a:moveTo>
                <a:cubicBezTo>
                  <a:pt x="24652" y="7174"/>
                  <a:pt x="24348" y="7387"/>
                  <a:pt x="24013" y="7569"/>
                </a:cubicBezTo>
                <a:lnTo>
                  <a:pt x="24226" y="7903"/>
                </a:lnTo>
                <a:cubicBezTo>
                  <a:pt x="24530" y="7691"/>
                  <a:pt x="24864" y="7508"/>
                  <a:pt x="25199" y="7326"/>
                </a:cubicBezTo>
                <a:lnTo>
                  <a:pt x="24986" y="6992"/>
                </a:lnTo>
                <a:close/>
                <a:moveTo>
                  <a:pt x="78300" y="8177"/>
                </a:moveTo>
                <a:lnTo>
                  <a:pt x="78087" y="8481"/>
                </a:lnTo>
                <a:cubicBezTo>
                  <a:pt x="78391" y="8694"/>
                  <a:pt x="78726" y="8907"/>
                  <a:pt x="79029" y="9119"/>
                </a:cubicBezTo>
                <a:lnTo>
                  <a:pt x="79242" y="8815"/>
                </a:lnTo>
                <a:cubicBezTo>
                  <a:pt x="78938" y="8603"/>
                  <a:pt x="78604" y="8390"/>
                  <a:pt x="78300" y="8177"/>
                </a:cubicBezTo>
                <a:close/>
                <a:moveTo>
                  <a:pt x="23041" y="8207"/>
                </a:moveTo>
                <a:cubicBezTo>
                  <a:pt x="22737" y="8390"/>
                  <a:pt x="22402" y="8603"/>
                  <a:pt x="22098" y="8815"/>
                </a:cubicBezTo>
                <a:lnTo>
                  <a:pt x="22311" y="9150"/>
                </a:lnTo>
                <a:cubicBezTo>
                  <a:pt x="22615" y="8937"/>
                  <a:pt x="22949" y="8724"/>
                  <a:pt x="23253" y="8511"/>
                </a:cubicBezTo>
                <a:lnTo>
                  <a:pt x="23041" y="8207"/>
                </a:lnTo>
                <a:close/>
                <a:moveTo>
                  <a:pt x="21156" y="9484"/>
                </a:moveTo>
                <a:cubicBezTo>
                  <a:pt x="20852" y="9697"/>
                  <a:pt x="20548" y="9940"/>
                  <a:pt x="20244" y="10153"/>
                </a:cubicBezTo>
                <a:lnTo>
                  <a:pt x="20457" y="10457"/>
                </a:lnTo>
                <a:cubicBezTo>
                  <a:pt x="20761" y="10244"/>
                  <a:pt x="21065" y="10001"/>
                  <a:pt x="21369" y="9788"/>
                </a:cubicBezTo>
                <a:lnTo>
                  <a:pt x="21156" y="9484"/>
                </a:lnTo>
                <a:close/>
                <a:moveTo>
                  <a:pt x="80185" y="9454"/>
                </a:moveTo>
                <a:lnTo>
                  <a:pt x="79972" y="9758"/>
                </a:lnTo>
                <a:cubicBezTo>
                  <a:pt x="80276" y="10001"/>
                  <a:pt x="80580" y="10214"/>
                  <a:pt x="80884" y="10457"/>
                </a:cubicBezTo>
                <a:lnTo>
                  <a:pt x="81096" y="10153"/>
                </a:lnTo>
                <a:cubicBezTo>
                  <a:pt x="80792" y="9910"/>
                  <a:pt x="80488" y="9697"/>
                  <a:pt x="80185" y="9454"/>
                </a:cubicBezTo>
                <a:close/>
                <a:moveTo>
                  <a:pt x="82008" y="10821"/>
                </a:moveTo>
                <a:lnTo>
                  <a:pt x="81795" y="11125"/>
                </a:lnTo>
                <a:cubicBezTo>
                  <a:pt x="82069" y="11369"/>
                  <a:pt x="82373" y="11612"/>
                  <a:pt x="82677" y="11855"/>
                </a:cubicBezTo>
                <a:lnTo>
                  <a:pt x="82920" y="11551"/>
                </a:lnTo>
                <a:cubicBezTo>
                  <a:pt x="82616" y="11308"/>
                  <a:pt x="82312" y="11065"/>
                  <a:pt x="82008" y="10821"/>
                </a:cubicBezTo>
                <a:close/>
                <a:moveTo>
                  <a:pt x="19332" y="10852"/>
                </a:moveTo>
                <a:cubicBezTo>
                  <a:pt x="19028" y="11095"/>
                  <a:pt x="18724" y="11338"/>
                  <a:pt x="18451" y="11581"/>
                </a:cubicBezTo>
                <a:lnTo>
                  <a:pt x="18694" y="11885"/>
                </a:lnTo>
                <a:cubicBezTo>
                  <a:pt x="18968" y="11642"/>
                  <a:pt x="19272" y="11399"/>
                  <a:pt x="19575" y="11156"/>
                </a:cubicBezTo>
                <a:lnTo>
                  <a:pt x="19332" y="10852"/>
                </a:lnTo>
                <a:close/>
                <a:moveTo>
                  <a:pt x="83771" y="12280"/>
                </a:moveTo>
                <a:lnTo>
                  <a:pt x="83528" y="12584"/>
                </a:lnTo>
                <a:cubicBezTo>
                  <a:pt x="83832" y="12828"/>
                  <a:pt x="84106" y="13071"/>
                  <a:pt x="84379" y="13344"/>
                </a:cubicBezTo>
                <a:lnTo>
                  <a:pt x="84653" y="13040"/>
                </a:lnTo>
                <a:cubicBezTo>
                  <a:pt x="84349" y="12797"/>
                  <a:pt x="84075" y="12554"/>
                  <a:pt x="83771" y="12280"/>
                </a:cubicBezTo>
                <a:close/>
                <a:moveTo>
                  <a:pt x="17569" y="12311"/>
                </a:moveTo>
                <a:cubicBezTo>
                  <a:pt x="17265" y="12584"/>
                  <a:pt x="16992" y="12828"/>
                  <a:pt x="16718" y="13071"/>
                </a:cubicBezTo>
                <a:lnTo>
                  <a:pt x="16961" y="13375"/>
                </a:lnTo>
                <a:cubicBezTo>
                  <a:pt x="17235" y="13101"/>
                  <a:pt x="17539" y="12858"/>
                  <a:pt x="17813" y="12615"/>
                </a:cubicBezTo>
                <a:lnTo>
                  <a:pt x="17569" y="12311"/>
                </a:lnTo>
                <a:close/>
                <a:moveTo>
                  <a:pt x="85504" y="13831"/>
                </a:moveTo>
                <a:lnTo>
                  <a:pt x="85230" y="14104"/>
                </a:lnTo>
                <a:cubicBezTo>
                  <a:pt x="85504" y="14378"/>
                  <a:pt x="85777" y="14621"/>
                  <a:pt x="86051" y="14894"/>
                </a:cubicBezTo>
                <a:lnTo>
                  <a:pt x="86324" y="14621"/>
                </a:lnTo>
                <a:cubicBezTo>
                  <a:pt x="86051" y="14347"/>
                  <a:pt x="85777" y="14074"/>
                  <a:pt x="85504" y="13831"/>
                </a:cubicBezTo>
                <a:close/>
                <a:moveTo>
                  <a:pt x="15867" y="13861"/>
                </a:moveTo>
                <a:cubicBezTo>
                  <a:pt x="15594" y="14135"/>
                  <a:pt x="15320" y="14378"/>
                  <a:pt x="15047" y="14651"/>
                </a:cubicBezTo>
                <a:lnTo>
                  <a:pt x="15320" y="14925"/>
                </a:lnTo>
                <a:cubicBezTo>
                  <a:pt x="15594" y="14651"/>
                  <a:pt x="15867" y="14378"/>
                  <a:pt x="16141" y="14135"/>
                </a:cubicBezTo>
                <a:lnTo>
                  <a:pt x="15867" y="13861"/>
                </a:lnTo>
                <a:close/>
                <a:moveTo>
                  <a:pt x="87115" y="15442"/>
                </a:moveTo>
                <a:lnTo>
                  <a:pt x="86841" y="15715"/>
                </a:lnTo>
                <a:cubicBezTo>
                  <a:pt x="87115" y="15989"/>
                  <a:pt x="87358" y="16262"/>
                  <a:pt x="87631" y="16536"/>
                </a:cubicBezTo>
                <a:lnTo>
                  <a:pt x="87905" y="16262"/>
                </a:lnTo>
                <a:cubicBezTo>
                  <a:pt x="87631" y="15989"/>
                  <a:pt x="87388" y="15715"/>
                  <a:pt x="87115" y="15442"/>
                </a:cubicBezTo>
                <a:close/>
                <a:moveTo>
                  <a:pt x="14226" y="15472"/>
                </a:moveTo>
                <a:cubicBezTo>
                  <a:pt x="13983" y="15746"/>
                  <a:pt x="13709" y="16019"/>
                  <a:pt x="13466" y="16293"/>
                </a:cubicBezTo>
                <a:lnTo>
                  <a:pt x="13740" y="16566"/>
                </a:lnTo>
                <a:cubicBezTo>
                  <a:pt x="13983" y="16293"/>
                  <a:pt x="14256" y="15989"/>
                  <a:pt x="14499" y="15715"/>
                </a:cubicBezTo>
                <a:lnTo>
                  <a:pt x="14226" y="15472"/>
                </a:lnTo>
                <a:close/>
                <a:moveTo>
                  <a:pt x="88665" y="17113"/>
                </a:moveTo>
                <a:lnTo>
                  <a:pt x="88391" y="17387"/>
                </a:lnTo>
                <a:cubicBezTo>
                  <a:pt x="88635" y="17660"/>
                  <a:pt x="88878" y="17934"/>
                  <a:pt x="89121" y="18238"/>
                </a:cubicBezTo>
                <a:lnTo>
                  <a:pt x="89425" y="17995"/>
                </a:lnTo>
                <a:cubicBezTo>
                  <a:pt x="89182" y="17691"/>
                  <a:pt x="88938" y="17417"/>
                  <a:pt x="88665" y="17113"/>
                </a:cubicBezTo>
                <a:close/>
                <a:moveTo>
                  <a:pt x="12676" y="17144"/>
                </a:moveTo>
                <a:cubicBezTo>
                  <a:pt x="12433" y="17417"/>
                  <a:pt x="12189" y="17721"/>
                  <a:pt x="11946" y="18025"/>
                </a:cubicBezTo>
                <a:lnTo>
                  <a:pt x="12220" y="18268"/>
                </a:lnTo>
                <a:cubicBezTo>
                  <a:pt x="12463" y="17964"/>
                  <a:pt x="12706" y="17691"/>
                  <a:pt x="12980" y="17387"/>
                </a:cubicBezTo>
                <a:lnTo>
                  <a:pt x="12676" y="17144"/>
                </a:lnTo>
                <a:close/>
                <a:moveTo>
                  <a:pt x="90154" y="18876"/>
                </a:moveTo>
                <a:lnTo>
                  <a:pt x="89850" y="19119"/>
                </a:lnTo>
                <a:cubicBezTo>
                  <a:pt x="90094" y="19393"/>
                  <a:pt x="90337" y="19697"/>
                  <a:pt x="90549" y="20001"/>
                </a:cubicBezTo>
                <a:lnTo>
                  <a:pt x="90853" y="19758"/>
                </a:lnTo>
                <a:cubicBezTo>
                  <a:pt x="90610" y="19454"/>
                  <a:pt x="90397" y="19150"/>
                  <a:pt x="90154" y="18876"/>
                </a:cubicBezTo>
                <a:close/>
                <a:moveTo>
                  <a:pt x="11217" y="18907"/>
                </a:moveTo>
                <a:cubicBezTo>
                  <a:pt x="10974" y="19211"/>
                  <a:pt x="10730" y="19484"/>
                  <a:pt x="10487" y="19788"/>
                </a:cubicBezTo>
                <a:lnTo>
                  <a:pt x="10791" y="20031"/>
                </a:lnTo>
                <a:cubicBezTo>
                  <a:pt x="11034" y="19727"/>
                  <a:pt x="11277" y="19423"/>
                  <a:pt x="11490" y="19150"/>
                </a:cubicBezTo>
                <a:lnTo>
                  <a:pt x="11217" y="18907"/>
                </a:lnTo>
                <a:close/>
                <a:moveTo>
                  <a:pt x="91553" y="20670"/>
                </a:moveTo>
                <a:lnTo>
                  <a:pt x="91249" y="20913"/>
                </a:lnTo>
                <a:cubicBezTo>
                  <a:pt x="91461" y="21217"/>
                  <a:pt x="91674" y="21521"/>
                  <a:pt x="91887" y="21825"/>
                </a:cubicBezTo>
                <a:lnTo>
                  <a:pt x="92221" y="21612"/>
                </a:lnTo>
                <a:cubicBezTo>
                  <a:pt x="91978" y="21308"/>
                  <a:pt x="91765" y="20974"/>
                  <a:pt x="91553" y="20670"/>
                </a:cubicBezTo>
                <a:close/>
                <a:moveTo>
                  <a:pt x="9818" y="20730"/>
                </a:moveTo>
                <a:cubicBezTo>
                  <a:pt x="9575" y="21034"/>
                  <a:pt x="9363" y="21338"/>
                  <a:pt x="9150" y="21642"/>
                </a:cubicBezTo>
                <a:lnTo>
                  <a:pt x="9454" y="21855"/>
                </a:lnTo>
                <a:cubicBezTo>
                  <a:pt x="9666" y="21551"/>
                  <a:pt x="9879" y="21247"/>
                  <a:pt x="10122" y="20943"/>
                </a:cubicBezTo>
                <a:lnTo>
                  <a:pt x="9818" y="20730"/>
                </a:lnTo>
                <a:close/>
                <a:moveTo>
                  <a:pt x="92860" y="22554"/>
                </a:moveTo>
                <a:lnTo>
                  <a:pt x="92556" y="22767"/>
                </a:lnTo>
                <a:cubicBezTo>
                  <a:pt x="92768" y="23071"/>
                  <a:pt x="92951" y="23405"/>
                  <a:pt x="93163" y="23709"/>
                </a:cubicBezTo>
                <a:lnTo>
                  <a:pt x="93498" y="23496"/>
                </a:lnTo>
                <a:cubicBezTo>
                  <a:pt x="93285" y="23192"/>
                  <a:pt x="93072" y="22858"/>
                  <a:pt x="92860" y="22554"/>
                </a:cubicBezTo>
                <a:close/>
                <a:moveTo>
                  <a:pt x="8481" y="22585"/>
                </a:moveTo>
                <a:cubicBezTo>
                  <a:pt x="8268" y="22919"/>
                  <a:pt x="8086" y="23223"/>
                  <a:pt x="7873" y="23557"/>
                </a:cubicBezTo>
                <a:lnTo>
                  <a:pt x="8177" y="23770"/>
                </a:lnTo>
                <a:cubicBezTo>
                  <a:pt x="8390" y="23436"/>
                  <a:pt x="8603" y="23132"/>
                  <a:pt x="8815" y="22797"/>
                </a:cubicBezTo>
                <a:lnTo>
                  <a:pt x="8481" y="22585"/>
                </a:lnTo>
                <a:close/>
                <a:moveTo>
                  <a:pt x="94075" y="24469"/>
                </a:moveTo>
                <a:lnTo>
                  <a:pt x="93771" y="24682"/>
                </a:lnTo>
                <a:cubicBezTo>
                  <a:pt x="93954" y="25016"/>
                  <a:pt x="94136" y="25320"/>
                  <a:pt x="94349" y="25655"/>
                </a:cubicBezTo>
                <a:lnTo>
                  <a:pt x="94683" y="25472"/>
                </a:lnTo>
                <a:cubicBezTo>
                  <a:pt x="94471" y="25138"/>
                  <a:pt x="94288" y="24803"/>
                  <a:pt x="94075" y="24469"/>
                </a:cubicBezTo>
                <a:close/>
                <a:moveTo>
                  <a:pt x="7265" y="24530"/>
                </a:moveTo>
                <a:cubicBezTo>
                  <a:pt x="7052" y="24864"/>
                  <a:pt x="6870" y="25199"/>
                  <a:pt x="6688" y="25533"/>
                </a:cubicBezTo>
                <a:lnTo>
                  <a:pt x="7022" y="25715"/>
                </a:lnTo>
                <a:cubicBezTo>
                  <a:pt x="7204" y="25381"/>
                  <a:pt x="7387" y="25047"/>
                  <a:pt x="7600" y="24743"/>
                </a:cubicBezTo>
                <a:lnTo>
                  <a:pt x="7265" y="24530"/>
                </a:lnTo>
                <a:close/>
                <a:moveTo>
                  <a:pt x="95230" y="26475"/>
                </a:moveTo>
                <a:lnTo>
                  <a:pt x="94896" y="26658"/>
                </a:lnTo>
                <a:cubicBezTo>
                  <a:pt x="95078" y="26992"/>
                  <a:pt x="95261" y="27326"/>
                  <a:pt x="95413" y="27661"/>
                </a:cubicBezTo>
                <a:lnTo>
                  <a:pt x="95778" y="27478"/>
                </a:lnTo>
                <a:cubicBezTo>
                  <a:pt x="95595" y="27144"/>
                  <a:pt x="95413" y="26779"/>
                  <a:pt x="95230" y="26475"/>
                </a:cubicBezTo>
                <a:close/>
                <a:moveTo>
                  <a:pt x="6110" y="26536"/>
                </a:moveTo>
                <a:cubicBezTo>
                  <a:pt x="5928" y="26870"/>
                  <a:pt x="5745" y="27205"/>
                  <a:pt x="5593" y="27539"/>
                </a:cubicBezTo>
                <a:lnTo>
                  <a:pt x="5928" y="27721"/>
                </a:lnTo>
                <a:cubicBezTo>
                  <a:pt x="6110" y="27387"/>
                  <a:pt x="6262" y="27053"/>
                  <a:pt x="6445" y="26718"/>
                </a:cubicBezTo>
                <a:lnTo>
                  <a:pt x="6110" y="26536"/>
                </a:lnTo>
                <a:close/>
                <a:moveTo>
                  <a:pt x="96264" y="28481"/>
                </a:moveTo>
                <a:lnTo>
                  <a:pt x="95929" y="28664"/>
                </a:lnTo>
                <a:cubicBezTo>
                  <a:pt x="96112" y="28998"/>
                  <a:pt x="96264" y="29332"/>
                  <a:pt x="96416" y="29697"/>
                </a:cubicBezTo>
                <a:lnTo>
                  <a:pt x="96781" y="29515"/>
                </a:lnTo>
                <a:cubicBezTo>
                  <a:pt x="96598" y="29180"/>
                  <a:pt x="96446" y="28846"/>
                  <a:pt x="96264" y="28481"/>
                </a:cubicBezTo>
                <a:close/>
                <a:moveTo>
                  <a:pt x="5077" y="28572"/>
                </a:moveTo>
                <a:cubicBezTo>
                  <a:pt x="4894" y="28907"/>
                  <a:pt x="4742" y="29241"/>
                  <a:pt x="4590" y="29606"/>
                </a:cubicBezTo>
                <a:lnTo>
                  <a:pt x="4925" y="29758"/>
                </a:lnTo>
                <a:cubicBezTo>
                  <a:pt x="5077" y="29424"/>
                  <a:pt x="5259" y="29059"/>
                  <a:pt x="5411" y="28724"/>
                </a:cubicBezTo>
                <a:lnTo>
                  <a:pt x="5077" y="28572"/>
                </a:lnTo>
                <a:close/>
                <a:moveTo>
                  <a:pt x="97237" y="30579"/>
                </a:moveTo>
                <a:lnTo>
                  <a:pt x="96872" y="30731"/>
                </a:lnTo>
                <a:cubicBezTo>
                  <a:pt x="97024" y="31065"/>
                  <a:pt x="97176" y="31430"/>
                  <a:pt x="97328" y="31764"/>
                </a:cubicBezTo>
                <a:lnTo>
                  <a:pt x="97662" y="31612"/>
                </a:lnTo>
                <a:cubicBezTo>
                  <a:pt x="97540" y="31278"/>
                  <a:pt x="97388" y="30913"/>
                  <a:pt x="97237" y="30579"/>
                </a:cubicBezTo>
                <a:close/>
                <a:moveTo>
                  <a:pt x="4104" y="30639"/>
                </a:moveTo>
                <a:cubicBezTo>
                  <a:pt x="3952" y="31004"/>
                  <a:pt x="3800" y="31369"/>
                  <a:pt x="3679" y="31703"/>
                </a:cubicBezTo>
                <a:lnTo>
                  <a:pt x="4013" y="31855"/>
                </a:lnTo>
                <a:cubicBezTo>
                  <a:pt x="4165" y="31490"/>
                  <a:pt x="4317" y="31156"/>
                  <a:pt x="4469" y="30791"/>
                </a:cubicBezTo>
                <a:lnTo>
                  <a:pt x="4104" y="30639"/>
                </a:lnTo>
                <a:close/>
                <a:moveTo>
                  <a:pt x="98088" y="32676"/>
                </a:moveTo>
                <a:lnTo>
                  <a:pt x="97723" y="32828"/>
                </a:lnTo>
                <a:cubicBezTo>
                  <a:pt x="97875" y="33162"/>
                  <a:pt x="97996" y="33527"/>
                  <a:pt x="98118" y="33892"/>
                </a:cubicBezTo>
                <a:lnTo>
                  <a:pt x="98483" y="33770"/>
                </a:lnTo>
                <a:cubicBezTo>
                  <a:pt x="98361" y="33405"/>
                  <a:pt x="98240" y="33041"/>
                  <a:pt x="98088" y="32676"/>
                </a:cubicBezTo>
                <a:close/>
                <a:moveTo>
                  <a:pt x="3253" y="32767"/>
                </a:moveTo>
                <a:cubicBezTo>
                  <a:pt x="3131" y="33132"/>
                  <a:pt x="2979" y="33497"/>
                  <a:pt x="2858" y="33861"/>
                </a:cubicBezTo>
                <a:lnTo>
                  <a:pt x="3223" y="33983"/>
                </a:lnTo>
                <a:cubicBezTo>
                  <a:pt x="3344" y="33618"/>
                  <a:pt x="3466" y="33284"/>
                  <a:pt x="3618" y="32919"/>
                </a:cubicBezTo>
                <a:lnTo>
                  <a:pt x="3253" y="32767"/>
                </a:lnTo>
                <a:close/>
                <a:moveTo>
                  <a:pt x="98847" y="34864"/>
                </a:moveTo>
                <a:lnTo>
                  <a:pt x="98483" y="34956"/>
                </a:lnTo>
                <a:cubicBezTo>
                  <a:pt x="98604" y="35320"/>
                  <a:pt x="98726" y="35685"/>
                  <a:pt x="98847" y="36050"/>
                </a:cubicBezTo>
                <a:lnTo>
                  <a:pt x="99212" y="35959"/>
                </a:lnTo>
                <a:cubicBezTo>
                  <a:pt x="99091" y="35563"/>
                  <a:pt x="98969" y="35199"/>
                  <a:pt x="98847" y="34864"/>
                </a:cubicBezTo>
                <a:close/>
                <a:moveTo>
                  <a:pt x="2493" y="34956"/>
                </a:moveTo>
                <a:cubicBezTo>
                  <a:pt x="2372" y="35320"/>
                  <a:pt x="2250" y="35685"/>
                  <a:pt x="2159" y="36050"/>
                </a:cubicBezTo>
                <a:lnTo>
                  <a:pt x="2524" y="36171"/>
                </a:lnTo>
                <a:cubicBezTo>
                  <a:pt x="2615" y="35807"/>
                  <a:pt x="2736" y="35442"/>
                  <a:pt x="2858" y="35077"/>
                </a:cubicBezTo>
                <a:lnTo>
                  <a:pt x="2493" y="34956"/>
                </a:lnTo>
                <a:close/>
                <a:moveTo>
                  <a:pt x="99516" y="37053"/>
                </a:moveTo>
                <a:lnTo>
                  <a:pt x="99151" y="37144"/>
                </a:lnTo>
                <a:cubicBezTo>
                  <a:pt x="99273" y="37509"/>
                  <a:pt x="99364" y="37874"/>
                  <a:pt x="99455" y="38238"/>
                </a:cubicBezTo>
                <a:lnTo>
                  <a:pt x="99820" y="38147"/>
                </a:lnTo>
                <a:cubicBezTo>
                  <a:pt x="99729" y="37782"/>
                  <a:pt x="99638" y="37418"/>
                  <a:pt x="99516" y="37053"/>
                </a:cubicBezTo>
                <a:close/>
                <a:moveTo>
                  <a:pt x="1824" y="37144"/>
                </a:moveTo>
                <a:cubicBezTo>
                  <a:pt x="1733" y="37509"/>
                  <a:pt x="1642" y="37874"/>
                  <a:pt x="1520" y="38269"/>
                </a:cubicBezTo>
                <a:lnTo>
                  <a:pt x="1916" y="38360"/>
                </a:lnTo>
                <a:cubicBezTo>
                  <a:pt x="2007" y="37965"/>
                  <a:pt x="2098" y="37630"/>
                  <a:pt x="2189" y="37266"/>
                </a:cubicBezTo>
                <a:lnTo>
                  <a:pt x="1824" y="37144"/>
                </a:lnTo>
                <a:close/>
                <a:moveTo>
                  <a:pt x="100094" y="39272"/>
                </a:moveTo>
                <a:lnTo>
                  <a:pt x="99729" y="39333"/>
                </a:lnTo>
                <a:cubicBezTo>
                  <a:pt x="99790" y="39728"/>
                  <a:pt x="99881" y="40092"/>
                  <a:pt x="99972" y="40457"/>
                </a:cubicBezTo>
                <a:lnTo>
                  <a:pt x="100337" y="40396"/>
                </a:lnTo>
                <a:cubicBezTo>
                  <a:pt x="100246" y="40001"/>
                  <a:pt x="100185" y="39636"/>
                  <a:pt x="100094" y="39272"/>
                </a:cubicBezTo>
                <a:close/>
                <a:moveTo>
                  <a:pt x="1277" y="39363"/>
                </a:moveTo>
                <a:cubicBezTo>
                  <a:pt x="1186" y="39758"/>
                  <a:pt x="1095" y="40123"/>
                  <a:pt x="1034" y="40488"/>
                </a:cubicBezTo>
                <a:lnTo>
                  <a:pt x="1399" y="40579"/>
                </a:lnTo>
                <a:cubicBezTo>
                  <a:pt x="1460" y="40184"/>
                  <a:pt x="1551" y="39819"/>
                  <a:pt x="1642" y="39454"/>
                </a:cubicBezTo>
                <a:lnTo>
                  <a:pt x="1277" y="39363"/>
                </a:lnTo>
                <a:close/>
                <a:moveTo>
                  <a:pt x="100550" y="41491"/>
                </a:moveTo>
                <a:lnTo>
                  <a:pt x="100185" y="41582"/>
                </a:lnTo>
                <a:cubicBezTo>
                  <a:pt x="100246" y="41947"/>
                  <a:pt x="100306" y="42311"/>
                  <a:pt x="100367" y="42706"/>
                </a:cubicBezTo>
                <a:lnTo>
                  <a:pt x="100732" y="42646"/>
                </a:lnTo>
                <a:cubicBezTo>
                  <a:pt x="100671" y="42250"/>
                  <a:pt x="100610" y="41886"/>
                  <a:pt x="100550" y="41491"/>
                </a:cubicBezTo>
                <a:close/>
                <a:moveTo>
                  <a:pt x="821" y="41612"/>
                </a:moveTo>
                <a:cubicBezTo>
                  <a:pt x="730" y="41977"/>
                  <a:pt x="669" y="42372"/>
                  <a:pt x="609" y="42737"/>
                </a:cubicBezTo>
                <a:lnTo>
                  <a:pt x="1004" y="42798"/>
                </a:lnTo>
                <a:cubicBezTo>
                  <a:pt x="1065" y="42433"/>
                  <a:pt x="1125" y="42038"/>
                  <a:pt x="1186" y="41673"/>
                </a:cubicBezTo>
                <a:lnTo>
                  <a:pt x="821" y="41612"/>
                </a:lnTo>
                <a:close/>
                <a:moveTo>
                  <a:pt x="100914" y="43770"/>
                </a:moveTo>
                <a:lnTo>
                  <a:pt x="100550" y="43831"/>
                </a:lnTo>
                <a:cubicBezTo>
                  <a:pt x="100580" y="44196"/>
                  <a:pt x="100641" y="44561"/>
                  <a:pt x="100671" y="44956"/>
                </a:cubicBezTo>
                <a:lnTo>
                  <a:pt x="101066" y="44895"/>
                </a:lnTo>
                <a:cubicBezTo>
                  <a:pt x="101006" y="44530"/>
                  <a:pt x="100975" y="44135"/>
                  <a:pt x="100914" y="43770"/>
                </a:cubicBezTo>
                <a:close/>
                <a:moveTo>
                  <a:pt x="457" y="43861"/>
                </a:moveTo>
                <a:cubicBezTo>
                  <a:pt x="396" y="44257"/>
                  <a:pt x="365" y="44621"/>
                  <a:pt x="305" y="45016"/>
                </a:cubicBezTo>
                <a:lnTo>
                  <a:pt x="700" y="45047"/>
                </a:lnTo>
                <a:cubicBezTo>
                  <a:pt x="730" y="44682"/>
                  <a:pt x="791" y="44317"/>
                  <a:pt x="821" y="43922"/>
                </a:cubicBezTo>
                <a:lnTo>
                  <a:pt x="457" y="43861"/>
                </a:lnTo>
                <a:close/>
                <a:moveTo>
                  <a:pt x="101158" y="46050"/>
                </a:moveTo>
                <a:lnTo>
                  <a:pt x="100793" y="46080"/>
                </a:lnTo>
                <a:cubicBezTo>
                  <a:pt x="100823" y="46445"/>
                  <a:pt x="100854" y="46840"/>
                  <a:pt x="100884" y="47205"/>
                </a:cubicBezTo>
                <a:lnTo>
                  <a:pt x="101249" y="47175"/>
                </a:lnTo>
                <a:cubicBezTo>
                  <a:pt x="101218" y="46810"/>
                  <a:pt x="101218" y="46415"/>
                  <a:pt x="101158" y="46050"/>
                </a:cubicBezTo>
                <a:close/>
                <a:moveTo>
                  <a:pt x="183" y="46141"/>
                </a:moveTo>
                <a:cubicBezTo>
                  <a:pt x="153" y="46536"/>
                  <a:pt x="122" y="46931"/>
                  <a:pt x="122" y="47296"/>
                </a:cubicBezTo>
                <a:lnTo>
                  <a:pt x="487" y="47327"/>
                </a:lnTo>
                <a:cubicBezTo>
                  <a:pt x="517" y="46931"/>
                  <a:pt x="548" y="46567"/>
                  <a:pt x="578" y="46202"/>
                </a:cubicBezTo>
                <a:lnTo>
                  <a:pt x="183" y="46141"/>
                </a:lnTo>
                <a:close/>
                <a:moveTo>
                  <a:pt x="100945" y="48330"/>
                </a:moveTo>
                <a:cubicBezTo>
                  <a:pt x="100975" y="48725"/>
                  <a:pt x="100975" y="49090"/>
                  <a:pt x="100975" y="49485"/>
                </a:cubicBezTo>
                <a:lnTo>
                  <a:pt x="101370" y="49454"/>
                </a:lnTo>
                <a:cubicBezTo>
                  <a:pt x="101370" y="49090"/>
                  <a:pt x="101340" y="48694"/>
                  <a:pt x="101340" y="48330"/>
                </a:cubicBezTo>
                <a:close/>
                <a:moveTo>
                  <a:pt x="61" y="48451"/>
                </a:moveTo>
                <a:cubicBezTo>
                  <a:pt x="31" y="48816"/>
                  <a:pt x="31" y="49211"/>
                  <a:pt x="1" y="49576"/>
                </a:cubicBezTo>
                <a:lnTo>
                  <a:pt x="396" y="49606"/>
                </a:lnTo>
                <a:cubicBezTo>
                  <a:pt x="396" y="49211"/>
                  <a:pt x="426" y="48846"/>
                  <a:pt x="426" y="48451"/>
                </a:cubicBezTo>
                <a:close/>
                <a:moveTo>
                  <a:pt x="101006" y="50609"/>
                </a:moveTo>
                <a:lnTo>
                  <a:pt x="101006" y="50700"/>
                </a:lnTo>
                <a:cubicBezTo>
                  <a:pt x="101006" y="51065"/>
                  <a:pt x="101006" y="51460"/>
                  <a:pt x="100975" y="51825"/>
                </a:cubicBezTo>
                <a:lnTo>
                  <a:pt x="101370" y="51825"/>
                </a:lnTo>
                <a:cubicBezTo>
                  <a:pt x="101370" y="51460"/>
                  <a:pt x="101370" y="51065"/>
                  <a:pt x="101370" y="50700"/>
                </a:cubicBezTo>
                <a:lnTo>
                  <a:pt x="101370" y="50609"/>
                </a:lnTo>
                <a:close/>
                <a:moveTo>
                  <a:pt x="1" y="50731"/>
                </a:moveTo>
                <a:cubicBezTo>
                  <a:pt x="1" y="51126"/>
                  <a:pt x="1" y="51491"/>
                  <a:pt x="1" y="51886"/>
                </a:cubicBezTo>
                <a:lnTo>
                  <a:pt x="396" y="51855"/>
                </a:lnTo>
                <a:cubicBezTo>
                  <a:pt x="365" y="51491"/>
                  <a:pt x="365" y="51126"/>
                  <a:pt x="365" y="50731"/>
                </a:cubicBezTo>
                <a:close/>
                <a:moveTo>
                  <a:pt x="100945" y="52950"/>
                </a:moveTo>
                <a:cubicBezTo>
                  <a:pt x="100945" y="53345"/>
                  <a:pt x="100914" y="53710"/>
                  <a:pt x="100884" y="54105"/>
                </a:cubicBezTo>
                <a:lnTo>
                  <a:pt x="101279" y="54135"/>
                </a:lnTo>
                <a:cubicBezTo>
                  <a:pt x="101279" y="53740"/>
                  <a:pt x="101310" y="53375"/>
                  <a:pt x="101340" y="52980"/>
                </a:cubicBezTo>
                <a:lnTo>
                  <a:pt x="100945" y="52950"/>
                </a:lnTo>
                <a:close/>
                <a:moveTo>
                  <a:pt x="61" y="53011"/>
                </a:moveTo>
                <a:cubicBezTo>
                  <a:pt x="61" y="53406"/>
                  <a:pt x="92" y="53801"/>
                  <a:pt x="122" y="54166"/>
                </a:cubicBezTo>
                <a:lnTo>
                  <a:pt x="487" y="54135"/>
                </a:lnTo>
                <a:cubicBezTo>
                  <a:pt x="457" y="53770"/>
                  <a:pt x="457" y="53375"/>
                  <a:pt x="426" y="53011"/>
                </a:cubicBezTo>
                <a:close/>
                <a:moveTo>
                  <a:pt x="100793" y="55229"/>
                </a:moveTo>
                <a:cubicBezTo>
                  <a:pt x="100762" y="55625"/>
                  <a:pt x="100732" y="55989"/>
                  <a:pt x="100671" y="56354"/>
                </a:cubicBezTo>
                <a:lnTo>
                  <a:pt x="101066" y="56415"/>
                </a:lnTo>
                <a:cubicBezTo>
                  <a:pt x="101097" y="56020"/>
                  <a:pt x="101158" y="55655"/>
                  <a:pt x="101188" y="55260"/>
                </a:cubicBezTo>
                <a:lnTo>
                  <a:pt x="100793" y="55229"/>
                </a:lnTo>
                <a:close/>
                <a:moveTo>
                  <a:pt x="578" y="55260"/>
                </a:moveTo>
                <a:lnTo>
                  <a:pt x="213" y="55321"/>
                </a:lnTo>
                <a:cubicBezTo>
                  <a:pt x="244" y="55685"/>
                  <a:pt x="274" y="56080"/>
                  <a:pt x="335" y="56445"/>
                </a:cubicBezTo>
                <a:lnTo>
                  <a:pt x="700" y="56415"/>
                </a:lnTo>
                <a:cubicBezTo>
                  <a:pt x="669" y="56020"/>
                  <a:pt x="609" y="55655"/>
                  <a:pt x="578" y="55260"/>
                </a:cubicBezTo>
                <a:close/>
                <a:moveTo>
                  <a:pt x="100550" y="57479"/>
                </a:moveTo>
                <a:cubicBezTo>
                  <a:pt x="100489" y="57874"/>
                  <a:pt x="100428" y="58239"/>
                  <a:pt x="100367" y="58603"/>
                </a:cubicBezTo>
                <a:lnTo>
                  <a:pt x="100762" y="58664"/>
                </a:lnTo>
                <a:cubicBezTo>
                  <a:pt x="100823" y="58299"/>
                  <a:pt x="100884" y="57935"/>
                  <a:pt x="100914" y="57539"/>
                </a:cubicBezTo>
                <a:lnTo>
                  <a:pt x="100550" y="57479"/>
                </a:lnTo>
                <a:close/>
                <a:moveTo>
                  <a:pt x="852" y="57539"/>
                </a:moveTo>
                <a:lnTo>
                  <a:pt x="457" y="57570"/>
                </a:lnTo>
                <a:cubicBezTo>
                  <a:pt x="517" y="57965"/>
                  <a:pt x="578" y="58330"/>
                  <a:pt x="639" y="58725"/>
                </a:cubicBezTo>
                <a:lnTo>
                  <a:pt x="1004" y="58664"/>
                </a:lnTo>
                <a:cubicBezTo>
                  <a:pt x="943" y="58299"/>
                  <a:pt x="882" y="57904"/>
                  <a:pt x="852" y="57539"/>
                </a:cubicBezTo>
                <a:close/>
                <a:moveTo>
                  <a:pt x="100185" y="59728"/>
                </a:moveTo>
                <a:cubicBezTo>
                  <a:pt x="100124" y="60123"/>
                  <a:pt x="100063" y="60488"/>
                  <a:pt x="99972" y="60853"/>
                </a:cubicBezTo>
                <a:lnTo>
                  <a:pt x="100337" y="60944"/>
                </a:lnTo>
                <a:cubicBezTo>
                  <a:pt x="100428" y="60549"/>
                  <a:pt x="100489" y="60184"/>
                  <a:pt x="100580" y="59819"/>
                </a:cubicBezTo>
                <a:lnTo>
                  <a:pt x="100185" y="59728"/>
                </a:lnTo>
                <a:close/>
                <a:moveTo>
                  <a:pt x="1186" y="59789"/>
                </a:moveTo>
                <a:lnTo>
                  <a:pt x="821" y="59850"/>
                </a:lnTo>
                <a:cubicBezTo>
                  <a:pt x="882" y="60214"/>
                  <a:pt x="973" y="60609"/>
                  <a:pt x="1034" y="60974"/>
                </a:cubicBezTo>
                <a:lnTo>
                  <a:pt x="1399" y="60883"/>
                </a:lnTo>
                <a:cubicBezTo>
                  <a:pt x="1338" y="60518"/>
                  <a:pt x="1277" y="60153"/>
                  <a:pt x="1186" y="59789"/>
                </a:cubicBezTo>
                <a:close/>
                <a:moveTo>
                  <a:pt x="99729" y="61977"/>
                </a:moveTo>
                <a:cubicBezTo>
                  <a:pt x="99638" y="62342"/>
                  <a:pt x="99547" y="62707"/>
                  <a:pt x="99455" y="63071"/>
                </a:cubicBezTo>
                <a:lnTo>
                  <a:pt x="99820" y="63163"/>
                </a:lnTo>
                <a:cubicBezTo>
                  <a:pt x="99942" y="62798"/>
                  <a:pt x="100033" y="62433"/>
                  <a:pt x="100094" y="62038"/>
                </a:cubicBezTo>
                <a:lnTo>
                  <a:pt x="99729" y="61977"/>
                </a:lnTo>
                <a:close/>
                <a:moveTo>
                  <a:pt x="1642" y="62008"/>
                </a:moveTo>
                <a:lnTo>
                  <a:pt x="1277" y="62099"/>
                </a:lnTo>
                <a:cubicBezTo>
                  <a:pt x="1368" y="62464"/>
                  <a:pt x="1460" y="62828"/>
                  <a:pt x="1551" y="63193"/>
                </a:cubicBezTo>
                <a:lnTo>
                  <a:pt x="1916" y="63102"/>
                </a:lnTo>
                <a:cubicBezTo>
                  <a:pt x="1824" y="62737"/>
                  <a:pt x="1733" y="62372"/>
                  <a:pt x="1642" y="62008"/>
                </a:cubicBezTo>
                <a:close/>
                <a:moveTo>
                  <a:pt x="99182" y="64166"/>
                </a:moveTo>
                <a:cubicBezTo>
                  <a:pt x="99091" y="64530"/>
                  <a:pt x="98969" y="64895"/>
                  <a:pt x="98847" y="65260"/>
                </a:cubicBezTo>
                <a:lnTo>
                  <a:pt x="99212" y="65382"/>
                </a:lnTo>
                <a:cubicBezTo>
                  <a:pt x="99334" y="65017"/>
                  <a:pt x="99455" y="64652"/>
                  <a:pt x="99547" y="64287"/>
                </a:cubicBezTo>
                <a:lnTo>
                  <a:pt x="99182" y="64166"/>
                </a:lnTo>
                <a:close/>
                <a:moveTo>
                  <a:pt x="2220" y="64196"/>
                </a:moveTo>
                <a:lnTo>
                  <a:pt x="1855" y="64318"/>
                </a:lnTo>
                <a:cubicBezTo>
                  <a:pt x="1946" y="64682"/>
                  <a:pt x="2068" y="65047"/>
                  <a:pt x="2159" y="65412"/>
                </a:cubicBezTo>
                <a:lnTo>
                  <a:pt x="2524" y="65290"/>
                </a:lnTo>
                <a:cubicBezTo>
                  <a:pt x="2432" y="64926"/>
                  <a:pt x="2311" y="64561"/>
                  <a:pt x="2220" y="64196"/>
                </a:cubicBezTo>
                <a:close/>
                <a:moveTo>
                  <a:pt x="98513" y="66354"/>
                </a:moveTo>
                <a:cubicBezTo>
                  <a:pt x="98392" y="66719"/>
                  <a:pt x="98270" y="67084"/>
                  <a:pt x="98148" y="67448"/>
                </a:cubicBezTo>
                <a:lnTo>
                  <a:pt x="98513" y="67570"/>
                </a:lnTo>
                <a:cubicBezTo>
                  <a:pt x="98635" y="67205"/>
                  <a:pt x="98756" y="66841"/>
                  <a:pt x="98878" y="66476"/>
                </a:cubicBezTo>
                <a:lnTo>
                  <a:pt x="98513" y="66354"/>
                </a:lnTo>
                <a:close/>
                <a:moveTo>
                  <a:pt x="2858" y="66385"/>
                </a:moveTo>
                <a:lnTo>
                  <a:pt x="2524" y="66506"/>
                </a:lnTo>
                <a:cubicBezTo>
                  <a:pt x="2645" y="66871"/>
                  <a:pt x="2767" y="67236"/>
                  <a:pt x="2888" y="67600"/>
                </a:cubicBezTo>
                <a:lnTo>
                  <a:pt x="3253" y="67448"/>
                </a:lnTo>
                <a:cubicBezTo>
                  <a:pt x="3101" y="67114"/>
                  <a:pt x="2979" y="66749"/>
                  <a:pt x="2858" y="66385"/>
                </a:cubicBezTo>
                <a:close/>
                <a:moveTo>
                  <a:pt x="97753" y="68512"/>
                </a:moveTo>
                <a:cubicBezTo>
                  <a:pt x="97632" y="68847"/>
                  <a:pt x="97480" y="69211"/>
                  <a:pt x="97328" y="69576"/>
                </a:cubicBezTo>
                <a:lnTo>
                  <a:pt x="97692" y="69698"/>
                </a:lnTo>
                <a:cubicBezTo>
                  <a:pt x="97844" y="69363"/>
                  <a:pt x="97966" y="68999"/>
                  <a:pt x="98118" y="68634"/>
                </a:cubicBezTo>
                <a:lnTo>
                  <a:pt x="97753" y="68512"/>
                </a:lnTo>
                <a:close/>
                <a:moveTo>
                  <a:pt x="3618" y="68512"/>
                </a:moveTo>
                <a:lnTo>
                  <a:pt x="3283" y="68664"/>
                </a:lnTo>
                <a:cubicBezTo>
                  <a:pt x="3405" y="69029"/>
                  <a:pt x="3557" y="69363"/>
                  <a:pt x="3709" y="69728"/>
                </a:cubicBezTo>
                <a:lnTo>
                  <a:pt x="4043" y="69576"/>
                </a:lnTo>
                <a:cubicBezTo>
                  <a:pt x="3922" y="69242"/>
                  <a:pt x="3770" y="68877"/>
                  <a:pt x="3618" y="68512"/>
                </a:cubicBezTo>
                <a:close/>
                <a:moveTo>
                  <a:pt x="4499" y="70640"/>
                </a:moveTo>
                <a:lnTo>
                  <a:pt x="4134" y="70792"/>
                </a:lnTo>
                <a:cubicBezTo>
                  <a:pt x="4286" y="71126"/>
                  <a:pt x="4438" y="71491"/>
                  <a:pt x="4590" y="71825"/>
                </a:cubicBezTo>
                <a:lnTo>
                  <a:pt x="4955" y="71673"/>
                </a:lnTo>
                <a:cubicBezTo>
                  <a:pt x="4803" y="71309"/>
                  <a:pt x="4621" y="70974"/>
                  <a:pt x="4499" y="70640"/>
                </a:cubicBezTo>
                <a:close/>
                <a:moveTo>
                  <a:pt x="96902" y="70610"/>
                </a:moveTo>
                <a:cubicBezTo>
                  <a:pt x="96750" y="70974"/>
                  <a:pt x="96598" y="71309"/>
                  <a:pt x="96446" y="71673"/>
                </a:cubicBezTo>
                <a:lnTo>
                  <a:pt x="96781" y="71825"/>
                </a:lnTo>
                <a:cubicBezTo>
                  <a:pt x="96933" y="71461"/>
                  <a:pt x="97115" y="71126"/>
                  <a:pt x="97267" y="70762"/>
                </a:cubicBezTo>
                <a:lnTo>
                  <a:pt x="96902" y="70610"/>
                </a:lnTo>
                <a:close/>
                <a:moveTo>
                  <a:pt x="5411" y="72676"/>
                </a:moveTo>
                <a:lnTo>
                  <a:pt x="5077" y="72859"/>
                </a:lnTo>
                <a:cubicBezTo>
                  <a:pt x="5259" y="73193"/>
                  <a:pt x="5411" y="73528"/>
                  <a:pt x="5593" y="73892"/>
                </a:cubicBezTo>
                <a:lnTo>
                  <a:pt x="5928" y="73710"/>
                </a:lnTo>
                <a:cubicBezTo>
                  <a:pt x="5745" y="73376"/>
                  <a:pt x="5593" y="73041"/>
                  <a:pt x="5411" y="72676"/>
                </a:cubicBezTo>
                <a:close/>
                <a:moveTo>
                  <a:pt x="95960" y="72676"/>
                </a:moveTo>
                <a:cubicBezTo>
                  <a:pt x="95778" y="73041"/>
                  <a:pt x="95626" y="73376"/>
                  <a:pt x="95443" y="73710"/>
                </a:cubicBezTo>
                <a:lnTo>
                  <a:pt x="95778" y="73892"/>
                </a:lnTo>
                <a:cubicBezTo>
                  <a:pt x="95960" y="73528"/>
                  <a:pt x="96112" y="73193"/>
                  <a:pt x="96294" y="72859"/>
                </a:cubicBezTo>
                <a:lnTo>
                  <a:pt x="95960" y="72676"/>
                </a:lnTo>
                <a:close/>
                <a:moveTo>
                  <a:pt x="6475" y="74713"/>
                </a:moveTo>
                <a:lnTo>
                  <a:pt x="6141" y="74895"/>
                </a:lnTo>
                <a:cubicBezTo>
                  <a:pt x="6323" y="75230"/>
                  <a:pt x="6505" y="75564"/>
                  <a:pt x="6688" y="75898"/>
                </a:cubicBezTo>
                <a:lnTo>
                  <a:pt x="7022" y="75686"/>
                </a:lnTo>
                <a:cubicBezTo>
                  <a:pt x="6840" y="75351"/>
                  <a:pt x="6657" y="75047"/>
                  <a:pt x="6475" y="74713"/>
                </a:cubicBezTo>
                <a:close/>
                <a:moveTo>
                  <a:pt x="94896" y="74713"/>
                </a:moveTo>
                <a:cubicBezTo>
                  <a:pt x="94714" y="75047"/>
                  <a:pt x="94531" y="75382"/>
                  <a:pt x="94349" y="75716"/>
                </a:cubicBezTo>
                <a:lnTo>
                  <a:pt x="94683" y="75898"/>
                </a:lnTo>
                <a:cubicBezTo>
                  <a:pt x="94866" y="75564"/>
                  <a:pt x="95048" y="75230"/>
                  <a:pt x="95230" y="74895"/>
                </a:cubicBezTo>
                <a:lnTo>
                  <a:pt x="94896" y="74713"/>
                </a:lnTo>
                <a:close/>
                <a:moveTo>
                  <a:pt x="7600" y="76658"/>
                </a:moveTo>
                <a:lnTo>
                  <a:pt x="7265" y="76871"/>
                </a:lnTo>
                <a:cubicBezTo>
                  <a:pt x="7478" y="77205"/>
                  <a:pt x="7660" y="77509"/>
                  <a:pt x="7873" y="77844"/>
                </a:cubicBezTo>
                <a:lnTo>
                  <a:pt x="8208" y="77631"/>
                </a:lnTo>
                <a:cubicBezTo>
                  <a:pt x="7995" y="77327"/>
                  <a:pt x="7782" y="76993"/>
                  <a:pt x="7600" y="76658"/>
                </a:cubicBezTo>
                <a:close/>
                <a:moveTo>
                  <a:pt x="93771" y="76689"/>
                </a:moveTo>
                <a:cubicBezTo>
                  <a:pt x="93589" y="77023"/>
                  <a:pt x="93376" y="77327"/>
                  <a:pt x="93163" y="77661"/>
                </a:cubicBezTo>
                <a:lnTo>
                  <a:pt x="93498" y="77874"/>
                </a:lnTo>
                <a:cubicBezTo>
                  <a:pt x="93711" y="77540"/>
                  <a:pt x="93893" y="77205"/>
                  <a:pt x="94106" y="76871"/>
                </a:cubicBezTo>
                <a:lnTo>
                  <a:pt x="93771" y="76689"/>
                </a:lnTo>
                <a:close/>
                <a:moveTo>
                  <a:pt x="8815" y="78604"/>
                </a:moveTo>
                <a:lnTo>
                  <a:pt x="8511" y="78786"/>
                </a:lnTo>
                <a:cubicBezTo>
                  <a:pt x="8724" y="79120"/>
                  <a:pt x="8937" y="79424"/>
                  <a:pt x="9150" y="79759"/>
                </a:cubicBezTo>
                <a:lnTo>
                  <a:pt x="9454" y="79515"/>
                </a:lnTo>
                <a:cubicBezTo>
                  <a:pt x="9241" y="79212"/>
                  <a:pt x="9028" y="78908"/>
                  <a:pt x="8815" y="78604"/>
                </a:cubicBezTo>
                <a:close/>
                <a:moveTo>
                  <a:pt x="92556" y="78604"/>
                </a:moveTo>
                <a:cubicBezTo>
                  <a:pt x="92343" y="78938"/>
                  <a:pt x="92130" y="79242"/>
                  <a:pt x="91917" y="79546"/>
                </a:cubicBezTo>
                <a:lnTo>
                  <a:pt x="92221" y="79759"/>
                </a:lnTo>
                <a:cubicBezTo>
                  <a:pt x="92434" y="79455"/>
                  <a:pt x="92647" y="79151"/>
                  <a:pt x="92860" y="78816"/>
                </a:cubicBezTo>
                <a:lnTo>
                  <a:pt x="92556" y="78604"/>
                </a:lnTo>
                <a:close/>
                <a:moveTo>
                  <a:pt x="10122" y="80458"/>
                </a:moveTo>
                <a:lnTo>
                  <a:pt x="9818" y="80671"/>
                </a:lnTo>
                <a:cubicBezTo>
                  <a:pt x="10031" y="80974"/>
                  <a:pt x="10274" y="81278"/>
                  <a:pt x="10487" y="81582"/>
                </a:cubicBezTo>
                <a:lnTo>
                  <a:pt x="10791" y="81370"/>
                </a:lnTo>
                <a:cubicBezTo>
                  <a:pt x="10578" y="81066"/>
                  <a:pt x="10335" y="80762"/>
                  <a:pt x="10122" y="80458"/>
                </a:cubicBezTo>
                <a:close/>
                <a:moveTo>
                  <a:pt x="91249" y="80488"/>
                </a:moveTo>
                <a:cubicBezTo>
                  <a:pt x="91036" y="80762"/>
                  <a:pt x="90793" y="81096"/>
                  <a:pt x="90549" y="81370"/>
                </a:cubicBezTo>
                <a:lnTo>
                  <a:pt x="90853" y="81613"/>
                </a:lnTo>
                <a:cubicBezTo>
                  <a:pt x="91097" y="81309"/>
                  <a:pt x="91340" y="81005"/>
                  <a:pt x="91553" y="80701"/>
                </a:cubicBezTo>
                <a:lnTo>
                  <a:pt x="91249" y="80488"/>
                </a:lnTo>
                <a:close/>
                <a:moveTo>
                  <a:pt x="11490" y="82251"/>
                </a:moveTo>
                <a:lnTo>
                  <a:pt x="11217" y="82494"/>
                </a:lnTo>
                <a:cubicBezTo>
                  <a:pt x="11460" y="82768"/>
                  <a:pt x="11703" y="83072"/>
                  <a:pt x="11946" y="83376"/>
                </a:cubicBezTo>
                <a:lnTo>
                  <a:pt x="12220" y="83133"/>
                </a:lnTo>
                <a:cubicBezTo>
                  <a:pt x="11977" y="82829"/>
                  <a:pt x="11733" y="82555"/>
                  <a:pt x="11490" y="82251"/>
                </a:cubicBezTo>
                <a:close/>
                <a:moveTo>
                  <a:pt x="89850" y="82281"/>
                </a:moveTo>
                <a:cubicBezTo>
                  <a:pt x="89607" y="82585"/>
                  <a:pt x="89394" y="82859"/>
                  <a:pt x="89121" y="83163"/>
                </a:cubicBezTo>
                <a:lnTo>
                  <a:pt x="89425" y="83406"/>
                </a:lnTo>
                <a:cubicBezTo>
                  <a:pt x="89668" y="83102"/>
                  <a:pt x="89911" y="82798"/>
                  <a:pt x="90154" y="82525"/>
                </a:cubicBezTo>
                <a:lnTo>
                  <a:pt x="89850" y="82281"/>
                </a:lnTo>
                <a:close/>
                <a:moveTo>
                  <a:pt x="12980" y="83984"/>
                </a:moveTo>
                <a:lnTo>
                  <a:pt x="12676" y="84227"/>
                </a:lnTo>
                <a:cubicBezTo>
                  <a:pt x="12949" y="84531"/>
                  <a:pt x="13192" y="84804"/>
                  <a:pt x="13466" y="85078"/>
                </a:cubicBezTo>
                <a:lnTo>
                  <a:pt x="13740" y="84835"/>
                </a:lnTo>
                <a:cubicBezTo>
                  <a:pt x="13466" y="84561"/>
                  <a:pt x="13223" y="84257"/>
                  <a:pt x="12980" y="83984"/>
                </a:cubicBezTo>
                <a:close/>
                <a:moveTo>
                  <a:pt x="88391" y="84014"/>
                </a:moveTo>
                <a:cubicBezTo>
                  <a:pt x="88148" y="84288"/>
                  <a:pt x="87875" y="84592"/>
                  <a:pt x="87631" y="84865"/>
                </a:cubicBezTo>
                <a:lnTo>
                  <a:pt x="87905" y="85108"/>
                </a:lnTo>
                <a:cubicBezTo>
                  <a:pt x="88148" y="84835"/>
                  <a:pt x="88422" y="84561"/>
                  <a:pt x="88665" y="84257"/>
                </a:cubicBezTo>
                <a:lnTo>
                  <a:pt x="88391" y="84014"/>
                </a:lnTo>
                <a:close/>
                <a:moveTo>
                  <a:pt x="14499" y="85655"/>
                </a:moveTo>
                <a:lnTo>
                  <a:pt x="14226" y="85929"/>
                </a:lnTo>
                <a:cubicBezTo>
                  <a:pt x="14499" y="86202"/>
                  <a:pt x="14773" y="86476"/>
                  <a:pt x="15047" y="86719"/>
                </a:cubicBezTo>
                <a:lnTo>
                  <a:pt x="15320" y="86476"/>
                </a:lnTo>
                <a:cubicBezTo>
                  <a:pt x="15047" y="86202"/>
                  <a:pt x="14773" y="85929"/>
                  <a:pt x="14499" y="85655"/>
                </a:cubicBezTo>
                <a:close/>
                <a:moveTo>
                  <a:pt x="86841" y="85686"/>
                </a:moveTo>
                <a:cubicBezTo>
                  <a:pt x="86568" y="85959"/>
                  <a:pt x="86324" y="86233"/>
                  <a:pt x="86051" y="86506"/>
                </a:cubicBezTo>
                <a:lnTo>
                  <a:pt x="86324" y="86750"/>
                </a:lnTo>
                <a:cubicBezTo>
                  <a:pt x="86568" y="86506"/>
                  <a:pt x="86841" y="86233"/>
                  <a:pt x="87115" y="85959"/>
                </a:cubicBezTo>
                <a:lnTo>
                  <a:pt x="86841" y="85686"/>
                </a:lnTo>
                <a:close/>
                <a:moveTo>
                  <a:pt x="16141" y="87236"/>
                </a:moveTo>
                <a:lnTo>
                  <a:pt x="15867" y="87540"/>
                </a:lnTo>
                <a:cubicBezTo>
                  <a:pt x="16141" y="87783"/>
                  <a:pt x="16414" y="88057"/>
                  <a:pt x="16718" y="88300"/>
                </a:cubicBezTo>
                <a:lnTo>
                  <a:pt x="16961" y="88026"/>
                </a:lnTo>
                <a:cubicBezTo>
                  <a:pt x="16688" y="87753"/>
                  <a:pt x="16414" y="87510"/>
                  <a:pt x="16141" y="87236"/>
                </a:cubicBezTo>
                <a:close/>
                <a:moveTo>
                  <a:pt x="85230" y="87266"/>
                </a:moveTo>
                <a:cubicBezTo>
                  <a:pt x="84957" y="87540"/>
                  <a:pt x="84683" y="87783"/>
                  <a:pt x="84379" y="88057"/>
                </a:cubicBezTo>
                <a:lnTo>
                  <a:pt x="84653" y="88330"/>
                </a:lnTo>
                <a:cubicBezTo>
                  <a:pt x="84926" y="88087"/>
                  <a:pt x="85200" y="87813"/>
                  <a:pt x="85504" y="87570"/>
                </a:cubicBezTo>
                <a:lnTo>
                  <a:pt x="85230" y="87266"/>
                </a:lnTo>
                <a:close/>
                <a:moveTo>
                  <a:pt x="17813" y="88786"/>
                </a:moveTo>
                <a:lnTo>
                  <a:pt x="17569" y="89060"/>
                </a:lnTo>
                <a:cubicBezTo>
                  <a:pt x="17843" y="89303"/>
                  <a:pt x="18147" y="89576"/>
                  <a:pt x="18451" y="89820"/>
                </a:cubicBezTo>
                <a:lnTo>
                  <a:pt x="18694" y="89516"/>
                </a:lnTo>
                <a:cubicBezTo>
                  <a:pt x="18390" y="89272"/>
                  <a:pt x="18086" y="89029"/>
                  <a:pt x="17813" y="88786"/>
                </a:cubicBezTo>
                <a:close/>
                <a:moveTo>
                  <a:pt x="83528" y="88817"/>
                </a:moveTo>
                <a:cubicBezTo>
                  <a:pt x="83254" y="89060"/>
                  <a:pt x="82951" y="89303"/>
                  <a:pt x="82677" y="89546"/>
                </a:cubicBezTo>
                <a:lnTo>
                  <a:pt x="82920" y="89820"/>
                </a:lnTo>
                <a:cubicBezTo>
                  <a:pt x="83194" y="89576"/>
                  <a:pt x="83498" y="89333"/>
                  <a:pt x="83771" y="89090"/>
                </a:cubicBezTo>
                <a:lnTo>
                  <a:pt x="83528" y="88817"/>
                </a:lnTo>
                <a:close/>
                <a:moveTo>
                  <a:pt x="19575" y="90215"/>
                </a:moveTo>
                <a:lnTo>
                  <a:pt x="19332" y="90519"/>
                </a:lnTo>
                <a:cubicBezTo>
                  <a:pt x="19636" y="90762"/>
                  <a:pt x="19940" y="91005"/>
                  <a:pt x="20244" y="91218"/>
                </a:cubicBezTo>
                <a:lnTo>
                  <a:pt x="20457" y="90914"/>
                </a:lnTo>
                <a:cubicBezTo>
                  <a:pt x="20153" y="90701"/>
                  <a:pt x="19879" y="90458"/>
                  <a:pt x="19575" y="90215"/>
                </a:cubicBezTo>
                <a:close/>
                <a:moveTo>
                  <a:pt x="81795" y="90245"/>
                </a:moveTo>
                <a:cubicBezTo>
                  <a:pt x="81492" y="90488"/>
                  <a:pt x="81188" y="90701"/>
                  <a:pt x="80884" y="90944"/>
                </a:cubicBezTo>
                <a:lnTo>
                  <a:pt x="81127" y="91248"/>
                </a:lnTo>
                <a:cubicBezTo>
                  <a:pt x="81431" y="91005"/>
                  <a:pt x="81735" y="90792"/>
                  <a:pt x="82008" y="90549"/>
                </a:cubicBezTo>
                <a:lnTo>
                  <a:pt x="81795" y="90245"/>
                </a:lnTo>
                <a:close/>
                <a:moveTo>
                  <a:pt x="21369" y="91583"/>
                </a:moveTo>
                <a:lnTo>
                  <a:pt x="21156" y="91886"/>
                </a:lnTo>
                <a:cubicBezTo>
                  <a:pt x="21460" y="92130"/>
                  <a:pt x="21794" y="92342"/>
                  <a:pt x="22098" y="92555"/>
                </a:cubicBezTo>
                <a:lnTo>
                  <a:pt x="22311" y="92251"/>
                </a:lnTo>
                <a:cubicBezTo>
                  <a:pt x="22007" y="92038"/>
                  <a:pt x="21703" y="91826"/>
                  <a:pt x="21369" y="91583"/>
                </a:cubicBezTo>
                <a:close/>
                <a:moveTo>
                  <a:pt x="79972" y="91613"/>
                </a:moveTo>
                <a:cubicBezTo>
                  <a:pt x="79668" y="91826"/>
                  <a:pt x="79364" y="92038"/>
                  <a:pt x="79029" y="92251"/>
                </a:cubicBezTo>
                <a:lnTo>
                  <a:pt x="79242" y="92586"/>
                </a:lnTo>
                <a:cubicBezTo>
                  <a:pt x="79577" y="92373"/>
                  <a:pt x="79881" y="92130"/>
                  <a:pt x="80185" y="91917"/>
                </a:cubicBezTo>
                <a:lnTo>
                  <a:pt x="79972" y="91613"/>
                </a:lnTo>
                <a:close/>
                <a:moveTo>
                  <a:pt x="23253" y="92890"/>
                </a:moveTo>
                <a:lnTo>
                  <a:pt x="23071" y="93193"/>
                </a:lnTo>
                <a:cubicBezTo>
                  <a:pt x="23375" y="93406"/>
                  <a:pt x="23709" y="93619"/>
                  <a:pt x="24013" y="93801"/>
                </a:cubicBezTo>
                <a:lnTo>
                  <a:pt x="24226" y="93497"/>
                </a:lnTo>
                <a:cubicBezTo>
                  <a:pt x="23892" y="93285"/>
                  <a:pt x="23588" y="93072"/>
                  <a:pt x="23253" y="92890"/>
                </a:cubicBezTo>
                <a:close/>
                <a:moveTo>
                  <a:pt x="78087" y="92890"/>
                </a:moveTo>
                <a:cubicBezTo>
                  <a:pt x="77783" y="93102"/>
                  <a:pt x="77449" y="93315"/>
                  <a:pt x="77145" y="93497"/>
                </a:cubicBezTo>
                <a:lnTo>
                  <a:pt x="77327" y="93832"/>
                </a:lnTo>
                <a:cubicBezTo>
                  <a:pt x="77662" y="93619"/>
                  <a:pt x="77996" y="93406"/>
                  <a:pt x="78300" y="93224"/>
                </a:cubicBezTo>
                <a:lnTo>
                  <a:pt x="78087" y="92890"/>
                </a:lnTo>
                <a:close/>
                <a:moveTo>
                  <a:pt x="25199" y="94075"/>
                </a:moveTo>
                <a:lnTo>
                  <a:pt x="25016" y="94409"/>
                </a:lnTo>
                <a:cubicBezTo>
                  <a:pt x="25351" y="94592"/>
                  <a:pt x="25685" y="94804"/>
                  <a:pt x="26019" y="94987"/>
                </a:cubicBezTo>
                <a:lnTo>
                  <a:pt x="26202" y="94652"/>
                </a:lnTo>
                <a:cubicBezTo>
                  <a:pt x="25867" y="94470"/>
                  <a:pt x="25533" y="94288"/>
                  <a:pt x="25199" y="94075"/>
                </a:cubicBezTo>
                <a:close/>
                <a:moveTo>
                  <a:pt x="76172" y="94075"/>
                </a:moveTo>
                <a:cubicBezTo>
                  <a:pt x="75838" y="94288"/>
                  <a:pt x="75504" y="94470"/>
                  <a:pt x="75169" y="94652"/>
                </a:cubicBezTo>
                <a:lnTo>
                  <a:pt x="75382" y="94987"/>
                </a:lnTo>
                <a:cubicBezTo>
                  <a:pt x="75686" y="94804"/>
                  <a:pt x="76020" y="94592"/>
                  <a:pt x="76355" y="94409"/>
                </a:cubicBezTo>
                <a:lnTo>
                  <a:pt x="76172" y="94075"/>
                </a:lnTo>
                <a:close/>
                <a:moveTo>
                  <a:pt x="27205" y="95200"/>
                </a:moveTo>
                <a:lnTo>
                  <a:pt x="27022" y="95534"/>
                </a:lnTo>
                <a:cubicBezTo>
                  <a:pt x="27357" y="95716"/>
                  <a:pt x="27691" y="95868"/>
                  <a:pt x="28025" y="96051"/>
                </a:cubicBezTo>
                <a:lnTo>
                  <a:pt x="28208" y="95716"/>
                </a:lnTo>
                <a:cubicBezTo>
                  <a:pt x="27874" y="95534"/>
                  <a:pt x="27539" y="95382"/>
                  <a:pt x="27205" y="95200"/>
                </a:cubicBezTo>
                <a:close/>
                <a:moveTo>
                  <a:pt x="74197" y="95200"/>
                </a:moveTo>
                <a:cubicBezTo>
                  <a:pt x="73862" y="95382"/>
                  <a:pt x="73528" y="95534"/>
                  <a:pt x="73163" y="95716"/>
                </a:cubicBezTo>
                <a:lnTo>
                  <a:pt x="73345" y="96051"/>
                </a:lnTo>
                <a:cubicBezTo>
                  <a:pt x="73680" y="95868"/>
                  <a:pt x="74014" y="95716"/>
                  <a:pt x="74349" y="95534"/>
                </a:cubicBezTo>
                <a:lnTo>
                  <a:pt x="74197" y="95200"/>
                </a:lnTo>
                <a:close/>
                <a:moveTo>
                  <a:pt x="29241" y="96203"/>
                </a:moveTo>
                <a:lnTo>
                  <a:pt x="29059" y="96567"/>
                </a:lnTo>
                <a:cubicBezTo>
                  <a:pt x="29424" y="96719"/>
                  <a:pt x="29758" y="96871"/>
                  <a:pt x="30123" y="97023"/>
                </a:cubicBezTo>
                <a:lnTo>
                  <a:pt x="30275" y="96689"/>
                </a:lnTo>
                <a:cubicBezTo>
                  <a:pt x="29910" y="96537"/>
                  <a:pt x="29576" y="96385"/>
                  <a:pt x="29241" y="96203"/>
                </a:cubicBezTo>
                <a:close/>
                <a:moveTo>
                  <a:pt x="72160" y="96203"/>
                </a:moveTo>
                <a:cubicBezTo>
                  <a:pt x="71826" y="96355"/>
                  <a:pt x="71461" y="96537"/>
                  <a:pt x="71127" y="96689"/>
                </a:cubicBezTo>
                <a:lnTo>
                  <a:pt x="71279" y="97023"/>
                </a:lnTo>
                <a:cubicBezTo>
                  <a:pt x="71643" y="96871"/>
                  <a:pt x="71978" y="96719"/>
                  <a:pt x="72312" y="96537"/>
                </a:cubicBezTo>
                <a:lnTo>
                  <a:pt x="72160" y="96203"/>
                </a:lnTo>
                <a:close/>
                <a:moveTo>
                  <a:pt x="31308" y="97145"/>
                </a:moveTo>
                <a:lnTo>
                  <a:pt x="31156" y="97479"/>
                </a:lnTo>
                <a:cubicBezTo>
                  <a:pt x="31521" y="97631"/>
                  <a:pt x="31886" y="97783"/>
                  <a:pt x="32220" y="97905"/>
                </a:cubicBezTo>
                <a:lnTo>
                  <a:pt x="32372" y="97570"/>
                </a:lnTo>
                <a:cubicBezTo>
                  <a:pt x="32007" y="97418"/>
                  <a:pt x="31673" y="97297"/>
                  <a:pt x="31308" y="97145"/>
                </a:cubicBezTo>
                <a:close/>
                <a:moveTo>
                  <a:pt x="70093" y="97115"/>
                </a:moveTo>
                <a:cubicBezTo>
                  <a:pt x="69728" y="97266"/>
                  <a:pt x="69394" y="97418"/>
                  <a:pt x="69029" y="97540"/>
                </a:cubicBezTo>
                <a:lnTo>
                  <a:pt x="69181" y="97905"/>
                </a:lnTo>
                <a:cubicBezTo>
                  <a:pt x="69516" y="97753"/>
                  <a:pt x="69880" y="97631"/>
                  <a:pt x="70245" y="97479"/>
                </a:cubicBezTo>
                <a:lnTo>
                  <a:pt x="70093" y="97115"/>
                </a:lnTo>
                <a:close/>
                <a:moveTo>
                  <a:pt x="33436" y="97966"/>
                </a:moveTo>
                <a:lnTo>
                  <a:pt x="33314" y="98330"/>
                </a:lnTo>
                <a:cubicBezTo>
                  <a:pt x="33649" y="98452"/>
                  <a:pt x="34013" y="98574"/>
                  <a:pt x="34378" y="98695"/>
                </a:cubicBezTo>
                <a:lnTo>
                  <a:pt x="34500" y="98361"/>
                </a:lnTo>
                <a:cubicBezTo>
                  <a:pt x="34135" y="98239"/>
                  <a:pt x="33801" y="98087"/>
                  <a:pt x="33436" y="97966"/>
                </a:cubicBezTo>
                <a:close/>
                <a:moveTo>
                  <a:pt x="67965" y="97966"/>
                </a:moveTo>
                <a:cubicBezTo>
                  <a:pt x="67631" y="98087"/>
                  <a:pt x="67266" y="98209"/>
                  <a:pt x="66902" y="98330"/>
                </a:cubicBezTo>
                <a:lnTo>
                  <a:pt x="67023" y="98695"/>
                </a:lnTo>
                <a:cubicBezTo>
                  <a:pt x="67388" y="98574"/>
                  <a:pt x="67753" y="98452"/>
                  <a:pt x="68117" y="98300"/>
                </a:cubicBezTo>
                <a:lnTo>
                  <a:pt x="67965" y="97966"/>
                </a:lnTo>
                <a:close/>
                <a:moveTo>
                  <a:pt x="35594" y="98695"/>
                </a:moveTo>
                <a:lnTo>
                  <a:pt x="35472" y="99060"/>
                </a:lnTo>
                <a:cubicBezTo>
                  <a:pt x="35837" y="99181"/>
                  <a:pt x="36202" y="99303"/>
                  <a:pt x="36567" y="99394"/>
                </a:cubicBezTo>
                <a:lnTo>
                  <a:pt x="36688" y="99029"/>
                </a:lnTo>
                <a:cubicBezTo>
                  <a:pt x="36324" y="98938"/>
                  <a:pt x="35959" y="98817"/>
                  <a:pt x="35594" y="98695"/>
                </a:cubicBezTo>
                <a:close/>
                <a:moveTo>
                  <a:pt x="65807" y="98695"/>
                </a:moveTo>
                <a:cubicBezTo>
                  <a:pt x="65473" y="98817"/>
                  <a:pt x="65108" y="98908"/>
                  <a:pt x="64744" y="99029"/>
                </a:cubicBezTo>
                <a:lnTo>
                  <a:pt x="64835" y="99394"/>
                </a:lnTo>
                <a:cubicBezTo>
                  <a:pt x="65199" y="99273"/>
                  <a:pt x="65564" y="99151"/>
                  <a:pt x="65929" y="99060"/>
                </a:cubicBezTo>
                <a:lnTo>
                  <a:pt x="65807" y="98695"/>
                </a:lnTo>
                <a:close/>
                <a:moveTo>
                  <a:pt x="37783" y="99333"/>
                </a:moveTo>
                <a:lnTo>
                  <a:pt x="37691" y="99698"/>
                </a:lnTo>
                <a:cubicBezTo>
                  <a:pt x="38056" y="99789"/>
                  <a:pt x="38421" y="99881"/>
                  <a:pt x="38786" y="99972"/>
                </a:cubicBezTo>
                <a:lnTo>
                  <a:pt x="38877" y="99607"/>
                </a:lnTo>
                <a:cubicBezTo>
                  <a:pt x="38512" y="99516"/>
                  <a:pt x="38147" y="99425"/>
                  <a:pt x="37783" y="99333"/>
                </a:cubicBezTo>
                <a:close/>
                <a:moveTo>
                  <a:pt x="63649" y="99333"/>
                </a:moveTo>
                <a:cubicBezTo>
                  <a:pt x="63285" y="99425"/>
                  <a:pt x="62920" y="99516"/>
                  <a:pt x="62525" y="99607"/>
                </a:cubicBezTo>
                <a:lnTo>
                  <a:pt x="62616" y="99972"/>
                </a:lnTo>
                <a:cubicBezTo>
                  <a:pt x="63011" y="99881"/>
                  <a:pt x="63376" y="99789"/>
                  <a:pt x="63740" y="99698"/>
                </a:cubicBezTo>
                <a:lnTo>
                  <a:pt x="63649" y="99333"/>
                </a:lnTo>
                <a:close/>
                <a:moveTo>
                  <a:pt x="40001" y="99850"/>
                </a:moveTo>
                <a:lnTo>
                  <a:pt x="39910" y="100245"/>
                </a:lnTo>
                <a:cubicBezTo>
                  <a:pt x="40275" y="100306"/>
                  <a:pt x="40670" y="100397"/>
                  <a:pt x="41035" y="100458"/>
                </a:cubicBezTo>
                <a:lnTo>
                  <a:pt x="41096" y="100093"/>
                </a:lnTo>
                <a:cubicBezTo>
                  <a:pt x="40731" y="100032"/>
                  <a:pt x="40366" y="99941"/>
                  <a:pt x="40001" y="99850"/>
                </a:cubicBezTo>
                <a:close/>
                <a:moveTo>
                  <a:pt x="61430" y="99850"/>
                </a:moveTo>
                <a:cubicBezTo>
                  <a:pt x="61066" y="99941"/>
                  <a:pt x="60701" y="100002"/>
                  <a:pt x="60306" y="100093"/>
                </a:cubicBezTo>
                <a:lnTo>
                  <a:pt x="60397" y="100458"/>
                </a:lnTo>
                <a:cubicBezTo>
                  <a:pt x="60762" y="100397"/>
                  <a:pt x="61126" y="100306"/>
                  <a:pt x="61491" y="100245"/>
                </a:cubicBezTo>
                <a:lnTo>
                  <a:pt x="61430" y="99850"/>
                </a:lnTo>
                <a:close/>
                <a:moveTo>
                  <a:pt x="42220" y="100276"/>
                </a:moveTo>
                <a:lnTo>
                  <a:pt x="42160" y="100671"/>
                </a:lnTo>
                <a:cubicBezTo>
                  <a:pt x="42524" y="100732"/>
                  <a:pt x="42919" y="100792"/>
                  <a:pt x="43284" y="100853"/>
                </a:cubicBezTo>
                <a:lnTo>
                  <a:pt x="43345" y="100458"/>
                </a:lnTo>
                <a:cubicBezTo>
                  <a:pt x="42980" y="100397"/>
                  <a:pt x="42585" y="100367"/>
                  <a:pt x="42220" y="100276"/>
                </a:cubicBezTo>
                <a:close/>
                <a:moveTo>
                  <a:pt x="59211" y="100276"/>
                </a:moveTo>
                <a:cubicBezTo>
                  <a:pt x="58816" y="100367"/>
                  <a:pt x="58452" y="100428"/>
                  <a:pt x="58087" y="100458"/>
                </a:cubicBezTo>
                <a:lnTo>
                  <a:pt x="58117" y="100853"/>
                </a:lnTo>
                <a:cubicBezTo>
                  <a:pt x="58512" y="100792"/>
                  <a:pt x="58877" y="100732"/>
                  <a:pt x="59272" y="100671"/>
                </a:cubicBezTo>
                <a:lnTo>
                  <a:pt x="59211" y="100276"/>
                </a:lnTo>
                <a:close/>
                <a:moveTo>
                  <a:pt x="44470" y="100640"/>
                </a:moveTo>
                <a:lnTo>
                  <a:pt x="44439" y="101005"/>
                </a:lnTo>
                <a:cubicBezTo>
                  <a:pt x="44804" y="101036"/>
                  <a:pt x="45199" y="101096"/>
                  <a:pt x="45564" y="101127"/>
                </a:cubicBezTo>
                <a:lnTo>
                  <a:pt x="45594" y="100762"/>
                </a:lnTo>
                <a:cubicBezTo>
                  <a:pt x="45229" y="100701"/>
                  <a:pt x="44834" y="100671"/>
                  <a:pt x="44470" y="100640"/>
                </a:cubicBezTo>
                <a:close/>
                <a:moveTo>
                  <a:pt x="56932" y="100610"/>
                </a:moveTo>
                <a:cubicBezTo>
                  <a:pt x="56567" y="100671"/>
                  <a:pt x="56202" y="100701"/>
                  <a:pt x="55807" y="100762"/>
                </a:cubicBezTo>
                <a:lnTo>
                  <a:pt x="55838" y="101127"/>
                </a:lnTo>
                <a:cubicBezTo>
                  <a:pt x="56233" y="101096"/>
                  <a:pt x="56597" y="101036"/>
                  <a:pt x="56993" y="101005"/>
                </a:cubicBezTo>
                <a:lnTo>
                  <a:pt x="56932" y="100610"/>
                </a:lnTo>
                <a:close/>
                <a:moveTo>
                  <a:pt x="46749" y="100853"/>
                </a:moveTo>
                <a:lnTo>
                  <a:pt x="46719" y="101218"/>
                </a:lnTo>
                <a:cubicBezTo>
                  <a:pt x="47084" y="101248"/>
                  <a:pt x="47479" y="101279"/>
                  <a:pt x="47843" y="101309"/>
                </a:cubicBezTo>
                <a:lnTo>
                  <a:pt x="47874" y="100914"/>
                </a:lnTo>
                <a:cubicBezTo>
                  <a:pt x="47479" y="100914"/>
                  <a:pt x="47114" y="100884"/>
                  <a:pt x="46749" y="100853"/>
                </a:cubicBezTo>
                <a:close/>
                <a:moveTo>
                  <a:pt x="54683" y="100853"/>
                </a:moveTo>
                <a:cubicBezTo>
                  <a:pt x="54318" y="100884"/>
                  <a:pt x="53923" y="100914"/>
                  <a:pt x="53558" y="100914"/>
                </a:cubicBezTo>
                <a:lnTo>
                  <a:pt x="53558" y="101309"/>
                </a:lnTo>
                <a:cubicBezTo>
                  <a:pt x="53953" y="101279"/>
                  <a:pt x="54318" y="101248"/>
                  <a:pt x="54713" y="101218"/>
                </a:cubicBezTo>
                <a:lnTo>
                  <a:pt x="54683" y="100853"/>
                </a:lnTo>
                <a:close/>
                <a:moveTo>
                  <a:pt x="48999" y="100975"/>
                </a:moveTo>
                <a:lnTo>
                  <a:pt x="48999" y="101370"/>
                </a:lnTo>
                <a:lnTo>
                  <a:pt x="50154" y="101370"/>
                </a:lnTo>
                <a:lnTo>
                  <a:pt x="50154" y="101005"/>
                </a:lnTo>
                <a:cubicBezTo>
                  <a:pt x="49758" y="101005"/>
                  <a:pt x="49394" y="100975"/>
                  <a:pt x="48999" y="100975"/>
                </a:cubicBezTo>
                <a:close/>
                <a:moveTo>
                  <a:pt x="52403" y="100975"/>
                </a:moveTo>
                <a:cubicBezTo>
                  <a:pt x="52038" y="101005"/>
                  <a:pt x="51673" y="101005"/>
                  <a:pt x="51278" y="101005"/>
                </a:cubicBezTo>
                <a:lnTo>
                  <a:pt x="51278" y="101370"/>
                </a:lnTo>
                <a:lnTo>
                  <a:pt x="52433" y="101370"/>
                </a:lnTo>
                <a:lnTo>
                  <a:pt x="52403" y="100975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72" name="Google Shape;572;p14"/>
          <p:cNvGrpSpPr/>
          <p:nvPr/>
        </p:nvGrpSpPr>
        <p:grpSpPr>
          <a:xfrm flipH="1" rot="10800000">
            <a:off x="7190990" y="4163813"/>
            <a:ext cx="2162798" cy="1206590"/>
            <a:chOff x="7572340" y="2404875"/>
            <a:chExt cx="2162798" cy="1206590"/>
          </a:xfrm>
        </p:grpSpPr>
        <p:sp>
          <p:nvSpPr>
            <p:cNvPr id="573" name="Google Shape;573;p14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rect b="b" l="l" r="r" t="t"/>
              <a:pathLst>
                <a:path extrusionOk="0" h="1490" w="2757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Google Shape;574;p14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rect b="b" l="l" r="r" t="t"/>
              <a:pathLst>
                <a:path extrusionOk="0" h="1521" w="19788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14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rect b="b" l="l" r="r" t="t"/>
              <a:pathLst>
                <a:path extrusionOk="0" h="1490" w="23527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" name="Google Shape;576;p14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rect b="b" l="l" r="r" t="t"/>
              <a:pathLst>
                <a:path extrusionOk="0" h="1490" w="11764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7" name="Google Shape;577;p14"/>
          <p:cNvSpPr/>
          <p:nvPr/>
        </p:nvSpPr>
        <p:spPr>
          <a:xfrm>
            <a:off x="7868275" y="-430025"/>
            <a:ext cx="1275729" cy="1275729"/>
          </a:xfrm>
          <a:custGeom>
            <a:rect b="b" l="l" r="r" t="t"/>
            <a:pathLst>
              <a:path extrusionOk="0" h="28543" w="28543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8" name="Google Shape;578;p14"/>
          <p:cNvSpPr/>
          <p:nvPr/>
        </p:nvSpPr>
        <p:spPr>
          <a:xfrm>
            <a:off x="1468638" y="-100300"/>
            <a:ext cx="845917" cy="845865"/>
          </a:xfrm>
          <a:custGeom>
            <a:rect b="b" l="l" r="r" t="t"/>
            <a:pathLst>
              <a:path extrusionOk="0" h="16384" w="16385">
                <a:moveTo>
                  <a:pt x="8208" y="3587"/>
                </a:moveTo>
                <a:cubicBezTo>
                  <a:pt x="10761" y="3587"/>
                  <a:pt x="12828" y="5654"/>
                  <a:pt x="12828" y="8207"/>
                </a:cubicBezTo>
                <a:cubicBezTo>
                  <a:pt x="12828" y="10760"/>
                  <a:pt x="10761" y="12827"/>
                  <a:pt x="8208" y="12827"/>
                </a:cubicBezTo>
                <a:cubicBezTo>
                  <a:pt x="5624" y="12827"/>
                  <a:pt x="3557" y="10760"/>
                  <a:pt x="3557" y="8207"/>
                </a:cubicBezTo>
                <a:cubicBezTo>
                  <a:pt x="3557" y="5654"/>
                  <a:pt x="5624" y="3587"/>
                  <a:pt x="8208" y="3587"/>
                </a:cubicBezTo>
                <a:close/>
                <a:moveTo>
                  <a:pt x="7478" y="0"/>
                </a:moveTo>
                <a:lnTo>
                  <a:pt x="7265" y="1581"/>
                </a:lnTo>
                <a:cubicBezTo>
                  <a:pt x="6658" y="1672"/>
                  <a:pt x="6050" y="1824"/>
                  <a:pt x="5533" y="2067"/>
                </a:cubicBezTo>
                <a:lnTo>
                  <a:pt x="4530" y="851"/>
                </a:lnTo>
                <a:lnTo>
                  <a:pt x="3284" y="1611"/>
                </a:lnTo>
                <a:lnTo>
                  <a:pt x="3922" y="3040"/>
                </a:lnTo>
                <a:cubicBezTo>
                  <a:pt x="3557" y="3313"/>
                  <a:pt x="3253" y="3617"/>
                  <a:pt x="2980" y="3982"/>
                </a:cubicBezTo>
                <a:lnTo>
                  <a:pt x="1551" y="3344"/>
                </a:lnTo>
                <a:lnTo>
                  <a:pt x="791" y="4590"/>
                </a:lnTo>
                <a:lnTo>
                  <a:pt x="2007" y="5593"/>
                </a:lnTo>
                <a:cubicBezTo>
                  <a:pt x="1794" y="6110"/>
                  <a:pt x="1642" y="6657"/>
                  <a:pt x="1551" y="7265"/>
                </a:cubicBezTo>
                <a:lnTo>
                  <a:pt x="1" y="7477"/>
                </a:lnTo>
                <a:lnTo>
                  <a:pt x="1" y="8936"/>
                </a:lnTo>
                <a:lnTo>
                  <a:pt x="1551" y="9149"/>
                </a:lnTo>
                <a:cubicBezTo>
                  <a:pt x="1642" y="9757"/>
                  <a:pt x="1825" y="10335"/>
                  <a:pt x="2037" y="10882"/>
                </a:cubicBezTo>
                <a:lnTo>
                  <a:pt x="822" y="11885"/>
                </a:lnTo>
                <a:lnTo>
                  <a:pt x="1612" y="13131"/>
                </a:lnTo>
                <a:lnTo>
                  <a:pt x="3040" y="12493"/>
                </a:lnTo>
                <a:cubicBezTo>
                  <a:pt x="3314" y="12827"/>
                  <a:pt x="3618" y="13131"/>
                  <a:pt x="3952" y="13405"/>
                </a:cubicBezTo>
                <a:lnTo>
                  <a:pt x="3344" y="14833"/>
                </a:lnTo>
                <a:lnTo>
                  <a:pt x="4591" y="15593"/>
                </a:lnTo>
                <a:lnTo>
                  <a:pt x="5563" y="14377"/>
                </a:lnTo>
                <a:cubicBezTo>
                  <a:pt x="6110" y="14590"/>
                  <a:pt x="6658" y="14742"/>
                  <a:pt x="7265" y="14833"/>
                </a:cubicBezTo>
                <a:lnTo>
                  <a:pt x="7448" y="16383"/>
                </a:lnTo>
                <a:lnTo>
                  <a:pt x="8937" y="16383"/>
                </a:lnTo>
                <a:lnTo>
                  <a:pt x="9150" y="14833"/>
                </a:lnTo>
                <a:cubicBezTo>
                  <a:pt x="9758" y="14742"/>
                  <a:pt x="10335" y="14590"/>
                  <a:pt x="10883" y="14347"/>
                </a:cubicBezTo>
                <a:lnTo>
                  <a:pt x="11855" y="15563"/>
                </a:lnTo>
                <a:lnTo>
                  <a:pt x="13101" y="14803"/>
                </a:lnTo>
                <a:lnTo>
                  <a:pt x="12494" y="13374"/>
                </a:lnTo>
                <a:cubicBezTo>
                  <a:pt x="12828" y="13101"/>
                  <a:pt x="13132" y="12766"/>
                  <a:pt x="13405" y="12432"/>
                </a:cubicBezTo>
                <a:lnTo>
                  <a:pt x="14834" y="13070"/>
                </a:lnTo>
                <a:lnTo>
                  <a:pt x="15594" y="11794"/>
                </a:lnTo>
                <a:lnTo>
                  <a:pt x="14378" y="10821"/>
                </a:lnTo>
                <a:cubicBezTo>
                  <a:pt x="14591" y="10304"/>
                  <a:pt x="14743" y="9727"/>
                  <a:pt x="14834" y="9149"/>
                </a:cubicBezTo>
                <a:lnTo>
                  <a:pt x="16384" y="8936"/>
                </a:lnTo>
                <a:lnTo>
                  <a:pt x="16384" y="7477"/>
                </a:lnTo>
                <a:lnTo>
                  <a:pt x="14834" y="7265"/>
                </a:lnTo>
                <a:cubicBezTo>
                  <a:pt x="14743" y="6657"/>
                  <a:pt x="14591" y="6079"/>
                  <a:pt x="14348" y="5532"/>
                </a:cubicBezTo>
                <a:lnTo>
                  <a:pt x="15563" y="4529"/>
                </a:lnTo>
                <a:lnTo>
                  <a:pt x="14804" y="3283"/>
                </a:lnTo>
                <a:lnTo>
                  <a:pt x="13345" y="3921"/>
                </a:lnTo>
                <a:cubicBezTo>
                  <a:pt x="13071" y="3587"/>
                  <a:pt x="12767" y="3283"/>
                  <a:pt x="12433" y="3009"/>
                </a:cubicBezTo>
                <a:lnTo>
                  <a:pt x="13041" y="1550"/>
                </a:lnTo>
                <a:lnTo>
                  <a:pt x="11794" y="790"/>
                </a:lnTo>
                <a:lnTo>
                  <a:pt x="10822" y="2037"/>
                </a:lnTo>
                <a:cubicBezTo>
                  <a:pt x="10275" y="1793"/>
                  <a:pt x="9728" y="1641"/>
                  <a:pt x="9150" y="1581"/>
                </a:cubicBezTo>
                <a:lnTo>
                  <a:pt x="8937" y="0"/>
                </a:lnTo>
                <a:close/>
              </a:path>
            </a:pathLst>
          </a:custGeom>
          <a:solidFill>
            <a:schemeClr val="accent1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79" name="Google Shape;579;p14"/>
          <p:cNvGrpSpPr/>
          <p:nvPr/>
        </p:nvGrpSpPr>
        <p:grpSpPr>
          <a:xfrm rot="346740">
            <a:off x="1937938" y="4343232"/>
            <a:ext cx="1878979" cy="366808"/>
            <a:chOff x="6822350" y="4172650"/>
            <a:chExt cx="1878824" cy="366778"/>
          </a:xfrm>
        </p:grpSpPr>
        <p:sp>
          <p:nvSpPr>
            <p:cNvPr id="580" name="Google Shape;580;p14"/>
            <p:cNvSpPr/>
            <p:nvPr/>
          </p:nvSpPr>
          <p:spPr>
            <a:xfrm>
              <a:off x="6822350" y="4172650"/>
              <a:ext cx="1878824" cy="366778"/>
            </a:xfrm>
            <a:custGeom>
              <a:rect b="b" l="l" r="r" t="t"/>
              <a:pathLst>
                <a:path extrusionOk="0" h="9150" w="46871">
                  <a:moveTo>
                    <a:pt x="4560" y="1"/>
                  </a:moveTo>
                  <a:cubicBezTo>
                    <a:pt x="2068" y="1"/>
                    <a:pt x="1" y="2037"/>
                    <a:pt x="1" y="4560"/>
                  </a:cubicBezTo>
                  <a:lnTo>
                    <a:pt x="1" y="4590"/>
                  </a:lnTo>
                  <a:cubicBezTo>
                    <a:pt x="1" y="7083"/>
                    <a:pt x="2068" y="9150"/>
                    <a:pt x="4560" y="9150"/>
                  </a:cubicBezTo>
                  <a:lnTo>
                    <a:pt x="42311" y="9150"/>
                  </a:lnTo>
                  <a:cubicBezTo>
                    <a:pt x="44804" y="9150"/>
                    <a:pt x="46871" y="7083"/>
                    <a:pt x="46871" y="4590"/>
                  </a:cubicBezTo>
                  <a:lnTo>
                    <a:pt x="46871" y="4560"/>
                  </a:lnTo>
                  <a:cubicBezTo>
                    <a:pt x="46871" y="2037"/>
                    <a:pt x="44804" y="1"/>
                    <a:pt x="42311" y="1"/>
                  </a:cubicBezTo>
                  <a:close/>
                </a:path>
              </a:pathLst>
            </a:cu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14"/>
            <p:cNvSpPr/>
            <p:nvPr/>
          </p:nvSpPr>
          <p:spPr>
            <a:xfrm>
              <a:off x="7008783" y="4236024"/>
              <a:ext cx="244919" cy="223394"/>
            </a:xfrm>
            <a:custGeom>
              <a:rect b="b" l="l" r="r" t="t"/>
              <a:pathLst>
                <a:path extrusionOk="0" h="5573" w="6110">
                  <a:moveTo>
                    <a:pt x="3055" y="0"/>
                  </a:moveTo>
                  <a:cubicBezTo>
                    <a:pt x="2895" y="0"/>
                    <a:pt x="2736" y="91"/>
                    <a:pt x="2675" y="274"/>
                  </a:cubicBezTo>
                  <a:lnTo>
                    <a:pt x="2280" y="1581"/>
                  </a:lnTo>
                  <a:cubicBezTo>
                    <a:pt x="2219" y="1733"/>
                    <a:pt x="2067" y="1824"/>
                    <a:pt x="1915" y="1824"/>
                  </a:cubicBezTo>
                  <a:lnTo>
                    <a:pt x="547" y="1824"/>
                  </a:lnTo>
                  <a:cubicBezTo>
                    <a:pt x="152" y="1824"/>
                    <a:pt x="0" y="2310"/>
                    <a:pt x="304" y="2523"/>
                  </a:cubicBezTo>
                  <a:lnTo>
                    <a:pt x="1398" y="3344"/>
                  </a:lnTo>
                  <a:cubicBezTo>
                    <a:pt x="1550" y="3435"/>
                    <a:pt x="1611" y="3617"/>
                    <a:pt x="1550" y="3769"/>
                  </a:cubicBezTo>
                  <a:lnTo>
                    <a:pt x="1125" y="5046"/>
                  </a:lnTo>
                  <a:cubicBezTo>
                    <a:pt x="1031" y="5327"/>
                    <a:pt x="1263" y="5572"/>
                    <a:pt x="1513" y="5572"/>
                  </a:cubicBezTo>
                  <a:cubicBezTo>
                    <a:pt x="1587" y="5572"/>
                    <a:pt x="1663" y="5551"/>
                    <a:pt x="1733" y="5502"/>
                  </a:cubicBezTo>
                  <a:lnTo>
                    <a:pt x="2827" y="4681"/>
                  </a:lnTo>
                  <a:cubicBezTo>
                    <a:pt x="2888" y="4636"/>
                    <a:pt x="2964" y="4613"/>
                    <a:pt x="3044" y="4613"/>
                  </a:cubicBezTo>
                  <a:cubicBezTo>
                    <a:pt x="3123" y="4613"/>
                    <a:pt x="3207" y="4636"/>
                    <a:pt x="3283" y="4681"/>
                  </a:cubicBezTo>
                  <a:lnTo>
                    <a:pt x="4377" y="5502"/>
                  </a:lnTo>
                  <a:cubicBezTo>
                    <a:pt x="4447" y="5551"/>
                    <a:pt x="4523" y="5572"/>
                    <a:pt x="4597" y="5572"/>
                  </a:cubicBezTo>
                  <a:cubicBezTo>
                    <a:pt x="4847" y="5572"/>
                    <a:pt x="5079" y="5327"/>
                    <a:pt x="4985" y="5046"/>
                  </a:cubicBezTo>
                  <a:lnTo>
                    <a:pt x="4560" y="3769"/>
                  </a:lnTo>
                  <a:cubicBezTo>
                    <a:pt x="4499" y="3617"/>
                    <a:pt x="4560" y="3435"/>
                    <a:pt x="4711" y="3344"/>
                  </a:cubicBezTo>
                  <a:lnTo>
                    <a:pt x="5806" y="2523"/>
                  </a:lnTo>
                  <a:cubicBezTo>
                    <a:pt x="6110" y="2310"/>
                    <a:pt x="5958" y="1824"/>
                    <a:pt x="5563" y="1824"/>
                  </a:cubicBezTo>
                  <a:lnTo>
                    <a:pt x="4195" y="1824"/>
                  </a:lnTo>
                  <a:cubicBezTo>
                    <a:pt x="4043" y="1824"/>
                    <a:pt x="3891" y="1733"/>
                    <a:pt x="3830" y="1581"/>
                  </a:cubicBezTo>
                  <a:lnTo>
                    <a:pt x="3435" y="274"/>
                  </a:lnTo>
                  <a:cubicBezTo>
                    <a:pt x="3374" y="91"/>
                    <a:pt x="3214" y="0"/>
                    <a:pt x="3055" y="0"/>
                  </a:cubicBezTo>
                  <a:close/>
                </a:path>
              </a:pathLst>
            </a:custGeom>
            <a:solidFill>
              <a:srgbClr val="F8BC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p14"/>
            <p:cNvSpPr/>
            <p:nvPr/>
          </p:nvSpPr>
          <p:spPr>
            <a:xfrm>
              <a:off x="7324328" y="4236024"/>
              <a:ext cx="243717" cy="223394"/>
            </a:xfrm>
            <a:custGeom>
              <a:rect b="b" l="l" r="r" t="t"/>
              <a:pathLst>
                <a:path extrusionOk="0" h="5573" w="6080">
                  <a:moveTo>
                    <a:pt x="3040" y="0"/>
                  </a:moveTo>
                  <a:cubicBezTo>
                    <a:pt x="2888" y="0"/>
                    <a:pt x="2736" y="91"/>
                    <a:pt x="2675" y="274"/>
                  </a:cubicBezTo>
                  <a:lnTo>
                    <a:pt x="2250" y="1581"/>
                  </a:lnTo>
                  <a:cubicBezTo>
                    <a:pt x="2220" y="1733"/>
                    <a:pt x="2068" y="1824"/>
                    <a:pt x="1885" y="1824"/>
                  </a:cubicBezTo>
                  <a:lnTo>
                    <a:pt x="517" y="1824"/>
                  </a:lnTo>
                  <a:cubicBezTo>
                    <a:pt x="153" y="1824"/>
                    <a:pt x="1" y="2310"/>
                    <a:pt x="305" y="2523"/>
                  </a:cubicBezTo>
                  <a:lnTo>
                    <a:pt x="1399" y="3344"/>
                  </a:lnTo>
                  <a:cubicBezTo>
                    <a:pt x="1551" y="3435"/>
                    <a:pt x="1581" y="3617"/>
                    <a:pt x="1551" y="3769"/>
                  </a:cubicBezTo>
                  <a:lnTo>
                    <a:pt x="1125" y="5046"/>
                  </a:lnTo>
                  <a:cubicBezTo>
                    <a:pt x="1032" y="5327"/>
                    <a:pt x="1263" y="5572"/>
                    <a:pt x="1513" y="5572"/>
                  </a:cubicBezTo>
                  <a:cubicBezTo>
                    <a:pt x="1588" y="5572"/>
                    <a:pt x="1664" y="5551"/>
                    <a:pt x="1733" y="5502"/>
                  </a:cubicBezTo>
                  <a:lnTo>
                    <a:pt x="2827" y="4681"/>
                  </a:lnTo>
                  <a:cubicBezTo>
                    <a:pt x="2888" y="4636"/>
                    <a:pt x="2964" y="4613"/>
                    <a:pt x="3044" y="4613"/>
                  </a:cubicBezTo>
                  <a:cubicBezTo>
                    <a:pt x="3124" y="4613"/>
                    <a:pt x="3207" y="4636"/>
                    <a:pt x="3283" y="4681"/>
                  </a:cubicBezTo>
                  <a:lnTo>
                    <a:pt x="4378" y="5502"/>
                  </a:lnTo>
                  <a:cubicBezTo>
                    <a:pt x="4447" y="5551"/>
                    <a:pt x="4522" y="5572"/>
                    <a:pt x="4594" y="5572"/>
                  </a:cubicBezTo>
                  <a:cubicBezTo>
                    <a:pt x="4835" y="5572"/>
                    <a:pt x="5049" y="5327"/>
                    <a:pt x="4955" y="5046"/>
                  </a:cubicBezTo>
                  <a:lnTo>
                    <a:pt x="4560" y="3769"/>
                  </a:lnTo>
                  <a:cubicBezTo>
                    <a:pt x="4499" y="3617"/>
                    <a:pt x="4560" y="3435"/>
                    <a:pt x="4682" y="3344"/>
                  </a:cubicBezTo>
                  <a:lnTo>
                    <a:pt x="5776" y="2523"/>
                  </a:lnTo>
                  <a:cubicBezTo>
                    <a:pt x="6080" y="2310"/>
                    <a:pt x="5928" y="1824"/>
                    <a:pt x="5563" y="1824"/>
                  </a:cubicBezTo>
                  <a:lnTo>
                    <a:pt x="4195" y="1824"/>
                  </a:lnTo>
                  <a:cubicBezTo>
                    <a:pt x="4043" y="1824"/>
                    <a:pt x="3891" y="1733"/>
                    <a:pt x="3830" y="1581"/>
                  </a:cubicBezTo>
                  <a:lnTo>
                    <a:pt x="3405" y="274"/>
                  </a:lnTo>
                  <a:cubicBezTo>
                    <a:pt x="3344" y="91"/>
                    <a:pt x="3192" y="0"/>
                    <a:pt x="3040" y="0"/>
                  </a:cubicBezTo>
                  <a:close/>
                </a:path>
              </a:pathLst>
            </a:custGeom>
            <a:solidFill>
              <a:srgbClr val="F8BC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14"/>
            <p:cNvSpPr/>
            <p:nvPr/>
          </p:nvSpPr>
          <p:spPr>
            <a:xfrm>
              <a:off x="7639913" y="4236024"/>
              <a:ext cx="243717" cy="223394"/>
            </a:xfrm>
            <a:custGeom>
              <a:rect b="b" l="l" r="r" t="t"/>
              <a:pathLst>
                <a:path extrusionOk="0" h="5573" w="6080">
                  <a:moveTo>
                    <a:pt x="3040" y="0"/>
                  </a:moveTo>
                  <a:cubicBezTo>
                    <a:pt x="2888" y="0"/>
                    <a:pt x="2736" y="91"/>
                    <a:pt x="2675" y="274"/>
                  </a:cubicBezTo>
                  <a:lnTo>
                    <a:pt x="2249" y="1581"/>
                  </a:lnTo>
                  <a:cubicBezTo>
                    <a:pt x="2189" y="1733"/>
                    <a:pt x="2037" y="1824"/>
                    <a:pt x="1885" y="1824"/>
                  </a:cubicBezTo>
                  <a:lnTo>
                    <a:pt x="517" y="1824"/>
                  </a:lnTo>
                  <a:cubicBezTo>
                    <a:pt x="152" y="1824"/>
                    <a:pt x="0" y="2310"/>
                    <a:pt x="304" y="2523"/>
                  </a:cubicBezTo>
                  <a:lnTo>
                    <a:pt x="1398" y="3344"/>
                  </a:lnTo>
                  <a:cubicBezTo>
                    <a:pt x="1520" y="3435"/>
                    <a:pt x="1581" y="3617"/>
                    <a:pt x="1520" y="3769"/>
                  </a:cubicBezTo>
                  <a:lnTo>
                    <a:pt x="1125" y="5046"/>
                  </a:lnTo>
                  <a:cubicBezTo>
                    <a:pt x="1031" y="5327"/>
                    <a:pt x="1244" y="5572"/>
                    <a:pt x="1486" y="5572"/>
                  </a:cubicBezTo>
                  <a:cubicBezTo>
                    <a:pt x="1558" y="5572"/>
                    <a:pt x="1633" y="5551"/>
                    <a:pt x="1702" y="5502"/>
                  </a:cubicBezTo>
                  <a:lnTo>
                    <a:pt x="2797" y="4681"/>
                  </a:lnTo>
                  <a:cubicBezTo>
                    <a:pt x="2873" y="4636"/>
                    <a:pt x="2956" y="4613"/>
                    <a:pt x="3036" y="4613"/>
                  </a:cubicBezTo>
                  <a:cubicBezTo>
                    <a:pt x="3116" y="4613"/>
                    <a:pt x="3192" y="4636"/>
                    <a:pt x="3252" y="4681"/>
                  </a:cubicBezTo>
                  <a:lnTo>
                    <a:pt x="4377" y="5502"/>
                  </a:lnTo>
                  <a:cubicBezTo>
                    <a:pt x="4447" y="5551"/>
                    <a:pt x="4521" y="5572"/>
                    <a:pt x="4593" y="5572"/>
                  </a:cubicBezTo>
                  <a:cubicBezTo>
                    <a:pt x="4835" y="5572"/>
                    <a:pt x="5048" y="5327"/>
                    <a:pt x="4955" y="5046"/>
                  </a:cubicBezTo>
                  <a:lnTo>
                    <a:pt x="4529" y="3769"/>
                  </a:lnTo>
                  <a:cubicBezTo>
                    <a:pt x="4499" y="3617"/>
                    <a:pt x="4559" y="3435"/>
                    <a:pt x="4681" y="3344"/>
                  </a:cubicBezTo>
                  <a:lnTo>
                    <a:pt x="5775" y="2523"/>
                  </a:lnTo>
                  <a:cubicBezTo>
                    <a:pt x="6079" y="2310"/>
                    <a:pt x="5927" y="1824"/>
                    <a:pt x="5563" y="1824"/>
                  </a:cubicBezTo>
                  <a:lnTo>
                    <a:pt x="4195" y="1824"/>
                  </a:lnTo>
                  <a:cubicBezTo>
                    <a:pt x="4012" y="1824"/>
                    <a:pt x="3891" y="1733"/>
                    <a:pt x="3830" y="1581"/>
                  </a:cubicBezTo>
                  <a:lnTo>
                    <a:pt x="3404" y="274"/>
                  </a:lnTo>
                  <a:cubicBezTo>
                    <a:pt x="3344" y="91"/>
                    <a:pt x="3192" y="0"/>
                    <a:pt x="3040" y="0"/>
                  </a:cubicBezTo>
                  <a:close/>
                </a:path>
              </a:pathLst>
            </a:custGeom>
            <a:solidFill>
              <a:srgbClr val="F8BC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14"/>
            <p:cNvSpPr/>
            <p:nvPr/>
          </p:nvSpPr>
          <p:spPr>
            <a:xfrm>
              <a:off x="7954256" y="4236024"/>
              <a:ext cx="244919" cy="223394"/>
            </a:xfrm>
            <a:custGeom>
              <a:rect b="b" l="l" r="r" t="t"/>
              <a:pathLst>
                <a:path extrusionOk="0" h="5573" w="6110">
                  <a:moveTo>
                    <a:pt x="3059" y="0"/>
                  </a:moveTo>
                  <a:cubicBezTo>
                    <a:pt x="2903" y="0"/>
                    <a:pt x="2751" y="91"/>
                    <a:pt x="2705" y="274"/>
                  </a:cubicBezTo>
                  <a:lnTo>
                    <a:pt x="2280" y="1581"/>
                  </a:lnTo>
                  <a:cubicBezTo>
                    <a:pt x="2219" y="1733"/>
                    <a:pt x="2067" y="1824"/>
                    <a:pt x="1915" y="1824"/>
                  </a:cubicBezTo>
                  <a:lnTo>
                    <a:pt x="547" y="1824"/>
                  </a:lnTo>
                  <a:cubicBezTo>
                    <a:pt x="183" y="1824"/>
                    <a:pt x="0" y="2310"/>
                    <a:pt x="304" y="2523"/>
                  </a:cubicBezTo>
                  <a:lnTo>
                    <a:pt x="1429" y="3344"/>
                  </a:lnTo>
                  <a:cubicBezTo>
                    <a:pt x="1550" y="3435"/>
                    <a:pt x="1611" y="3617"/>
                    <a:pt x="1550" y="3769"/>
                  </a:cubicBezTo>
                  <a:lnTo>
                    <a:pt x="1125" y="5046"/>
                  </a:lnTo>
                  <a:cubicBezTo>
                    <a:pt x="1055" y="5327"/>
                    <a:pt x="1273" y="5572"/>
                    <a:pt x="1517" y="5572"/>
                  </a:cubicBezTo>
                  <a:cubicBezTo>
                    <a:pt x="1589" y="5572"/>
                    <a:pt x="1663" y="5551"/>
                    <a:pt x="1733" y="5502"/>
                  </a:cubicBezTo>
                  <a:lnTo>
                    <a:pt x="2827" y="4681"/>
                  </a:lnTo>
                  <a:cubicBezTo>
                    <a:pt x="2903" y="4636"/>
                    <a:pt x="2987" y="4613"/>
                    <a:pt x="3066" y="4613"/>
                  </a:cubicBezTo>
                  <a:cubicBezTo>
                    <a:pt x="3146" y="4613"/>
                    <a:pt x="3222" y="4636"/>
                    <a:pt x="3283" y="4681"/>
                  </a:cubicBezTo>
                  <a:lnTo>
                    <a:pt x="4377" y="5502"/>
                  </a:lnTo>
                  <a:cubicBezTo>
                    <a:pt x="4447" y="5551"/>
                    <a:pt x="4523" y="5572"/>
                    <a:pt x="4597" y="5572"/>
                  </a:cubicBezTo>
                  <a:cubicBezTo>
                    <a:pt x="4847" y="5572"/>
                    <a:pt x="5079" y="5327"/>
                    <a:pt x="4985" y="5046"/>
                  </a:cubicBezTo>
                  <a:lnTo>
                    <a:pt x="4560" y="3769"/>
                  </a:lnTo>
                  <a:cubicBezTo>
                    <a:pt x="4499" y="3617"/>
                    <a:pt x="4560" y="3435"/>
                    <a:pt x="4712" y="3344"/>
                  </a:cubicBezTo>
                  <a:lnTo>
                    <a:pt x="5806" y="2523"/>
                  </a:lnTo>
                  <a:cubicBezTo>
                    <a:pt x="6110" y="2310"/>
                    <a:pt x="5958" y="1824"/>
                    <a:pt x="5563" y="1824"/>
                  </a:cubicBezTo>
                  <a:lnTo>
                    <a:pt x="4225" y="1824"/>
                  </a:lnTo>
                  <a:cubicBezTo>
                    <a:pt x="4043" y="1824"/>
                    <a:pt x="3891" y="1733"/>
                    <a:pt x="3830" y="1581"/>
                  </a:cubicBezTo>
                  <a:lnTo>
                    <a:pt x="3435" y="274"/>
                  </a:lnTo>
                  <a:cubicBezTo>
                    <a:pt x="3374" y="91"/>
                    <a:pt x="3215" y="0"/>
                    <a:pt x="3059" y="0"/>
                  </a:cubicBezTo>
                  <a:close/>
                </a:path>
              </a:pathLst>
            </a:custGeom>
            <a:solidFill>
              <a:srgbClr val="F8BC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14"/>
            <p:cNvSpPr/>
            <p:nvPr/>
          </p:nvSpPr>
          <p:spPr>
            <a:xfrm>
              <a:off x="8269801" y="4236024"/>
              <a:ext cx="244959" cy="223394"/>
            </a:xfrm>
            <a:custGeom>
              <a:rect b="b" l="l" r="r" t="t"/>
              <a:pathLst>
                <a:path extrusionOk="0" h="5573" w="6111">
                  <a:moveTo>
                    <a:pt x="3052" y="0"/>
                  </a:moveTo>
                  <a:cubicBezTo>
                    <a:pt x="2896" y="0"/>
                    <a:pt x="2736" y="91"/>
                    <a:pt x="2676" y="274"/>
                  </a:cubicBezTo>
                  <a:lnTo>
                    <a:pt x="2280" y="1581"/>
                  </a:lnTo>
                  <a:cubicBezTo>
                    <a:pt x="2220" y="1733"/>
                    <a:pt x="2068" y="1824"/>
                    <a:pt x="1885" y="1824"/>
                  </a:cubicBezTo>
                  <a:lnTo>
                    <a:pt x="548" y="1824"/>
                  </a:lnTo>
                  <a:cubicBezTo>
                    <a:pt x="153" y="1824"/>
                    <a:pt x="1" y="2310"/>
                    <a:pt x="305" y="2523"/>
                  </a:cubicBezTo>
                  <a:lnTo>
                    <a:pt x="1399" y="3344"/>
                  </a:lnTo>
                  <a:cubicBezTo>
                    <a:pt x="1551" y="3435"/>
                    <a:pt x="1612" y="3617"/>
                    <a:pt x="1551" y="3769"/>
                  </a:cubicBezTo>
                  <a:lnTo>
                    <a:pt x="1125" y="5046"/>
                  </a:lnTo>
                  <a:cubicBezTo>
                    <a:pt x="1032" y="5327"/>
                    <a:pt x="1263" y="5572"/>
                    <a:pt x="1513" y="5572"/>
                  </a:cubicBezTo>
                  <a:cubicBezTo>
                    <a:pt x="1588" y="5572"/>
                    <a:pt x="1664" y="5551"/>
                    <a:pt x="1733" y="5502"/>
                  </a:cubicBezTo>
                  <a:lnTo>
                    <a:pt x="2828" y="4681"/>
                  </a:lnTo>
                  <a:cubicBezTo>
                    <a:pt x="2888" y="4636"/>
                    <a:pt x="2964" y="4613"/>
                    <a:pt x="3044" y="4613"/>
                  </a:cubicBezTo>
                  <a:cubicBezTo>
                    <a:pt x="3124" y="4613"/>
                    <a:pt x="3207" y="4636"/>
                    <a:pt x="3283" y="4681"/>
                  </a:cubicBezTo>
                  <a:lnTo>
                    <a:pt x="4378" y="5502"/>
                  </a:lnTo>
                  <a:cubicBezTo>
                    <a:pt x="4447" y="5551"/>
                    <a:pt x="4523" y="5572"/>
                    <a:pt x="4598" y="5572"/>
                  </a:cubicBezTo>
                  <a:cubicBezTo>
                    <a:pt x="4848" y="5572"/>
                    <a:pt x="5079" y="5327"/>
                    <a:pt x="4986" y="5046"/>
                  </a:cubicBezTo>
                  <a:lnTo>
                    <a:pt x="4560" y="3769"/>
                  </a:lnTo>
                  <a:cubicBezTo>
                    <a:pt x="4499" y="3617"/>
                    <a:pt x="4560" y="3435"/>
                    <a:pt x="4712" y="3344"/>
                  </a:cubicBezTo>
                  <a:lnTo>
                    <a:pt x="5806" y="2523"/>
                  </a:lnTo>
                  <a:cubicBezTo>
                    <a:pt x="6110" y="2310"/>
                    <a:pt x="5958" y="1824"/>
                    <a:pt x="5563" y="1824"/>
                  </a:cubicBezTo>
                  <a:lnTo>
                    <a:pt x="4195" y="1824"/>
                  </a:lnTo>
                  <a:cubicBezTo>
                    <a:pt x="4043" y="1824"/>
                    <a:pt x="3891" y="1733"/>
                    <a:pt x="3831" y="1581"/>
                  </a:cubicBezTo>
                  <a:lnTo>
                    <a:pt x="3405" y="274"/>
                  </a:lnTo>
                  <a:cubicBezTo>
                    <a:pt x="3359" y="91"/>
                    <a:pt x="3207" y="0"/>
                    <a:pt x="3052" y="0"/>
                  </a:cubicBezTo>
                  <a:close/>
                </a:path>
              </a:pathLst>
            </a:custGeom>
            <a:solidFill>
              <a:srgbClr val="F8BC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86" name="Google Shape;586;p14"/>
          <p:cNvGrpSpPr/>
          <p:nvPr/>
        </p:nvGrpSpPr>
        <p:grpSpPr>
          <a:xfrm rot="218726">
            <a:off x="3281230" y="532813"/>
            <a:ext cx="912384" cy="861473"/>
            <a:chOff x="6843802" y="2410602"/>
            <a:chExt cx="606177" cy="572387"/>
          </a:xfrm>
        </p:grpSpPr>
        <p:sp>
          <p:nvSpPr>
            <p:cNvPr id="587" name="Google Shape;587;p14"/>
            <p:cNvSpPr/>
            <p:nvPr/>
          </p:nvSpPr>
          <p:spPr>
            <a:xfrm rot="-882117">
              <a:off x="6893749" y="2467334"/>
              <a:ext cx="506283" cy="458923"/>
            </a:xfrm>
            <a:custGeom>
              <a:rect b="b" l="l" r="r" t="t"/>
              <a:pathLst>
                <a:path extrusionOk="0" h="15320" w="16901">
                  <a:moveTo>
                    <a:pt x="2615" y="0"/>
                  </a:moveTo>
                  <a:cubicBezTo>
                    <a:pt x="1186" y="0"/>
                    <a:pt x="0" y="1186"/>
                    <a:pt x="0" y="2645"/>
                  </a:cubicBezTo>
                  <a:lnTo>
                    <a:pt x="0" y="10152"/>
                  </a:lnTo>
                  <a:cubicBezTo>
                    <a:pt x="0" y="11611"/>
                    <a:pt x="1186" y="12797"/>
                    <a:pt x="2615" y="12797"/>
                  </a:cubicBezTo>
                  <a:lnTo>
                    <a:pt x="2645" y="15320"/>
                  </a:lnTo>
                  <a:lnTo>
                    <a:pt x="5198" y="12797"/>
                  </a:lnTo>
                  <a:lnTo>
                    <a:pt x="14256" y="12797"/>
                  </a:lnTo>
                  <a:cubicBezTo>
                    <a:pt x="15715" y="12797"/>
                    <a:pt x="16900" y="11611"/>
                    <a:pt x="16900" y="10183"/>
                  </a:cubicBezTo>
                  <a:lnTo>
                    <a:pt x="16900" y="2645"/>
                  </a:lnTo>
                  <a:cubicBezTo>
                    <a:pt x="16900" y="1186"/>
                    <a:pt x="15715" y="0"/>
                    <a:pt x="14256" y="0"/>
                  </a:cubicBezTo>
                  <a:close/>
                </a:path>
              </a:pathLst>
            </a:custGeom>
            <a:solidFill>
              <a:srgbClr val="E86C5E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" name="Google Shape;588;p14"/>
            <p:cNvSpPr/>
            <p:nvPr/>
          </p:nvSpPr>
          <p:spPr>
            <a:xfrm rot="-882117">
              <a:off x="7013384" y="2558478"/>
              <a:ext cx="252258" cy="224009"/>
            </a:xfrm>
            <a:custGeom>
              <a:rect b="b" l="l" r="r" t="t"/>
              <a:pathLst>
                <a:path extrusionOk="0" h="7478" w="8421">
                  <a:moveTo>
                    <a:pt x="2280" y="0"/>
                  </a:moveTo>
                  <a:cubicBezTo>
                    <a:pt x="1034" y="0"/>
                    <a:pt x="0" y="1003"/>
                    <a:pt x="0" y="2280"/>
                  </a:cubicBezTo>
                  <a:cubicBezTo>
                    <a:pt x="122" y="4681"/>
                    <a:pt x="4225" y="7478"/>
                    <a:pt x="4225" y="7478"/>
                  </a:cubicBezTo>
                  <a:cubicBezTo>
                    <a:pt x="4225" y="7478"/>
                    <a:pt x="8420" y="4742"/>
                    <a:pt x="8420" y="2280"/>
                  </a:cubicBezTo>
                  <a:cubicBezTo>
                    <a:pt x="8420" y="1003"/>
                    <a:pt x="7387" y="0"/>
                    <a:pt x="6140" y="0"/>
                  </a:cubicBezTo>
                  <a:cubicBezTo>
                    <a:pt x="5320" y="0"/>
                    <a:pt x="4621" y="426"/>
                    <a:pt x="4225" y="1064"/>
                  </a:cubicBezTo>
                  <a:cubicBezTo>
                    <a:pt x="3800" y="426"/>
                    <a:pt x="3101" y="0"/>
                    <a:pt x="22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89" name="Google Shape;589;p14"/>
          <p:cNvSpPr txBox="1"/>
          <p:nvPr/>
        </p:nvSpPr>
        <p:spPr>
          <a:xfrm flipH="1">
            <a:off x="8640243" y="4759460"/>
            <a:ext cx="503757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15"/>
          <p:cNvSpPr txBox="1"/>
          <p:nvPr>
            <p:ph idx="1" type="body"/>
          </p:nvPr>
        </p:nvSpPr>
        <p:spPr>
          <a:xfrm>
            <a:off x="660325" y="1511405"/>
            <a:ext cx="7811100" cy="15718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t/>
            </a:r>
            <a:endParaRPr/>
          </a:p>
          <a:p>
            <a:pPr indent="0" lvl="0" marL="3556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Tech, A. (2021, August 8). </a:t>
            </a:r>
            <a:r>
              <a:rPr i="1" lang="en-US" sz="19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Business buyer behaviour - type, process, factors, roles</a:t>
            </a:r>
            <a:r>
              <a:rPr lang="en-US" sz="19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Geektonight. Retrieved May 11, 2022, from https://www.geektonight.com/business-buyer-behaviour-type-process-factors-roles/ </a:t>
            </a:r>
            <a:endParaRPr sz="19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t/>
            </a:r>
            <a:endParaRPr/>
          </a:p>
        </p:txBody>
      </p:sp>
      <p:sp>
        <p:nvSpPr>
          <p:cNvPr id="595" name="Google Shape;595;p15"/>
          <p:cNvSpPr txBox="1"/>
          <p:nvPr>
            <p:ph type="title"/>
          </p:nvPr>
        </p:nvSpPr>
        <p:spPr>
          <a:xfrm>
            <a:off x="3015253" y="536765"/>
            <a:ext cx="2599616" cy="665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</a:pPr>
            <a:r>
              <a:rPr lang="en-US" sz="3200"/>
              <a:t>References</a:t>
            </a:r>
            <a:endParaRPr/>
          </a:p>
        </p:txBody>
      </p:sp>
      <p:sp>
        <p:nvSpPr>
          <p:cNvPr id="596" name="Google Shape;596;p15"/>
          <p:cNvSpPr txBox="1"/>
          <p:nvPr/>
        </p:nvSpPr>
        <p:spPr>
          <a:xfrm>
            <a:off x="8698136" y="4776040"/>
            <a:ext cx="536549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16"/>
          <p:cNvSpPr/>
          <p:nvPr/>
        </p:nvSpPr>
        <p:spPr>
          <a:xfrm>
            <a:off x="1156224" y="1148667"/>
            <a:ext cx="6975133" cy="2660073"/>
          </a:xfrm>
          <a:prstGeom prst="ellipse">
            <a:avLst/>
          </a:prstGeom>
          <a:gradFill>
            <a:gsLst>
              <a:gs pos="0">
                <a:srgbClr val="F6D7C7"/>
              </a:gs>
              <a:gs pos="100000">
                <a:srgbClr val="FFE5D3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800" u="none" cap="none" strike="noStrike">
                <a:solidFill>
                  <a:srgbClr val="A23A14"/>
                </a:solidFill>
                <a:latin typeface="Arial"/>
                <a:ea typeface="Arial"/>
                <a:cs typeface="Arial"/>
                <a:sym typeface="Arial"/>
              </a:rPr>
              <a:t>Thanks</a:t>
            </a:r>
            <a:endParaRPr/>
          </a:p>
        </p:txBody>
      </p:sp>
      <p:sp>
        <p:nvSpPr>
          <p:cNvPr id="602" name="Google Shape;602;p16"/>
          <p:cNvSpPr txBox="1"/>
          <p:nvPr/>
        </p:nvSpPr>
        <p:spPr>
          <a:xfrm>
            <a:off x="8728364" y="4730697"/>
            <a:ext cx="491207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"/>
          <p:cNvSpPr/>
          <p:nvPr/>
        </p:nvSpPr>
        <p:spPr>
          <a:xfrm>
            <a:off x="501874" y="2956074"/>
            <a:ext cx="888300" cy="888300"/>
          </a:xfrm>
          <a:prstGeom prst="ellipse">
            <a:avLst/>
          </a:prstGeom>
          <a:solidFill>
            <a:schemeClr val="lt1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2"/>
          <p:cNvSpPr/>
          <p:nvPr/>
        </p:nvSpPr>
        <p:spPr>
          <a:xfrm>
            <a:off x="4637141" y="2932843"/>
            <a:ext cx="888300" cy="888300"/>
          </a:xfrm>
          <a:prstGeom prst="ellipse">
            <a:avLst/>
          </a:prstGeom>
          <a:solidFill>
            <a:schemeClr val="accent3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2"/>
          <p:cNvSpPr/>
          <p:nvPr/>
        </p:nvSpPr>
        <p:spPr>
          <a:xfrm>
            <a:off x="4572000" y="1459801"/>
            <a:ext cx="888300" cy="888300"/>
          </a:xfrm>
          <a:prstGeom prst="ellipse">
            <a:avLst/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2"/>
          <p:cNvSpPr/>
          <p:nvPr/>
        </p:nvSpPr>
        <p:spPr>
          <a:xfrm>
            <a:off x="453112" y="1410234"/>
            <a:ext cx="888300" cy="888300"/>
          </a:xfrm>
          <a:prstGeom prst="ellipse">
            <a:avLst/>
          </a:prstGeom>
          <a:solidFill>
            <a:schemeClr val="accent1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2"/>
          <p:cNvSpPr txBox="1"/>
          <p:nvPr>
            <p:ph idx="15"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/>
              <a:t>TABLE OF CONTENTS</a:t>
            </a:r>
            <a:endParaRPr/>
          </a:p>
        </p:txBody>
      </p:sp>
      <p:sp>
        <p:nvSpPr>
          <p:cNvPr id="333" name="Google Shape;333;p2"/>
          <p:cNvSpPr txBox="1"/>
          <p:nvPr>
            <p:ph idx="3" type="subTitle"/>
          </p:nvPr>
        </p:nvSpPr>
        <p:spPr>
          <a:xfrm>
            <a:off x="5430113" y="1802810"/>
            <a:ext cx="2875057" cy="49713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ts val="275"/>
              <a:buNone/>
            </a:pPr>
            <a:r>
              <a:rPr lang="en-US"/>
              <a:t> </a:t>
            </a:r>
            <a:r>
              <a:rPr lang="en-US" sz="2000"/>
              <a:t>steps in the business buying decision process</a:t>
            </a:r>
            <a:endParaRPr sz="2000"/>
          </a:p>
        </p:txBody>
      </p:sp>
      <p:sp>
        <p:nvSpPr>
          <p:cNvPr id="334" name="Google Shape;334;p2"/>
          <p:cNvSpPr txBox="1"/>
          <p:nvPr>
            <p:ph type="title"/>
          </p:nvPr>
        </p:nvSpPr>
        <p:spPr>
          <a:xfrm>
            <a:off x="449374" y="1672584"/>
            <a:ext cx="993300" cy="3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/>
              <a:t>01</a:t>
            </a:r>
            <a:endParaRPr/>
          </a:p>
        </p:txBody>
      </p:sp>
      <p:sp>
        <p:nvSpPr>
          <p:cNvPr id="335" name="Google Shape;335;p2"/>
          <p:cNvSpPr txBox="1"/>
          <p:nvPr>
            <p:ph idx="5" type="title"/>
          </p:nvPr>
        </p:nvSpPr>
        <p:spPr>
          <a:xfrm>
            <a:off x="598008" y="3252449"/>
            <a:ext cx="7956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/>
              <a:t>03</a:t>
            </a:r>
            <a:endParaRPr/>
          </a:p>
        </p:txBody>
      </p:sp>
      <p:sp>
        <p:nvSpPr>
          <p:cNvPr id="336" name="Google Shape;336;p2"/>
          <p:cNvSpPr txBox="1"/>
          <p:nvPr>
            <p:ph idx="6" type="subTitle"/>
          </p:nvPr>
        </p:nvSpPr>
        <p:spPr>
          <a:xfrm>
            <a:off x="1442674" y="3043940"/>
            <a:ext cx="3102822" cy="123470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ts val="275"/>
              <a:buNone/>
            </a:pPr>
            <a:r>
              <a:rPr lang="en-US" sz="2000"/>
              <a:t>the major factors that influence business buyer behavior</a:t>
            </a:r>
            <a:endParaRPr sz="2000"/>
          </a:p>
        </p:txBody>
      </p:sp>
      <p:sp>
        <p:nvSpPr>
          <p:cNvPr id="337" name="Google Shape;337;p2"/>
          <p:cNvSpPr txBox="1"/>
          <p:nvPr>
            <p:ph idx="8" type="subTitle"/>
          </p:nvPr>
        </p:nvSpPr>
        <p:spPr>
          <a:xfrm>
            <a:off x="6095275" y="3317053"/>
            <a:ext cx="24429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ts val="275"/>
              <a:buNone/>
            </a:pPr>
            <a:r>
              <a:rPr lang="en-US"/>
              <a:t>conclusion</a:t>
            </a:r>
            <a:endParaRPr/>
          </a:p>
        </p:txBody>
      </p:sp>
      <p:sp>
        <p:nvSpPr>
          <p:cNvPr id="338" name="Google Shape;338;p2"/>
          <p:cNvSpPr txBox="1"/>
          <p:nvPr>
            <p:ph idx="13" type="title"/>
          </p:nvPr>
        </p:nvSpPr>
        <p:spPr>
          <a:xfrm>
            <a:off x="4633013" y="1732736"/>
            <a:ext cx="7971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/>
              <a:t>02</a:t>
            </a:r>
            <a:endParaRPr/>
          </a:p>
        </p:txBody>
      </p:sp>
      <p:sp>
        <p:nvSpPr>
          <p:cNvPr id="339" name="Google Shape;339;p2"/>
          <p:cNvSpPr txBox="1"/>
          <p:nvPr>
            <p:ph idx="14" type="title"/>
          </p:nvPr>
        </p:nvSpPr>
        <p:spPr>
          <a:xfrm>
            <a:off x="4736315" y="3223550"/>
            <a:ext cx="7989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/>
              <a:t>04</a:t>
            </a:r>
            <a:endParaRPr/>
          </a:p>
        </p:txBody>
      </p:sp>
      <p:sp>
        <p:nvSpPr>
          <p:cNvPr id="340" name="Google Shape;340;p2"/>
          <p:cNvSpPr/>
          <p:nvPr/>
        </p:nvSpPr>
        <p:spPr>
          <a:xfrm>
            <a:off x="7794550" y="281656"/>
            <a:ext cx="888313" cy="888259"/>
          </a:xfrm>
          <a:custGeom>
            <a:rect b="b" l="l" r="r" t="t"/>
            <a:pathLst>
              <a:path extrusionOk="0" h="16384" w="16385">
                <a:moveTo>
                  <a:pt x="8208" y="3587"/>
                </a:moveTo>
                <a:cubicBezTo>
                  <a:pt x="10761" y="3587"/>
                  <a:pt x="12828" y="5654"/>
                  <a:pt x="12828" y="8207"/>
                </a:cubicBezTo>
                <a:cubicBezTo>
                  <a:pt x="12828" y="10760"/>
                  <a:pt x="10761" y="12827"/>
                  <a:pt x="8208" y="12827"/>
                </a:cubicBezTo>
                <a:cubicBezTo>
                  <a:pt x="5624" y="12827"/>
                  <a:pt x="3557" y="10760"/>
                  <a:pt x="3557" y="8207"/>
                </a:cubicBezTo>
                <a:cubicBezTo>
                  <a:pt x="3557" y="5654"/>
                  <a:pt x="5624" y="3587"/>
                  <a:pt x="8208" y="3587"/>
                </a:cubicBezTo>
                <a:close/>
                <a:moveTo>
                  <a:pt x="7478" y="0"/>
                </a:moveTo>
                <a:lnTo>
                  <a:pt x="7265" y="1581"/>
                </a:lnTo>
                <a:cubicBezTo>
                  <a:pt x="6658" y="1672"/>
                  <a:pt x="6050" y="1824"/>
                  <a:pt x="5533" y="2067"/>
                </a:cubicBezTo>
                <a:lnTo>
                  <a:pt x="4530" y="851"/>
                </a:lnTo>
                <a:lnTo>
                  <a:pt x="3284" y="1611"/>
                </a:lnTo>
                <a:lnTo>
                  <a:pt x="3922" y="3040"/>
                </a:lnTo>
                <a:cubicBezTo>
                  <a:pt x="3557" y="3313"/>
                  <a:pt x="3253" y="3617"/>
                  <a:pt x="2980" y="3982"/>
                </a:cubicBezTo>
                <a:lnTo>
                  <a:pt x="1551" y="3344"/>
                </a:lnTo>
                <a:lnTo>
                  <a:pt x="791" y="4590"/>
                </a:lnTo>
                <a:lnTo>
                  <a:pt x="2007" y="5593"/>
                </a:lnTo>
                <a:cubicBezTo>
                  <a:pt x="1794" y="6110"/>
                  <a:pt x="1642" y="6657"/>
                  <a:pt x="1551" y="7265"/>
                </a:cubicBezTo>
                <a:lnTo>
                  <a:pt x="1" y="7477"/>
                </a:lnTo>
                <a:lnTo>
                  <a:pt x="1" y="8936"/>
                </a:lnTo>
                <a:lnTo>
                  <a:pt x="1551" y="9149"/>
                </a:lnTo>
                <a:cubicBezTo>
                  <a:pt x="1642" y="9757"/>
                  <a:pt x="1825" y="10335"/>
                  <a:pt x="2037" y="10882"/>
                </a:cubicBezTo>
                <a:lnTo>
                  <a:pt x="822" y="11885"/>
                </a:lnTo>
                <a:lnTo>
                  <a:pt x="1612" y="13131"/>
                </a:lnTo>
                <a:lnTo>
                  <a:pt x="3040" y="12493"/>
                </a:lnTo>
                <a:cubicBezTo>
                  <a:pt x="3314" y="12827"/>
                  <a:pt x="3618" y="13131"/>
                  <a:pt x="3952" y="13405"/>
                </a:cubicBezTo>
                <a:lnTo>
                  <a:pt x="3344" y="14833"/>
                </a:lnTo>
                <a:lnTo>
                  <a:pt x="4591" y="15593"/>
                </a:lnTo>
                <a:lnTo>
                  <a:pt x="5563" y="14377"/>
                </a:lnTo>
                <a:cubicBezTo>
                  <a:pt x="6110" y="14590"/>
                  <a:pt x="6658" y="14742"/>
                  <a:pt x="7265" y="14833"/>
                </a:cubicBezTo>
                <a:lnTo>
                  <a:pt x="7448" y="16383"/>
                </a:lnTo>
                <a:lnTo>
                  <a:pt x="8937" y="16383"/>
                </a:lnTo>
                <a:lnTo>
                  <a:pt x="9150" y="14833"/>
                </a:lnTo>
                <a:cubicBezTo>
                  <a:pt x="9758" y="14742"/>
                  <a:pt x="10335" y="14590"/>
                  <a:pt x="10883" y="14347"/>
                </a:cubicBezTo>
                <a:lnTo>
                  <a:pt x="11855" y="15563"/>
                </a:lnTo>
                <a:lnTo>
                  <a:pt x="13101" y="14803"/>
                </a:lnTo>
                <a:lnTo>
                  <a:pt x="12494" y="13374"/>
                </a:lnTo>
                <a:cubicBezTo>
                  <a:pt x="12828" y="13101"/>
                  <a:pt x="13132" y="12766"/>
                  <a:pt x="13405" y="12432"/>
                </a:cubicBezTo>
                <a:lnTo>
                  <a:pt x="14834" y="13070"/>
                </a:lnTo>
                <a:lnTo>
                  <a:pt x="15594" y="11794"/>
                </a:lnTo>
                <a:lnTo>
                  <a:pt x="14378" y="10821"/>
                </a:lnTo>
                <a:cubicBezTo>
                  <a:pt x="14591" y="10304"/>
                  <a:pt x="14743" y="9727"/>
                  <a:pt x="14834" y="9149"/>
                </a:cubicBezTo>
                <a:lnTo>
                  <a:pt x="16384" y="8936"/>
                </a:lnTo>
                <a:lnTo>
                  <a:pt x="16384" y="7477"/>
                </a:lnTo>
                <a:lnTo>
                  <a:pt x="14834" y="7265"/>
                </a:lnTo>
                <a:cubicBezTo>
                  <a:pt x="14743" y="6657"/>
                  <a:pt x="14591" y="6079"/>
                  <a:pt x="14348" y="5532"/>
                </a:cubicBezTo>
                <a:lnTo>
                  <a:pt x="15563" y="4529"/>
                </a:lnTo>
                <a:lnTo>
                  <a:pt x="14804" y="3283"/>
                </a:lnTo>
                <a:lnTo>
                  <a:pt x="13345" y="3921"/>
                </a:lnTo>
                <a:cubicBezTo>
                  <a:pt x="13071" y="3587"/>
                  <a:pt x="12767" y="3283"/>
                  <a:pt x="12433" y="3009"/>
                </a:cubicBezTo>
                <a:lnTo>
                  <a:pt x="13041" y="1550"/>
                </a:lnTo>
                <a:lnTo>
                  <a:pt x="11794" y="790"/>
                </a:lnTo>
                <a:lnTo>
                  <a:pt x="10822" y="2037"/>
                </a:lnTo>
                <a:cubicBezTo>
                  <a:pt x="10275" y="1793"/>
                  <a:pt x="9728" y="1641"/>
                  <a:pt x="9150" y="1581"/>
                </a:cubicBezTo>
                <a:lnTo>
                  <a:pt x="8937" y="0"/>
                </a:lnTo>
                <a:close/>
              </a:path>
            </a:pathLst>
          </a:custGeom>
          <a:solidFill>
            <a:schemeClr val="lt1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Google Shape;341;p2"/>
          <p:cNvSpPr/>
          <p:nvPr/>
        </p:nvSpPr>
        <p:spPr>
          <a:xfrm rot="-7222059">
            <a:off x="7430527" y="4320203"/>
            <a:ext cx="573277" cy="525485"/>
          </a:xfrm>
          <a:custGeom>
            <a:rect b="b" l="l" r="r" t="t"/>
            <a:pathLst>
              <a:path extrusionOk="0" h="5573" w="6080">
                <a:moveTo>
                  <a:pt x="3040" y="0"/>
                </a:moveTo>
                <a:cubicBezTo>
                  <a:pt x="2888" y="0"/>
                  <a:pt x="2736" y="91"/>
                  <a:pt x="2675" y="274"/>
                </a:cubicBezTo>
                <a:lnTo>
                  <a:pt x="2250" y="1581"/>
                </a:lnTo>
                <a:cubicBezTo>
                  <a:pt x="2220" y="1733"/>
                  <a:pt x="2068" y="1824"/>
                  <a:pt x="1885" y="1824"/>
                </a:cubicBezTo>
                <a:lnTo>
                  <a:pt x="517" y="1824"/>
                </a:lnTo>
                <a:cubicBezTo>
                  <a:pt x="153" y="1824"/>
                  <a:pt x="1" y="2310"/>
                  <a:pt x="305" y="2523"/>
                </a:cubicBezTo>
                <a:lnTo>
                  <a:pt x="1399" y="3344"/>
                </a:lnTo>
                <a:cubicBezTo>
                  <a:pt x="1551" y="3435"/>
                  <a:pt x="1581" y="3617"/>
                  <a:pt x="1551" y="3769"/>
                </a:cubicBezTo>
                <a:lnTo>
                  <a:pt x="1125" y="5046"/>
                </a:lnTo>
                <a:cubicBezTo>
                  <a:pt x="1032" y="5327"/>
                  <a:pt x="1263" y="5572"/>
                  <a:pt x="1513" y="5572"/>
                </a:cubicBezTo>
                <a:cubicBezTo>
                  <a:pt x="1588" y="5572"/>
                  <a:pt x="1664" y="5551"/>
                  <a:pt x="1733" y="5502"/>
                </a:cubicBezTo>
                <a:lnTo>
                  <a:pt x="2827" y="4681"/>
                </a:lnTo>
                <a:cubicBezTo>
                  <a:pt x="2888" y="4636"/>
                  <a:pt x="2964" y="4613"/>
                  <a:pt x="3044" y="4613"/>
                </a:cubicBezTo>
                <a:cubicBezTo>
                  <a:pt x="3124" y="4613"/>
                  <a:pt x="3207" y="4636"/>
                  <a:pt x="3283" y="4681"/>
                </a:cubicBezTo>
                <a:lnTo>
                  <a:pt x="4378" y="5502"/>
                </a:lnTo>
                <a:cubicBezTo>
                  <a:pt x="4447" y="5551"/>
                  <a:pt x="4522" y="5572"/>
                  <a:pt x="4594" y="5572"/>
                </a:cubicBezTo>
                <a:cubicBezTo>
                  <a:pt x="4835" y="5572"/>
                  <a:pt x="5049" y="5327"/>
                  <a:pt x="4955" y="5046"/>
                </a:cubicBezTo>
                <a:lnTo>
                  <a:pt x="4560" y="3769"/>
                </a:lnTo>
                <a:cubicBezTo>
                  <a:pt x="4499" y="3617"/>
                  <a:pt x="4560" y="3435"/>
                  <a:pt x="4682" y="3344"/>
                </a:cubicBezTo>
                <a:lnTo>
                  <a:pt x="5776" y="2523"/>
                </a:lnTo>
                <a:cubicBezTo>
                  <a:pt x="6080" y="2310"/>
                  <a:pt x="5928" y="1824"/>
                  <a:pt x="5563" y="1824"/>
                </a:cubicBezTo>
                <a:lnTo>
                  <a:pt x="4195" y="1824"/>
                </a:lnTo>
                <a:cubicBezTo>
                  <a:pt x="4043" y="1824"/>
                  <a:pt x="3891" y="1733"/>
                  <a:pt x="3830" y="1581"/>
                </a:cubicBezTo>
                <a:lnTo>
                  <a:pt x="3405" y="274"/>
                </a:lnTo>
                <a:cubicBezTo>
                  <a:pt x="3344" y="91"/>
                  <a:pt x="3192" y="0"/>
                  <a:pt x="3040" y="0"/>
                </a:cubicBezTo>
                <a:close/>
              </a:path>
            </a:pathLst>
          </a:custGeom>
          <a:solidFill>
            <a:srgbClr val="F8BC7D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p2"/>
          <p:cNvSpPr/>
          <p:nvPr/>
        </p:nvSpPr>
        <p:spPr>
          <a:xfrm rot="-6644592">
            <a:off x="6825314" y="4407536"/>
            <a:ext cx="444439" cy="407378"/>
          </a:xfrm>
          <a:custGeom>
            <a:rect b="b" l="l" r="r" t="t"/>
            <a:pathLst>
              <a:path extrusionOk="0" h="5573" w="6080">
                <a:moveTo>
                  <a:pt x="3040" y="0"/>
                </a:moveTo>
                <a:cubicBezTo>
                  <a:pt x="2888" y="0"/>
                  <a:pt x="2736" y="91"/>
                  <a:pt x="2675" y="274"/>
                </a:cubicBezTo>
                <a:lnTo>
                  <a:pt x="2250" y="1581"/>
                </a:lnTo>
                <a:cubicBezTo>
                  <a:pt x="2220" y="1733"/>
                  <a:pt x="2068" y="1824"/>
                  <a:pt x="1885" y="1824"/>
                </a:cubicBezTo>
                <a:lnTo>
                  <a:pt x="517" y="1824"/>
                </a:lnTo>
                <a:cubicBezTo>
                  <a:pt x="153" y="1824"/>
                  <a:pt x="1" y="2310"/>
                  <a:pt x="305" y="2523"/>
                </a:cubicBezTo>
                <a:lnTo>
                  <a:pt x="1399" y="3344"/>
                </a:lnTo>
                <a:cubicBezTo>
                  <a:pt x="1551" y="3435"/>
                  <a:pt x="1581" y="3617"/>
                  <a:pt x="1551" y="3769"/>
                </a:cubicBezTo>
                <a:lnTo>
                  <a:pt x="1125" y="5046"/>
                </a:lnTo>
                <a:cubicBezTo>
                  <a:pt x="1032" y="5327"/>
                  <a:pt x="1263" y="5572"/>
                  <a:pt x="1513" y="5572"/>
                </a:cubicBezTo>
                <a:cubicBezTo>
                  <a:pt x="1588" y="5572"/>
                  <a:pt x="1664" y="5551"/>
                  <a:pt x="1733" y="5502"/>
                </a:cubicBezTo>
                <a:lnTo>
                  <a:pt x="2827" y="4681"/>
                </a:lnTo>
                <a:cubicBezTo>
                  <a:pt x="2888" y="4636"/>
                  <a:pt x="2964" y="4613"/>
                  <a:pt x="3044" y="4613"/>
                </a:cubicBezTo>
                <a:cubicBezTo>
                  <a:pt x="3124" y="4613"/>
                  <a:pt x="3207" y="4636"/>
                  <a:pt x="3283" y="4681"/>
                </a:cubicBezTo>
                <a:lnTo>
                  <a:pt x="4378" y="5502"/>
                </a:lnTo>
                <a:cubicBezTo>
                  <a:pt x="4447" y="5551"/>
                  <a:pt x="4522" y="5572"/>
                  <a:pt x="4594" y="5572"/>
                </a:cubicBezTo>
                <a:cubicBezTo>
                  <a:pt x="4835" y="5572"/>
                  <a:pt x="5049" y="5327"/>
                  <a:pt x="4955" y="5046"/>
                </a:cubicBezTo>
                <a:lnTo>
                  <a:pt x="4560" y="3769"/>
                </a:lnTo>
                <a:cubicBezTo>
                  <a:pt x="4499" y="3617"/>
                  <a:pt x="4560" y="3435"/>
                  <a:pt x="4682" y="3344"/>
                </a:cubicBezTo>
                <a:lnTo>
                  <a:pt x="5776" y="2523"/>
                </a:lnTo>
                <a:cubicBezTo>
                  <a:pt x="6080" y="2310"/>
                  <a:pt x="5928" y="1824"/>
                  <a:pt x="5563" y="1824"/>
                </a:cubicBezTo>
                <a:lnTo>
                  <a:pt x="4195" y="1824"/>
                </a:lnTo>
                <a:cubicBezTo>
                  <a:pt x="4043" y="1824"/>
                  <a:pt x="3891" y="1733"/>
                  <a:pt x="3830" y="1581"/>
                </a:cubicBezTo>
                <a:lnTo>
                  <a:pt x="3405" y="274"/>
                </a:lnTo>
                <a:cubicBezTo>
                  <a:pt x="3344" y="91"/>
                  <a:pt x="3192" y="0"/>
                  <a:pt x="3040" y="0"/>
                </a:cubicBezTo>
                <a:close/>
              </a:path>
            </a:pathLst>
          </a:cu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3" name="Google Shape;343;p2"/>
          <p:cNvGrpSpPr/>
          <p:nvPr/>
        </p:nvGrpSpPr>
        <p:grpSpPr>
          <a:xfrm>
            <a:off x="2006569" y="4331270"/>
            <a:ext cx="743233" cy="701805"/>
            <a:chOff x="6843802" y="2410602"/>
            <a:chExt cx="606177" cy="572387"/>
          </a:xfrm>
        </p:grpSpPr>
        <p:sp>
          <p:nvSpPr>
            <p:cNvPr id="344" name="Google Shape;344;p2"/>
            <p:cNvSpPr/>
            <p:nvPr/>
          </p:nvSpPr>
          <p:spPr>
            <a:xfrm rot="-882117">
              <a:off x="6893749" y="2467334"/>
              <a:ext cx="506283" cy="458923"/>
            </a:xfrm>
            <a:custGeom>
              <a:rect b="b" l="l" r="r" t="t"/>
              <a:pathLst>
                <a:path extrusionOk="0" h="15320" w="16901">
                  <a:moveTo>
                    <a:pt x="2615" y="0"/>
                  </a:moveTo>
                  <a:cubicBezTo>
                    <a:pt x="1186" y="0"/>
                    <a:pt x="0" y="1186"/>
                    <a:pt x="0" y="2645"/>
                  </a:cubicBezTo>
                  <a:lnTo>
                    <a:pt x="0" y="10152"/>
                  </a:lnTo>
                  <a:cubicBezTo>
                    <a:pt x="0" y="11611"/>
                    <a:pt x="1186" y="12797"/>
                    <a:pt x="2615" y="12797"/>
                  </a:cubicBezTo>
                  <a:lnTo>
                    <a:pt x="2645" y="15320"/>
                  </a:lnTo>
                  <a:lnTo>
                    <a:pt x="5198" y="12797"/>
                  </a:lnTo>
                  <a:lnTo>
                    <a:pt x="14256" y="12797"/>
                  </a:lnTo>
                  <a:cubicBezTo>
                    <a:pt x="15715" y="12797"/>
                    <a:pt x="16900" y="11611"/>
                    <a:pt x="16900" y="10183"/>
                  </a:cubicBezTo>
                  <a:lnTo>
                    <a:pt x="16900" y="2645"/>
                  </a:lnTo>
                  <a:cubicBezTo>
                    <a:pt x="16900" y="1186"/>
                    <a:pt x="15715" y="0"/>
                    <a:pt x="14256" y="0"/>
                  </a:cubicBezTo>
                  <a:close/>
                </a:path>
              </a:pathLst>
            </a:custGeom>
            <a:solidFill>
              <a:srgbClr val="E86C5E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2"/>
            <p:cNvSpPr/>
            <p:nvPr/>
          </p:nvSpPr>
          <p:spPr>
            <a:xfrm rot="-882117">
              <a:off x="7013384" y="2558478"/>
              <a:ext cx="252258" cy="224009"/>
            </a:xfrm>
            <a:custGeom>
              <a:rect b="b" l="l" r="r" t="t"/>
              <a:pathLst>
                <a:path extrusionOk="0" h="7478" w="8421">
                  <a:moveTo>
                    <a:pt x="2280" y="0"/>
                  </a:moveTo>
                  <a:cubicBezTo>
                    <a:pt x="1034" y="0"/>
                    <a:pt x="0" y="1003"/>
                    <a:pt x="0" y="2280"/>
                  </a:cubicBezTo>
                  <a:cubicBezTo>
                    <a:pt x="122" y="4681"/>
                    <a:pt x="4225" y="7478"/>
                    <a:pt x="4225" y="7478"/>
                  </a:cubicBezTo>
                  <a:cubicBezTo>
                    <a:pt x="4225" y="7478"/>
                    <a:pt x="8420" y="4742"/>
                    <a:pt x="8420" y="2280"/>
                  </a:cubicBezTo>
                  <a:cubicBezTo>
                    <a:pt x="8420" y="1003"/>
                    <a:pt x="7387" y="0"/>
                    <a:pt x="6140" y="0"/>
                  </a:cubicBezTo>
                  <a:cubicBezTo>
                    <a:pt x="5320" y="0"/>
                    <a:pt x="4621" y="426"/>
                    <a:pt x="4225" y="1064"/>
                  </a:cubicBezTo>
                  <a:cubicBezTo>
                    <a:pt x="3800" y="426"/>
                    <a:pt x="3101" y="0"/>
                    <a:pt x="22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6" name="Google Shape;346;p2"/>
          <p:cNvSpPr txBox="1"/>
          <p:nvPr>
            <p:ph idx="1" type="subTitle"/>
          </p:nvPr>
        </p:nvSpPr>
        <p:spPr>
          <a:xfrm>
            <a:off x="1387012" y="1725776"/>
            <a:ext cx="2201252" cy="282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347" name="Google Shape;347;p2"/>
          <p:cNvSpPr txBox="1"/>
          <p:nvPr/>
        </p:nvSpPr>
        <p:spPr>
          <a:xfrm>
            <a:off x="8803934" y="4821991"/>
            <a:ext cx="234268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3"/>
          <p:cNvSpPr txBox="1"/>
          <p:nvPr>
            <p:ph type="title"/>
          </p:nvPr>
        </p:nvSpPr>
        <p:spPr>
          <a:xfrm>
            <a:off x="650619" y="272477"/>
            <a:ext cx="7635000" cy="4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3600"/>
              <a:t>objectives</a:t>
            </a:r>
            <a:endParaRPr sz="3600"/>
          </a:p>
        </p:txBody>
      </p:sp>
      <p:sp>
        <p:nvSpPr>
          <p:cNvPr id="353" name="Google Shape;353;p3"/>
          <p:cNvSpPr/>
          <p:nvPr/>
        </p:nvSpPr>
        <p:spPr>
          <a:xfrm>
            <a:off x="970675" y="1472388"/>
            <a:ext cx="1304700" cy="123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3"/>
          <p:cNvSpPr/>
          <p:nvPr/>
        </p:nvSpPr>
        <p:spPr>
          <a:xfrm>
            <a:off x="2935119" y="1472388"/>
            <a:ext cx="1304700" cy="123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3"/>
          <p:cNvSpPr/>
          <p:nvPr/>
        </p:nvSpPr>
        <p:spPr>
          <a:xfrm>
            <a:off x="489716" y="2104215"/>
            <a:ext cx="3400825" cy="1035700"/>
          </a:xfrm>
          <a:prstGeom prst="roundRect">
            <a:avLst>
              <a:gd fmla="val 21761" name="adj"/>
            </a:avLst>
          </a:prstGeom>
          <a:solidFill>
            <a:schemeClr val="accent3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steps in the business buying decision process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6" name="Google Shape;356;p3"/>
          <p:cNvGrpSpPr/>
          <p:nvPr/>
        </p:nvGrpSpPr>
        <p:grpSpPr>
          <a:xfrm rot="-776908">
            <a:off x="253635" y="3523784"/>
            <a:ext cx="544381" cy="708348"/>
            <a:chOff x="3251800" y="1824470"/>
            <a:chExt cx="714094" cy="1067331"/>
          </a:xfrm>
        </p:grpSpPr>
        <p:sp>
          <p:nvSpPr>
            <p:cNvPr id="357" name="Google Shape;357;p3"/>
            <p:cNvSpPr/>
            <p:nvPr/>
          </p:nvSpPr>
          <p:spPr>
            <a:xfrm>
              <a:off x="3531128" y="2697941"/>
              <a:ext cx="164164" cy="193860"/>
            </a:xfrm>
            <a:custGeom>
              <a:rect b="b" l="l" r="r" t="t"/>
              <a:pathLst>
                <a:path extrusionOk="0" h="3375" w="2858">
                  <a:moveTo>
                    <a:pt x="1429" y="0"/>
                  </a:moveTo>
                  <a:cubicBezTo>
                    <a:pt x="669" y="0"/>
                    <a:pt x="0" y="669"/>
                    <a:pt x="0" y="1459"/>
                  </a:cubicBezTo>
                  <a:lnTo>
                    <a:pt x="0" y="1945"/>
                  </a:lnTo>
                  <a:cubicBezTo>
                    <a:pt x="0" y="2736"/>
                    <a:pt x="669" y="3374"/>
                    <a:pt x="1429" y="3374"/>
                  </a:cubicBezTo>
                  <a:cubicBezTo>
                    <a:pt x="2219" y="3374"/>
                    <a:pt x="2858" y="2736"/>
                    <a:pt x="2858" y="1945"/>
                  </a:cubicBezTo>
                  <a:lnTo>
                    <a:pt x="2858" y="1459"/>
                  </a:lnTo>
                  <a:cubicBezTo>
                    <a:pt x="2858" y="669"/>
                    <a:pt x="2219" y="0"/>
                    <a:pt x="1429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3"/>
            <p:cNvSpPr/>
            <p:nvPr/>
          </p:nvSpPr>
          <p:spPr>
            <a:xfrm>
              <a:off x="3496205" y="2539065"/>
              <a:ext cx="235734" cy="274161"/>
            </a:xfrm>
            <a:custGeom>
              <a:rect b="b" l="l" r="r" t="t"/>
              <a:pathLst>
                <a:path extrusionOk="0" h="4773" w="4104">
                  <a:moveTo>
                    <a:pt x="791" y="0"/>
                  </a:moveTo>
                  <a:cubicBezTo>
                    <a:pt x="365" y="0"/>
                    <a:pt x="1" y="334"/>
                    <a:pt x="1" y="790"/>
                  </a:cubicBezTo>
                  <a:lnTo>
                    <a:pt x="1" y="3982"/>
                  </a:lnTo>
                  <a:cubicBezTo>
                    <a:pt x="1" y="4438"/>
                    <a:pt x="365" y="4772"/>
                    <a:pt x="791" y="4772"/>
                  </a:cubicBezTo>
                  <a:lnTo>
                    <a:pt x="3314" y="4772"/>
                  </a:lnTo>
                  <a:cubicBezTo>
                    <a:pt x="3739" y="4772"/>
                    <a:pt x="4074" y="4438"/>
                    <a:pt x="4104" y="3982"/>
                  </a:cubicBezTo>
                  <a:lnTo>
                    <a:pt x="4104" y="790"/>
                  </a:lnTo>
                  <a:cubicBezTo>
                    <a:pt x="4104" y="334"/>
                    <a:pt x="3739" y="0"/>
                    <a:pt x="3314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3"/>
            <p:cNvSpPr/>
            <p:nvPr/>
          </p:nvSpPr>
          <p:spPr>
            <a:xfrm>
              <a:off x="3251800" y="1824470"/>
              <a:ext cx="714094" cy="856086"/>
            </a:xfrm>
            <a:custGeom>
              <a:rect b="b" l="l" r="r" t="t"/>
              <a:pathLst>
                <a:path extrusionOk="0" h="14904" w="12432">
                  <a:moveTo>
                    <a:pt x="6311" y="1"/>
                  </a:moveTo>
                  <a:cubicBezTo>
                    <a:pt x="6204" y="1"/>
                    <a:pt x="6096" y="4"/>
                    <a:pt x="5988" y="9"/>
                  </a:cubicBezTo>
                  <a:cubicBezTo>
                    <a:pt x="3009" y="161"/>
                    <a:pt x="517" y="2502"/>
                    <a:pt x="213" y="5481"/>
                  </a:cubicBezTo>
                  <a:cubicBezTo>
                    <a:pt x="0" y="7517"/>
                    <a:pt x="790" y="9371"/>
                    <a:pt x="2128" y="10617"/>
                  </a:cubicBezTo>
                  <a:cubicBezTo>
                    <a:pt x="3009" y="11408"/>
                    <a:pt x="3465" y="12563"/>
                    <a:pt x="3465" y="13748"/>
                  </a:cubicBezTo>
                  <a:cubicBezTo>
                    <a:pt x="3465" y="14386"/>
                    <a:pt x="4012" y="14903"/>
                    <a:pt x="4651" y="14903"/>
                  </a:cubicBezTo>
                  <a:lnTo>
                    <a:pt x="7964" y="14903"/>
                  </a:lnTo>
                  <a:cubicBezTo>
                    <a:pt x="8602" y="14903"/>
                    <a:pt x="9119" y="14386"/>
                    <a:pt x="9119" y="13748"/>
                  </a:cubicBezTo>
                  <a:lnTo>
                    <a:pt x="9119" y="13566"/>
                  </a:lnTo>
                  <a:cubicBezTo>
                    <a:pt x="9119" y="12441"/>
                    <a:pt x="9636" y="11377"/>
                    <a:pt x="10487" y="10617"/>
                  </a:cubicBezTo>
                  <a:cubicBezTo>
                    <a:pt x="11672" y="9493"/>
                    <a:pt x="12432" y="7912"/>
                    <a:pt x="12432" y="6119"/>
                  </a:cubicBezTo>
                  <a:cubicBezTo>
                    <a:pt x="12432" y="2760"/>
                    <a:pt x="9690" y="1"/>
                    <a:pt x="6311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3"/>
            <p:cNvSpPr/>
            <p:nvPr/>
          </p:nvSpPr>
          <p:spPr>
            <a:xfrm>
              <a:off x="3655083" y="1884321"/>
              <a:ext cx="57670" cy="54223"/>
            </a:xfrm>
            <a:custGeom>
              <a:rect b="b" l="l" r="r" t="t"/>
              <a:pathLst>
                <a:path extrusionOk="0" h="944" w="1004">
                  <a:moveTo>
                    <a:pt x="92" y="1"/>
                  </a:moveTo>
                  <a:lnTo>
                    <a:pt x="1" y="761"/>
                  </a:lnTo>
                  <a:cubicBezTo>
                    <a:pt x="244" y="791"/>
                    <a:pt x="517" y="852"/>
                    <a:pt x="760" y="943"/>
                  </a:cubicBezTo>
                  <a:lnTo>
                    <a:pt x="1004" y="214"/>
                  </a:lnTo>
                  <a:cubicBezTo>
                    <a:pt x="700" y="122"/>
                    <a:pt x="396" y="31"/>
                    <a:pt x="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3"/>
            <p:cNvSpPr/>
            <p:nvPr/>
          </p:nvSpPr>
          <p:spPr>
            <a:xfrm>
              <a:off x="3749341" y="1924471"/>
              <a:ext cx="146759" cy="178179"/>
            </a:xfrm>
            <a:custGeom>
              <a:rect b="b" l="l" r="r" t="t"/>
              <a:pathLst>
                <a:path extrusionOk="0" h="3102" w="2555">
                  <a:moveTo>
                    <a:pt x="396" y="1"/>
                  </a:moveTo>
                  <a:lnTo>
                    <a:pt x="1" y="639"/>
                  </a:lnTo>
                  <a:cubicBezTo>
                    <a:pt x="913" y="1217"/>
                    <a:pt x="1551" y="2098"/>
                    <a:pt x="1825" y="3101"/>
                  </a:cubicBezTo>
                  <a:lnTo>
                    <a:pt x="2554" y="2919"/>
                  </a:lnTo>
                  <a:cubicBezTo>
                    <a:pt x="2220" y="1703"/>
                    <a:pt x="1460" y="670"/>
                    <a:pt x="3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3"/>
            <p:cNvSpPr/>
            <p:nvPr/>
          </p:nvSpPr>
          <p:spPr>
            <a:xfrm>
              <a:off x="3606202" y="2285875"/>
              <a:ext cx="15796" cy="227060"/>
            </a:xfrm>
            <a:custGeom>
              <a:rect b="b" l="l" r="r" t="t"/>
              <a:pathLst>
                <a:path extrusionOk="0" h="3953" w="275">
                  <a:moveTo>
                    <a:pt x="0" y="1"/>
                  </a:moveTo>
                  <a:lnTo>
                    <a:pt x="0" y="3952"/>
                  </a:lnTo>
                  <a:lnTo>
                    <a:pt x="274" y="3952"/>
                  </a:lnTo>
                  <a:lnTo>
                    <a:pt x="27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3"/>
            <p:cNvSpPr/>
            <p:nvPr/>
          </p:nvSpPr>
          <p:spPr>
            <a:xfrm>
              <a:off x="3436870" y="2270195"/>
              <a:ext cx="352682" cy="263650"/>
            </a:xfrm>
            <a:custGeom>
              <a:rect b="b" l="l" r="r" t="t"/>
              <a:pathLst>
                <a:path extrusionOk="0" h="4590" w="6140">
                  <a:moveTo>
                    <a:pt x="3070" y="0"/>
                  </a:moveTo>
                  <a:lnTo>
                    <a:pt x="2948" y="213"/>
                  </a:lnTo>
                  <a:cubicBezTo>
                    <a:pt x="2416" y="1198"/>
                    <a:pt x="1697" y="1670"/>
                    <a:pt x="771" y="1670"/>
                  </a:cubicBezTo>
                  <a:cubicBezTo>
                    <a:pt x="640" y="1670"/>
                    <a:pt x="505" y="1660"/>
                    <a:pt x="365" y="1642"/>
                  </a:cubicBezTo>
                  <a:lnTo>
                    <a:pt x="0" y="1581"/>
                  </a:lnTo>
                  <a:lnTo>
                    <a:pt x="2310" y="4590"/>
                  </a:lnTo>
                  <a:lnTo>
                    <a:pt x="2523" y="4408"/>
                  </a:lnTo>
                  <a:lnTo>
                    <a:pt x="638" y="1946"/>
                  </a:lnTo>
                  <a:lnTo>
                    <a:pt x="638" y="1946"/>
                  </a:lnTo>
                  <a:cubicBezTo>
                    <a:pt x="670" y="1946"/>
                    <a:pt x="701" y="1947"/>
                    <a:pt x="732" y="1947"/>
                  </a:cubicBezTo>
                  <a:cubicBezTo>
                    <a:pt x="1693" y="1947"/>
                    <a:pt x="2481" y="1491"/>
                    <a:pt x="3070" y="578"/>
                  </a:cubicBezTo>
                  <a:cubicBezTo>
                    <a:pt x="3648" y="1490"/>
                    <a:pt x="4468" y="1946"/>
                    <a:pt x="5502" y="1946"/>
                  </a:cubicBezTo>
                  <a:lnTo>
                    <a:pt x="5532" y="1946"/>
                  </a:lnTo>
                  <a:lnTo>
                    <a:pt x="3617" y="4408"/>
                  </a:lnTo>
                  <a:lnTo>
                    <a:pt x="3860" y="4590"/>
                  </a:lnTo>
                  <a:lnTo>
                    <a:pt x="6140" y="1611"/>
                  </a:lnTo>
                  <a:lnTo>
                    <a:pt x="5806" y="1642"/>
                  </a:lnTo>
                  <a:cubicBezTo>
                    <a:pt x="5707" y="1649"/>
                    <a:pt x="5611" y="1653"/>
                    <a:pt x="5518" y="1653"/>
                  </a:cubicBezTo>
                  <a:cubicBezTo>
                    <a:pt x="4481" y="1653"/>
                    <a:pt x="3721" y="1189"/>
                    <a:pt x="3192" y="213"/>
                  </a:cubicBezTo>
                  <a:lnTo>
                    <a:pt x="307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3"/>
            <p:cNvSpPr/>
            <p:nvPr/>
          </p:nvSpPr>
          <p:spPr>
            <a:xfrm>
              <a:off x="3536355" y="2498916"/>
              <a:ext cx="155433" cy="181625"/>
            </a:xfrm>
            <a:custGeom>
              <a:rect b="b" l="l" r="r" t="t"/>
              <a:pathLst>
                <a:path extrusionOk="0" h="3162" w="2706">
                  <a:moveTo>
                    <a:pt x="1338" y="0"/>
                  </a:moveTo>
                  <a:cubicBezTo>
                    <a:pt x="609" y="0"/>
                    <a:pt x="1" y="608"/>
                    <a:pt x="1" y="1368"/>
                  </a:cubicBezTo>
                  <a:lnTo>
                    <a:pt x="1" y="3161"/>
                  </a:lnTo>
                  <a:lnTo>
                    <a:pt x="2706" y="3161"/>
                  </a:lnTo>
                  <a:lnTo>
                    <a:pt x="2706" y="1368"/>
                  </a:lnTo>
                  <a:cubicBezTo>
                    <a:pt x="2706" y="608"/>
                    <a:pt x="2098" y="0"/>
                    <a:pt x="133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3"/>
            <p:cNvSpPr/>
            <p:nvPr/>
          </p:nvSpPr>
          <p:spPr>
            <a:xfrm>
              <a:off x="3564271" y="2535562"/>
              <a:ext cx="99601" cy="176398"/>
            </a:xfrm>
            <a:custGeom>
              <a:rect b="b" l="l" r="r" t="t"/>
              <a:pathLst>
                <a:path extrusionOk="0" h="3071" w="1734">
                  <a:moveTo>
                    <a:pt x="882" y="274"/>
                  </a:moveTo>
                  <a:cubicBezTo>
                    <a:pt x="1186" y="274"/>
                    <a:pt x="1460" y="547"/>
                    <a:pt x="1460" y="882"/>
                  </a:cubicBezTo>
                  <a:lnTo>
                    <a:pt x="1460" y="2797"/>
                  </a:lnTo>
                  <a:lnTo>
                    <a:pt x="275" y="2797"/>
                  </a:lnTo>
                  <a:lnTo>
                    <a:pt x="275" y="882"/>
                  </a:lnTo>
                  <a:cubicBezTo>
                    <a:pt x="275" y="547"/>
                    <a:pt x="548" y="274"/>
                    <a:pt x="882" y="274"/>
                  </a:cubicBezTo>
                  <a:close/>
                  <a:moveTo>
                    <a:pt x="852" y="0"/>
                  </a:moveTo>
                  <a:cubicBezTo>
                    <a:pt x="396" y="0"/>
                    <a:pt x="1" y="395"/>
                    <a:pt x="1" y="882"/>
                  </a:cubicBezTo>
                  <a:lnTo>
                    <a:pt x="1" y="3070"/>
                  </a:lnTo>
                  <a:lnTo>
                    <a:pt x="1734" y="3070"/>
                  </a:lnTo>
                  <a:lnTo>
                    <a:pt x="1734" y="882"/>
                  </a:lnTo>
                  <a:cubicBezTo>
                    <a:pt x="1734" y="395"/>
                    <a:pt x="1338" y="0"/>
                    <a:pt x="8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6" name="Google Shape;366;p3"/>
          <p:cNvSpPr/>
          <p:nvPr/>
        </p:nvSpPr>
        <p:spPr>
          <a:xfrm>
            <a:off x="6868636" y="1452150"/>
            <a:ext cx="1304700" cy="123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3"/>
          <p:cNvSpPr/>
          <p:nvPr/>
        </p:nvSpPr>
        <p:spPr>
          <a:xfrm>
            <a:off x="4899563" y="2130074"/>
            <a:ext cx="3664740" cy="1035700"/>
          </a:xfrm>
          <a:prstGeom prst="roundRect">
            <a:avLst>
              <a:gd fmla="val 21761" name="adj"/>
            </a:avLst>
          </a:prstGeom>
          <a:solidFill>
            <a:schemeClr val="lt1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c business buyer behavior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3"/>
          <p:cNvSpPr/>
          <p:nvPr/>
        </p:nvSpPr>
        <p:spPr>
          <a:xfrm>
            <a:off x="4904192" y="1452150"/>
            <a:ext cx="1304700" cy="123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69" name="Google Shape;369;p3"/>
          <p:cNvGrpSpPr/>
          <p:nvPr/>
        </p:nvGrpSpPr>
        <p:grpSpPr>
          <a:xfrm rot="771108">
            <a:off x="7805839" y="616900"/>
            <a:ext cx="541495" cy="549254"/>
            <a:chOff x="5146975" y="1577638"/>
            <a:chExt cx="898200" cy="1107200"/>
          </a:xfrm>
        </p:grpSpPr>
        <p:sp>
          <p:nvSpPr>
            <p:cNvPr id="370" name="Google Shape;370;p3"/>
            <p:cNvSpPr/>
            <p:nvPr/>
          </p:nvSpPr>
          <p:spPr>
            <a:xfrm>
              <a:off x="5146975" y="1804463"/>
              <a:ext cx="898200" cy="880375"/>
            </a:xfrm>
            <a:custGeom>
              <a:rect b="b" l="l" r="r" t="t"/>
              <a:pathLst>
                <a:path extrusionOk="0" h="35215" w="35928">
                  <a:moveTo>
                    <a:pt x="17964" y="1"/>
                  </a:moveTo>
                  <a:cubicBezTo>
                    <a:pt x="17364" y="1"/>
                    <a:pt x="16763" y="168"/>
                    <a:pt x="16231" y="502"/>
                  </a:cubicBezTo>
                  <a:lnTo>
                    <a:pt x="1550" y="9651"/>
                  </a:lnTo>
                  <a:cubicBezTo>
                    <a:pt x="578" y="10229"/>
                    <a:pt x="0" y="11293"/>
                    <a:pt x="0" y="12417"/>
                  </a:cubicBezTo>
                  <a:lnTo>
                    <a:pt x="0" y="31962"/>
                  </a:lnTo>
                  <a:cubicBezTo>
                    <a:pt x="0" y="33755"/>
                    <a:pt x="1459" y="35214"/>
                    <a:pt x="3252" y="35214"/>
                  </a:cubicBezTo>
                  <a:lnTo>
                    <a:pt x="32675" y="35214"/>
                  </a:lnTo>
                  <a:cubicBezTo>
                    <a:pt x="34469" y="35214"/>
                    <a:pt x="35928" y="33755"/>
                    <a:pt x="35928" y="31962"/>
                  </a:cubicBezTo>
                  <a:lnTo>
                    <a:pt x="35928" y="12417"/>
                  </a:lnTo>
                  <a:cubicBezTo>
                    <a:pt x="35928" y="11293"/>
                    <a:pt x="35350" y="10229"/>
                    <a:pt x="34378" y="9651"/>
                  </a:cubicBezTo>
                  <a:lnTo>
                    <a:pt x="19696" y="502"/>
                  </a:lnTo>
                  <a:cubicBezTo>
                    <a:pt x="19165" y="168"/>
                    <a:pt x="18564" y="1"/>
                    <a:pt x="17964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3"/>
            <p:cNvSpPr/>
            <p:nvPr/>
          </p:nvSpPr>
          <p:spPr>
            <a:xfrm>
              <a:off x="5246500" y="1577638"/>
              <a:ext cx="699125" cy="769050"/>
            </a:xfrm>
            <a:custGeom>
              <a:rect b="b" l="l" r="r" t="t"/>
              <a:pathLst>
                <a:path extrusionOk="0" h="30762" w="27965">
                  <a:moveTo>
                    <a:pt x="1" y="1"/>
                  </a:moveTo>
                  <a:lnTo>
                    <a:pt x="1" y="20943"/>
                  </a:lnTo>
                  <a:lnTo>
                    <a:pt x="13983" y="30761"/>
                  </a:lnTo>
                  <a:lnTo>
                    <a:pt x="27965" y="20943"/>
                  </a:lnTo>
                  <a:lnTo>
                    <a:pt x="2796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3"/>
            <p:cNvSpPr/>
            <p:nvPr/>
          </p:nvSpPr>
          <p:spPr>
            <a:xfrm>
              <a:off x="5216125" y="2342838"/>
              <a:ext cx="779675" cy="279675"/>
            </a:xfrm>
            <a:custGeom>
              <a:rect b="b" l="l" r="r" t="t"/>
              <a:pathLst>
                <a:path extrusionOk="0" h="11187" w="31187">
                  <a:moveTo>
                    <a:pt x="15296" y="0"/>
                  </a:moveTo>
                  <a:cubicBezTo>
                    <a:pt x="14333" y="0"/>
                    <a:pt x="13369" y="274"/>
                    <a:pt x="12493" y="822"/>
                  </a:cubicBezTo>
                  <a:lnTo>
                    <a:pt x="0" y="10944"/>
                  </a:lnTo>
                  <a:lnTo>
                    <a:pt x="182" y="11187"/>
                  </a:lnTo>
                  <a:lnTo>
                    <a:pt x="12645" y="1035"/>
                  </a:lnTo>
                  <a:cubicBezTo>
                    <a:pt x="13469" y="537"/>
                    <a:pt x="14374" y="286"/>
                    <a:pt x="15276" y="286"/>
                  </a:cubicBezTo>
                  <a:cubicBezTo>
                    <a:pt x="16136" y="286"/>
                    <a:pt x="16995" y="514"/>
                    <a:pt x="17782" y="974"/>
                  </a:cubicBezTo>
                  <a:lnTo>
                    <a:pt x="31034" y="11187"/>
                  </a:lnTo>
                  <a:lnTo>
                    <a:pt x="31186" y="10944"/>
                  </a:lnTo>
                  <a:lnTo>
                    <a:pt x="17934" y="731"/>
                  </a:lnTo>
                  <a:cubicBezTo>
                    <a:pt x="17107" y="244"/>
                    <a:pt x="16203" y="0"/>
                    <a:pt x="152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3"/>
            <p:cNvSpPr/>
            <p:nvPr/>
          </p:nvSpPr>
          <p:spPr>
            <a:xfrm>
              <a:off x="5417475" y="1687063"/>
              <a:ext cx="357950" cy="6875"/>
            </a:xfrm>
            <a:custGeom>
              <a:rect b="b" l="l" r="r" t="t"/>
              <a:pathLst>
                <a:path extrusionOk="0" h="275" w="14318">
                  <a:moveTo>
                    <a:pt x="1" y="1"/>
                  </a:moveTo>
                  <a:lnTo>
                    <a:pt x="1" y="274"/>
                  </a:lnTo>
                  <a:lnTo>
                    <a:pt x="14317" y="274"/>
                  </a:lnTo>
                  <a:lnTo>
                    <a:pt x="1431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3"/>
            <p:cNvSpPr/>
            <p:nvPr/>
          </p:nvSpPr>
          <p:spPr>
            <a:xfrm>
              <a:off x="5351375" y="1824613"/>
              <a:ext cx="489400" cy="7625"/>
            </a:xfrm>
            <a:custGeom>
              <a:rect b="b" l="l" r="r" t="t"/>
              <a:pathLst>
                <a:path extrusionOk="0" h="305" w="19576">
                  <a:moveTo>
                    <a:pt x="0" y="0"/>
                  </a:moveTo>
                  <a:lnTo>
                    <a:pt x="0" y="304"/>
                  </a:lnTo>
                  <a:lnTo>
                    <a:pt x="19575" y="304"/>
                  </a:lnTo>
                  <a:lnTo>
                    <a:pt x="1957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3"/>
            <p:cNvSpPr/>
            <p:nvPr/>
          </p:nvSpPr>
          <p:spPr>
            <a:xfrm>
              <a:off x="5351375" y="1927188"/>
              <a:ext cx="489400" cy="6875"/>
            </a:xfrm>
            <a:custGeom>
              <a:rect b="b" l="l" r="r" t="t"/>
              <a:pathLst>
                <a:path extrusionOk="0" h="275" w="19576">
                  <a:moveTo>
                    <a:pt x="0" y="1"/>
                  </a:moveTo>
                  <a:lnTo>
                    <a:pt x="0" y="274"/>
                  </a:lnTo>
                  <a:lnTo>
                    <a:pt x="19575" y="274"/>
                  </a:lnTo>
                  <a:lnTo>
                    <a:pt x="1957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3"/>
            <p:cNvSpPr/>
            <p:nvPr/>
          </p:nvSpPr>
          <p:spPr>
            <a:xfrm>
              <a:off x="5351375" y="2029788"/>
              <a:ext cx="489400" cy="6850"/>
            </a:xfrm>
            <a:custGeom>
              <a:rect b="b" l="l" r="r" t="t"/>
              <a:pathLst>
                <a:path extrusionOk="0" h="274" w="19576">
                  <a:moveTo>
                    <a:pt x="0" y="0"/>
                  </a:moveTo>
                  <a:lnTo>
                    <a:pt x="0" y="274"/>
                  </a:lnTo>
                  <a:lnTo>
                    <a:pt x="19575" y="274"/>
                  </a:lnTo>
                  <a:lnTo>
                    <a:pt x="1957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3"/>
            <p:cNvSpPr/>
            <p:nvPr/>
          </p:nvSpPr>
          <p:spPr>
            <a:xfrm>
              <a:off x="5351375" y="2132363"/>
              <a:ext cx="489400" cy="6875"/>
            </a:xfrm>
            <a:custGeom>
              <a:rect b="b" l="l" r="r" t="t"/>
              <a:pathLst>
                <a:path extrusionOk="0" h="275" w="19576">
                  <a:moveTo>
                    <a:pt x="0" y="1"/>
                  </a:moveTo>
                  <a:lnTo>
                    <a:pt x="0" y="274"/>
                  </a:lnTo>
                  <a:lnTo>
                    <a:pt x="19575" y="274"/>
                  </a:lnTo>
                  <a:lnTo>
                    <a:pt x="1957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3"/>
            <p:cNvSpPr/>
            <p:nvPr/>
          </p:nvSpPr>
          <p:spPr>
            <a:xfrm>
              <a:off x="5450925" y="2234938"/>
              <a:ext cx="291050" cy="6875"/>
            </a:xfrm>
            <a:custGeom>
              <a:rect b="b" l="l" r="r" t="t"/>
              <a:pathLst>
                <a:path extrusionOk="0" h="275" w="11642">
                  <a:moveTo>
                    <a:pt x="0" y="1"/>
                  </a:moveTo>
                  <a:lnTo>
                    <a:pt x="0" y="275"/>
                  </a:lnTo>
                  <a:lnTo>
                    <a:pt x="11642" y="275"/>
                  </a:lnTo>
                  <a:lnTo>
                    <a:pt x="1164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9" name="Google Shape;379;p3"/>
          <p:cNvSpPr/>
          <p:nvPr/>
        </p:nvSpPr>
        <p:spPr>
          <a:xfrm>
            <a:off x="156181" y="356619"/>
            <a:ext cx="988876" cy="988815"/>
          </a:xfrm>
          <a:custGeom>
            <a:rect b="b" l="l" r="r" t="t"/>
            <a:pathLst>
              <a:path extrusionOk="0" h="16384" w="16385">
                <a:moveTo>
                  <a:pt x="8208" y="3587"/>
                </a:moveTo>
                <a:cubicBezTo>
                  <a:pt x="10761" y="3587"/>
                  <a:pt x="12828" y="5654"/>
                  <a:pt x="12828" y="8207"/>
                </a:cubicBezTo>
                <a:cubicBezTo>
                  <a:pt x="12828" y="10760"/>
                  <a:pt x="10761" y="12827"/>
                  <a:pt x="8208" y="12827"/>
                </a:cubicBezTo>
                <a:cubicBezTo>
                  <a:pt x="5624" y="12827"/>
                  <a:pt x="3557" y="10760"/>
                  <a:pt x="3557" y="8207"/>
                </a:cubicBezTo>
                <a:cubicBezTo>
                  <a:pt x="3557" y="5654"/>
                  <a:pt x="5624" y="3587"/>
                  <a:pt x="8208" y="3587"/>
                </a:cubicBezTo>
                <a:close/>
                <a:moveTo>
                  <a:pt x="7478" y="0"/>
                </a:moveTo>
                <a:lnTo>
                  <a:pt x="7265" y="1581"/>
                </a:lnTo>
                <a:cubicBezTo>
                  <a:pt x="6658" y="1672"/>
                  <a:pt x="6050" y="1824"/>
                  <a:pt x="5533" y="2067"/>
                </a:cubicBezTo>
                <a:lnTo>
                  <a:pt x="4530" y="851"/>
                </a:lnTo>
                <a:lnTo>
                  <a:pt x="3284" y="1611"/>
                </a:lnTo>
                <a:lnTo>
                  <a:pt x="3922" y="3040"/>
                </a:lnTo>
                <a:cubicBezTo>
                  <a:pt x="3557" y="3313"/>
                  <a:pt x="3253" y="3617"/>
                  <a:pt x="2980" y="3982"/>
                </a:cubicBezTo>
                <a:lnTo>
                  <a:pt x="1551" y="3344"/>
                </a:lnTo>
                <a:lnTo>
                  <a:pt x="791" y="4590"/>
                </a:lnTo>
                <a:lnTo>
                  <a:pt x="2007" y="5593"/>
                </a:lnTo>
                <a:cubicBezTo>
                  <a:pt x="1794" y="6110"/>
                  <a:pt x="1642" y="6657"/>
                  <a:pt x="1551" y="7265"/>
                </a:cubicBezTo>
                <a:lnTo>
                  <a:pt x="1" y="7477"/>
                </a:lnTo>
                <a:lnTo>
                  <a:pt x="1" y="8936"/>
                </a:lnTo>
                <a:lnTo>
                  <a:pt x="1551" y="9149"/>
                </a:lnTo>
                <a:cubicBezTo>
                  <a:pt x="1642" y="9757"/>
                  <a:pt x="1825" y="10335"/>
                  <a:pt x="2037" y="10882"/>
                </a:cubicBezTo>
                <a:lnTo>
                  <a:pt x="822" y="11885"/>
                </a:lnTo>
                <a:lnTo>
                  <a:pt x="1612" y="13131"/>
                </a:lnTo>
                <a:lnTo>
                  <a:pt x="3040" y="12493"/>
                </a:lnTo>
                <a:cubicBezTo>
                  <a:pt x="3314" y="12827"/>
                  <a:pt x="3618" y="13131"/>
                  <a:pt x="3952" y="13405"/>
                </a:cubicBezTo>
                <a:lnTo>
                  <a:pt x="3344" y="14833"/>
                </a:lnTo>
                <a:lnTo>
                  <a:pt x="4591" y="15593"/>
                </a:lnTo>
                <a:lnTo>
                  <a:pt x="5563" y="14377"/>
                </a:lnTo>
                <a:cubicBezTo>
                  <a:pt x="6110" y="14590"/>
                  <a:pt x="6658" y="14742"/>
                  <a:pt x="7265" y="14833"/>
                </a:cubicBezTo>
                <a:lnTo>
                  <a:pt x="7448" y="16383"/>
                </a:lnTo>
                <a:lnTo>
                  <a:pt x="8937" y="16383"/>
                </a:lnTo>
                <a:lnTo>
                  <a:pt x="9150" y="14833"/>
                </a:lnTo>
                <a:cubicBezTo>
                  <a:pt x="9758" y="14742"/>
                  <a:pt x="10335" y="14590"/>
                  <a:pt x="10883" y="14347"/>
                </a:cubicBezTo>
                <a:lnTo>
                  <a:pt x="11855" y="15563"/>
                </a:lnTo>
                <a:lnTo>
                  <a:pt x="13101" y="14803"/>
                </a:lnTo>
                <a:lnTo>
                  <a:pt x="12494" y="13374"/>
                </a:lnTo>
                <a:cubicBezTo>
                  <a:pt x="12828" y="13101"/>
                  <a:pt x="13132" y="12766"/>
                  <a:pt x="13405" y="12432"/>
                </a:cubicBezTo>
                <a:lnTo>
                  <a:pt x="14834" y="13070"/>
                </a:lnTo>
                <a:lnTo>
                  <a:pt x="15594" y="11794"/>
                </a:lnTo>
                <a:lnTo>
                  <a:pt x="14378" y="10821"/>
                </a:lnTo>
                <a:cubicBezTo>
                  <a:pt x="14591" y="10304"/>
                  <a:pt x="14743" y="9727"/>
                  <a:pt x="14834" y="9149"/>
                </a:cubicBezTo>
                <a:lnTo>
                  <a:pt x="16384" y="8936"/>
                </a:lnTo>
                <a:lnTo>
                  <a:pt x="16384" y="7477"/>
                </a:lnTo>
                <a:lnTo>
                  <a:pt x="14834" y="7265"/>
                </a:lnTo>
                <a:cubicBezTo>
                  <a:pt x="14743" y="6657"/>
                  <a:pt x="14591" y="6079"/>
                  <a:pt x="14348" y="5532"/>
                </a:cubicBezTo>
                <a:lnTo>
                  <a:pt x="15563" y="4529"/>
                </a:lnTo>
                <a:lnTo>
                  <a:pt x="14804" y="3283"/>
                </a:lnTo>
                <a:lnTo>
                  <a:pt x="13345" y="3921"/>
                </a:lnTo>
                <a:cubicBezTo>
                  <a:pt x="13071" y="3587"/>
                  <a:pt x="12767" y="3283"/>
                  <a:pt x="12433" y="3009"/>
                </a:cubicBezTo>
                <a:lnTo>
                  <a:pt x="13041" y="1550"/>
                </a:lnTo>
                <a:lnTo>
                  <a:pt x="11794" y="790"/>
                </a:lnTo>
                <a:lnTo>
                  <a:pt x="10822" y="2037"/>
                </a:lnTo>
                <a:cubicBezTo>
                  <a:pt x="10275" y="1793"/>
                  <a:pt x="9728" y="1641"/>
                  <a:pt x="9150" y="1581"/>
                </a:cubicBezTo>
                <a:lnTo>
                  <a:pt x="8937" y="0"/>
                </a:lnTo>
                <a:close/>
              </a:path>
            </a:pathLst>
          </a:cu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3"/>
          <p:cNvSpPr/>
          <p:nvPr/>
        </p:nvSpPr>
        <p:spPr>
          <a:xfrm rot="-6644592">
            <a:off x="1789939" y="4583911"/>
            <a:ext cx="444439" cy="407378"/>
          </a:xfrm>
          <a:custGeom>
            <a:rect b="b" l="l" r="r" t="t"/>
            <a:pathLst>
              <a:path extrusionOk="0" h="5573" w="6080">
                <a:moveTo>
                  <a:pt x="3040" y="0"/>
                </a:moveTo>
                <a:cubicBezTo>
                  <a:pt x="2888" y="0"/>
                  <a:pt x="2736" y="91"/>
                  <a:pt x="2675" y="274"/>
                </a:cubicBezTo>
                <a:lnTo>
                  <a:pt x="2250" y="1581"/>
                </a:lnTo>
                <a:cubicBezTo>
                  <a:pt x="2220" y="1733"/>
                  <a:pt x="2068" y="1824"/>
                  <a:pt x="1885" y="1824"/>
                </a:cubicBezTo>
                <a:lnTo>
                  <a:pt x="517" y="1824"/>
                </a:lnTo>
                <a:cubicBezTo>
                  <a:pt x="153" y="1824"/>
                  <a:pt x="1" y="2310"/>
                  <a:pt x="305" y="2523"/>
                </a:cubicBezTo>
                <a:lnTo>
                  <a:pt x="1399" y="3344"/>
                </a:lnTo>
                <a:cubicBezTo>
                  <a:pt x="1551" y="3435"/>
                  <a:pt x="1581" y="3617"/>
                  <a:pt x="1551" y="3769"/>
                </a:cubicBezTo>
                <a:lnTo>
                  <a:pt x="1125" y="5046"/>
                </a:lnTo>
                <a:cubicBezTo>
                  <a:pt x="1032" y="5327"/>
                  <a:pt x="1263" y="5572"/>
                  <a:pt x="1513" y="5572"/>
                </a:cubicBezTo>
                <a:cubicBezTo>
                  <a:pt x="1588" y="5572"/>
                  <a:pt x="1664" y="5551"/>
                  <a:pt x="1733" y="5502"/>
                </a:cubicBezTo>
                <a:lnTo>
                  <a:pt x="2827" y="4681"/>
                </a:lnTo>
                <a:cubicBezTo>
                  <a:pt x="2888" y="4636"/>
                  <a:pt x="2964" y="4613"/>
                  <a:pt x="3044" y="4613"/>
                </a:cubicBezTo>
                <a:cubicBezTo>
                  <a:pt x="3124" y="4613"/>
                  <a:pt x="3207" y="4636"/>
                  <a:pt x="3283" y="4681"/>
                </a:cubicBezTo>
                <a:lnTo>
                  <a:pt x="4378" y="5502"/>
                </a:lnTo>
                <a:cubicBezTo>
                  <a:pt x="4447" y="5551"/>
                  <a:pt x="4522" y="5572"/>
                  <a:pt x="4594" y="5572"/>
                </a:cubicBezTo>
                <a:cubicBezTo>
                  <a:pt x="4835" y="5572"/>
                  <a:pt x="5049" y="5327"/>
                  <a:pt x="4955" y="5046"/>
                </a:cubicBezTo>
                <a:lnTo>
                  <a:pt x="4560" y="3769"/>
                </a:lnTo>
                <a:cubicBezTo>
                  <a:pt x="4499" y="3617"/>
                  <a:pt x="4560" y="3435"/>
                  <a:pt x="4682" y="3344"/>
                </a:cubicBezTo>
                <a:lnTo>
                  <a:pt x="5776" y="2523"/>
                </a:lnTo>
                <a:cubicBezTo>
                  <a:pt x="6080" y="2310"/>
                  <a:pt x="5928" y="1824"/>
                  <a:pt x="5563" y="1824"/>
                </a:cubicBezTo>
                <a:lnTo>
                  <a:pt x="4195" y="1824"/>
                </a:lnTo>
                <a:cubicBezTo>
                  <a:pt x="4043" y="1824"/>
                  <a:pt x="3891" y="1733"/>
                  <a:pt x="3830" y="1581"/>
                </a:cubicBezTo>
                <a:lnTo>
                  <a:pt x="3405" y="274"/>
                </a:lnTo>
                <a:cubicBezTo>
                  <a:pt x="3344" y="91"/>
                  <a:pt x="3192" y="0"/>
                  <a:pt x="3040" y="0"/>
                </a:cubicBezTo>
                <a:close/>
              </a:path>
            </a:pathLst>
          </a:custGeom>
          <a:solidFill>
            <a:schemeClr val="lt1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p3"/>
          <p:cNvSpPr txBox="1"/>
          <p:nvPr/>
        </p:nvSpPr>
        <p:spPr>
          <a:xfrm flipH="1">
            <a:off x="5242499" y="-1635820"/>
            <a:ext cx="1983304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major factors that influence business buyer behavior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3"/>
          <p:cNvSpPr txBox="1"/>
          <p:nvPr/>
        </p:nvSpPr>
        <p:spPr>
          <a:xfrm flipH="1">
            <a:off x="4899563" y="2346296"/>
            <a:ext cx="3664740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major factors that influence business buyer behavior</a:t>
            </a: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</p:txBody>
      </p:sp>
      <p:sp>
        <p:nvSpPr>
          <p:cNvPr id="383" name="Google Shape;383;p3"/>
          <p:cNvSpPr txBox="1"/>
          <p:nvPr/>
        </p:nvSpPr>
        <p:spPr>
          <a:xfrm>
            <a:off x="8776677" y="4759781"/>
            <a:ext cx="242277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4"/>
          <p:cNvSpPr/>
          <p:nvPr/>
        </p:nvSpPr>
        <p:spPr>
          <a:xfrm>
            <a:off x="1865048" y="2036121"/>
            <a:ext cx="5596791" cy="1351131"/>
          </a:xfrm>
          <a:prstGeom prst="roundRect">
            <a:avLst>
              <a:gd fmla="val 21761" name="adj"/>
            </a:avLst>
          </a:prstGeom>
          <a:gradFill>
            <a:gsLst>
              <a:gs pos="0">
                <a:srgbClr val="FFBC9E"/>
              </a:gs>
              <a:gs pos="35000">
                <a:srgbClr val="FFD0BB"/>
              </a:gs>
              <a:gs pos="100000">
                <a:srgbClr val="FFE9E2"/>
              </a:gs>
            </a:gsLst>
            <a:lin ang="16200000" scaled="0"/>
          </a:gradFill>
          <a:ln cap="flat" cmpd="sng" w="9525">
            <a:solidFill>
              <a:srgbClr val="EB9779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4"/>
          <p:cNvSpPr txBox="1"/>
          <p:nvPr>
            <p:ph type="ctrTitle"/>
          </p:nvPr>
        </p:nvSpPr>
        <p:spPr>
          <a:xfrm>
            <a:off x="2814244" y="663085"/>
            <a:ext cx="3698400" cy="59002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US" sz="3600"/>
              <a:t>introduction</a:t>
            </a:r>
            <a:endParaRPr sz="3600"/>
          </a:p>
        </p:txBody>
      </p:sp>
      <p:sp>
        <p:nvSpPr>
          <p:cNvPr id="390" name="Google Shape;390;p4"/>
          <p:cNvSpPr txBox="1"/>
          <p:nvPr>
            <p:ph idx="1" type="subTitle"/>
          </p:nvPr>
        </p:nvSpPr>
        <p:spPr>
          <a:xfrm>
            <a:off x="1967664" y="2038898"/>
            <a:ext cx="5197230" cy="106570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-US"/>
              <a:t>A buying process is the series of steps that a consumer will take to make a purchasing decision</a:t>
            </a:r>
            <a:endParaRPr/>
          </a:p>
        </p:txBody>
      </p:sp>
      <p:sp>
        <p:nvSpPr>
          <p:cNvPr id="391" name="Google Shape;391;p4"/>
          <p:cNvSpPr/>
          <p:nvPr/>
        </p:nvSpPr>
        <p:spPr>
          <a:xfrm>
            <a:off x="948264" y="1562175"/>
            <a:ext cx="753218" cy="753213"/>
          </a:xfrm>
          <a:custGeom>
            <a:rect b="b" l="l" r="r" t="t"/>
            <a:pathLst>
              <a:path extrusionOk="0" h="16384" w="16385">
                <a:moveTo>
                  <a:pt x="8208" y="3587"/>
                </a:moveTo>
                <a:cubicBezTo>
                  <a:pt x="10761" y="3587"/>
                  <a:pt x="12828" y="5654"/>
                  <a:pt x="12828" y="8207"/>
                </a:cubicBezTo>
                <a:cubicBezTo>
                  <a:pt x="12828" y="10760"/>
                  <a:pt x="10761" y="12827"/>
                  <a:pt x="8208" y="12827"/>
                </a:cubicBezTo>
                <a:cubicBezTo>
                  <a:pt x="5624" y="12827"/>
                  <a:pt x="3557" y="10760"/>
                  <a:pt x="3557" y="8207"/>
                </a:cubicBezTo>
                <a:cubicBezTo>
                  <a:pt x="3557" y="5654"/>
                  <a:pt x="5624" y="3587"/>
                  <a:pt x="8208" y="3587"/>
                </a:cubicBezTo>
                <a:close/>
                <a:moveTo>
                  <a:pt x="7478" y="0"/>
                </a:moveTo>
                <a:lnTo>
                  <a:pt x="7265" y="1581"/>
                </a:lnTo>
                <a:cubicBezTo>
                  <a:pt x="6658" y="1672"/>
                  <a:pt x="6050" y="1824"/>
                  <a:pt x="5533" y="2067"/>
                </a:cubicBezTo>
                <a:lnTo>
                  <a:pt x="4530" y="851"/>
                </a:lnTo>
                <a:lnTo>
                  <a:pt x="3284" y="1611"/>
                </a:lnTo>
                <a:lnTo>
                  <a:pt x="3922" y="3040"/>
                </a:lnTo>
                <a:cubicBezTo>
                  <a:pt x="3557" y="3313"/>
                  <a:pt x="3253" y="3617"/>
                  <a:pt x="2980" y="3982"/>
                </a:cubicBezTo>
                <a:lnTo>
                  <a:pt x="1551" y="3344"/>
                </a:lnTo>
                <a:lnTo>
                  <a:pt x="791" y="4590"/>
                </a:lnTo>
                <a:lnTo>
                  <a:pt x="2007" y="5593"/>
                </a:lnTo>
                <a:cubicBezTo>
                  <a:pt x="1794" y="6110"/>
                  <a:pt x="1642" y="6657"/>
                  <a:pt x="1551" y="7265"/>
                </a:cubicBezTo>
                <a:lnTo>
                  <a:pt x="1" y="7477"/>
                </a:lnTo>
                <a:lnTo>
                  <a:pt x="1" y="8936"/>
                </a:lnTo>
                <a:lnTo>
                  <a:pt x="1551" y="9149"/>
                </a:lnTo>
                <a:cubicBezTo>
                  <a:pt x="1642" y="9757"/>
                  <a:pt x="1825" y="10335"/>
                  <a:pt x="2037" y="10882"/>
                </a:cubicBezTo>
                <a:lnTo>
                  <a:pt x="822" y="11885"/>
                </a:lnTo>
                <a:lnTo>
                  <a:pt x="1612" y="13131"/>
                </a:lnTo>
                <a:lnTo>
                  <a:pt x="3040" y="12493"/>
                </a:lnTo>
                <a:cubicBezTo>
                  <a:pt x="3314" y="12827"/>
                  <a:pt x="3618" y="13131"/>
                  <a:pt x="3952" y="13405"/>
                </a:cubicBezTo>
                <a:lnTo>
                  <a:pt x="3344" y="14833"/>
                </a:lnTo>
                <a:lnTo>
                  <a:pt x="4591" y="15593"/>
                </a:lnTo>
                <a:lnTo>
                  <a:pt x="5563" y="14377"/>
                </a:lnTo>
                <a:cubicBezTo>
                  <a:pt x="6110" y="14590"/>
                  <a:pt x="6658" y="14742"/>
                  <a:pt x="7265" y="14833"/>
                </a:cubicBezTo>
                <a:lnTo>
                  <a:pt x="7448" y="16383"/>
                </a:lnTo>
                <a:lnTo>
                  <a:pt x="8937" y="16383"/>
                </a:lnTo>
                <a:lnTo>
                  <a:pt x="9150" y="14833"/>
                </a:lnTo>
                <a:cubicBezTo>
                  <a:pt x="9758" y="14742"/>
                  <a:pt x="10335" y="14590"/>
                  <a:pt x="10883" y="14347"/>
                </a:cubicBezTo>
                <a:lnTo>
                  <a:pt x="11855" y="15563"/>
                </a:lnTo>
                <a:lnTo>
                  <a:pt x="13101" y="14803"/>
                </a:lnTo>
                <a:lnTo>
                  <a:pt x="12494" y="13374"/>
                </a:lnTo>
                <a:cubicBezTo>
                  <a:pt x="12828" y="13101"/>
                  <a:pt x="13132" y="12766"/>
                  <a:pt x="13405" y="12432"/>
                </a:cubicBezTo>
                <a:lnTo>
                  <a:pt x="14834" y="13070"/>
                </a:lnTo>
                <a:lnTo>
                  <a:pt x="15594" y="11794"/>
                </a:lnTo>
                <a:lnTo>
                  <a:pt x="14378" y="10821"/>
                </a:lnTo>
                <a:cubicBezTo>
                  <a:pt x="14591" y="10304"/>
                  <a:pt x="14743" y="9727"/>
                  <a:pt x="14834" y="9149"/>
                </a:cubicBezTo>
                <a:lnTo>
                  <a:pt x="16384" y="8936"/>
                </a:lnTo>
                <a:lnTo>
                  <a:pt x="16384" y="7477"/>
                </a:lnTo>
                <a:lnTo>
                  <a:pt x="14834" y="7265"/>
                </a:lnTo>
                <a:cubicBezTo>
                  <a:pt x="14743" y="6657"/>
                  <a:pt x="14591" y="6079"/>
                  <a:pt x="14348" y="5532"/>
                </a:cubicBezTo>
                <a:lnTo>
                  <a:pt x="15563" y="4529"/>
                </a:lnTo>
                <a:lnTo>
                  <a:pt x="14804" y="3283"/>
                </a:lnTo>
                <a:lnTo>
                  <a:pt x="13345" y="3921"/>
                </a:lnTo>
                <a:cubicBezTo>
                  <a:pt x="13071" y="3587"/>
                  <a:pt x="12767" y="3283"/>
                  <a:pt x="12433" y="3009"/>
                </a:cubicBezTo>
                <a:lnTo>
                  <a:pt x="13041" y="1550"/>
                </a:lnTo>
                <a:lnTo>
                  <a:pt x="11794" y="790"/>
                </a:lnTo>
                <a:lnTo>
                  <a:pt x="10822" y="2037"/>
                </a:lnTo>
                <a:cubicBezTo>
                  <a:pt x="10275" y="1793"/>
                  <a:pt x="9728" y="1641"/>
                  <a:pt x="9150" y="1581"/>
                </a:cubicBezTo>
                <a:lnTo>
                  <a:pt x="8937" y="0"/>
                </a:lnTo>
                <a:close/>
              </a:path>
            </a:pathLst>
          </a:custGeom>
          <a:solidFill>
            <a:schemeClr val="accent4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2" name="Google Shape;392;p4"/>
          <p:cNvGrpSpPr/>
          <p:nvPr/>
        </p:nvGrpSpPr>
        <p:grpSpPr>
          <a:xfrm>
            <a:off x="879165" y="3787059"/>
            <a:ext cx="753235" cy="711249"/>
            <a:chOff x="6843802" y="2410602"/>
            <a:chExt cx="606177" cy="572387"/>
          </a:xfrm>
        </p:grpSpPr>
        <p:sp>
          <p:nvSpPr>
            <p:cNvPr id="393" name="Google Shape;393;p4"/>
            <p:cNvSpPr/>
            <p:nvPr/>
          </p:nvSpPr>
          <p:spPr>
            <a:xfrm rot="-882117">
              <a:off x="6893749" y="2467334"/>
              <a:ext cx="506283" cy="458923"/>
            </a:xfrm>
            <a:custGeom>
              <a:rect b="b" l="l" r="r" t="t"/>
              <a:pathLst>
                <a:path extrusionOk="0" h="15320" w="16901">
                  <a:moveTo>
                    <a:pt x="2615" y="0"/>
                  </a:moveTo>
                  <a:cubicBezTo>
                    <a:pt x="1186" y="0"/>
                    <a:pt x="0" y="1186"/>
                    <a:pt x="0" y="2645"/>
                  </a:cubicBezTo>
                  <a:lnTo>
                    <a:pt x="0" y="10152"/>
                  </a:lnTo>
                  <a:cubicBezTo>
                    <a:pt x="0" y="11611"/>
                    <a:pt x="1186" y="12797"/>
                    <a:pt x="2615" y="12797"/>
                  </a:cubicBezTo>
                  <a:lnTo>
                    <a:pt x="2645" y="15320"/>
                  </a:lnTo>
                  <a:lnTo>
                    <a:pt x="5198" y="12797"/>
                  </a:lnTo>
                  <a:lnTo>
                    <a:pt x="14256" y="12797"/>
                  </a:lnTo>
                  <a:cubicBezTo>
                    <a:pt x="15715" y="12797"/>
                    <a:pt x="16900" y="11611"/>
                    <a:pt x="16900" y="10183"/>
                  </a:cubicBezTo>
                  <a:lnTo>
                    <a:pt x="16900" y="2645"/>
                  </a:lnTo>
                  <a:cubicBezTo>
                    <a:pt x="16900" y="1186"/>
                    <a:pt x="15715" y="0"/>
                    <a:pt x="14256" y="0"/>
                  </a:cubicBezTo>
                  <a:close/>
                </a:path>
              </a:pathLst>
            </a:custGeom>
            <a:solidFill>
              <a:srgbClr val="E86C5E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4"/>
            <p:cNvSpPr/>
            <p:nvPr/>
          </p:nvSpPr>
          <p:spPr>
            <a:xfrm rot="-882117">
              <a:off x="7013384" y="2558478"/>
              <a:ext cx="252258" cy="224009"/>
            </a:xfrm>
            <a:custGeom>
              <a:rect b="b" l="l" r="r" t="t"/>
              <a:pathLst>
                <a:path extrusionOk="0" h="7478" w="8421">
                  <a:moveTo>
                    <a:pt x="2280" y="0"/>
                  </a:moveTo>
                  <a:cubicBezTo>
                    <a:pt x="1034" y="0"/>
                    <a:pt x="0" y="1003"/>
                    <a:pt x="0" y="2280"/>
                  </a:cubicBezTo>
                  <a:cubicBezTo>
                    <a:pt x="122" y="4681"/>
                    <a:pt x="4225" y="7478"/>
                    <a:pt x="4225" y="7478"/>
                  </a:cubicBezTo>
                  <a:cubicBezTo>
                    <a:pt x="4225" y="7478"/>
                    <a:pt x="8420" y="4742"/>
                    <a:pt x="8420" y="2280"/>
                  </a:cubicBezTo>
                  <a:cubicBezTo>
                    <a:pt x="8420" y="1003"/>
                    <a:pt x="7387" y="0"/>
                    <a:pt x="6140" y="0"/>
                  </a:cubicBezTo>
                  <a:cubicBezTo>
                    <a:pt x="5320" y="0"/>
                    <a:pt x="4621" y="426"/>
                    <a:pt x="4225" y="1064"/>
                  </a:cubicBezTo>
                  <a:cubicBezTo>
                    <a:pt x="3800" y="426"/>
                    <a:pt x="3101" y="0"/>
                    <a:pt x="22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5" name="Google Shape;395;p4"/>
          <p:cNvGrpSpPr/>
          <p:nvPr/>
        </p:nvGrpSpPr>
        <p:grpSpPr>
          <a:xfrm>
            <a:off x="7425259" y="1031500"/>
            <a:ext cx="637384" cy="530675"/>
            <a:chOff x="5889975" y="452096"/>
            <a:chExt cx="952564" cy="863727"/>
          </a:xfrm>
        </p:grpSpPr>
        <p:sp>
          <p:nvSpPr>
            <p:cNvPr id="396" name="Google Shape;396;p4"/>
            <p:cNvSpPr/>
            <p:nvPr/>
          </p:nvSpPr>
          <p:spPr>
            <a:xfrm rot="-1166298">
              <a:off x="5973947" y="564441"/>
              <a:ext cx="784621" cy="639037"/>
            </a:xfrm>
            <a:custGeom>
              <a:rect b="b" l="l" r="r" t="t"/>
              <a:pathLst>
                <a:path extrusionOk="0" h="19880" w="24409">
                  <a:moveTo>
                    <a:pt x="2220" y="0"/>
                  </a:moveTo>
                  <a:cubicBezTo>
                    <a:pt x="1004" y="0"/>
                    <a:pt x="1" y="973"/>
                    <a:pt x="1" y="2219"/>
                  </a:cubicBezTo>
                  <a:lnTo>
                    <a:pt x="1" y="13922"/>
                  </a:lnTo>
                  <a:cubicBezTo>
                    <a:pt x="1" y="15137"/>
                    <a:pt x="1004" y="16140"/>
                    <a:pt x="2220" y="16140"/>
                  </a:cubicBezTo>
                  <a:lnTo>
                    <a:pt x="20092" y="16140"/>
                  </a:lnTo>
                  <a:lnTo>
                    <a:pt x="22189" y="19879"/>
                  </a:lnTo>
                  <a:lnTo>
                    <a:pt x="22189" y="16140"/>
                  </a:lnTo>
                  <a:cubicBezTo>
                    <a:pt x="23436" y="16140"/>
                    <a:pt x="24408" y="15137"/>
                    <a:pt x="24408" y="13922"/>
                  </a:cubicBezTo>
                  <a:lnTo>
                    <a:pt x="24408" y="2219"/>
                  </a:lnTo>
                  <a:cubicBezTo>
                    <a:pt x="24408" y="973"/>
                    <a:pt x="23436" y="0"/>
                    <a:pt x="22189" y="0"/>
                  </a:cubicBezTo>
                  <a:close/>
                </a:path>
              </a:pathLst>
            </a:custGeom>
            <a:solidFill>
              <a:schemeClr val="accent3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4"/>
            <p:cNvSpPr/>
            <p:nvPr/>
          </p:nvSpPr>
          <p:spPr>
            <a:xfrm rot="-1166298">
              <a:off x="5961807" y="615741"/>
              <a:ext cx="687865" cy="190586"/>
            </a:xfrm>
            <a:custGeom>
              <a:rect b="b" l="l" r="r" t="t"/>
              <a:pathLst>
                <a:path extrusionOk="0" h="5929" w="21399">
                  <a:moveTo>
                    <a:pt x="21247" y="1"/>
                  </a:moveTo>
                  <a:lnTo>
                    <a:pt x="12250" y="5229"/>
                  </a:lnTo>
                  <a:cubicBezTo>
                    <a:pt x="11750" y="5510"/>
                    <a:pt x="11194" y="5655"/>
                    <a:pt x="10640" y="5655"/>
                  </a:cubicBezTo>
                  <a:cubicBezTo>
                    <a:pt x="10115" y="5655"/>
                    <a:pt x="9592" y="5525"/>
                    <a:pt x="9119" y="5259"/>
                  </a:cubicBezTo>
                  <a:lnTo>
                    <a:pt x="122" y="305"/>
                  </a:lnTo>
                  <a:lnTo>
                    <a:pt x="0" y="548"/>
                  </a:lnTo>
                  <a:lnTo>
                    <a:pt x="8967" y="5503"/>
                  </a:lnTo>
                  <a:cubicBezTo>
                    <a:pt x="9484" y="5807"/>
                    <a:pt x="10061" y="5928"/>
                    <a:pt x="10639" y="5928"/>
                  </a:cubicBezTo>
                  <a:cubicBezTo>
                    <a:pt x="11247" y="5928"/>
                    <a:pt x="11855" y="5776"/>
                    <a:pt x="12402" y="5472"/>
                  </a:cubicBezTo>
                  <a:lnTo>
                    <a:pt x="21399" y="244"/>
                  </a:lnTo>
                  <a:lnTo>
                    <a:pt x="21247" y="1"/>
                  </a:lnTo>
                  <a:close/>
                </a:path>
              </a:pathLst>
            </a:custGeom>
            <a:solidFill>
              <a:srgbClr val="5129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4"/>
            <p:cNvSpPr/>
            <p:nvPr/>
          </p:nvSpPr>
          <p:spPr>
            <a:xfrm rot="-1166298">
              <a:off x="6463800" y="665914"/>
              <a:ext cx="240378" cy="299010"/>
            </a:xfrm>
            <a:custGeom>
              <a:rect b="b" l="l" r="r" t="t"/>
              <a:pathLst>
                <a:path extrusionOk="0" h="9302" w="7478">
                  <a:moveTo>
                    <a:pt x="213" y="0"/>
                  </a:moveTo>
                  <a:lnTo>
                    <a:pt x="0" y="183"/>
                  </a:lnTo>
                  <a:lnTo>
                    <a:pt x="7265" y="9301"/>
                  </a:lnTo>
                  <a:lnTo>
                    <a:pt x="7478" y="9119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5129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4"/>
            <p:cNvSpPr/>
            <p:nvPr/>
          </p:nvSpPr>
          <p:spPr>
            <a:xfrm rot="-1166298">
              <a:off x="6034426" y="817418"/>
              <a:ext cx="240410" cy="299010"/>
            </a:xfrm>
            <a:custGeom>
              <a:rect b="b" l="l" r="r" t="t"/>
              <a:pathLst>
                <a:path extrusionOk="0" h="9302" w="7479">
                  <a:moveTo>
                    <a:pt x="7265" y="0"/>
                  </a:moveTo>
                  <a:lnTo>
                    <a:pt x="1" y="9119"/>
                  </a:lnTo>
                  <a:lnTo>
                    <a:pt x="214" y="9301"/>
                  </a:lnTo>
                  <a:lnTo>
                    <a:pt x="7478" y="183"/>
                  </a:lnTo>
                  <a:lnTo>
                    <a:pt x="7265" y="0"/>
                  </a:lnTo>
                  <a:close/>
                </a:path>
              </a:pathLst>
            </a:custGeom>
            <a:solidFill>
              <a:srgbClr val="5129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0" name="Google Shape;400;p4"/>
          <p:cNvGrpSpPr/>
          <p:nvPr/>
        </p:nvGrpSpPr>
        <p:grpSpPr>
          <a:xfrm rot="986050">
            <a:off x="7412849" y="3446372"/>
            <a:ext cx="1166395" cy="815361"/>
            <a:chOff x="135700" y="1601500"/>
            <a:chExt cx="1166450" cy="815400"/>
          </a:xfrm>
        </p:grpSpPr>
        <p:sp>
          <p:nvSpPr>
            <p:cNvPr id="401" name="Google Shape;401;p4"/>
            <p:cNvSpPr/>
            <p:nvPr/>
          </p:nvSpPr>
          <p:spPr>
            <a:xfrm>
              <a:off x="135700" y="1601500"/>
              <a:ext cx="1166450" cy="815400"/>
            </a:xfrm>
            <a:custGeom>
              <a:rect b="b" l="l" r="r" t="t"/>
              <a:pathLst>
                <a:path extrusionOk="0" h="32616" w="46658">
                  <a:moveTo>
                    <a:pt x="4833" y="1"/>
                  </a:moveTo>
                  <a:cubicBezTo>
                    <a:pt x="2159" y="1"/>
                    <a:pt x="0" y="2189"/>
                    <a:pt x="0" y="4834"/>
                  </a:cubicBezTo>
                  <a:lnTo>
                    <a:pt x="0" y="22038"/>
                  </a:lnTo>
                  <a:cubicBezTo>
                    <a:pt x="0" y="24712"/>
                    <a:pt x="2189" y="26901"/>
                    <a:pt x="4833" y="26901"/>
                  </a:cubicBezTo>
                  <a:lnTo>
                    <a:pt x="7265" y="26901"/>
                  </a:lnTo>
                  <a:lnTo>
                    <a:pt x="7204" y="32615"/>
                  </a:lnTo>
                  <a:lnTo>
                    <a:pt x="11703" y="26901"/>
                  </a:lnTo>
                  <a:lnTo>
                    <a:pt x="41795" y="26901"/>
                  </a:lnTo>
                  <a:cubicBezTo>
                    <a:pt x="44469" y="26901"/>
                    <a:pt x="46658" y="24712"/>
                    <a:pt x="46627" y="22038"/>
                  </a:cubicBezTo>
                  <a:lnTo>
                    <a:pt x="46627" y="4834"/>
                  </a:lnTo>
                  <a:cubicBezTo>
                    <a:pt x="46627" y="2159"/>
                    <a:pt x="44439" y="1"/>
                    <a:pt x="41795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4"/>
            <p:cNvSpPr/>
            <p:nvPr/>
          </p:nvSpPr>
          <p:spPr>
            <a:xfrm>
              <a:off x="321875" y="1884175"/>
              <a:ext cx="91975" cy="91975"/>
            </a:xfrm>
            <a:custGeom>
              <a:rect b="b" l="l" r="r" t="t"/>
              <a:pathLst>
                <a:path extrusionOk="0" h="3679" w="3679">
                  <a:moveTo>
                    <a:pt x="1824" y="1"/>
                  </a:moveTo>
                  <a:cubicBezTo>
                    <a:pt x="821" y="1"/>
                    <a:pt x="0" y="822"/>
                    <a:pt x="0" y="1825"/>
                  </a:cubicBezTo>
                  <a:cubicBezTo>
                    <a:pt x="0" y="2858"/>
                    <a:pt x="821" y="3679"/>
                    <a:pt x="1824" y="3679"/>
                  </a:cubicBezTo>
                  <a:cubicBezTo>
                    <a:pt x="2858" y="3679"/>
                    <a:pt x="3678" y="2858"/>
                    <a:pt x="3678" y="1825"/>
                  </a:cubicBezTo>
                  <a:cubicBezTo>
                    <a:pt x="3678" y="822"/>
                    <a:pt x="2858" y="1"/>
                    <a:pt x="182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4"/>
            <p:cNvSpPr/>
            <p:nvPr/>
          </p:nvSpPr>
          <p:spPr>
            <a:xfrm>
              <a:off x="497400" y="1884175"/>
              <a:ext cx="91975" cy="91975"/>
            </a:xfrm>
            <a:custGeom>
              <a:rect b="b" l="l" r="r" t="t"/>
              <a:pathLst>
                <a:path extrusionOk="0" h="3679" w="3679">
                  <a:moveTo>
                    <a:pt x="1825" y="1"/>
                  </a:moveTo>
                  <a:cubicBezTo>
                    <a:pt x="822" y="1"/>
                    <a:pt x="1" y="822"/>
                    <a:pt x="1" y="1825"/>
                  </a:cubicBezTo>
                  <a:cubicBezTo>
                    <a:pt x="1" y="2858"/>
                    <a:pt x="822" y="3679"/>
                    <a:pt x="1825" y="3679"/>
                  </a:cubicBezTo>
                  <a:cubicBezTo>
                    <a:pt x="2858" y="3679"/>
                    <a:pt x="3679" y="2858"/>
                    <a:pt x="3679" y="1825"/>
                  </a:cubicBezTo>
                  <a:cubicBezTo>
                    <a:pt x="3679" y="822"/>
                    <a:pt x="2858" y="1"/>
                    <a:pt x="18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4"/>
            <p:cNvSpPr/>
            <p:nvPr/>
          </p:nvSpPr>
          <p:spPr>
            <a:xfrm>
              <a:off x="672175" y="1884175"/>
              <a:ext cx="92750" cy="91975"/>
            </a:xfrm>
            <a:custGeom>
              <a:rect b="b" l="l" r="r" t="t"/>
              <a:pathLst>
                <a:path extrusionOk="0" h="3679" w="3710">
                  <a:moveTo>
                    <a:pt x="1855" y="1"/>
                  </a:moveTo>
                  <a:cubicBezTo>
                    <a:pt x="822" y="1"/>
                    <a:pt x="1" y="822"/>
                    <a:pt x="1" y="1825"/>
                  </a:cubicBezTo>
                  <a:cubicBezTo>
                    <a:pt x="1" y="2858"/>
                    <a:pt x="852" y="3679"/>
                    <a:pt x="1855" y="3679"/>
                  </a:cubicBezTo>
                  <a:cubicBezTo>
                    <a:pt x="2888" y="3679"/>
                    <a:pt x="3709" y="2858"/>
                    <a:pt x="3709" y="1825"/>
                  </a:cubicBezTo>
                  <a:cubicBezTo>
                    <a:pt x="3709" y="822"/>
                    <a:pt x="2888" y="1"/>
                    <a:pt x="185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4"/>
            <p:cNvSpPr/>
            <p:nvPr/>
          </p:nvSpPr>
          <p:spPr>
            <a:xfrm>
              <a:off x="847725" y="1884175"/>
              <a:ext cx="92725" cy="91975"/>
            </a:xfrm>
            <a:custGeom>
              <a:rect b="b" l="l" r="r" t="t"/>
              <a:pathLst>
                <a:path extrusionOk="0" h="3679" w="3709">
                  <a:moveTo>
                    <a:pt x="1854" y="1"/>
                  </a:moveTo>
                  <a:cubicBezTo>
                    <a:pt x="821" y="1"/>
                    <a:pt x="0" y="822"/>
                    <a:pt x="0" y="1825"/>
                  </a:cubicBezTo>
                  <a:cubicBezTo>
                    <a:pt x="0" y="2858"/>
                    <a:pt x="821" y="3679"/>
                    <a:pt x="1854" y="3679"/>
                  </a:cubicBezTo>
                  <a:cubicBezTo>
                    <a:pt x="2857" y="3679"/>
                    <a:pt x="3709" y="2858"/>
                    <a:pt x="3709" y="1825"/>
                  </a:cubicBezTo>
                  <a:cubicBezTo>
                    <a:pt x="3709" y="822"/>
                    <a:pt x="2857" y="1"/>
                    <a:pt x="185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4"/>
            <p:cNvSpPr/>
            <p:nvPr/>
          </p:nvSpPr>
          <p:spPr>
            <a:xfrm>
              <a:off x="1023250" y="1884175"/>
              <a:ext cx="91975" cy="91975"/>
            </a:xfrm>
            <a:custGeom>
              <a:rect b="b" l="l" r="r" t="t"/>
              <a:pathLst>
                <a:path extrusionOk="0" h="3679" w="3679">
                  <a:moveTo>
                    <a:pt x="1855" y="1"/>
                  </a:moveTo>
                  <a:cubicBezTo>
                    <a:pt x="821" y="1"/>
                    <a:pt x="1" y="822"/>
                    <a:pt x="1" y="1825"/>
                  </a:cubicBezTo>
                  <a:cubicBezTo>
                    <a:pt x="1" y="2858"/>
                    <a:pt x="821" y="3679"/>
                    <a:pt x="1855" y="3679"/>
                  </a:cubicBezTo>
                  <a:cubicBezTo>
                    <a:pt x="2858" y="3679"/>
                    <a:pt x="3679" y="2858"/>
                    <a:pt x="3679" y="1825"/>
                  </a:cubicBezTo>
                  <a:cubicBezTo>
                    <a:pt x="3679" y="822"/>
                    <a:pt x="2858" y="1"/>
                    <a:pt x="185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7" name="Google Shape;407;p4"/>
          <p:cNvSpPr txBox="1"/>
          <p:nvPr/>
        </p:nvSpPr>
        <p:spPr>
          <a:xfrm>
            <a:off x="8745415" y="4743939"/>
            <a:ext cx="1016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"/>
          <p:cNvSpPr txBox="1"/>
          <p:nvPr>
            <p:ph type="title"/>
          </p:nvPr>
        </p:nvSpPr>
        <p:spPr>
          <a:xfrm>
            <a:off x="875034" y="282096"/>
            <a:ext cx="6747824" cy="98585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en-US" sz="2800"/>
              <a:t>The steps in the business buying decision process</a:t>
            </a:r>
            <a:endParaRPr sz="2800"/>
          </a:p>
        </p:txBody>
      </p:sp>
      <p:grpSp>
        <p:nvGrpSpPr>
          <p:cNvPr id="413" name="Google Shape;413;p5"/>
          <p:cNvGrpSpPr/>
          <p:nvPr/>
        </p:nvGrpSpPr>
        <p:grpSpPr>
          <a:xfrm rot="2019374">
            <a:off x="5412051" y="4360119"/>
            <a:ext cx="661896" cy="589767"/>
            <a:chOff x="6843802" y="2410602"/>
            <a:chExt cx="606177" cy="572387"/>
          </a:xfrm>
        </p:grpSpPr>
        <p:sp>
          <p:nvSpPr>
            <p:cNvPr id="414" name="Google Shape;414;p5"/>
            <p:cNvSpPr/>
            <p:nvPr/>
          </p:nvSpPr>
          <p:spPr>
            <a:xfrm rot="-882117">
              <a:off x="6893749" y="2467334"/>
              <a:ext cx="506283" cy="458923"/>
            </a:xfrm>
            <a:custGeom>
              <a:rect b="b" l="l" r="r" t="t"/>
              <a:pathLst>
                <a:path extrusionOk="0" h="15320" w="16901">
                  <a:moveTo>
                    <a:pt x="2615" y="0"/>
                  </a:moveTo>
                  <a:cubicBezTo>
                    <a:pt x="1186" y="0"/>
                    <a:pt x="0" y="1186"/>
                    <a:pt x="0" y="2645"/>
                  </a:cubicBezTo>
                  <a:lnTo>
                    <a:pt x="0" y="10152"/>
                  </a:lnTo>
                  <a:cubicBezTo>
                    <a:pt x="0" y="11611"/>
                    <a:pt x="1186" y="12797"/>
                    <a:pt x="2615" y="12797"/>
                  </a:cubicBezTo>
                  <a:lnTo>
                    <a:pt x="2645" y="15320"/>
                  </a:lnTo>
                  <a:lnTo>
                    <a:pt x="5198" y="12797"/>
                  </a:lnTo>
                  <a:lnTo>
                    <a:pt x="14256" y="12797"/>
                  </a:lnTo>
                  <a:cubicBezTo>
                    <a:pt x="15715" y="12797"/>
                    <a:pt x="16900" y="11611"/>
                    <a:pt x="16900" y="10183"/>
                  </a:cubicBezTo>
                  <a:lnTo>
                    <a:pt x="16900" y="2645"/>
                  </a:lnTo>
                  <a:cubicBezTo>
                    <a:pt x="16900" y="1186"/>
                    <a:pt x="15715" y="0"/>
                    <a:pt x="14256" y="0"/>
                  </a:cubicBezTo>
                  <a:close/>
                </a:path>
              </a:pathLst>
            </a:custGeom>
            <a:solidFill>
              <a:srgbClr val="E86C5E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5"/>
            <p:cNvSpPr/>
            <p:nvPr/>
          </p:nvSpPr>
          <p:spPr>
            <a:xfrm rot="-882117">
              <a:off x="7013384" y="2558478"/>
              <a:ext cx="252258" cy="224009"/>
            </a:xfrm>
            <a:custGeom>
              <a:rect b="b" l="l" r="r" t="t"/>
              <a:pathLst>
                <a:path extrusionOk="0" h="7478" w="8421">
                  <a:moveTo>
                    <a:pt x="2280" y="0"/>
                  </a:moveTo>
                  <a:cubicBezTo>
                    <a:pt x="1034" y="0"/>
                    <a:pt x="0" y="1003"/>
                    <a:pt x="0" y="2280"/>
                  </a:cubicBezTo>
                  <a:cubicBezTo>
                    <a:pt x="122" y="4681"/>
                    <a:pt x="4225" y="7478"/>
                    <a:pt x="4225" y="7478"/>
                  </a:cubicBezTo>
                  <a:cubicBezTo>
                    <a:pt x="4225" y="7478"/>
                    <a:pt x="8420" y="4742"/>
                    <a:pt x="8420" y="2280"/>
                  </a:cubicBezTo>
                  <a:cubicBezTo>
                    <a:pt x="8420" y="1003"/>
                    <a:pt x="7387" y="0"/>
                    <a:pt x="6140" y="0"/>
                  </a:cubicBezTo>
                  <a:cubicBezTo>
                    <a:pt x="5320" y="0"/>
                    <a:pt x="4621" y="426"/>
                    <a:pt x="4225" y="1064"/>
                  </a:cubicBezTo>
                  <a:cubicBezTo>
                    <a:pt x="3800" y="426"/>
                    <a:pt x="3101" y="0"/>
                    <a:pt x="22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6" name="Google Shape;416;p5"/>
          <p:cNvSpPr/>
          <p:nvPr/>
        </p:nvSpPr>
        <p:spPr>
          <a:xfrm rot="-9092713">
            <a:off x="8217021" y="386927"/>
            <a:ext cx="573272" cy="525487"/>
          </a:xfrm>
          <a:custGeom>
            <a:rect b="b" l="l" r="r" t="t"/>
            <a:pathLst>
              <a:path extrusionOk="0" h="5573" w="6080">
                <a:moveTo>
                  <a:pt x="3040" y="0"/>
                </a:moveTo>
                <a:cubicBezTo>
                  <a:pt x="2888" y="0"/>
                  <a:pt x="2736" y="91"/>
                  <a:pt x="2675" y="274"/>
                </a:cubicBezTo>
                <a:lnTo>
                  <a:pt x="2250" y="1581"/>
                </a:lnTo>
                <a:cubicBezTo>
                  <a:pt x="2220" y="1733"/>
                  <a:pt x="2068" y="1824"/>
                  <a:pt x="1885" y="1824"/>
                </a:cubicBezTo>
                <a:lnTo>
                  <a:pt x="517" y="1824"/>
                </a:lnTo>
                <a:cubicBezTo>
                  <a:pt x="153" y="1824"/>
                  <a:pt x="1" y="2310"/>
                  <a:pt x="305" y="2523"/>
                </a:cubicBezTo>
                <a:lnTo>
                  <a:pt x="1399" y="3344"/>
                </a:lnTo>
                <a:cubicBezTo>
                  <a:pt x="1551" y="3435"/>
                  <a:pt x="1581" y="3617"/>
                  <a:pt x="1551" y="3769"/>
                </a:cubicBezTo>
                <a:lnTo>
                  <a:pt x="1125" y="5046"/>
                </a:lnTo>
                <a:cubicBezTo>
                  <a:pt x="1032" y="5327"/>
                  <a:pt x="1263" y="5572"/>
                  <a:pt x="1513" y="5572"/>
                </a:cubicBezTo>
                <a:cubicBezTo>
                  <a:pt x="1588" y="5572"/>
                  <a:pt x="1664" y="5551"/>
                  <a:pt x="1733" y="5502"/>
                </a:cubicBezTo>
                <a:lnTo>
                  <a:pt x="2827" y="4681"/>
                </a:lnTo>
                <a:cubicBezTo>
                  <a:pt x="2888" y="4636"/>
                  <a:pt x="2964" y="4613"/>
                  <a:pt x="3044" y="4613"/>
                </a:cubicBezTo>
                <a:cubicBezTo>
                  <a:pt x="3124" y="4613"/>
                  <a:pt x="3207" y="4636"/>
                  <a:pt x="3283" y="4681"/>
                </a:cubicBezTo>
                <a:lnTo>
                  <a:pt x="4378" y="5502"/>
                </a:lnTo>
                <a:cubicBezTo>
                  <a:pt x="4447" y="5551"/>
                  <a:pt x="4522" y="5572"/>
                  <a:pt x="4594" y="5572"/>
                </a:cubicBezTo>
                <a:cubicBezTo>
                  <a:pt x="4835" y="5572"/>
                  <a:pt x="5049" y="5327"/>
                  <a:pt x="4955" y="5046"/>
                </a:cubicBezTo>
                <a:lnTo>
                  <a:pt x="4560" y="3769"/>
                </a:lnTo>
                <a:cubicBezTo>
                  <a:pt x="4499" y="3617"/>
                  <a:pt x="4560" y="3435"/>
                  <a:pt x="4682" y="3344"/>
                </a:cubicBezTo>
                <a:lnTo>
                  <a:pt x="5776" y="2523"/>
                </a:lnTo>
                <a:cubicBezTo>
                  <a:pt x="6080" y="2310"/>
                  <a:pt x="5928" y="1824"/>
                  <a:pt x="5563" y="1824"/>
                </a:cubicBezTo>
                <a:lnTo>
                  <a:pt x="4195" y="1824"/>
                </a:lnTo>
                <a:cubicBezTo>
                  <a:pt x="4043" y="1824"/>
                  <a:pt x="3891" y="1733"/>
                  <a:pt x="3830" y="1581"/>
                </a:cubicBezTo>
                <a:lnTo>
                  <a:pt x="3405" y="274"/>
                </a:lnTo>
                <a:cubicBezTo>
                  <a:pt x="3344" y="91"/>
                  <a:pt x="3192" y="0"/>
                  <a:pt x="3040" y="0"/>
                </a:cubicBezTo>
                <a:close/>
              </a:path>
            </a:pathLst>
          </a:custGeom>
          <a:solidFill>
            <a:srgbClr val="F8BC7D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5"/>
          <p:cNvSpPr/>
          <p:nvPr/>
        </p:nvSpPr>
        <p:spPr>
          <a:xfrm rot="-8515281">
            <a:off x="7923813" y="1059538"/>
            <a:ext cx="444434" cy="407374"/>
          </a:xfrm>
          <a:custGeom>
            <a:rect b="b" l="l" r="r" t="t"/>
            <a:pathLst>
              <a:path extrusionOk="0" h="5573" w="6080">
                <a:moveTo>
                  <a:pt x="3040" y="0"/>
                </a:moveTo>
                <a:cubicBezTo>
                  <a:pt x="2888" y="0"/>
                  <a:pt x="2736" y="91"/>
                  <a:pt x="2675" y="274"/>
                </a:cubicBezTo>
                <a:lnTo>
                  <a:pt x="2250" y="1581"/>
                </a:lnTo>
                <a:cubicBezTo>
                  <a:pt x="2220" y="1733"/>
                  <a:pt x="2068" y="1824"/>
                  <a:pt x="1885" y="1824"/>
                </a:cubicBezTo>
                <a:lnTo>
                  <a:pt x="517" y="1824"/>
                </a:lnTo>
                <a:cubicBezTo>
                  <a:pt x="153" y="1824"/>
                  <a:pt x="1" y="2310"/>
                  <a:pt x="305" y="2523"/>
                </a:cubicBezTo>
                <a:lnTo>
                  <a:pt x="1399" y="3344"/>
                </a:lnTo>
                <a:cubicBezTo>
                  <a:pt x="1551" y="3435"/>
                  <a:pt x="1581" y="3617"/>
                  <a:pt x="1551" y="3769"/>
                </a:cubicBezTo>
                <a:lnTo>
                  <a:pt x="1125" y="5046"/>
                </a:lnTo>
                <a:cubicBezTo>
                  <a:pt x="1032" y="5327"/>
                  <a:pt x="1263" y="5572"/>
                  <a:pt x="1513" y="5572"/>
                </a:cubicBezTo>
                <a:cubicBezTo>
                  <a:pt x="1588" y="5572"/>
                  <a:pt x="1664" y="5551"/>
                  <a:pt x="1733" y="5502"/>
                </a:cubicBezTo>
                <a:lnTo>
                  <a:pt x="2827" y="4681"/>
                </a:lnTo>
                <a:cubicBezTo>
                  <a:pt x="2888" y="4636"/>
                  <a:pt x="2964" y="4613"/>
                  <a:pt x="3044" y="4613"/>
                </a:cubicBezTo>
                <a:cubicBezTo>
                  <a:pt x="3124" y="4613"/>
                  <a:pt x="3207" y="4636"/>
                  <a:pt x="3283" y="4681"/>
                </a:cubicBezTo>
                <a:lnTo>
                  <a:pt x="4378" y="5502"/>
                </a:lnTo>
                <a:cubicBezTo>
                  <a:pt x="4447" y="5551"/>
                  <a:pt x="4522" y="5572"/>
                  <a:pt x="4594" y="5572"/>
                </a:cubicBezTo>
                <a:cubicBezTo>
                  <a:pt x="4835" y="5572"/>
                  <a:pt x="5049" y="5327"/>
                  <a:pt x="4955" y="5046"/>
                </a:cubicBezTo>
                <a:lnTo>
                  <a:pt x="4560" y="3769"/>
                </a:lnTo>
                <a:cubicBezTo>
                  <a:pt x="4499" y="3617"/>
                  <a:pt x="4560" y="3435"/>
                  <a:pt x="4682" y="3344"/>
                </a:cubicBezTo>
                <a:lnTo>
                  <a:pt x="5776" y="2523"/>
                </a:lnTo>
                <a:cubicBezTo>
                  <a:pt x="6080" y="2310"/>
                  <a:pt x="5928" y="1824"/>
                  <a:pt x="5563" y="1824"/>
                </a:cubicBezTo>
                <a:lnTo>
                  <a:pt x="4195" y="1824"/>
                </a:lnTo>
                <a:cubicBezTo>
                  <a:pt x="4043" y="1824"/>
                  <a:pt x="3891" y="1733"/>
                  <a:pt x="3830" y="1581"/>
                </a:cubicBezTo>
                <a:lnTo>
                  <a:pt x="3405" y="274"/>
                </a:lnTo>
                <a:cubicBezTo>
                  <a:pt x="3344" y="91"/>
                  <a:pt x="3192" y="0"/>
                  <a:pt x="3040" y="0"/>
                </a:cubicBezTo>
                <a:close/>
              </a:path>
            </a:pathLst>
          </a:custGeom>
          <a:solidFill>
            <a:schemeClr val="accent3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5"/>
          <p:cNvSpPr txBox="1"/>
          <p:nvPr/>
        </p:nvSpPr>
        <p:spPr>
          <a:xfrm>
            <a:off x="592191" y="1543620"/>
            <a:ext cx="7478712" cy="25853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1.Recognition of needs and wants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2.Information search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3.Evaluation of choices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4.Purchase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5.Post-purchase evaluation </a:t>
            </a:r>
            <a:endParaRPr/>
          </a:p>
        </p:txBody>
      </p:sp>
      <p:sp>
        <p:nvSpPr>
          <p:cNvPr id="419" name="Google Shape;419;p5"/>
          <p:cNvSpPr txBox="1"/>
          <p:nvPr/>
        </p:nvSpPr>
        <p:spPr>
          <a:xfrm>
            <a:off x="8615009" y="4776094"/>
            <a:ext cx="175161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6"/>
          <p:cNvSpPr txBox="1"/>
          <p:nvPr>
            <p:ph idx="1" type="subTitle"/>
          </p:nvPr>
        </p:nvSpPr>
        <p:spPr>
          <a:xfrm>
            <a:off x="1839781" y="2235966"/>
            <a:ext cx="5743488" cy="1602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-US" sz="2000"/>
              <a:t>The buying process starts from recognizing or identifying a need, and the need may arise with internal or external stimuli</a:t>
            </a:r>
            <a:endParaRPr sz="2000"/>
          </a:p>
        </p:txBody>
      </p:sp>
      <p:grpSp>
        <p:nvGrpSpPr>
          <p:cNvPr id="425" name="Google Shape;425;p6"/>
          <p:cNvGrpSpPr/>
          <p:nvPr/>
        </p:nvGrpSpPr>
        <p:grpSpPr>
          <a:xfrm rot="990482">
            <a:off x="7640553" y="934650"/>
            <a:ext cx="730284" cy="509129"/>
            <a:chOff x="6026957" y="1382863"/>
            <a:chExt cx="948839" cy="772785"/>
          </a:xfrm>
        </p:grpSpPr>
        <p:sp>
          <p:nvSpPr>
            <p:cNvPr id="426" name="Google Shape;426;p6"/>
            <p:cNvSpPr/>
            <p:nvPr/>
          </p:nvSpPr>
          <p:spPr>
            <a:xfrm>
              <a:off x="6026957" y="1382863"/>
              <a:ext cx="948839" cy="772785"/>
            </a:xfrm>
            <a:custGeom>
              <a:rect b="b" l="l" r="r" t="t"/>
              <a:pathLst>
                <a:path extrusionOk="0" h="19880" w="24409">
                  <a:moveTo>
                    <a:pt x="2220" y="0"/>
                  </a:moveTo>
                  <a:cubicBezTo>
                    <a:pt x="1004" y="0"/>
                    <a:pt x="1" y="973"/>
                    <a:pt x="1" y="2219"/>
                  </a:cubicBezTo>
                  <a:lnTo>
                    <a:pt x="1" y="13922"/>
                  </a:lnTo>
                  <a:cubicBezTo>
                    <a:pt x="1" y="15137"/>
                    <a:pt x="1004" y="16140"/>
                    <a:pt x="2220" y="16140"/>
                  </a:cubicBezTo>
                  <a:lnTo>
                    <a:pt x="20092" y="16140"/>
                  </a:lnTo>
                  <a:lnTo>
                    <a:pt x="22189" y="19879"/>
                  </a:lnTo>
                  <a:lnTo>
                    <a:pt x="22189" y="16140"/>
                  </a:lnTo>
                  <a:cubicBezTo>
                    <a:pt x="23436" y="16140"/>
                    <a:pt x="24408" y="15137"/>
                    <a:pt x="24408" y="13922"/>
                  </a:cubicBezTo>
                  <a:lnTo>
                    <a:pt x="24408" y="2219"/>
                  </a:lnTo>
                  <a:cubicBezTo>
                    <a:pt x="24408" y="973"/>
                    <a:pt x="23436" y="0"/>
                    <a:pt x="22189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6"/>
            <p:cNvSpPr/>
            <p:nvPr/>
          </p:nvSpPr>
          <p:spPr>
            <a:xfrm>
              <a:off x="6086044" y="1432465"/>
              <a:ext cx="831833" cy="230475"/>
            </a:xfrm>
            <a:custGeom>
              <a:rect b="b" l="l" r="r" t="t"/>
              <a:pathLst>
                <a:path extrusionOk="0" h="5929" w="21399">
                  <a:moveTo>
                    <a:pt x="21247" y="1"/>
                  </a:moveTo>
                  <a:lnTo>
                    <a:pt x="12250" y="5229"/>
                  </a:lnTo>
                  <a:cubicBezTo>
                    <a:pt x="11750" y="5510"/>
                    <a:pt x="11194" y="5655"/>
                    <a:pt x="10640" y="5655"/>
                  </a:cubicBezTo>
                  <a:cubicBezTo>
                    <a:pt x="10115" y="5655"/>
                    <a:pt x="9592" y="5525"/>
                    <a:pt x="9119" y="5259"/>
                  </a:cubicBezTo>
                  <a:lnTo>
                    <a:pt x="122" y="305"/>
                  </a:lnTo>
                  <a:lnTo>
                    <a:pt x="0" y="548"/>
                  </a:lnTo>
                  <a:lnTo>
                    <a:pt x="8967" y="5503"/>
                  </a:lnTo>
                  <a:cubicBezTo>
                    <a:pt x="9484" y="5807"/>
                    <a:pt x="10061" y="5928"/>
                    <a:pt x="10639" y="5928"/>
                  </a:cubicBezTo>
                  <a:cubicBezTo>
                    <a:pt x="11247" y="5928"/>
                    <a:pt x="11855" y="5776"/>
                    <a:pt x="12402" y="5472"/>
                  </a:cubicBezTo>
                  <a:lnTo>
                    <a:pt x="21399" y="244"/>
                  </a:lnTo>
                  <a:lnTo>
                    <a:pt x="2124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6"/>
            <p:cNvSpPr/>
            <p:nvPr/>
          </p:nvSpPr>
          <p:spPr>
            <a:xfrm>
              <a:off x="6631941" y="1597909"/>
              <a:ext cx="290689" cy="361592"/>
            </a:xfrm>
            <a:custGeom>
              <a:rect b="b" l="l" r="r" t="t"/>
              <a:pathLst>
                <a:path extrusionOk="0" h="9302" w="7478">
                  <a:moveTo>
                    <a:pt x="213" y="0"/>
                  </a:moveTo>
                  <a:lnTo>
                    <a:pt x="0" y="183"/>
                  </a:lnTo>
                  <a:lnTo>
                    <a:pt x="7265" y="9301"/>
                  </a:lnTo>
                  <a:lnTo>
                    <a:pt x="7478" y="9119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6"/>
            <p:cNvSpPr/>
            <p:nvPr/>
          </p:nvSpPr>
          <p:spPr>
            <a:xfrm>
              <a:off x="6081302" y="1597909"/>
              <a:ext cx="290727" cy="361592"/>
            </a:xfrm>
            <a:custGeom>
              <a:rect b="b" l="l" r="r" t="t"/>
              <a:pathLst>
                <a:path extrusionOk="0" h="9302" w="7479">
                  <a:moveTo>
                    <a:pt x="7265" y="0"/>
                  </a:moveTo>
                  <a:lnTo>
                    <a:pt x="1" y="9119"/>
                  </a:lnTo>
                  <a:lnTo>
                    <a:pt x="214" y="9301"/>
                  </a:lnTo>
                  <a:lnTo>
                    <a:pt x="7478" y="183"/>
                  </a:lnTo>
                  <a:lnTo>
                    <a:pt x="726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0" name="Google Shape;430;p6"/>
          <p:cNvSpPr/>
          <p:nvPr/>
        </p:nvSpPr>
        <p:spPr>
          <a:xfrm>
            <a:off x="-76225" y="-322225"/>
            <a:ext cx="988876" cy="988815"/>
          </a:xfrm>
          <a:custGeom>
            <a:rect b="b" l="l" r="r" t="t"/>
            <a:pathLst>
              <a:path extrusionOk="0" h="16384" w="16385">
                <a:moveTo>
                  <a:pt x="8208" y="3587"/>
                </a:moveTo>
                <a:cubicBezTo>
                  <a:pt x="10761" y="3587"/>
                  <a:pt x="12828" y="5654"/>
                  <a:pt x="12828" y="8207"/>
                </a:cubicBezTo>
                <a:cubicBezTo>
                  <a:pt x="12828" y="10760"/>
                  <a:pt x="10761" y="12827"/>
                  <a:pt x="8208" y="12827"/>
                </a:cubicBezTo>
                <a:cubicBezTo>
                  <a:pt x="5624" y="12827"/>
                  <a:pt x="3557" y="10760"/>
                  <a:pt x="3557" y="8207"/>
                </a:cubicBezTo>
                <a:cubicBezTo>
                  <a:pt x="3557" y="5654"/>
                  <a:pt x="5624" y="3587"/>
                  <a:pt x="8208" y="3587"/>
                </a:cubicBezTo>
                <a:close/>
                <a:moveTo>
                  <a:pt x="7478" y="0"/>
                </a:moveTo>
                <a:lnTo>
                  <a:pt x="7265" y="1581"/>
                </a:lnTo>
                <a:cubicBezTo>
                  <a:pt x="6658" y="1672"/>
                  <a:pt x="6050" y="1824"/>
                  <a:pt x="5533" y="2067"/>
                </a:cubicBezTo>
                <a:lnTo>
                  <a:pt x="4530" y="851"/>
                </a:lnTo>
                <a:lnTo>
                  <a:pt x="3284" y="1611"/>
                </a:lnTo>
                <a:lnTo>
                  <a:pt x="3922" y="3040"/>
                </a:lnTo>
                <a:cubicBezTo>
                  <a:pt x="3557" y="3313"/>
                  <a:pt x="3253" y="3617"/>
                  <a:pt x="2980" y="3982"/>
                </a:cubicBezTo>
                <a:lnTo>
                  <a:pt x="1551" y="3344"/>
                </a:lnTo>
                <a:lnTo>
                  <a:pt x="791" y="4590"/>
                </a:lnTo>
                <a:lnTo>
                  <a:pt x="2007" y="5593"/>
                </a:lnTo>
                <a:cubicBezTo>
                  <a:pt x="1794" y="6110"/>
                  <a:pt x="1642" y="6657"/>
                  <a:pt x="1551" y="7265"/>
                </a:cubicBezTo>
                <a:lnTo>
                  <a:pt x="1" y="7477"/>
                </a:lnTo>
                <a:lnTo>
                  <a:pt x="1" y="8936"/>
                </a:lnTo>
                <a:lnTo>
                  <a:pt x="1551" y="9149"/>
                </a:lnTo>
                <a:cubicBezTo>
                  <a:pt x="1642" y="9757"/>
                  <a:pt x="1825" y="10335"/>
                  <a:pt x="2037" y="10882"/>
                </a:cubicBezTo>
                <a:lnTo>
                  <a:pt x="822" y="11885"/>
                </a:lnTo>
                <a:lnTo>
                  <a:pt x="1612" y="13131"/>
                </a:lnTo>
                <a:lnTo>
                  <a:pt x="3040" y="12493"/>
                </a:lnTo>
                <a:cubicBezTo>
                  <a:pt x="3314" y="12827"/>
                  <a:pt x="3618" y="13131"/>
                  <a:pt x="3952" y="13405"/>
                </a:cubicBezTo>
                <a:lnTo>
                  <a:pt x="3344" y="14833"/>
                </a:lnTo>
                <a:lnTo>
                  <a:pt x="4591" y="15593"/>
                </a:lnTo>
                <a:lnTo>
                  <a:pt x="5563" y="14377"/>
                </a:lnTo>
                <a:cubicBezTo>
                  <a:pt x="6110" y="14590"/>
                  <a:pt x="6658" y="14742"/>
                  <a:pt x="7265" y="14833"/>
                </a:cubicBezTo>
                <a:lnTo>
                  <a:pt x="7448" y="16383"/>
                </a:lnTo>
                <a:lnTo>
                  <a:pt x="8937" y="16383"/>
                </a:lnTo>
                <a:lnTo>
                  <a:pt x="9150" y="14833"/>
                </a:lnTo>
                <a:cubicBezTo>
                  <a:pt x="9758" y="14742"/>
                  <a:pt x="10335" y="14590"/>
                  <a:pt x="10883" y="14347"/>
                </a:cubicBezTo>
                <a:lnTo>
                  <a:pt x="11855" y="15563"/>
                </a:lnTo>
                <a:lnTo>
                  <a:pt x="13101" y="14803"/>
                </a:lnTo>
                <a:lnTo>
                  <a:pt x="12494" y="13374"/>
                </a:lnTo>
                <a:cubicBezTo>
                  <a:pt x="12828" y="13101"/>
                  <a:pt x="13132" y="12766"/>
                  <a:pt x="13405" y="12432"/>
                </a:cubicBezTo>
                <a:lnTo>
                  <a:pt x="14834" y="13070"/>
                </a:lnTo>
                <a:lnTo>
                  <a:pt x="15594" y="11794"/>
                </a:lnTo>
                <a:lnTo>
                  <a:pt x="14378" y="10821"/>
                </a:lnTo>
                <a:cubicBezTo>
                  <a:pt x="14591" y="10304"/>
                  <a:pt x="14743" y="9727"/>
                  <a:pt x="14834" y="9149"/>
                </a:cubicBezTo>
                <a:lnTo>
                  <a:pt x="16384" y="8936"/>
                </a:lnTo>
                <a:lnTo>
                  <a:pt x="16384" y="7477"/>
                </a:lnTo>
                <a:lnTo>
                  <a:pt x="14834" y="7265"/>
                </a:lnTo>
                <a:cubicBezTo>
                  <a:pt x="14743" y="6657"/>
                  <a:pt x="14591" y="6079"/>
                  <a:pt x="14348" y="5532"/>
                </a:cubicBezTo>
                <a:lnTo>
                  <a:pt x="15563" y="4529"/>
                </a:lnTo>
                <a:lnTo>
                  <a:pt x="14804" y="3283"/>
                </a:lnTo>
                <a:lnTo>
                  <a:pt x="13345" y="3921"/>
                </a:lnTo>
                <a:cubicBezTo>
                  <a:pt x="13071" y="3587"/>
                  <a:pt x="12767" y="3283"/>
                  <a:pt x="12433" y="3009"/>
                </a:cubicBezTo>
                <a:lnTo>
                  <a:pt x="13041" y="1550"/>
                </a:lnTo>
                <a:lnTo>
                  <a:pt x="11794" y="790"/>
                </a:lnTo>
                <a:lnTo>
                  <a:pt x="10822" y="2037"/>
                </a:lnTo>
                <a:cubicBezTo>
                  <a:pt x="10275" y="1793"/>
                  <a:pt x="9728" y="1641"/>
                  <a:pt x="9150" y="1581"/>
                </a:cubicBezTo>
                <a:lnTo>
                  <a:pt x="8937" y="0"/>
                </a:lnTo>
                <a:close/>
              </a:path>
            </a:pathLst>
          </a:custGeom>
          <a:solidFill>
            <a:schemeClr val="accent1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31" name="Google Shape;431;p6"/>
          <p:cNvGrpSpPr/>
          <p:nvPr/>
        </p:nvGrpSpPr>
        <p:grpSpPr>
          <a:xfrm>
            <a:off x="236319" y="1695618"/>
            <a:ext cx="818399" cy="772780"/>
            <a:chOff x="6843802" y="2410602"/>
            <a:chExt cx="606177" cy="572387"/>
          </a:xfrm>
        </p:grpSpPr>
        <p:sp>
          <p:nvSpPr>
            <p:cNvPr id="432" name="Google Shape;432;p6"/>
            <p:cNvSpPr/>
            <p:nvPr/>
          </p:nvSpPr>
          <p:spPr>
            <a:xfrm rot="-882117">
              <a:off x="6893749" y="2467334"/>
              <a:ext cx="506283" cy="458923"/>
            </a:xfrm>
            <a:custGeom>
              <a:rect b="b" l="l" r="r" t="t"/>
              <a:pathLst>
                <a:path extrusionOk="0" h="15320" w="16901">
                  <a:moveTo>
                    <a:pt x="2615" y="0"/>
                  </a:moveTo>
                  <a:cubicBezTo>
                    <a:pt x="1186" y="0"/>
                    <a:pt x="0" y="1186"/>
                    <a:pt x="0" y="2645"/>
                  </a:cubicBezTo>
                  <a:lnTo>
                    <a:pt x="0" y="10152"/>
                  </a:lnTo>
                  <a:cubicBezTo>
                    <a:pt x="0" y="11611"/>
                    <a:pt x="1186" y="12797"/>
                    <a:pt x="2615" y="12797"/>
                  </a:cubicBezTo>
                  <a:lnTo>
                    <a:pt x="2645" y="15320"/>
                  </a:lnTo>
                  <a:lnTo>
                    <a:pt x="5198" y="12797"/>
                  </a:lnTo>
                  <a:lnTo>
                    <a:pt x="14256" y="12797"/>
                  </a:lnTo>
                  <a:cubicBezTo>
                    <a:pt x="15715" y="12797"/>
                    <a:pt x="16900" y="11611"/>
                    <a:pt x="16900" y="10183"/>
                  </a:cubicBezTo>
                  <a:lnTo>
                    <a:pt x="16900" y="2645"/>
                  </a:lnTo>
                  <a:cubicBezTo>
                    <a:pt x="16900" y="1186"/>
                    <a:pt x="15715" y="0"/>
                    <a:pt x="14256" y="0"/>
                  </a:cubicBezTo>
                  <a:close/>
                </a:path>
              </a:pathLst>
            </a:custGeom>
            <a:solidFill>
              <a:srgbClr val="E86C5E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6"/>
            <p:cNvSpPr/>
            <p:nvPr/>
          </p:nvSpPr>
          <p:spPr>
            <a:xfrm rot="-882117">
              <a:off x="7013384" y="2558478"/>
              <a:ext cx="252258" cy="224009"/>
            </a:xfrm>
            <a:custGeom>
              <a:rect b="b" l="l" r="r" t="t"/>
              <a:pathLst>
                <a:path extrusionOk="0" h="7478" w="8421">
                  <a:moveTo>
                    <a:pt x="2280" y="0"/>
                  </a:moveTo>
                  <a:cubicBezTo>
                    <a:pt x="1034" y="0"/>
                    <a:pt x="0" y="1003"/>
                    <a:pt x="0" y="2280"/>
                  </a:cubicBezTo>
                  <a:cubicBezTo>
                    <a:pt x="122" y="4681"/>
                    <a:pt x="4225" y="7478"/>
                    <a:pt x="4225" y="7478"/>
                  </a:cubicBezTo>
                  <a:cubicBezTo>
                    <a:pt x="4225" y="7478"/>
                    <a:pt x="8420" y="4742"/>
                    <a:pt x="8420" y="2280"/>
                  </a:cubicBezTo>
                  <a:cubicBezTo>
                    <a:pt x="8420" y="1003"/>
                    <a:pt x="7387" y="0"/>
                    <a:pt x="6140" y="0"/>
                  </a:cubicBezTo>
                  <a:cubicBezTo>
                    <a:pt x="5320" y="0"/>
                    <a:pt x="4621" y="426"/>
                    <a:pt x="4225" y="1064"/>
                  </a:cubicBezTo>
                  <a:cubicBezTo>
                    <a:pt x="3800" y="426"/>
                    <a:pt x="3101" y="0"/>
                    <a:pt x="22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4" name="Google Shape;434;p6"/>
          <p:cNvSpPr/>
          <p:nvPr/>
        </p:nvSpPr>
        <p:spPr>
          <a:xfrm rot="397764">
            <a:off x="8319850" y="4284361"/>
            <a:ext cx="567333" cy="520024"/>
          </a:xfrm>
          <a:custGeom>
            <a:rect b="b" l="l" r="r" t="t"/>
            <a:pathLst>
              <a:path extrusionOk="0" h="5573" w="6080">
                <a:moveTo>
                  <a:pt x="3040" y="0"/>
                </a:moveTo>
                <a:cubicBezTo>
                  <a:pt x="2888" y="0"/>
                  <a:pt x="2736" y="91"/>
                  <a:pt x="2675" y="274"/>
                </a:cubicBezTo>
                <a:lnTo>
                  <a:pt x="2250" y="1581"/>
                </a:lnTo>
                <a:cubicBezTo>
                  <a:pt x="2220" y="1733"/>
                  <a:pt x="2068" y="1824"/>
                  <a:pt x="1885" y="1824"/>
                </a:cubicBezTo>
                <a:lnTo>
                  <a:pt x="517" y="1824"/>
                </a:lnTo>
                <a:cubicBezTo>
                  <a:pt x="153" y="1824"/>
                  <a:pt x="1" y="2310"/>
                  <a:pt x="305" y="2523"/>
                </a:cubicBezTo>
                <a:lnTo>
                  <a:pt x="1399" y="3344"/>
                </a:lnTo>
                <a:cubicBezTo>
                  <a:pt x="1551" y="3435"/>
                  <a:pt x="1581" y="3617"/>
                  <a:pt x="1551" y="3769"/>
                </a:cubicBezTo>
                <a:lnTo>
                  <a:pt x="1125" y="5046"/>
                </a:lnTo>
                <a:cubicBezTo>
                  <a:pt x="1032" y="5327"/>
                  <a:pt x="1263" y="5572"/>
                  <a:pt x="1513" y="5572"/>
                </a:cubicBezTo>
                <a:cubicBezTo>
                  <a:pt x="1588" y="5572"/>
                  <a:pt x="1664" y="5551"/>
                  <a:pt x="1733" y="5502"/>
                </a:cubicBezTo>
                <a:lnTo>
                  <a:pt x="2827" y="4681"/>
                </a:lnTo>
                <a:cubicBezTo>
                  <a:pt x="2888" y="4636"/>
                  <a:pt x="2964" y="4613"/>
                  <a:pt x="3044" y="4613"/>
                </a:cubicBezTo>
                <a:cubicBezTo>
                  <a:pt x="3124" y="4613"/>
                  <a:pt x="3207" y="4636"/>
                  <a:pt x="3283" y="4681"/>
                </a:cubicBezTo>
                <a:lnTo>
                  <a:pt x="4378" y="5502"/>
                </a:lnTo>
                <a:cubicBezTo>
                  <a:pt x="4447" y="5551"/>
                  <a:pt x="4522" y="5572"/>
                  <a:pt x="4594" y="5572"/>
                </a:cubicBezTo>
                <a:cubicBezTo>
                  <a:pt x="4835" y="5572"/>
                  <a:pt x="5049" y="5327"/>
                  <a:pt x="4955" y="5046"/>
                </a:cubicBezTo>
                <a:lnTo>
                  <a:pt x="4560" y="3769"/>
                </a:lnTo>
                <a:cubicBezTo>
                  <a:pt x="4499" y="3617"/>
                  <a:pt x="4560" y="3435"/>
                  <a:pt x="4682" y="3344"/>
                </a:cubicBezTo>
                <a:lnTo>
                  <a:pt x="5776" y="2523"/>
                </a:lnTo>
                <a:cubicBezTo>
                  <a:pt x="6080" y="2310"/>
                  <a:pt x="5928" y="1824"/>
                  <a:pt x="5563" y="1824"/>
                </a:cubicBezTo>
                <a:lnTo>
                  <a:pt x="4195" y="1824"/>
                </a:lnTo>
                <a:cubicBezTo>
                  <a:pt x="4043" y="1824"/>
                  <a:pt x="3891" y="1733"/>
                  <a:pt x="3830" y="1581"/>
                </a:cubicBezTo>
                <a:lnTo>
                  <a:pt x="3405" y="274"/>
                </a:lnTo>
                <a:cubicBezTo>
                  <a:pt x="3344" y="91"/>
                  <a:pt x="3192" y="0"/>
                  <a:pt x="3040" y="0"/>
                </a:cubicBezTo>
                <a:close/>
              </a:path>
            </a:pathLst>
          </a:custGeom>
          <a:solidFill>
            <a:schemeClr val="accent3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6"/>
          <p:cNvSpPr txBox="1"/>
          <p:nvPr>
            <p:ph type="title"/>
          </p:nvPr>
        </p:nvSpPr>
        <p:spPr>
          <a:xfrm>
            <a:off x="715879" y="986031"/>
            <a:ext cx="7635875" cy="8309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</a:pPr>
            <a:r>
              <a:rPr lang="en-US" sz="2400"/>
              <a:t>Recognition of needs and wants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</a:pPr>
            <a:r>
              <a:t/>
            </a:r>
            <a:endParaRPr sz="1800"/>
          </a:p>
        </p:txBody>
      </p:sp>
      <p:sp>
        <p:nvSpPr>
          <p:cNvPr id="436" name="Google Shape;436;p6"/>
          <p:cNvSpPr txBox="1"/>
          <p:nvPr/>
        </p:nvSpPr>
        <p:spPr>
          <a:xfrm>
            <a:off x="8846725" y="4770780"/>
            <a:ext cx="45719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7"/>
          <p:cNvSpPr txBox="1"/>
          <p:nvPr>
            <p:ph type="title"/>
          </p:nvPr>
        </p:nvSpPr>
        <p:spPr>
          <a:xfrm>
            <a:off x="1699050" y="2013900"/>
            <a:ext cx="5921400" cy="151865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</a:pPr>
            <a:r>
              <a:rPr lang="en-US" sz="1800">
                <a:solidFill>
                  <a:schemeClr val="accent2"/>
                </a:solidFill>
              </a:rPr>
              <a:t>Searching for information, which is the second step. Information about potential products is collected through the Internet, radio, magazines and newspapers, and also through friends and family.</a:t>
            </a:r>
            <a:endParaRPr sz="1800">
              <a:solidFill>
                <a:schemeClr val="accent2"/>
              </a:solidFill>
            </a:endParaRPr>
          </a:p>
        </p:txBody>
      </p:sp>
      <p:sp>
        <p:nvSpPr>
          <p:cNvPr id="442" name="Google Shape;442;p7"/>
          <p:cNvSpPr txBox="1"/>
          <p:nvPr>
            <p:ph idx="1" type="subTitle"/>
          </p:nvPr>
        </p:nvSpPr>
        <p:spPr>
          <a:xfrm>
            <a:off x="1609358" y="993838"/>
            <a:ext cx="5921400" cy="64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800"/>
              <a:t>Information search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grpSp>
        <p:nvGrpSpPr>
          <p:cNvPr id="443" name="Google Shape;443;p7"/>
          <p:cNvGrpSpPr/>
          <p:nvPr/>
        </p:nvGrpSpPr>
        <p:grpSpPr>
          <a:xfrm rot="-873774">
            <a:off x="716604" y="608056"/>
            <a:ext cx="1086460" cy="759563"/>
            <a:chOff x="135700" y="1601500"/>
            <a:chExt cx="1166450" cy="815400"/>
          </a:xfrm>
        </p:grpSpPr>
        <p:sp>
          <p:nvSpPr>
            <p:cNvPr id="444" name="Google Shape;444;p7"/>
            <p:cNvSpPr/>
            <p:nvPr/>
          </p:nvSpPr>
          <p:spPr>
            <a:xfrm>
              <a:off x="135700" y="1601500"/>
              <a:ext cx="1166450" cy="815400"/>
            </a:xfrm>
            <a:custGeom>
              <a:rect b="b" l="l" r="r" t="t"/>
              <a:pathLst>
                <a:path extrusionOk="0" h="32616" w="46658">
                  <a:moveTo>
                    <a:pt x="4833" y="1"/>
                  </a:moveTo>
                  <a:cubicBezTo>
                    <a:pt x="2159" y="1"/>
                    <a:pt x="0" y="2189"/>
                    <a:pt x="0" y="4834"/>
                  </a:cubicBezTo>
                  <a:lnTo>
                    <a:pt x="0" y="22038"/>
                  </a:lnTo>
                  <a:cubicBezTo>
                    <a:pt x="0" y="24712"/>
                    <a:pt x="2189" y="26901"/>
                    <a:pt x="4833" y="26901"/>
                  </a:cubicBezTo>
                  <a:lnTo>
                    <a:pt x="7265" y="26901"/>
                  </a:lnTo>
                  <a:lnTo>
                    <a:pt x="7204" y="32615"/>
                  </a:lnTo>
                  <a:lnTo>
                    <a:pt x="11703" y="26901"/>
                  </a:lnTo>
                  <a:lnTo>
                    <a:pt x="41795" y="26901"/>
                  </a:lnTo>
                  <a:cubicBezTo>
                    <a:pt x="44469" y="26901"/>
                    <a:pt x="46658" y="24712"/>
                    <a:pt x="46627" y="22038"/>
                  </a:cubicBezTo>
                  <a:lnTo>
                    <a:pt x="46627" y="4834"/>
                  </a:lnTo>
                  <a:cubicBezTo>
                    <a:pt x="46627" y="2159"/>
                    <a:pt x="44439" y="1"/>
                    <a:pt x="41795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7"/>
            <p:cNvSpPr/>
            <p:nvPr/>
          </p:nvSpPr>
          <p:spPr>
            <a:xfrm>
              <a:off x="321875" y="1884175"/>
              <a:ext cx="91975" cy="91975"/>
            </a:xfrm>
            <a:custGeom>
              <a:rect b="b" l="l" r="r" t="t"/>
              <a:pathLst>
                <a:path extrusionOk="0" h="3679" w="3679">
                  <a:moveTo>
                    <a:pt x="1824" y="1"/>
                  </a:moveTo>
                  <a:cubicBezTo>
                    <a:pt x="821" y="1"/>
                    <a:pt x="0" y="822"/>
                    <a:pt x="0" y="1825"/>
                  </a:cubicBezTo>
                  <a:cubicBezTo>
                    <a:pt x="0" y="2858"/>
                    <a:pt x="821" y="3679"/>
                    <a:pt x="1824" y="3679"/>
                  </a:cubicBezTo>
                  <a:cubicBezTo>
                    <a:pt x="2858" y="3679"/>
                    <a:pt x="3678" y="2858"/>
                    <a:pt x="3678" y="1825"/>
                  </a:cubicBezTo>
                  <a:cubicBezTo>
                    <a:pt x="3678" y="822"/>
                    <a:pt x="2858" y="1"/>
                    <a:pt x="182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7"/>
            <p:cNvSpPr/>
            <p:nvPr/>
          </p:nvSpPr>
          <p:spPr>
            <a:xfrm>
              <a:off x="497400" y="1884175"/>
              <a:ext cx="91975" cy="91975"/>
            </a:xfrm>
            <a:custGeom>
              <a:rect b="b" l="l" r="r" t="t"/>
              <a:pathLst>
                <a:path extrusionOk="0" h="3679" w="3679">
                  <a:moveTo>
                    <a:pt x="1825" y="1"/>
                  </a:moveTo>
                  <a:cubicBezTo>
                    <a:pt x="822" y="1"/>
                    <a:pt x="1" y="822"/>
                    <a:pt x="1" y="1825"/>
                  </a:cubicBezTo>
                  <a:cubicBezTo>
                    <a:pt x="1" y="2858"/>
                    <a:pt x="822" y="3679"/>
                    <a:pt x="1825" y="3679"/>
                  </a:cubicBezTo>
                  <a:cubicBezTo>
                    <a:pt x="2858" y="3679"/>
                    <a:pt x="3679" y="2858"/>
                    <a:pt x="3679" y="1825"/>
                  </a:cubicBezTo>
                  <a:cubicBezTo>
                    <a:pt x="3679" y="822"/>
                    <a:pt x="2858" y="1"/>
                    <a:pt x="18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7"/>
            <p:cNvSpPr/>
            <p:nvPr/>
          </p:nvSpPr>
          <p:spPr>
            <a:xfrm>
              <a:off x="672175" y="1884175"/>
              <a:ext cx="92750" cy="91975"/>
            </a:xfrm>
            <a:custGeom>
              <a:rect b="b" l="l" r="r" t="t"/>
              <a:pathLst>
                <a:path extrusionOk="0" h="3679" w="3710">
                  <a:moveTo>
                    <a:pt x="1855" y="1"/>
                  </a:moveTo>
                  <a:cubicBezTo>
                    <a:pt x="822" y="1"/>
                    <a:pt x="1" y="822"/>
                    <a:pt x="1" y="1825"/>
                  </a:cubicBezTo>
                  <a:cubicBezTo>
                    <a:pt x="1" y="2858"/>
                    <a:pt x="852" y="3679"/>
                    <a:pt x="1855" y="3679"/>
                  </a:cubicBezTo>
                  <a:cubicBezTo>
                    <a:pt x="2888" y="3679"/>
                    <a:pt x="3709" y="2858"/>
                    <a:pt x="3709" y="1825"/>
                  </a:cubicBezTo>
                  <a:cubicBezTo>
                    <a:pt x="3709" y="822"/>
                    <a:pt x="2888" y="1"/>
                    <a:pt x="185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7"/>
            <p:cNvSpPr/>
            <p:nvPr/>
          </p:nvSpPr>
          <p:spPr>
            <a:xfrm>
              <a:off x="847725" y="1884175"/>
              <a:ext cx="92725" cy="91975"/>
            </a:xfrm>
            <a:custGeom>
              <a:rect b="b" l="l" r="r" t="t"/>
              <a:pathLst>
                <a:path extrusionOk="0" h="3679" w="3709">
                  <a:moveTo>
                    <a:pt x="1854" y="1"/>
                  </a:moveTo>
                  <a:cubicBezTo>
                    <a:pt x="821" y="1"/>
                    <a:pt x="0" y="822"/>
                    <a:pt x="0" y="1825"/>
                  </a:cubicBezTo>
                  <a:cubicBezTo>
                    <a:pt x="0" y="2858"/>
                    <a:pt x="821" y="3679"/>
                    <a:pt x="1854" y="3679"/>
                  </a:cubicBezTo>
                  <a:cubicBezTo>
                    <a:pt x="2857" y="3679"/>
                    <a:pt x="3709" y="2858"/>
                    <a:pt x="3709" y="1825"/>
                  </a:cubicBezTo>
                  <a:cubicBezTo>
                    <a:pt x="3709" y="822"/>
                    <a:pt x="2857" y="1"/>
                    <a:pt x="185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7"/>
            <p:cNvSpPr/>
            <p:nvPr/>
          </p:nvSpPr>
          <p:spPr>
            <a:xfrm>
              <a:off x="1023250" y="1884175"/>
              <a:ext cx="91975" cy="91975"/>
            </a:xfrm>
            <a:custGeom>
              <a:rect b="b" l="l" r="r" t="t"/>
              <a:pathLst>
                <a:path extrusionOk="0" h="3679" w="3679">
                  <a:moveTo>
                    <a:pt x="1855" y="1"/>
                  </a:moveTo>
                  <a:cubicBezTo>
                    <a:pt x="821" y="1"/>
                    <a:pt x="1" y="822"/>
                    <a:pt x="1" y="1825"/>
                  </a:cubicBezTo>
                  <a:cubicBezTo>
                    <a:pt x="1" y="2858"/>
                    <a:pt x="821" y="3679"/>
                    <a:pt x="1855" y="3679"/>
                  </a:cubicBezTo>
                  <a:cubicBezTo>
                    <a:pt x="2858" y="3679"/>
                    <a:pt x="3679" y="2858"/>
                    <a:pt x="3679" y="1825"/>
                  </a:cubicBezTo>
                  <a:cubicBezTo>
                    <a:pt x="3679" y="822"/>
                    <a:pt x="2858" y="1"/>
                    <a:pt x="185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0" name="Google Shape;450;p7"/>
          <p:cNvSpPr/>
          <p:nvPr/>
        </p:nvSpPr>
        <p:spPr>
          <a:xfrm rot="-7702278">
            <a:off x="4537902" y="4341255"/>
            <a:ext cx="573273" cy="525480"/>
          </a:xfrm>
          <a:custGeom>
            <a:rect b="b" l="l" r="r" t="t"/>
            <a:pathLst>
              <a:path extrusionOk="0" h="5573" w="6080">
                <a:moveTo>
                  <a:pt x="3040" y="0"/>
                </a:moveTo>
                <a:cubicBezTo>
                  <a:pt x="2888" y="0"/>
                  <a:pt x="2736" y="91"/>
                  <a:pt x="2675" y="274"/>
                </a:cubicBezTo>
                <a:lnTo>
                  <a:pt x="2250" y="1581"/>
                </a:lnTo>
                <a:cubicBezTo>
                  <a:pt x="2220" y="1733"/>
                  <a:pt x="2068" y="1824"/>
                  <a:pt x="1885" y="1824"/>
                </a:cubicBezTo>
                <a:lnTo>
                  <a:pt x="517" y="1824"/>
                </a:lnTo>
                <a:cubicBezTo>
                  <a:pt x="153" y="1824"/>
                  <a:pt x="1" y="2310"/>
                  <a:pt x="305" y="2523"/>
                </a:cubicBezTo>
                <a:lnTo>
                  <a:pt x="1399" y="3344"/>
                </a:lnTo>
                <a:cubicBezTo>
                  <a:pt x="1551" y="3435"/>
                  <a:pt x="1581" y="3617"/>
                  <a:pt x="1551" y="3769"/>
                </a:cubicBezTo>
                <a:lnTo>
                  <a:pt x="1125" y="5046"/>
                </a:lnTo>
                <a:cubicBezTo>
                  <a:pt x="1032" y="5327"/>
                  <a:pt x="1263" y="5572"/>
                  <a:pt x="1513" y="5572"/>
                </a:cubicBezTo>
                <a:cubicBezTo>
                  <a:pt x="1588" y="5572"/>
                  <a:pt x="1664" y="5551"/>
                  <a:pt x="1733" y="5502"/>
                </a:cubicBezTo>
                <a:lnTo>
                  <a:pt x="2827" y="4681"/>
                </a:lnTo>
                <a:cubicBezTo>
                  <a:pt x="2888" y="4636"/>
                  <a:pt x="2964" y="4613"/>
                  <a:pt x="3044" y="4613"/>
                </a:cubicBezTo>
                <a:cubicBezTo>
                  <a:pt x="3124" y="4613"/>
                  <a:pt x="3207" y="4636"/>
                  <a:pt x="3283" y="4681"/>
                </a:cubicBezTo>
                <a:lnTo>
                  <a:pt x="4378" y="5502"/>
                </a:lnTo>
                <a:cubicBezTo>
                  <a:pt x="4447" y="5551"/>
                  <a:pt x="4522" y="5572"/>
                  <a:pt x="4594" y="5572"/>
                </a:cubicBezTo>
                <a:cubicBezTo>
                  <a:pt x="4835" y="5572"/>
                  <a:pt x="5049" y="5327"/>
                  <a:pt x="4955" y="5046"/>
                </a:cubicBezTo>
                <a:lnTo>
                  <a:pt x="4560" y="3769"/>
                </a:lnTo>
                <a:cubicBezTo>
                  <a:pt x="4499" y="3617"/>
                  <a:pt x="4560" y="3435"/>
                  <a:pt x="4682" y="3344"/>
                </a:cubicBezTo>
                <a:lnTo>
                  <a:pt x="5776" y="2523"/>
                </a:lnTo>
                <a:cubicBezTo>
                  <a:pt x="6080" y="2310"/>
                  <a:pt x="5928" y="1824"/>
                  <a:pt x="5563" y="1824"/>
                </a:cubicBezTo>
                <a:lnTo>
                  <a:pt x="4195" y="1824"/>
                </a:lnTo>
                <a:cubicBezTo>
                  <a:pt x="4043" y="1824"/>
                  <a:pt x="3891" y="1733"/>
                  <a:pt x="3830" y="1581"/>
                </a:cubicBezTo>
                <a:lnTo>
                  <a:pt x="3405" y="274"/>
                </a:lnTo>
                <a:cubicBezTo>
                  <a:pt x="3344" y="91"/>
                  <a:pt x="3192" y="0"/>
                  <a:pt x="3040" y="0"/>
                </a:cubicBezTo>
                <a:close/>
              </a:path>
            </a:pathLst>
          </a:custGeom>
          <a:solidFill>
            <a:schemeClr val="accent4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Google Shape;451;p7"/>
          <p:cNvSpPr/>
          <p:nvPr/>
        </p:nvSpPr>
        <p:spPr>
          <a:xfrm rot="-7124754">
            <a:off x="3831352" y="4407534"/>
            <a:ext cx="444439" cy="407378"/>
          </a:xfrm>
          <a:custGeom>
            <a:rect b="b" l="l" r="r" t="t"/>
            <a:pathLst>
              <a:path extrusionOk="0" h="5573" w="6080">
                <a:moveTo>
                  <a:pt x="3040" y="0"/>
                </a:moveTo>
                <a:cubicBezTo>
                  <a:pt x="2888" y="0"/>
                  <a:pt x="2736" y="91"/>
                  <a:pt x="2675" y="274"/>
                </a:cubicBezTo>
                <a:lnTo>
                  <a:pt x="2250" y="1581"/>
                </a:lnTo>
                <a:cubicBezTo>
                  <a:pt x="2220" y="1733"/>
                  <a:pt x="2068" y="1824"/>
                  <a:pt x="1885" y="1824"/>
                </a:cubicBezTo>
                <a:lnTo>
                  <a:pt x="517" y="1824"/>
                </a:lnTo>
                <a:cubicBezTo>
                  <a:pt x="153" y="1824"/>
                  <a:pt x="1" y="2310"/>
                  <a:pt x="305" y="2523"/>
                </a:cubicBezTo>
                <a:lnTo>
                  <a:pt x="1399" y="3344"/>
                </a:lnTo>
                <a:cubicBezTo>
                  <a:pt x="1551" y="3435"/>
                  <a:pt x="1581" y="3617"/>
                  <a:pt x="1551" y="3769"/>
                </a:cubicBezTo>
                <a:lnTo>
                  <a:pt x="1125" y="5046"/>
                </a:lnTo>
                <a:cubicBezTo>
                  <a:pt x="1032" y="5327"/>
                  <a:pt x="1263" y="5572"/>
                  <a:pt x="1513" y="5572"/>
                </a:cubicBezTo>
                <a:cubicBezTo>
                  <a:pt x="1588" y="5572"/>
                  <a:pt x="1664" y="5551"/>
                  <a:pt x="1733" y="5502"/>
                </a:cubicBezTo>
                <a:lnTo>
                  <a:pt x="2827" y="4681"/>
                </a:lnTo>
                <a:cubicBezTo>
                  <a:pt x="2888" y="4636"/>
                  <a:pt x="2964" y="4613"/>
                  <a:pt x="3044" y="4613"/>
                </a:cubicBezTo>
                <a:cubicBezTo>
                  <a:pt x="3124" y="4613"/>
                  <a:pt x="3207" y="4636"/>
                  <a:pt x="3283" y="4681"/>
                </a:cubicBezTo>
                <a:lnTo>
                  <a:pt x="4378" y="5502"/>
                </a:lnTo>
                <a:cubicBezTo>
                  <a:pt x="4447" y="5551"/>
                  <a:pt x="4522" y="5572"/>
                  <a:pt x="4594" y="5572"/>
                </a:cubicBezTo>
                <a:cubicBezTo>
                  <a:pt x="4835" y="5572"/>
                  <a:pt x="5049" y="5327"/>
                  <a:pt x="4955" y="5046"/>
                </a:cubicBezTo>
                <a:lnTo>
                  <a:pt x="4560" y="3769"/>
                </a:lnTo>
                <a:cubicBezTo>
                  <a:pt x="4499" y="3617"/>
                  <a:pt x="4560" y="3435"/>
                  <a:pt x="4682" y="3344"/>
                </a:cubicBezTo>
                <a:lnTo>
                  <a:pt x="5776" y="2523"/>
                </a:lnTo>
                <a:cubicBezTo>
                  <a:pt x="6080" y="2310"/>
                  <a:pt x="5928" y="1824"/>
                  <a:pt x="5563" y="1824"/>
                </a:cubicBezTo>
                <a:lnTo>
                  <a:pt x="4195" y="1824"/>
                </a:lnTo>
                <a:cubicBezTo>
                  <a:pt x="4043" y="1824"/>
                  <a:pt x="3891" y="1733"/>
                  <a:pt x="3830" y="1581"/>
                </a:cubicBezTo>
                <a:lnTo>
                  <a:pt x="3405" y="274"/>
                </a:lnTo>
                <a:cubicBezTo>
                  <a:pt x="3344" y="91"/>
                  <a:pt x="3192" y="0"/>
                  <a:pt x="3040" y="0"/>
                </a:cubicBezTo>
                <a:close/>
              </a:path>
            </a:pathLst>
          </a:custGeom>
          <a:solidFill>
            <a:schemeClr val="accent1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52" name="Google Shape;452;p7"/>
          <p:cNvGrpSpPr/>
          <p:nvPr/>
        </p:nvGrpSpPr>
        <p:grpSpPr>
          <a:xfrm rot="1882070">
            <a:off x="7327818" y="684133"/>
            <a:ext cx="792724" cy="619584"/>
            <a:chOff x="5889975" y="452096"/>
            <a:chExt cx="952564" cy="863727"/>
          </a:xfrm>
        </p:grpSpPr>
        <p:sp>
          <p:nvSpPr>
            <p:cNvPr id="453" name="Google Shape;453;p7"/>
            <p:cNvSpPr/>
            <p:nvPr/>
          </p:nvSpPr>
          <p:spPr>
            <a:xfrm rot="-1166298">
              <a:off x="5973947" y="564441"/>
              <a:ext cx="784621" cy="639037"/>
            </a:xfrm>
            <a:custGeom>
              <a:rect b="b" l="l" r="r" t="t"/>
              <a:pathLst>
                <a:path extrusionOk="0" h="19880" w="24409">
                  <a:moveTo>
                    <a:pt x="2220" y="0"/>
                  </a:moveTo>
                  <a:cubicBezTo>
                    <a:pt x="1004" y="0"/>
                    <a:pt x="1" y="973"/>
                    <a:pt x="1" y="2219"/>
                  </a:cubicBezTo>
                  <a:lnTo>
                    <a:pt x="1" y="13922"/>
                  </a:lnTo>
                  <a:cubicBezTo>
                    <a:pt x="1" y="15137"/>
                    <a:pt x="1004" y="16140"/>
                    <a:pt x="2220" y="16140"/>
                  </a:cubicBezTo>
                  <a:lnTo>
                    <a:pt x="20092" y="16140"/>
                  </a:lnTo>
                  <a:lnTo>
                    <a:pt x="22189" y="19879"/>
                  </a:lnTo>
                  <a:lnTo>
                    <a:pt x="22189" y="16140"/>
                  </a:lnTo>
                  <a:cubicBezTo>
                    <a:pt x="23436" y="16140"/>
                    <a:pt x="24408" y="15137"/>
                    <a:pt x="24408" y="13922"/>
                  </a:cubicBezTo>
                  <a:lnTo>
                    <a:pt x="24408" y="2219"/>
                  </a:lnTo>
                  <a:cubicBezTo>
                    <a:pt x="24408" y="973"/>
                    <a:pt x="23436" y="0"/>
                    <a:pt x="22189" y="0"/>
                  </a:cubicBezTo>
                  <a:close/>
                </a:path>
              </a:pathLst>
            </a:custGeom>
            <a:solidFill>
              <a:schemeClr val="accent3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7"/>
            <p:cNvSpPr/>
            <p:nvPr/>
          </p:nvSpPr>
          <p:spPr>
            <a:xfrm rot="-1166298">
              <a:off x="5961807" y="615741"/>
              <a:ext cx="687865" cy="190586"/>
            </a:xfrm>
            <a:custGeom>
              <a:rect b="b" l="l" r="r" t="t"/>
              <a:pathLst>
                <a:path extrusionOk="0" h="5929" w="21399">
                  <a:moveTo>
                    <a:pt x="21247" y="1"/>
                  </a:moveTo>
                  <a:lnTo>
                    <a:pt x="12250" y="5229"/>
                  </a:lnTo>
                  <a:cubicBezTo>
                    <a:pt x="11750" y="5510"/>
                    <a:pt x="11194" y="5655"/>
                    <a:pt x="10640" y="5655"/>
                  </a:cubicBezTo>
                  <a:cubicBezTo>
                    <a:pt x="10115" y="5655"/>
                    <a:pt x="9592" y="5525"/>
                    <a:pt x="9119" y="5259"/>
                  </a:cubicBezTo>
                  <a:lnTo>
                    <a:pt x="122" y="305"/>
                  </a:lnTo>
                  <a:lnTo>
                    <a:pt x="0" y="548"/>
                  </a:lnTo>
                  <a:lnTo>
                    <a:pt x="8967" y="5503"/>
                  </a:lnTo>
                  <a:cubicBezTo>
                    <a:pt x="9484" y="5807"/>
                    <a:pt x="10061" y="5928"/>
                    <a:pt x="10639" y="5928"/>
                  </a:cubicBezTo>
                  <a:cubicBezTo>
                    <a:pt x="11247" y="5928"/>
                    <a:pt x="11855" y="5776"/>
                    <a:pt x="12402" y="5472"/>
                  </a:cubicBezTo>
                  <a:lnTo>
                    <a:pt x="21399" y="244"/>
                  </a:lnTo>
                  <a:lnTo>
                    <a:pt x="21247" y="1"/>
                  </a:lnTo>
                  <a:close/>
                </a:path>
              </a:pathLst>
            </a:custGeom>
            <a:solidFill>
              <a:srgbClr val="5129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7"/>
            <p:cNvSpPr/>
            <p:nvPr/>
          </p:nvSpPr>
          <p:spPr>
            <a:xfrm rot="-1166298">
              <a:off x="6463800" y="665914"/>
              <a:ext cx="240378" cy="299010"/>
            </a:xfrm>
            <a:custGeom>
              <a:rect b="b" l="l" r="r" t="t"/>
              <a:pathLst>
                <a:path extrusionOk="0" h="9302" w="7478">
                  <a:moveTo>
                    <a:pt x="213" y="0"/>
                  </a:moveTo>
                  <a:lnTo>
                    <a:pt x="0" y="183"/>
                  </a:lnTo>
                  <a:lnTo>
                    <a:pt x="7265" y="9301"/>
                  </a:lnTo>
                  <a:lnTo>
                    <a:pt x="7478" y="9119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5129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7"/>
            <p:cNvSpPr/>
            <p:nvPr/>
          </p:nvSpPr>
          <p:spPr>
            <a:xfrm rot="-1166298">
              <a:off x="6034426" y="817418"/>
              <a:ext cx="240410" cy="299010"/>
            </a:xfrm>
            <a:custGeom>
              <a:rect b="b" l="l" r="r" t="t"/>
              <a:pathLst>
                <a:path extrusionOk="0" h="9302" w="7479">
                  <a:moveTo>
                    <a:pt x="7265" y="0"/>
                  </a:moveTo>
                  <a:lnTo>
                    <a:pt x="1" y="9119"/>
                  </a:lnTo>
                  <a:lnTo>
                    <a:pt x="214" y="9301"/>
                  </a:lnTo>
                  <a:lnTo>
                    <a:pt x="7478" y="183"/>
                  </a:lnTo>
                  <a:lnTo>
                    <a:pt x="7265" y="0"/>
                  </a:lnTo>
                  <a:close/>
                </a:path>
              </a:pathLst>
            </a:custGeom>
            <a:solidFill>
              <a:srgbClr val="5129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7" name="Google Shape;457;p7"/>
          <p:cNvSpPr txBox="1"/>
          <p:nvPr/>
        </p:nvSpPr>
        <p:spPr>
          <a:xfrm>
            <a:off x="8746589" y="4750127"/>
            <a:ext cx="45719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8"/>
          <p:cNvSpPr txBox="1"/>
          <p:nvPr>
            <p:ph idx="2" type="title"/>
          </p:nvPr>
        </p:nvSpPr>
        <p:spPr>
          <a:xfrm>
            <a:off x="2304368" y="1136299"/>
            <a:ext cx="4202218" cy="625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</a:pPr>
            <a:r>
              <a:rPr lang="en-US" sz="2800">
                <a:solidFill>
                  <a:schemeClr val="accent2"/>
                </a:solidFill>
              </a:rPr>
              <a:t>Evaluation of choices</a:t>
            </a:r>
            <a:br>
              <a:rPr lang="en-US" sz="2800"/>
            </a:br>
            <a:endParaRPr sz="2800"/>
          </a:p>
        </p:txBody>
      </p:sp>
      <p:sp>
        <p:nvSpPr>
          <p:cNvPr id="463" name="Google Shape;463;p8"/>
          <p:cNvSpPr txBox="1"/>
          <p:nvPr>
            <p:ph idx="1" type="subTitle"/>
          </p:nvPr>
        </p:nvSpPr>
        <p:spPr>
          <a:xfrm>
            <a:off x="1693148" y="1807283"/>
            <a:ext cx="5817205" cy="185608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35"/>
              <a:buFont typeface="Arial"/>
              <a:buNone/>
            </a:pPr>
            <a:r>
              <a:rPr lang="en-US"/>
              <a:t>Evaluating the options After conducting the research and gathering information, you have many options to evaluate each of them and choose what suits your needs</a:t>
            </a:r>
            <a:endParaRPr/>
          </a:p>
        </p:txBody>
      </p:sp>
      <p:grpSp>
        <p:nvGrpSpPr>
          <p:cNvPr id="464" name="Google Shape;464;p8"/>
          <p:cNvGrpSpPr/>
          <p:nvPr/>
        </p:nvGrpSpPr>
        <p:grpSpPr>
          <a:xfrm rot="1221573">
            <a:off x="7787184" y="1065361"/>
            <a:ext cx="533820" cy="789009"/>
            <a:chOff x="3251800" y="1824470"/>
            <a:chExt cx="714094" cy="1067331"/>
          </a:xfrm>
        </p:grpSpPr>
        <p:sp>
          <p:nvSpPr>
            <p:cNvPr id="465" name="Google Shape;465;p8"/>
            <p:cNvSpPr/>
            <p:nvPr/>
          </p:nvSpPr>
          <p:spPr>
            <a:xfrm>
              <a:off x="3531128" y="2697941"/>
              <a:ext cx="164164" cy="193860"/>
            </a:xfrm>
            <a:custGeom>
              <a:rect b="b" l="l" r="r" t="t"/>
              <a:pathLst>
                <a:path extrusionOk="0" h="3375" w="2858">
                  <a:moveTo>
                    <a:pt x="1429" y="0"/>
                  </a:moveTo>
                  <a:cubicBezTo>
                    <a:pt x="669" y="0"/>
                    <a:pt x="0" y="669"/>
                    <a:pt x="0" y="1459"/>
                  </a:cubicBezTo>
                  <a:lnTo>
                    <a:pt x="0" y="1945"/>
                  </a:lnTo>
                  <a:cubicBezTo>
                    <a:pt x="0" y="2736"/>
                    <a:pt x="669" y="3374"/>
                    <a:pt x="1429" y="3374"/>
                  </a:cubicBezTo>
                  <a:cubicBezTo>
                    <a:pt x="2219" y="3374"/>
                    <a:pt x="2858" y="2736"/>
                    <a:pt x="2858" y="1945"/>
                  </a:cubicBezTo>
                  <a:lnTo>
                    <a:pt x="2858" y="1459"/>
                  </a:lnTo>
                  <a:cubicBezTo>
                    <a:pt x="2858" y="669"/>
                    <a:pt x="2219" y="0"/>
                    <a:pt x="1429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8"/>
            <p:cNvSpPr/>
            <p:nvPr/>
          </p:nvSpPr>
          <p:spPr>
            <a:xfrm>
              <a:off x="3496205" y="2539065"/>
              <a:ext cx="235734" cy="274161"/>
            </a:xfrm>
            <a:custGeom>
              <a:rect b="b" l="l" r="r" t="t"/>
              <a:pathLst>
                <a:path extrusionOk="0" h="4773" w="4104">
                  <a:moveTo>
                    <a:pt x="791" y="0"/>
                  </a:moveTo>
                  <a:cubicBezTo>
                    <a:pt x="365" y="0"/>
                    <a:pt x="1" y="334"/>
                    <a:pt x="1" y="790"/>
                  </a:cubicBezTo>
                  <a:lnTo>
                    <a:pt x="1" y="3982"/>
                  </a:lnTo>
                  <a:cubicBezTo>
                    <a:pt x="1" y="4438"/>
                    <a:pt x="365" y="4772"/>
                    <a:pt x="791" y="4772"/>
                  </a:cubicBezTo>
                  <a:lnTo>
                    <a:pt x="3314" y="4772"/>
                  </a:lnTo>
                  <a:cubicBezTo>
                    <a:pt x="3739" y="4772"/>
                    <a:pt x="4074" y="4438"/>
                    <a:pt x="4104" y="3982"/>
                  </a:cubicBezTo>
                  <a:lnTo>
                    <a:pt x="4104" y="790"/>
                  </a:lnTo>
                  <a:cubicBezTo>
                    <a:pt x="4104" y="334"/>
                    <a:pt x="3739" y="0"/>
                    <a:pt x="3314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8"/>
            <p:cNvSpPr/>
            <p:nvPr/>
          </p:nvSpPr>
          <p:spPr>
            <a:xfrm>
              <a:off x="3251800" y="1824470"/>
              <a:ext cx="714094" cy="856086"/>
            </a:xfrm>
            <a:custGeom>
              <a:rect b="b" l="l" r="r" t="t"/>
              <a:pathLst>
                <a:path extrusionOk="0" h="14904" w="12432">
                  <a:moveTo>
                    <a:pt x="6311" y="1"/>
                  </a:moveTo>
                  <a:cubicBezTo>
                    <a:pt x="6204" y="1"/>
                    <a:pt x="6096" y="4"/>
                    <a:pt x="5988" y="9"/>
                  </a:cubicBezTo>
                  <a:cubicBezTo>
                    <a:pt x="3009" y="161"/>
                    <a:pt x="517" y="2502"/>
                    <a:pt x="213" y="5481"/>
                  </a:cubicBezTo>
                  <a:cubicBezTo>
                    <a:pt x="0" y="7517"/>
                    <a:pt x="790" y="9371"/>
                    <a:pt x="2128" y="10617"/>
                  </a:cubicBezTo>
                  <a:cubicBezTo>
                    <a:pt x="3009" y="11408"/>
                    <a:pt x="3465" y="12563"/>
                    <a:pt x="3465" y="13748"/>
                  </a:cubicBezTo>
                  <a:cubicBezTo>
                    <a:pt x="3465" y="14386"/>
                    <a:pt x="4012" y="14903"/>
                    <a:pt x="4651" y="14903"/>
                  </a:cubicBezTo>
                  <a:lnTo>
                    <a:pt x="7964" y="14903"/>
                  </a:lnTo>
                  <a:cubicBezTo>
                    <a:pt x="8602" y="14903"/>
                    <a:pt x="9119" y="14386"/>
                    <a:pt x="9119" y="13748"/>
                  </a:cubicBezTo>
                  <a:lnTo>
                    <a:pt x="9119" y="13566"/>
                  </a:lnTo>
                  <a:cubicBezTo>
                    <a:pt x="9119" y="12441"/>
                    <a:pt x="9636" y="11377"/>
                    <a:pt x="10487" y="10617"/>
                  </a:cubicBezTo>
                  <a:cubicBezTo>
                    <a:pt x="11672" y="9493"/>
                    <a:pt x="12432" y="7912"/>
                    <a:pt x="12432" y="6119"/>
                  </a:cubicBezTo>
                  <a:cubicBezTo>
                    <a:pt x="12432" y="2760"/>
                    <a:pt x="9690" y="1"/>
                    <a:pt x="6311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8"/>
            <p:cNvSpPr/>
            <p:nvPr/>
          </p:nvSpPr>
          <p:spPr>
            <a:xfrm>
              <a:off x="3655083" y="1884321"/>
              <a:ext cx="57670" cy="54223"/>
            </a:xfrm>
            <a:custGeom>
              <a:rect b="b" l="l" r="r" t="t"/>
              <a:pathLst>
                <a:path extrusionOk="0" h="944" w="1004">
                  <a:moveTo>
                    <a:pt x="92" y="1"/>
                  </a:moveTo>
                  <a:lnTo>
                    <a:pt x="1" y="761"/>
                  </a:lnTo>
                  <a:cubicBezTo>
                    <a:pt x="244" y="791"/>
                    <a:pt x="517" y="852"/>
                    <a:pt x="760" y="943"/>
                  </a:cubicBezTo>
                  <a:lnTo>
                    <a:pt x="1004" y="214"/>
                  </a:lnTo>
                  <a:cubicBezTo>
                    <a:pt x="700" y="122"/>
                    <a:pt x="396" y="31"/>
                    <a:pt x="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8"/>
            <p:cNvSpPr/>
            <p:nvPr/>
          </p:nvSpPr>
          <p:spPr>
            <a:xfrm>
              <a:off x="3749341" y="1924471"/>
              <a:ext cx="146759" cy="178179"/>
            </a:xfrm>
            <a:custGeom>
              <a:rect b="b" l="l" r="r" t="t"/>
              <a:pathLst>
                <a:path extrusionOk="0" h="3102" w="2555">
                  <a:moveTo>
                    <a:pt x="396" y="1"/>
                  </a:moveTo>
                  <a:lnTo>
                    <a:pt x="1" y="639"/>
                  </a:lnTo>
                  <a:cubicBezTo>
                    <a:pt x="913" y="1217"/>
                    <a:pt x="1551" y="2098"/>
                    <a:pt x="1825" y="3101"/>
                  </a:cubicBezTo>
                  <a:lnTo>
                    <a:pt x="2554" y="2919"/>
                  </a:lnTo>
                  <a:cubicBezTo>
                    <a:pt x="2220" y="1703"/>
                    <a:pt x="1460" y="670"/>
                    <a:pt x="3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8"/>
            <p:cNvSpPr/>
            <p:nvPr/>
          </p:nvSpPr>
          <p:spPr>
            <a:xfrm>
              <a:off x="3606202" y="2285875"/>
              <a:ext cx="15796" cy="227060"/>
            </a:xfrm>
            <a:custGeom>
              <a:rect b="b" l="l" r="r" t="t"/>
              <a:pathLst>
                <a:path extrusionOk="0" h="3953" w="275">
                  <a:moveTo>
                    <a:pt x="0" y="1"/>
                  </a:moveTo>
                  <a:lnTo>
                    <a:pt x="0" y="3952"/>
                  </a:lnTo>
                  <a:lnTo>
                    <a:pt x="274" y="3952"/>
                  </a:lnTo>
                  <a:lnTo>
                    <a:pt x="27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8"/>
            <p:cNvSpPr/>
            <p:nvPr/>
          </p:nvSpPr>
          <p:spPr>
            <a:xfrm>
              <a:off x="3436870" y="2270195"/>
              <a:ext cx="352682" cy="263650"/>
            </a:xfrm>
            <a:custGeom>
              <a:rect b="b" l="l" r="r" t="t"/>
              <a:pathLst>
                <a:path extrusionOk="0" h="4590" w="6140">
                  <a:moveTo>
                    <a:pt x="3070" y="0"/>
                  </a:moveTo>
                  <a:lnTo>
                    <a:pt x="2948" y="213"/>
                  </a:lnTo>
                  <a:cubicBezTo>
                    <a:pt x="2416" y="1198"/>
                    <a:pt x="1697" y="1670"/>
                    <a:pt x="771" y="1670"/>
                  </a:cubicBezTo>
                  <a:cubicBezTo>
                    <a:pt x="640" y="1670"/>
                    <a:pt x="505" y="1660"/>
                    <a:pt x="365" y="1642"/>
                  </a:cubicBezTo>
                  <a:lnTo>
                    <a:pt x="0" y="1581"/>
                  </a:lnTo>
                  <a:lnTo>
                    <a:pt x="2310" y="4590"/>
                  </a:lnTo>
                  <a:lnTo>
                    <a:pt x="2523" y="4408"/>
                  </a:lnTo>
                  <a:lnTo>
                    <a:pt x="638" y="1946"/>
                  </a:lnTo>
                  <a:lnTo>
                    <a:pt x="638" y="1946"/>
                  </a:lnTo>
                  <a:cubicBezTo>
                    <a:pt x="670" y="1946"/>
                    <a:pt x="701" y="1947"/>
                    <a:pt x="732" y="1947"/>
                  </a:cubicBezTo>
                  <a:cubicBezTo>
                    <a:pt x="1693" y="1947"/>
                    <a:pt x="2481" y="1491"/>
                    <a:pt x="3070" y="578"/>
                  </a:cubicBezTo>
                  <a:cubicBezTo>
                    <a:pt x="3648" y="1490"/>
                    <a:pt x="4468" y="1946"/>
                    <a:pt x="5502" y="1946"/>
                  </a:cubicBezTo>
                  <a:lnTo>
                    <a:pt x="5532" y="1946"/>
                  </a:lnTo>
                  <a:lnTo>
                    <a:pt x="3617" y="4408"/>
                  </a:lnTo>
                  <a:lnTo>
                    <a:pt x="3860" y="4590"/>
                  </a:lnTo>
                  <a:lnTo>
                    <a:pt x="6140" y="1611"/>
                  </a:lnTo>
                  <a:lnTo>
                    <a:pt x="5806" y="1642"/>
                  </a:lnTo>
                  <a:cubicBezTo>
                    <a:pt x="5707" y="1649"/>
                    <a:pt x="5611" y="1653"/>
                    <a:pt x="5518" y="1653"/>
                  </a:cubicBezTo>
                  <a:cubicBezTo>
                    <a:pt x="4481" y="1653"/>
                    <a:pt x="3721" y="1189"/>
                    <a:pt x="3192" y="213"/>
                  </a:cubicBezTo>
                  <a:lnTo>
                    <a:pt x="307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8"/>
            <p:cNvSpPr/>
            <p:nvPr/>
          </p:nvSpPr>
          <p:spPr>
            <a:xfrm>
              <a:off x="3536355" y="2498916"/>
              <a:ext cx="155433" cy="181625"/>
            </a:xfrm>
            <a:custGeom>
              <a:rect b="b" l="l" r="r" t="t"/>
              <a:pathLst>
                <a:path extrusionOk="0" h="3162" w="2706">
                  <a:moveTo>
                    <a:pt x="1338" y="0"/>
                  </a:moveTo>
                  <a:cubicBezTo>
                    <a:pt x="609" y="0"/>
                    <a:pt x="1" y="608"/>
                    <a:pt x="1" y="1368"/>
                  </a:cubicBezTo>
                  <a:lnTo>
                    <a:pt x="1" y="3161"/>
                  </a:lnTo>
                  <a:lnTo>
                    <a:pt x="2706" y="3161"/>
                  </a:lnTo>
                  <a:lnTo>
                    <a:pt x="2706" y="1368"/>
                  </a:lnTo>
                  <a:cubicBezTo>
                    <a:pt x="2706" y="608"/>
                    <a:pt x="2098" y="0"/>
                    <a:pt x="133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8"/>
            <p:cNvSpPr/>
            <p:nvPr/>
          </p:nvSpPr>
          <p:spPr>
            <a:xfrm>
              <a:off x="3564271" y="2535562"/>
              <a:ext cx="99601" cy="176398"/>
            </a:xfrm>
            <a:custGeom>
              <a:rect b="b" l="l" r="r" t="t"/>
              <a:pathLst>
                <a:path extrusionOk="0" h="3071" w="1734">
                  <a:moveTo>
                    <a:pt x="882" y="274"/>
                  </a:moveTo>
                  <a:cubicBezTo>
                    <a:pt x="1186" y="274"/>
                    <a:pt x="1460" y="547"/>
                    <a:pt x="1460" y="882"/>
                  </a:cubicBezTo>
                  <a:lnTo>
                    <a:pt x="1460" y="2797"/>
                  </a:lnTo>
                  <a:lnTo>
                    <a:pt x="275" y="2797"/>
                  </a:lnTo>
                  <a:lnTo>
                    <a:pt x="275" y="882"/>
                  </a:lnTo>
                  <a:cubicBezTo>
                    <a:pt x="275" y="547"/>
                    <a:pt x="548" y="274"/>
                    <a:pt x="882" y="274"/>
                  </a:cubicBezTo>
                  <a:close/>
                  <a:moveTo>
                    <a:pt x="852" y="0"/>
                  </a:moveTo>
                  <a:cubicBezTo>
                    <a:pt x="396" y="0"/>
                    <a:pt x="1" y="395"/>
                    <a:pt x="1" y="882"/>
                  </a:cubicBezTo>
                  <a:lnTo>
                    <a:pt x="1" y="3070"/>
                  </a:lnTo>
                  <a:lnTo>
                    <a:pt x="1734" y="3070"/>
                  </a:lnTo>
                  <a:lnTo>
                    <a:pt x="1734" y="882"/>
                  </a:lnTo>
                  <a:cubicBezTo>
                    <a:pt x="1734" y="395"/>
                    <a:pt x="1338" y="0"/>
                    <a:pt x="8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74" name="Google Shape;474;p8"/>
          <p:cNvGrpSpPr/>
          <p:nvPr/>
        </p:nvGrpSpPr>
        <p:grpSpPr>
          <a:xfrm>
            <a:off x="785668" y="2982845"/>
            <a:ext cx="887125" cy="798037"/>
            <a:chOff x="6843802" y="2410602"/>
            <a:chExt cx="606177" cy="572387"/>
          </a:xfrm>
        </p:grpSpPr>
        <p:sp>
          <p:nvSpPr>
            <p:cNvPr id="475" name="Google Shape;475;p8"/>
            <p:cNvSpPr/>
            <p:nvPr/>
          </p:nvSpPr>
          <p:spPr>
            <a:xfrm rot="-882117">
              <a:off x="6893749" y="2467334"/>
              <a:ext cx="506283" cy="458923"/>
            </a:xfrm>
            <a:custGeom>
              <a:rect b="b" l="l" r="r" t="t"/>
              <a:pathLst>
                <a:path extrusionOk="0" h="15320" w="16901">
                  <a:moveTo>
                    <a:pt x="2615" y="0"/>
                  </a:moveTo>
                  <a:cubicBezTo>
                    <a:pt x="1186" y="0"/>
                    <a:pt x="0" y="1186"/>
                    <a:pt x="0" y="2645"/>
                  </a:cubicBezTo>
                  <a:lnTo>
                    <a:pt x="0" y="10152"/>
                  </a:lnTo>
                  <a:cubicBezTo>
                    <a:pt x="0" y="11611"/>
                    <a:pt x="1186" y="12797"/>
                    <a:pt x="2615" y="12797"/>
                  </a:cubicBezTo>
                  <a:lnTo>
                    <a:pt x="2645" y="15320"/>
                  </a:lnTo>
                  <a:lnTo>
                    <a:pt x="5198" y="12797"/>
                  </a:lnTo>
                  <a:lnTo>
                    <a:pt x="14256" y="12797"/>
                  </a:lnTo>
                  <a:cubicBezTo>
                    <a:pt x="15715" y="12797"/>
                    <a:pt x="16900" y="11611"/>
                    <a:pt x="16900" y="10183"/>
                  </a:cubicBezTo>
                  <a:lnTo>
                    <a:pt x="16900" y="2645"/>
                  </a:lnTo>
                  <a:cubicBezTo>
                    <a:pt x="16900" y="1186"/>
                    <a:pt x="15715" y="0"/>
                    <a:pt x="14256" y="0"/>
                  </a:cubicBezTo>
                  <a:close/>
                </a:path>
              </a:pathLst>
            </a:custGeom>
            <a:solidFill>
              <a:srgbClr val="E86C5E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8"/>
            <p:cNvSpPr/>
            <p:nvPr/>
          </p:nvSpPr>
          <p:spPr>
            <a:xfrm rot="-882117">
              <a:off x="7013384" y="2558478"/>
              <a:ext cx="252258" cy="224009"/>
            </a:xfrm>
            <a:custGeom>
              <a:rect b="b" l="l" r="r" t="t"/>
              <a:pathLst>
                <a:path extrusionOk="0" h="7478" w="8421">
                  <a:moveTo>
                    <a:pt x="2280" y="0"/>
                  </a:moveTo>
                  <a:cubicBezTo>
                    <a:pt x="1034" y="0"/>
                    <a:pt x="0" y="1003"/>
                    <a:pt x="0" y="2280"/>
                  </a:cubicBezTo>
                  <a:cubicBezTo>
                    <a:pt x="122" y="4681"/>
                    <a:pt x="4225" y="7478"/>
                    <a:pt x="4225" y="7478"/>
                  </a:cubicBezTo>
                  <a:cubicBezTo>
                    <a:pt x="4225" y="7478"/>
                    <a:pt x="8420" y="4742"/>
                    <a:pt x="8420" y="2280"/>
                  </a:cubicBezTo>
                  <a:cubicBezTo>
                    <a:pt x="8420" y="1003"/>
                    <a:pt x="7387" y="0"/>
                    <a:pt x="6140" y="0"/>
                  </a:cubicBezTo>
                  <a:cubicBezTo>
                    <a:pt x="5320" y="0"/>
                    <a:pt x="4621" y="426"/>
                    <a:pt x="4225" y="1064"/>
                  </a:cubicBezTo>
                  <a:cubicBezTo>
                    <a:pt x="3800" y="426"/>
                    <a:pt x="3101" y="0"/>
                    <a:pt x="22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77" name="Google Shape;477;p8"/>
          <p:cNvSpPr/>
          <p:nvPr/>
        </p:nvSpPr>
        <p:spPr>
          <a:xfrm>
            <a:off x="890877" y="280220"/>
            <a:ext cx="1099892" cy="1110074"/>
          </a:xfrm>
          <a:custGeom>
            <a:rect b="b" l="l" r="r" t="t"/>
            <a:pathLst>
              <a:path extrusionOk="0" h="16384" w="16385">
                <a:moveTo>
                  <a:pt x="8208" y="3587"/>
                </a:moveTo>
                <a:cubicBezTo>
                  <a:pt x="10761" y="3587"/>
                  <a:pt x="12828" y="5654"/>
                  <a:pt x="12828" y="8207"/>
                </a:cubicBezTo>
                <a:cubicBezTo>
                  <a:pt x="12828" y="10760"/>
                  <a:pt x="10761" y="12827"/>
                  <a:pt x="8208" y="12827"/>
                </a:cubicBezTo>
                <a:cubicBezTo>
                  <a:pt x="5624" y="12827"/>
                  <a:pt x="3557" y="10760"/>
                  <a:pt x="3557" y="8207"/>
                </a:cubicBezTo>
                <a:cubicBezTo>
                  <a:pt x="3557" y="5654"/>
                  <a:pt x="5624" y="3587"/>
                  <a:pt x="8208" y="3587"/>
                </a:cubicBezTo>
                <a:close/>
                <a:moveTo>
                  <a:pt x="7478" y="0"/>
                </a:moveTo>
                <a:lnTo>
                  <a:pt x="7265" y="1581"/>
                </a:lnTo>
                <a:cubicBezTo>
                  <a:pt x="6658" y="1672"/>
                  <a:pt x="6050" y="1824"/>
                  <a:pt x="5533" y="2067"/>
                </a:cubicBezTo>
                <a:lnTo>
                  <a:pt x="4530" y="851"/>
                </a:lnTo>
                <a:lnTo>
                  <a:pt x="3284" y="1611"/>
                </a:lnTo>
                <a:lnTo>
                  <a:pt x="3922" y="3040"/>
                </a:lnTo>
                <a:cubicBezTo>
                  <a:pt x="3557" y="3313"/>
                  <a:pt x="3253" y="3617"/>
                  <a:pt x="2980" y="3982"/>
                </a:cubicBezTo>
                <a:lnTo>
                  <a:pt x="1551" y="3344"/>
                </a:lnTo>
                <a:lnTo>
                  <a:pt x="791" y="4590"/>
                </a:lnTo>
                <a:lnTo>
                  <a:pt x="2007" y="5593"/>
                </a:lnTo>
                <a:cubicBezTo>
                  <a:pt x="1794" y="6110"/>
                  <a:pt x="1642" y="6657"/>
                  <a:pt x="1551" y="7265"/>
                </a:cubicBezTo>
                <a:lnTo>
                  <a:pt x="1" y="7477"/>
                </a:lnTo>
                <a:lnTo>
                  <a:pt x="1" y="8936"/>
                </a:lnTo>
                <a:lnTo>
                  <a:pt x="1551" y="9149"/>
                </a:lnTo>
                <a:cubicBezTo>
                  <a:pt x="1642" y="9757"/>
                  <a:pt x="1825" y="10335"/>
                  <a:pt x="2037" y="10882"/>
                </a:cubicBezTo>
                <a:lnTo>
                  <a:pt x="822" y="11885"/>
                </a:lnTo>
                <a:lnTo>
                  <a:pt x="1612" y="13131"/>
                </a:lnTo>
                <a:lnTo>
                  <a:pt x="3040" y="12493"/>
                </a:lnTo>
                <a:cubicBezTo>
                  <a:pt x="3314" y="12827"/>
                  <a:pt x="3618" y="13131"/>
                  <a:pt x="3952" y="13405"/>
                </a:cubicBezTo>
                <a:lnTo>
                  <a:pt x="3344" y="14833"/>
                </a:lnTo>
                <a:lnTo>
                  <a:pt x="4591" y="15593"/>
                </a:lnTo>
                <a:lnTo>
                  <a:pt x="5563" y="14377"/>
                </a:lnTo>
                <a:cubicBezTo>
                  <a:pt x="6110" y="14590"/>
                  <a:pt x="6658" y="14742"/>
                  <a:pt x="7265" y="14833"/>
                </a:cubicBezTo>
                <a:lnTo>
                  <a:pt x="7448" y="16383"/>
                </a:lnTo>
                <a:lnTo>
                  <a:pt x="8937" y="16383"/>
                </a:lnTo>
                <a:lnTo>
                  <a:pt x="9150" y="14833"/>
                </a:lnTo>
                <a:cubicBezTo>
                  <a:pt x="9758" y="14742"/>
                  <a:pt x="10335" y="14590"/>
                  <a:pt x="10883" y="14347"/>
                </a:cubicBezTo>
                <a:lnTo>
                  <a:pt x="11855" y="15563"/>
                </a:lnTo>
                <a:lnTo>
                  <a:pt x="13101" y="14803"/>
                </a:lnTo>
                <a:lnTo>
                  <a:pt x="12494" y="13374"/>
                </a:lnTo>
                <a:cubicBezTo>
                  <a:pt x="12828" y="13101"/>
                  <a:pt x="13132" y="12766"/>
                  <a:pt x="13405" y="12432"/>
                </a:cubicBezTo>
                <a:lnTo>
                  <a:pt x="14834" y="13070"/>
                </a:lnTo>
                <a:lnTo>
                  <a:pt x="15594" y="11794"/>
                </a:lnTo>
                <a:lnTo>
                  <a:pt x="14378" y="10821"/>
                </a:lnTo>
                <a:cubicBezTo>
                  <a:pt x="14591" y="10304"/>
                  <a:pt x="14743" y="9727"/>
                  <a:pt x="14834" y="9149"/>
                </a:cubicBezTo>
                <a:lnTo>
                  <a:pt x="16384" y="8936"/>
                </a:lnTo>
                <a:lnTo>
                  <a:pt x="16384" y="7477"/>
                </a:lnTo>
                <a:lnTo>
                  <a:pt x="14834" y="7265"/>
                </a:lnTo>
                <a:cubicBezTo>
                  <a:pt x="14743" y="6657"/>
                  <a:pt x="14591" y="6079"/>
                  <a:pt x="14348" y="5532"/>
                </a:cubicBezTo>
                <a:lnTo>
                  <a:pt x="15563" y="4529"/>
                </a:lnTo>
                <a:lnTo>
                  <a:pt x="14804" y="3283"/>
                </a:lnTo>
                <a:lnTo>
                  <a:pt x="13345" y="3921"/>
                </a:lnTo>
                <a:cubicBezTo>
                  <a:pt x="13071" y="3587"/>
                  <a:pt x="12767" y="3283"/>
                  <a:pt x="12433" y="3009"/>
                </a:cubicBezTo>
                <a:lnTo>
                  <a:pt x="13041" y="1550"/>
                </a:lnTo>
                <a:lnTo>
                  <a:pt x="11794" y="790"/>
                </a:lnTo>
                <a:lnTo>
                  <a:pt x="10822" y="2037"/>
                </a:lnTo>
                <a:cubicBezTo>
                  <a:pt x="10275" y="1793"/>
                  <a:pt x="9728" y="1641"/>
                  <a:pt x="9150" y="1581"/>
                </a:cubicBezTo>
                <a:lnTo>
                  <a:pt x="8937" y="0"/>
                </a:lnTo>
                <a:close/>
              </a:path>
            </a:pathLst>
          </a:cu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p8"/>
          <p:cNvSpPr txBox="1"/>
          <p:nvPr/>
        </p:nvSpPr>
        <p:spPr>
          <a:xfrm>
            <a:off x="8737601" y="4775201"/>
            <a:ext cx="45719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9"/>
          <p:cNvSpPr txBox="1"/>
          <p:nvPr>
            <p:ph type="title"/>
          </p:nvPr>
        </p:nvSpPr>
        <p:spPr>
          <a:xfrm>
            <a:off x="2386161" y="908651"/>
            <a:ext cx="4616423" cy="63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2800"/>
              <a:t>Purchase</a:t>
            </a:r>
            <a:br>
              <a:rPr lang="en-US" sz="3600"/>
            </a:br>
            <a:endParaRPr/>
          </a:p>
        </p:txBody>
      </p:sp>
      <p:sp>
        <p:nvSpPr>
          <p:cNvPr id="484" name="Google Shape;484;p9"/>
          <p:cNvSpPr txBox="1"/>
          <p:nvPr>
            <p:ph idx="1" type="body"/>
          </p:nvPr>
        </p:nvSpPr>
        <p:spPr>
          <a:xfrm>
            <a:off x="1988017" y="1973250"/>
            <a:ext cx="6251600" cy="157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The buying stage is the selection of the most </a:t>
            </a:r>
            <a:r>
              <a:rPr lang="en-US" sz="2000"/>
              <a:t>attractive</a:t>
            </a:r>
            <a:r>
              <a:rPr lang="en-US"/>
              <a:t> brand that meets the consumer's need and that provides him with a degree of benefits and satisfaction.</a:t>
            </a:r>
            <a:endParaRPr/>
          </a:p>
        </p:txBody>
      </p:sp>
      <p:sp>
        <p:nvSpPr>
          <p:cNvPr id="485" name="Google Shape;485;p9"/>
          <p:cNvSpPr/>
          <p:nvPr/>
        </p:nvSpPr>
        <p:spPr>
          <a:xfrm rot="-5002245">
            <a:off x="8144146" y="584959"/>
            <a:ext cx="573271" cy="525482"/>
          </a:xfrm>
          <a:custGeom>
            <a:rect b="b" l="l" r="r" t="t"/>
            <a:pathLst>
              <a:path extrusionOk="0" h="5573" w="6080">
                <a:moveTo>
                  <a:pt x="3040" y="0"/>
                </a:moveTo>
                <a:cubicBezTo>
                  <a:pt x="2888" y="0"/>
                  <a:pt x="2736" y="91"/>
                  <a:pt x="2675" y="274"/>
                </a:cubicBezTo>
                <a:lnTo>
                  <a:pt x="2250" y="1581"/>
                </a:lnTo>
                <a:cubicBezTo>
                  <a:pt x="2220" y="1733"/>
                  <a:pt x="2068" y="1824"/>
                  <a:pt x="1885" y="1824"/>
                </a:cubicBezTo>
                <a:lnTo>
                  <a:pt x="517" y="1824"/>
                </a:lnTo>
                <a:cubicBezTo>
                  <a:pt x="153" y="1824"/>
                  <a:pt x="1" y="2310"/>
                  <a:pt x="305" y="2523"/>
                </a:cubicBezTo>
                <a:lnTo>
                  <a:pt x="1399" y="3344"/>
                </a:lnTo>
                <a:cubicBezTo>
                  <a:pt x="1551" y="3435"/>
                  <a:pt x="1581" y="3617"/>
                  <a:pt x="1551" y="3769"/>
                </a:cubicBezTo>
                <a:lnTo>
                  <a:pt x="1125" y="5046"/>
                </a:lnTo>
                <a:cubicBezTo>
                  <a:pt x="1032" y="5327"/>
                  <a:pt x="1263" y="5572"/>
                  <a:pt x="1513" y="5572"/>
                </a:cubicBezTo>
                <a:cubicBezTo>
                  <a:pt x="1588" y="5572"/>
                  <a:pt x="1664" y="5551"/>
                  <a:pt x="1733" y="5502"/>
                </a:cubicBezTo>
                <a:lnTo>
                  <a:pt x="2827" y="4681"/>
                </a:lnTo>
                <a:cubicBezTo>
                  <a:pt x="2888" y="4636"/>
                  <a:pt x="2964" y="4613"/>
                  <a:pt x="3044" y="4613"/>
                </a:cubicBezTo>
                <a:cubicBezTo>
                  <a:pt x="3124" y="4613"/>
                  <a:pt x="3207" y="4636"/>
                  <a:pt x="3283" y="4681"/>
                </a:cubicBezTo>
                <a:lnTo>
                  <a:pt x="4378" y="5502"/>
                </a:lnTo>
                <a:cubicBezTo>
                  <a:pt x="4447" y="5551"/>
                  <a:pt x="4522" y="5572"/>
                  <a:pt x="4594" y="5572"/>
                </a:cubicBezTo>
                <a:cubicBezTo>
                  <a:pt x="4835" y="5572"/>
                  <a:pt x="5049" y="5327"/>
                  <a:pt x="4955" y="5046"/>
                </a:cubicBezTo>
                <a:lnTo>
                  <a:pt x="4560" y="3769"/>
                </a:lnTo>
                <a:cubicBezTo>
                  <a:pt x="4499" y="3617"/>
                  <a:pt x="4560" y="3435"/>
                  <a:pt x="4682" y="3344"/>
                </a:cubicBezTo>
                <a:lnTo>
                  <a:pt x="5776" y="2523"/>
                </a:lnTo>
                <a:cubicBezTo>
                  <a:pt x="6080" y="2310"/>
                  <a:pt x="5928" y="1824"/>
                  <a:pt x="5563" y="1824"/>
                </a:cubicBezTo>
                <a:lnTo>
                  <a:pt x="4195" y="1824"/>
                </a:lnTo>
                <a:cubicBezTo>
                  <a:pt x="4043" y="1824"/>
                  <a:pt x="3891" y="1733"/>
                  <a:pt x="3830" y="1581"/>
                </a:cubicBezTo>
                <a:lnTo>
                  <a:pt x="3405" y="274"/>
                </a:lnTo>
                <a:cubicBezTo>
                  <a:pt x="3344" y="91"/>
                  <a:pt x="3192" y="0"/>
                  <a:pt x="3040" y="0"/>
                </a:cubicBezTo>
                <a:close/>
              </a:path>
            </a:pathLst>
          </a:custGeom>
          <a:solidFill>
            <a:srgbClr val="F8BC7D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p9"/>
          <p:cNvSpPr/>
          <p:nvPr/>
        </p:nvSpPr>
        <p:spPr>
          <a:xfrm rot="-4424769">
            <a:off x="7656735" y="263621"/>
            <a:ext cx="444443" cy="407382"/>
          </a:xfrm>
          <a:custGeom>
            <a:rect b="b" l="l" r="r" t="t"/>
            <a:pathLst>
              <a:path extrusionOk="0" h="5573" w="6080">
                <a:moveTo>
                  <a:pt x="3040" y="0"/>
                </a:moveTo>
                <a:cubicBezTo>
                  <a:pt x="2888" y="0"/>
                  <a:pt x="2736" y="91"/>
                  <a:pt x="2675" y="274"/>
                </a:cubicBezTo>
                <a:lnTo>
                  <a:pt x="2250" y="1581"/>
                </a:lnTo>
                <a:cubicBezTo>
                  <a:pt x="2220" y="1733"/>
                  <a:pt x="2068" y="1824"/>
                  <a:pt x="1885" y="1824"/>
                </a:cubicBezTo>
                <a:lnTo>
                  <a:pt x="517" y="1824"/>
                </a:lnTo>
                <a:cubicBezTo>
                  <a:pt x="153" y="1824"/>
                  <a:pt x="1" y="2310"/>
                  <a:pt x="305" y="2523"/>
                </a:cubicBezTo>
                <a:lnTo>
                  <a:pt x="1399" y="3344"/>
                </a:lnTo>
                <a:cubicBezTo>
                  <a:pt x="1551" y="3435"/>
                  <a:pt x="1581" y="3617"/>
                  <a:pt x="1551" y="3769"/>
                </a:cubicBezTo>
                <a:lnTo>
                  <a:pt x="1125" y="5046"/>
                </a:lnTo>
                <a:cubicBezTo>
                  <a:pt x="1032" y="5327"/>
                  <a:pt x="1263" y="5572"/>
                  <a:pt x="1513" y="5572"/>
                </a:cubicBezTo>
                <a:cubicBezTo>
                  <a:pt x="1588" y="5572"/>
                  <a:pt x="1664" y="5551"/>
                  <a:pt x="1733" y="5502"/>
                </a:cubicBezTo>
                <a:lnTo>
                  <a:pt x="2827" y="4681"/>
                </a:lnTo>
                <a:cubicBezTo>
                  <a:pt x="2888" y="4636"/>
                  <a:pt x="2964" y="4613"/>
                  <a:pt x="3044" y="4613"/>
                </a:cubicBezTo>
                <a:cubicBezTo>
                  <a:pt x="3124" y="4613"/>
                  <a:pt x="3207" y="4636"/>
                  <a:pt x="3283" y="4681"/>
                </a:cubicBezTo>
                <a:lnTo>
                  <a:pt x="4378" y="5502"/>
                </a:lnTo>
                <a:cubicBezTo>
                  <a:pt x="4447" y="5551"/>
                  <a:pt x="4522" y="5572"/>
                  <a:pt x="4594" y="5572"/>
                </a:cubicBezTo>
                <a:cubicBezTo>
                  <a:pt x="4835" y="5572"/>
                  <a:pt x="5049" y="5327"/>
                  <a:pt x="4955" y="5046"/>
                </a:cubicBezTo>
                <a:lnTo>
                  <a:pt x="4560" y="3769"/>
                </a:lnTo>
                <a:cubicBezTo>
                  <a:pt x="4499" y="3617"/>
                  <a:pt x="4560" y="3435"/>
                  <a:pt x="4682" y="3344"/>
                </a:cubicBezTo>
                <a:lnTo>
                  <a:pt x="5776" y="2523"/>
                </a:lnTo>
                <a:cubicBezTo>
                  <a:pt x="6080" y="2310"/>
                  <a:pt x="5928" y="1824"/>
                  <a:pt x="5563" y="1824"/>
                </a:cubicBezTo>
                <a:lnTo>
                  <a:pt x="4195" y="1824"/>
                </a:lnTo>
                <a:cubicBezTo>
                  <a:pt x="4043" y="1824"/>
                  <a:pt x="3891" y="1733"/>
                  <a:pt x="3830" y="1581"/>
                </a:cubicBezTo>
                <a:lnTo>
                  <a:pt x="3405" y="274"/>
                </a:lnTo>
                <a:cubicBezTo>
                  <a:pt x="3344" y="91"/>
                  <a:pt x="3192" y="0"/>
                  <a:pt x="3040" y="0"/>
                </a:cubicBezTo>
                <a:close/>
              </a:path>
            </a:pathLst>
          </a:custGeom>
          <a:solidFill>
            <a:schemeClr val="accent3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p9"/>
          <p:cNvSpPr/>
          <p:nvPr/>
        </p:nvSpPr>
        <p:spPr>
          <a:xfrm rot="-5826945">
            <a:off x="3828823" y="4068651"/>
            <a:ext cx="596544" cy="572406"/>
          </a:xfrm>
          <a:custGeom>
            <a:rect b="b" l="l" r="r" t="t"/>
            <a:pathLst>
              <a:path extrusionOk="0" h="16384" w="16385">
                <a:moveTo>
                  <a:pt x="8208" y="3587"/>
                </a:moveTo>
                <a:cubicBezTo>
                  <a:pt x="10761" y="3587"/>
                  <a:pt x="12828" y="5654"/>
                  <a:pt x="12828" y="8207"/>
                </a:cubicBezTo>
                <a:cubicBezTo>
                  <a:pt x="12828" y="10760"/>
                  <a:pt x="10761" y="12827"/>
                  <a:pt x="8208" y="12827"/>
                </a:cubicBezTo>
                <a:cubicBezTo>
                  <a:pt x="5624" y="12827"/>
                  <a:pt x="3557" y="10760"/>
                  <a:pt x="3557" y="8207"/>
                </a:cubicBezTo>
                <a:cubicBezTo>
                  <a:pt x="3557" y="5654"/>
                  <a:pt x="5624" y="3587"/>
                  <a:pt x="8208" y="3587"/>
                </a:cubicBezTo>
                <a:close/>
                <a:moveTo>
                  <a:pt x="7478" y="0"/>
                </a:moveTo>
                <a:lnTo>
                  <a:pt x="7265" y="1581"/>
                </a:lnTo>
                <a:cubicBezTo>
                  <a:pt x="6658" y="1672"/>
                  <a:pt x="6050" y="1824"/>
                  <a:pt x="5533" y="2067"/>
                </a:cubicBezTo>
                <a:lnTo>
                  <a:pt x="4530" y="851"/>
                </a:lnTo>
                <a:lnTo>
                  <a:pt x="3284" y="1611"/>
                </a:lnTo>
                <a:lnTo>
                  <a:pt x="3922" y="3040"/>
                </a:lnTo>
                <a:cubicBezTo>
                  <a:pt x="3557" y="3313"/>
                  <a:pt x="3253" y="3617"/>
                  <a:pt x="2980" y="3982"/>
                </a:cubicBezTo>
                <a:lnTo>
                  <a:pt x="1551" y="3344"/>
                </a:lnTo>
                <a:lnTo>
                  <a:pt x="791" y="4590"/>
                </a:lnTo>
                <a:lnTo>
                  <a:pt x="2007" y="5593"/>
                </a:lnTo>
                <a:cubicBezTo>
                  <a:pt x="1794" y="6110"/>
                  <a:pt x="1642" y="6657"/>
                  <a:pt x="1551" y="7265"/>
                </a:cubicBezTo>
                <a:lnTo>
                  <a:pt x="1" y="7477"/>
                </a:lnTo>
                <a:lnTo>
                  <a:pt x="1" y="8936"/>
                </a:lnTo>
                <a:lnTo>
                  <a:pt x="1551" y="9149"/>
                </a:lnTo>
                <a:cubicBezTo>
                  <a:pt x="1642" y="9757"/>
                  <a:pt x="1825" y="10335"/>
                  <a:pt x="2037" y="10882"/>
                </a:cubicBezTo>
                <a:lnTo>
                  <a:pt x="822" y="11885"/>
                </a:lnTo>
                <a:lnTo>
                  <a:pt x="1612" y="13131"/>
                </a:lnTo>
                <a:lnTo>
                  <a:pt x="3040" y="12493"/>
                </a:lnTo>
                <a:cubicBezTo>
                  <a:pt x="3314" y="12827"/>
                  <a:pt x="3618" y="13131"/>
                  <a:pt x="3952" y="13405"/>
                </a:cubicBezTo>
                <a:lnTo>
                  <a:pt x="3344" y="14833"/>
                </a:lnTo>
                <a:lnTo>
                  <a:pt x="4591" y="15593"/>
                </a:lnTo>
                <a:lnTo>
                  <a:pt x="5563" y="14377"/>
                </a:lnTo>
                <a:cubicBezTo>
                  <a:pt x="6110" y="14590"/>
                  <a:pt x="6658" y="14742"/>
                  <a:pt x="7265" y="14833"/>
                </a:cubicBezTo>
                <a:lnTo>
                  <a:pt x="7448" y="16383"/>
                </a:lnTo>
                <a:lnTo>
                  <a:pt x="8937" y="16383"/>
                </a:lnTo>
                <a:lnTo>
                  <a:pt x="9150" y="14833"/>
                </a:lnTo>
                <a:cubicBezTo>
                  <a:pt x="9758" y="14742"/>
                  <a:pt x="10335" y="14590"/>
                  <a:pt x="10883" y="14347"/>
                </a:cubicBezTo>
                <a:lnTo>
                  <a:pt x="11855" y="15563"/>
                </a:lnTo>
                <a:lnTo>
                  <a:pt x="13101" y="14803"/>
                </a:lnTo>
                <a:lnTo>
                  <a:pt x="12494" y="13374"/>
                </a:lnTo>
                <a:cubicBezTo>
                  <a:pt x="12828" y="13101"/>
                  <a:pt x="13132" y="12766"/>
                  <a:pt x="13405" y="12432"/>
                </a:cubicBezTo>
                <a:lnTo>
                  <a:pt x="14834" y="13070"/>
                </a:lnTo>
                <a:lnTo>
                  <a:pt x="15594" y="11794"/>
                </a:lnTo>
                <a:lnTo>
                  <a:pt x="14378" y="10821"/>
                </a:lnTo>
                <a:cubicBezTo>
                  <a:pt x="14591" y="10304"/>
                  <a:pt x="14743" y="9727"/>
                  <a:pt x="14834" y="9149"/>
                </a:cubicBezTo>
                <a:lnTo>
                  <a:pt x="16384" y="8936"/>
                </a:lnTo>
                <a:lnTo>
                  <a:pt x="16384" y="7477"/>
                </a:lnTo>
                <a:lnTo>
                  <a:pt x="14834" y="7265"/>
                </a:lnTo>
                <a:cubicBezTo>
                  <a:pt x="14743" y="6657"/>
                  <a:pt x="14591" y="6079"/>
                  <a:pt x="14348" y="5532"/>
                </a:cubicBezTo>
                <a:lnTo>
                  <a:pt x="15563" y="4529"/>
                </a:lnTo>
                <a:lnTo>
                  <a:pt x="14804" y="3283"/>
                </a:lnTo>
                <a:lnTo>
                  <a:pt x="13345" y="3921"/>
                </a:lnTo>
                <a:cubicBezTo>
                  <a:pt x="13071" y="3587"/>
                  <a:pt x="12767" y="3283"/>
                  <a:pt x="12433" y="3009"/>
                </a:cubicBezTo>
                <a:lnTo>
                  <a:pt x="13041" y="1550"/>
                </a:lnTo>
                <a:lnTo>
                  <a:pt x="11794" y="790"/>
                </a:lnTo>
                <a:lnTo>
                  <a:pt x="10822" y="2037"/>
                </a:lnTo>
                <a:cubicBezTo>
                  <a:pt x="10275" y="1793"/>
                  <a:pt x="9728" y="1641"/>
                  <a:pt x="9150" y="1581"/>
                </a:cubicBezTo>
                <a:lnTo>
                  <a:pt x="8937" y="0"/>
                </a:lnTo>
                <a:close/>
              </a:path>
            </a:pathLst>
          </a:custGeom>
          <a:solidFill>
            <a:schemeClr val="accent4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88" name="Google Shape;488;p9"/>
          <p:cNvGrpSpPr/>
          <p:nvPr/>
        </p:nvGrpSpPr>
        <p:grpSpPr>
          <a:xfrm rot="582976">
            <a:off x="951185" y="1238976"/>
            <a:ext cx="1011610" cy="1273250"/>
            <a:chOff x="2215163" y="1348750"/>
            <a:chExt cx="854925" cy="1076025"/>
          </a:xfrm>
        </p:grpSpPr>
        <p:sp>
          <p:nvSpPr>
            <p:cNvPr id="489" name="Google Shape;489;p9"/>
            <p:cNvSpPr/>
            <p:nvPr/>
          </p:nvSpPr>
          <p:spPr>
            <a:xfrm>
              <a:off x="2215163" y="1348750"/>
              <a:ext cx="854925" cy="1076025"/>
            </a:xfrm>
            <a:custGeom>
              <a:rect b="b" l="l" r="r" t="t"/>
              <a:pathLst>
                <a:path extrusionOk="0" h="43041" w="34197">
                  <a:moveTo>
                    <a:pt x="1" y="1"/>
                  </a:moveTo>
                  <a:lnTo>
                    <a:pt x="1" y="36111"/>
                  </a:lnTo>
                  <a:lnTo>
                    <a:pt x="26962" y="36111"/>
                  </a:lnTo>
                  <a:lnTo>
                    <a:pt x="31035" y="43041"/>
                  </a:lnTo>
                  <a:lnTo>
                    <a:pt x="31157" y="36111"/>
                  </a:lnTo>
                  <a:lnTo>
                    <a:pt x="34196" y="36111"/>
                  </a:lnTo>
                  <a:lnTo>
                    <a:pt x="34196" y="1"/>
                  </a:lnTo>
                  <a:close/>
                </a:path>
              </a:pathLst>
            </a:cu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9"/>
            <p:cNvSpPr/>
            <p:nvPr/>
          </p:nvSpPr>
          <p:spPr>
            <a:xfrm>
              <a:off x="2759263" y="1467300"/>
              <a:ext cx="227225" cy="6875"/>
            </a:xfrm>
            <a:custGeom>
              <a:rect b="b" l="l" r="r" t="t"/>
              <a:pathLst>
                <a:path extrusionOk="0" h="275" w="9089">
                  <a:moveTo>
                    <a:pt x="0" y="0"/>
                  </a:moveTo>
                  <a:lnTo>
                    <a:pt x="0" y="274"/>
                  </a:lnTo>
                  <a:lnTo>
                    <a:pt x="9089" y="274"/>
                  </a:lnTo>
                  <a:lnTo>
                    <a:pt x="908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" name="Google Shape;491;p9"/>
            <p:cNvSpPr/>
            <p:nvPr/>
          </p:nvSpPr>
          <p:spPr>
            <a:xfrm>
              <a:off x="2759263" y="1598750"/>
              <a:ext cx="227225" cy="7625"/>
            </a:xfrm>
            <a:custGeom>
              <a:rect b="b" l="l" r="r" t="t"/>
              <a:pathLst>
                <a:path extrusionOk="0" h="305" w="9089">
                  <a:moveTo>
                    <a:pt x="0" y="1"/>
                  </a:moveTo>
                  <a:lnTo>
                    <a:pt x="0" y="305"/>
                  </a:lnTo>
                  <a:lnTo>
                    <a:pt x="9089" y="305"/>
                  </a:lnTo>
                  <a:lnTo>
                    <a:pt x="908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9"/>
            <p:cNvSpPr/>
            <p:nvPr/>
          </p:nvSpPr>
          <p:spPr>
            <a:xfrm>
              <a:off x="2759263" y="1730975"/>
              <a:ext cx="227225" cy="6875"/>
            </a:xfrm>
            <a:custGeom>
              <a:rect b="b" l="l" r="r" t="t"/>
              <a:pathLst>
                <a:path extrusionOk="0" h="275" w="9089">
                  <a:moveTo>
                    <a:pt x="0" y="1"/>
                  </a:moveTo>
                  <a:lnTo>
                    <a:pt x="0" y="274"/>
                  </a:lnTo>
                  <a:lnTo>
                    <a:pt x="9089" y="274"/>
                  </a:lnTo>
                  <a:lnTo>
                    <a:pt x="908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9"/>
            <p:cNvSpPr/>
            <p:nvPr/>
          </p:nvSpPr>
          <p:spPr>
            <a:xfrm>
              <a:off x="2317763" y="1862450"/>
              <a:ext cx="668725" cy="7625"/>
            </a:xfrm>
            <a:custGeom>
              <a:rect b="b" l="l" r="r" t="t"/>
              <a:pathLst>
                <a:path extrusionOk="0" h="305" w="26749">
                  <a:moveTo>
                    <a:pt x="0" y="0"/>
                  </a:moveTo>
                  <a:lnTo>
                    <a:pt x="0" y="304"/>
                  </a:lnTo>
                  <a:lnTo>
                    <a:pt x="26749" y="304"/>
                  </a:lnTo>
                  <a:lnTo>
                    <a:pt x="2674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9"/>
            <p:cNvSpPr/>
            <p:nvPr/>
          </p:nvSpPr>
          <p:spPr>
            <a:xfrm>
              <a:off x="2317763" y="1994675"/>
              <a:ext cx="668725" cy="6850"/>
            </a:xfrm>
            <a:custGeom>
              <a:rect b="b" l="l" r="r" t="t"/>
              <a:pathLst>
                <a:path extrusionOk="0" h="274" w="26749">
                  <a:moveTo>
                    <a:pt x="0" y="0"/>
                  </a:moveTo>
                  <a:lnTo>
                    <a:pt x="0" y="274"/>
                  </a:lnTo>
                  <a:lnTo>
                    <a:pt x="26749" y="274"/>
                  </a:lnTo>
                  <a:lnTo>
                    <a:pt x="2674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9"/>
            <p:cNvSpPr/>
            <p:nvPr/>
          </p:nvSpPr>
          <p:spPr>
            <a:xfrm>
              <a:off x="2317763" y="2126125"/>
              <a:ext cx="668725" cy="7625"/>
            </a:xfrm>
            <a:custGeom>
              <a:rect b="b" l="l" r="r" t="t"/>
              <a:pathLst>
                <a:path extrusionOk="0" h="305" w="26749">
                  <a:moveTo>
                    <a:pt x="0" y="0"/>
                  </a:moveTo>
                  <a:lnTo>
                    <a:pt x="0" y="304"/>
                  </a:lnTo>
                  <a:lnTo>
                    <a:pt x="26749" y="304"/>
                  </a:lnTo>
                  <a:lnTo>
                    <a:pt x="2674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9"/>
            <p:cNvSpPr/>
            <p:nvPr/>
          </p:nvSpPr>
          <p:spPr>
            <a:xfrm>
              <a:off x="2317763" y="1470350"/>
              <a:ext cx="334375" cy="263700"/>
            </a:xfrm>
            <a:custGeom>
              <a:rect b="b" l="l" r="r" t="t"/>
              <a:pathLst>
                <a:path extrusionOk="0" h="10548" w="13375">
                  <a:moveTo>
                    <a:pt x="0" y="0"/>
                  </a:moveTo>
                  <a:lnTo>
                    <a:pt x="0" y="10547"/>
                  </a:lnTo>
                  <a:lnTo>
                    <a:pt x="13375" y="10547"/>
                  </a:lnTo>
                  <a:lnTo>
                    <a:pt x="1337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7" name="Google Shape;497;p9"/>
          <p:cNvSpPr txBox="1"/>
          <p:nvPr/>
        </p:nvSpPr>
        <p:spPr>
          <a:xfrm>
            <a:off x="8724857" y="4759570"/>
            <a:ext cx="148492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areer Technical Subject for Middle School - 6th Grade: Marketing by Slidesgo">
  <a:themeElements>
    <a:clrScheme name="Simple Light">
      <a:dk1>
        <a:srgbClr val="F1D9CD"/>
      </a:dk1>
      <a:lt1>
        <a:srgbClr val="E86C5E"/>
      </a:lt1>
      <a:dk2>
        <a:srgbClr val="FFFFFF"/>
      </a:dk2>
      <a:lt2>
        <a:srgbClr val="80C5A6"/>
      </a:lt2>
      <a:accent1>
        <a:srgbClr val="F8BC7D"/>
      </a:accent1>
      <a:accent2>
        <a:srgbClr val="512944"/>
      </a:accent2>
      <a:accent3>
        <a:srgbClr val="67B1D0"/>
      </a:accent3>
      <a:accent4>
        <a:srgbClr val="499AB7"/>
      </a:accent4>
      <a:accent5>
        <a:srgbClr val="EF9D7F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