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2" d="100"/>
          <a:sy n="32" d="100"/>
        </p:scale>
        <p:origin x="72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Fact information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Attribution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Image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Image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Image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666699290_02_crop_3159x1892.jpg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910457886_1434x1669.jpg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660384004_1290x1720.jpg"/>
          <p:cNvSpPr>
            <a:spLocks noGrp="1"/>
          </p:cNvSpPr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8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Agenda Subtitle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mohamed_3189@limu.edu.ly" TargetMode="Externa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ypes of literature relevant to a research"/>
          <p:cNvSpPr txBox="1">
            <a:spLocks noGrp="1"/>
          </p:cNvSpPr>
          <p:nvPr>
            <p:ph type="ctrTitle"/>
          </p:nvPr>
        </p:nvSpPr>
        <p:spPr>
          <a:xfrm>
            <a:off x="993225" y="3499165"/>
            <a:ext cx="21971004" cy="4648201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/>
              <a:t>Types of Literature Relevant to a Research</a:t>
            </a:r>
            <a:endParaRPr dirty="0"/>
          </a:p>
        </p:txBody>
      </p:sp>
      <p:pic>
        <p:nvPicPr>
          <p:cNvPr id="152" name="Screen Shot 2021-10-26 at 8.05.54 PM.png" descr="Screen Shot 2021-10-26 at 8.05.54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40020" y="-9738"/>
            <a:ext cx="3737734" cy="39841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Screen Shot 2021-10-26 at 9.55.32 PM.png" descr="Screen Shot 2021-10-26 at 9.55.32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432450" y="926417"/>
            <a:ext cx="10988302" cy="21118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Screenshot_20211108-120509_Facebook.jpg" descr="Screenshot_20211108-120509_Facebook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9774582" y="561471"/>
            <a:ext cx="2873688" cy="2841759"/>
          </a:xfrm>
          <a:prstGeom prst="rect">
            <a:avLst/>
          </a:prstGeom>
          <a:ln w="12700">
            <a:miter lim="400000"/>
          </a:ln>
        </p:spPr>
      </p:pic>
      <p:sp>
        <p:nvSpPr>
          <p:cNvPr id="155" name="Mohamed fadel"/>
          <p:cNvSpPr txBox="1"/>
          <p:nvPr/>
        </p:nvSpPr>
        <p:spPr>
          <a:xfrm>
            <a:off x="1206499" y="11338533"/>
            <a:ext cx="21971002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 lnSpcReduction="10000"/>
          </a:bodyPr>
          <a:lstStyle>
            <a:lvl1pPr algn="l" defTabSz="825500">
              <a:defRPr sz="3600" b="1">
                <a:solidFill>
                  <a:srgbClr val="000000"/>
                </a:solidFill>
              </a:defRPr>
            </a:lvl1pPr>
          </a:lstStyle>
          <a:p>
            <a:r>
              <a:t>Mohamed fadel </a:t>
            </a:r>
          </a:p>
        </p:txBody>
      </p:sp>
      <p:sp>
        <p:nvSpPr>
          <p:cNvPr id="156" name="Email: mohamed_3189@limu.edu.ly"/>
          <p:cNvSpPr txBox="1"/>
          <p:nvPr/>
        </p:nvSpPr>
        <p:spPr>
          <a:xfrm>
            <a:off x="857083" y="12055783"/>
            <a:ext cx="8305227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600" b="1">
                <a:solidFill>
                  <a:srgbClr val="000000"/>
                </a:solidFill>
              </a:defRPr>
            </a:lvl1pPr>
          </a:lstStyle>
          <a:p>
            <a:r>
              <a:t>Email: mohamed_3189@limu.edu.ly</a:t>
            </a:r>
          </a:p>
        </p:txBody>
      </p:sp>
      <p:sp>
        <p:nvSpPr>
          <p:cNvPr id="157" name="28\3\2022"/>
          <p:cNvSpPr txBox="1"/>
          <p:nvPr/>
        </p:nvSpPr>
        <p:spPr>
          <a:xfrm>
            <a:off x="19720718" y="12783193"/>
            <a:ext cx="2981416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600" b="1">
                <a:solidFill>
                  <a:srgbClr val="000000"/>
                </a:solidFill>
              </a:defRPr>
            </a:lvl1pPr>
          </a:lstStyle>
          <a:p>
            <a:r>
              <a:t>28\3\2022</a:t>
            </a:r>
          </a:p>
        </p:txBody>
      </p:sp>
      <p:sp>
        <p:nvSpPr>
          <p:cNvPr id="158" name="3189 :  mohamed_3189@limu.edu.ly."/>
          <p:cNvSpPr txBox="1"/>
          <p:nvPr/>
        </p:nvSpPr>
        <p:spPr>
          <a:xfrm>
            <a:off x="10341833" y="12086797"/>
            <a:ext cx="2034947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3200" b="1">
                <a:solidFill>
                  <a:srgbClr val="000000"/>
                </a:solidFill>
              </a:defRPr>
            </a:lvl1pPr>
          </a:lstStyle>
          <a:p>
            <a:r>
              <a:t>3189         </a:t>
            </a:r>
          </a:p>
        </p:txBody>
      </p:sp>
      <p:sp>
        <p:nvSpPr>
          <p:cNvPr id="159" name="Id number"/>
          <p:cNvSpPr txBox="1"/>
          <p:nvPr/>
        </p:nvSpPr>
        <p:spPr>
          <a:xfrm>
            <a:off x="10129895" y="11333453"/>
            <a:ext cx="2458823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 b="1">
                <a:solidFill>
                  <a:srgbClr val="000000"/>
                </a:solidFill>
              </a:defRPr>
            </a:lvl1pPr>
          </a:lstStyle>
          <a:p>
            <a:r>
              <a:t>Id number </a:t>
            </a:r>
          </a:p>
        </p:txBody>
      </p:sp>
      <p:sp>
        <p:nvSpPr>
          <p:cNvPr id="160" name="Email"/>
          <p:cNvSpPr txBox="1"/>
          <p:nvPr/>
        </p:nvSpPr>
        <p:spPr>
          <a:xfrm>
            <a:off x="17199262" y="11262257"/>
            <a:ext cx="1323138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 b="1">
                <a:solidFill>
                  <a:srgbClr val="000000"/>
                </a:solidFill>
              </a:defRPr>
            </a:lvl1pPr>
          </a:lstStyle>
          <a:p>
            <a:r>
              <a:t>Email</a:t>
            </a:r>
          </a:p>
        </p:txBody>
      </p:sp>
      <p:sp>
        <p:nvSpPr>
          <p:cNvPr id="161" name="Email"/>
          <p:cNvSpPr txBox="1"/>
          <p:nvPr/>
        </p:nvSpPr>
        <p:spPr>
          <a:xfrm>
            <a:off x="14734725" y="12055783"/>
            <a:ext cx="6252211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 b="1" u="sng">
                <a:solidFill>
                  <a:srgbClr val="000000"/>
                </a:solidFill>
                <a:hlinkClick r:id="rId5"/>
              </a:defRPr>
            </a:lvl1pPr>
          </a:lstStyle>
          <a:p>
            <a:pPr>
              <a:defRPr u="none"/>
            </a:pPr>
            <a:r>
              <a:rPr u="sng">
                <a:hlinkClick r:id="rId5"/>
              </a:rPr>
              <a:t>mohamed_3189@limu.edu.ly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able of contents"/>
          <p:cNvSpPr txBox="1"/>
          <p:nvPr/>
        </p:nvSpPr>
        <p:spPr>
          <a:xfrm>
            <a:off x="9790842" y="589434"/>
            <a:ext cx="4802316" cy="7835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 b="1" u="sng"/>
            </a:lvl1pPr>
          </a:lstStyle>
          <a:p>
            <a:r>
              <a:t>Table of contents</a:t>
            </a:r>
          </a:p>
        </p:txBody>
      </p:sp>
      <p:sp>
        <p:nvSpPr>
          <p:cNvPr id="165" name="Introduction."/>
          <p:cNvSpPr txBox="1"/>
          <p:nvPr/>
        </p:nvSpPr>
        <p:spPr>
          <a:xfrm>
            <a:off x="1660455" y="2555735"/>
            <a:ext cx="3717037" cy="1331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508000" indent="-508000">
              <a:buSzPct val="123000"/>
              <a:buChar char="•"/>
              <a:defRPr sz="4000" b="1"/>
            </a:lvl1pPr>
          </a:lstStyle>
          <a:p>
            <a:r>
              <a:t>Introduction.</a:t>
            </a:r>
          </a:p>
        </p:txBody>
      </p:sp>
      <p:sp>
        <p:nvSpPr>
          <p:cNvPr id="166" name="Types of literature reviews relevant to a research."/>
          <p:cNvSpPr txBox="1"/>
          <p:nvPr/>
        </p:nvSpPr>
        <p:spPr>
          <a:xfrm>
            <a:off x="1608072" y="3902195"/>
            <a:ext cx="12637009" cy="13314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508000" indent="-508000">
              <a:buSzPct val="123000"/>
              <a:buChar char="•"/>
              <a:defRPr sz="4000" b="1"/>
            </a:lvl1pPr>
          </a:lstStyle>
          <a:p>
            <a:r>
              <a:t>Types of literature reviews relevant to a research. </a:t>
            </a:r>
          </a:p>
        </p:txBody>
      </p:sp>
      <p:sp>
        <p:nvSpPr>
          <p:cNvPr id="167" name="Reference."/>
          <p:cNvSpPr txBox="1"/>
          <p:nvPr/>
        </p:nvSpPr>
        <p:spPr>
          <a:xfrm>
            <a:off x="1588304" y="5248654"/>
            <a:ext cx="3529585" cy="13314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508000" indent="-508000">
              <a:buSzPct val="123000"/>
              <a:buChar char="•"/>
              <a:defRPr sz="4000" b="1"/>
            </a:lvl1pPr>
          </a:lstStyle>
          <a:p>
            <a:r>
              <a:t>Reference.  </a:t>
            </a:r>
          </a:p>
        </p:txBody>
      </p:sp>
      <p:sp>
        <p:nvSpPr>
          <p:cNvPr id="168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987377" y="12758622"/>
            <a:ext cx="396749" cy="69697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4000"/>
            </a:lvl1pPr>
          </a:lstStyle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Introduction"/>
          <p:cNvSpPr txBox="1"/>
          <p:nvPr/>
        </p:nvSpPr>
        <p:spPr>
          <a:xfrm>
            <a:off x="10658093" y="636295"/>
            <a:ext cx="3067813" cy="1331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 b="1" u="sng"/>
            </a:lvl1pPr>
          </a:lstStyle>
          <a:p>
            <a:r>
              <a:t>Introduction</a:t>
            </a:r>
          </a:p>
        </p:txBody>
      </p:sp>
      <p:sp>
        <p:nvSpPr>
          <p:cNvPr id="171" name="Literature refers to a collection of published information, material on a particular area of research or topic, such as books and journal articles of academic value"/>
          <p:cNvSpPr txBox="1"/>
          <p:nvPr/>
        </p:nvSpPr>
        <p:spPr>
          <a:xfrm>
            <a:off x="1206833" y="2563922"/>
            <a:ext cx="21428178" cy="13065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508000" indent="-508000" algn="l">
              <a:buSzPct val="123000"/>
              <a:buChar char="•"/>
              <a:defRPr sz="4000"/>
            </a:lvl1pPr>
          </a:lstStyle>
          <a:p>
            <a:r>
              <a:t>Literature refers to a collection of published information, material on a particular area of research or topic, such as books and journal articles of academic value</a:t>
            </a:r>
          </a:p>
        </p:txBody>
      </p:sp>
      <p:sp>
        <p:nvSpPr>
          <p:cNvPr id="172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65050" y="12758622"/>
            <a:ext cx="253899" cy="69697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/>
          <a:lstStyle>
            <a:lvl1pPr>
              <a:defRPr sz="4000"/>
            </a:lvl1pPr>
          </a:lstStyle>
          <a:p>
            <a:fld id="{86CB4B4D-7CA3-9044-876B-883B54F8677D}" type="slidenum">
              <a:t>3</a:t>
            </a:fld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Argumentative review"/>
          <p:cNvSpPr txBox="1"/>
          <p:nvPr/>
        </p:nvSpPr>
        <p:spPr>
          <a:xfrm>
            <a:off x="2257241" y="659992"/>
            <a:ext cx="5509261" cy="13314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 b="1" u="sng"/>
            </a:lvl1pPr>
          </a:lstStyle>
          <a:p>
            <a:r>
              <a:t>Argumentative review </a:t>
            </a:r>
          </a:p>
        </p:txBody>
      </p:sp>
      <p:sp>
        <p:nvSpPr>
          <p:cNvPr id="175" name="The purpose is to develop body of literature that is establishes opposite perspective."/>
          <p:cNvSpPr txBox="1"/>
          <p:nvPr/>
        </p:nvSpPr>
        <p:spPr>
          <a:xfrm>
            <a:off x="1429905" y="2625577"/>
            <a:ext cx="16957523" cy="597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431800" indent="-431800" algn="l">
              <a:buSzPct val="123000"/>
              <a:buChar char="•"/>
              <a:defRPr sz="3400"/>
            </a:lvl1pPr>
          </a:lstStyle>
          <a:p>
            <a:r>
              <a:t>The purpose is to develop body of literature that is establishes opposite perspective. </a:t>
            </a:r>
          </a:p>
        </p:txBody>
      </p:sp>
      <p:sp>
        <p:nvSpPr>
          <p:cNvPr id="176" name="Integrative review"/>
          <p:cNvSpPr txBox="1"/>
          <p:nvPr/>
        </p:nvSpPr>
        <p:spPr>
          <a:xfrm>
            <a:off x="2208606" y="4578479"/>
            <a:ext cx="4563873" cy="13314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 b="1" u="sng"/>
            </a:lvl1pPr>
          </a:lstStyle>
          <a:p>
            <a:r>
              <a:t>Integrative review </a:t>
            </a:r>
          </a:p>
        </p:txBody>
      </p:sp>
      <p:sp>
        <p:nvSpPr>
          <p:cNvPr id="177" name="This is considered a form of research that reviews critiques and synthesizes representative literature on a topic in a way that new perspectives on a topic are generated."/>
          <p:cNvSpPr txBox="1"/>
          <p:nvPr/>
        </p:nvSpPr>
        <p:spPr>
          <a:xfrm>
            <a:off x="1429905" y="6692909"/>
            <a:ext cx="21524191" cy="1105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31800" indent="-431800" algn="l">
              <a:buSzPct val="123000"/>
              <a:buChar char="•"/>
              <a:defRPr sz="3400"/>
            </a:lvl1pPr>
          </a:lstStyle>
          <a:p>
            <a:r>
              <a:t>This is considered a form of research that reviews critiques and synthesizes representative literature on a topic in a way that new perspectives on a topic are generated.</a:t>
            </a:r>
          </a:p>
        </p:txBody>
      </p:sp>
      <p:sp>
        <p:nvSpPr>
          <p:cNvPr id="178" name="Narative  review"/>
          <p:cNvSpPr txBox="1"/>
          <p:nvPr/>
        </p:nvSpPr>
        <p:spPr>
          <a:xfrm>
            <a:off x="2182966" y="8947205"/>
            <a:ext cx="4141217" cy="1331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 b="1" u="sng"/>
            </a:lvl1pPr>
          </a:lstStyle>
          <a:p>
            <a:r>
              <a:t>Narative  review </a:t>
            </a:r>
          </a:p>
        </p:txBody>
      </p:sp>
      <p:sp>
        <p:nvSpPr>
          <p:cNvPr id="179" name="Narrative or traditional literature review critique and summarizes a body of literature about the thesis topic."/>
          <p:cNvSpPr txBox="1"/>
          <p:nvPr/>
        </p:nvSpPr>
        <p:spPr>
          <a:xfrm>
            <a:off x="1429904" y="10936487"/>
            <a:ext cx="21524192" cy="5975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31800" indent="-431800" algn="l">
              <a:buSzPct val="123000"/>
              <a:buChar char="•"/>
              <a:defRPr sz="3400"/>
            </a:lvl1pPr>
          </a:lstStyle>
          <a:p>
            <a:r>
              <a:t>Narrative or traditional literature review critique and summarizes a body of literature about the thesis topic.</a:t>
            </a:r>
          </a:p>
        </p:txBody>
      </p:sp>
      <p:sp>
        <p:nvSpPr>
          <p:cNvPr id="180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987377" y="12758622"/>
            <a:ext cx="396749" cy="69697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4000"/>
            </a:lvl1pPr>
          </a:lstStyle>
          <a:p>
            <a:fld id="{86CB4B4D-7CA3-9044-876B-883B54F8677D}" type="slidenum">
              <a:t>4</a:t>
            </a:fld>
            <a:endParaRPr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Meta analysis review"/>
          <p:cNvSpPr txBox="1"/>
          <p:nvPr/>
        </p:nvSpPr>
        <p:spPr>
          <a:xfrm>
            <a:off x="2173838" y="1015444"/>
            <a:ext cx="5296917" cy="13314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 b="1" u="sng"/>
            </a:lvl1pPr>
          </a:lstStyle>
          <a:p>
            <a:r>
              <a:t>Meta analysis review </a:t>
            </a:r>
          </a:p>
        </p:txBody>
      </p:sp>
      <p:sp>
        <p:nvSpPr>
          <p:cNvPr id="183" name="Combines data from multiple independent studies addressing the same question."/>
          <p:cNvSpPr txBox="1"/>
          <p:nvPr/>
        </p:nvSpPr>
        <p:spPr>
          <a:xfrm>
            <a:off x="1429905" y="2625577"/>
            <a:ext cx="16224759" cy="597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431800" indent="-431800" algn="l">
              <a:buSzPct val="123000"/>
              <a:buChar char="•"/>
              <a:defRPr sz="3400"/>
            </a:lvl1pPr>
          </a:lstStyle>
          <a:p>
            <a:r>
              <a:t>Combines data from multiple independent studies addressing the same question.</a:t>
            </a:r>
          </a:p>
        </p:txBody>
      </p:sp>
      <p:sp>
        <p:nvSpPr>
          <p:cNvPr id="184" name="Rapid review"/>
          <p:cNvSpPr txBox="1"/>
          <p:nvPr/>
        </p:nvSpPr>
        <p:spPr>
          <a:xfrm>
            <a:off x="2299237" y="5005021"/>
            <a:ext cx="3387345" cy="1331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 b="1" u="sng"/>
            </a:lvl1pPr>
          </a:lstStyle>
          <a:p>
            <a:r>
              <a:t>Rapid review </a:t>
            </a:r>
          </a:p>
        </p:txBody>
      </p:sp>
      <p:sp>
        <p:nvSpPr>
          <p:cNvPr id="185" name="Rapid reviews are undertaken to help support time sensitive decision making, these reviews are taken to quickly find information on a topic to support a project or decision making .These reviews are useful in delivering answers in a shortened time frame."/>
          <p:cNvSpPr txBox="1"/>
          <p:nvPr/>
        </p:nvSpPr>
        <p:spPr>
          <a:xfrm>
            <a:off x="1287724" y="7102419"/>
            <a:ext cx="22126494" cy="1613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31800" indent="-431800" algn="l">
              <a:buSzPct val="123000"/>
              <a:buChar char="•"/>
              <a:defRPr sz="3400"/>
            </a:lvl1pPr>
          </a:lstStyle>
          <a:p>
            <a:r>
              <a:t>Rapid reviews are undertaken to help support time sensitive decision making, these reviews are taken to quickly find information on a topic to support a project or decision making .These reviews are useful in delivering answers in a shortened time frame.</a:t>
            </a:r>
          </a:p>
        </p:txBody>
      </p:sp>
      <p:sp>
        <p:nvSpPr>
          <p:cNvPr id="186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987377" y="12758622"/>
            <a:ext cx="396749" cy="69697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4000"/>
            </a:lvl1pPr>
          </a:lstStyle>
          <a:p>
            <a:fld id="{86CB4B4D-7CA3-9044-876B-883B54F8677D}" type="slidenum">
              <a:t>5</a:t>
            </a:fld>
            <a:endParaRPr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Reference."/>
          <p:cNvSpPr txBox="1"/>
          <p:nvPr/>
        </p:nvSpPr>
        <p:spPr>
          <a:xfrm>
            <a:off x="10681208" y="647218"/>
            <a:ext cx="3021585" cy="13314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 b="1" u="sng"/>
            </a:lvl1pPr>
          </a:lstStyle>
          <a:p>
            <a:r>
              <a:t>Reference.  </a:t>
            </a:r>
          </a:p>
        </p:txBody>
      </p:sp>
      <p:sp>
        <p:nvSpPr>
          <p:cNvPr id="189" name="Systematic style literature reviews for education and Social Sciences: Different types of literature review. Library guides. (n.d.). Retrieved March 29, 2022, from https://libraryguides.griffith.edu.au/c.php?g=451351&amp;p=3333115"/>
          <p:cNvSpPr txBox="1"/>
          <p:nvPr/>
        </p:nvSpPr>
        <p:spPr>
          <a:xfrm>
            <a:off x="1432859" y="2752271"/>
            <a:ext cx="19540044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66700" indent="-266700" algn="l" defTabSz="457200">
              <a:spcBef>
                <a:spcPts val="1200"/>
              </a:spcBef>
              <a:buSzPct val="123000"/>
              <a:buChar char="•"/>
              <a:defRPr sz="2100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i="1"/>
              <a:t>Systematic style literature reviews for education and Social Sciences: Different types of literature review</a:t>
            </a:r>
            <a:r>
              <a:t>. Library guides. (n.d.). Retrieved March 29, 2022, from https://libraryguides.griffith.edu.au/c.php?g=451351&amp;p=3333115 </a:t>
            </a:r>
          </a:p>
          <a:p>
            <a:pPr algn="l" defTabSz="457200">
              <a:defRPr sz="1200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endParaRPr/>
          </a:p>
        </p:txBody>
      </p:sp>
      <p:sp>
        <p:nvSpPr>
          <p:cNvPr id="190" name="Types of literature reviews | practical research - youtube. (n.d.). Retrieved March 29, 2022, from https://www.youtube.com/watch?v=vgZWBz3zdfE"/>
          <p:cNvSpPr txBox="1"/>
          <p:nvPr/>
        </p:nvSpPr>
        <p:spPr>
          <a:xfrm>
            <a:off x="1443500" y="4770460"/>
            <a:ext cx="15547902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254000" indent="-254000" algn="l" defTabSz="457200">
              <a:spcBef>
                <a:spcPts val="1200"/>
              </a:spcBef>
              <a:buSzPct val="123000"/>
              <a:buChar char="•"/>
              <a:defRPr sz="2000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i="1"/>
              <a:t>Types of literature reviews | practical research - youtube</a:t>
            </a:r>
            <a:r>
              <a:t>. (n.d.). Retrieved March 29, 2022, from https://www.youtube.com/watch?v=vgZWBz3zdfE </a:t>
            </a:r>
          </a:p>
          <a:p>
            <a:pPr algn="l" defTabSz="457200">
              <a:defRPr sz="1200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endParaRPr/>
          </a:p>
        </p:txBody>
      </p:sp>
      <p:sp>
        <p:nvSpPr>
          <p:cNvPr id="191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77547" y="12758622"/>
            <a:ext cx="228905" cy="69697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/>
          <a:lstStyle>
            <a:lvl1pPr>
              <a:defRPr sz="4000"/>
            </a:lvl1pPr>
          </a:lstStyle>
          <a:p>
            <a:fld id="{86CB4B4D-7CA3-9044-876B-883B54F8677D}" type="slidenum">
              <a:t>6</a:t>
            </a:fld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251</Words>
  <Application>Microsoft Office PowerPoint</Application>
  <PresentationFormat>Custom</PresentationFormat>
  <Paragraphs>32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Helvetica Neue</vt:lpstr>
      <vt:lpstr>Helvetica Neue Medium</vt:lpstr>
      <vt:lpstr>Times Roman</vt:lpstr>
      <vt:lpstr>21_BasicWhite</vt:lpstr>
      <vt:lpstr>Types of Literature Relevant to a Research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Literature Relevant to a Research</dc:title>
  <cp:lastModifiedBy>Maher Fattouh</cp:lastModifiedBy>
  <cp:revision>1</cp:revision>
  <dcterms:modified xsi:type="dcterms:W3CDTF">2022-04-05T07:32:12Z</dcterms:modified>
</cp:coreProperties>
</file>